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66" r:id="rId6"/>
    <p:sldId id="279" r:id="rId7"/>
    <p:sldId id="259" r:id="rId8"/>
    <p:sldId id="260" r:id="rId9"/>
    <p:sldId id="267" r:id="rId10"/>
    <p:sldId id="269" r:id="rId11"/>
    <p:sldId id="263" r:id="rId12"/>
    <p:sldId id="261" r:id="rId13"/>
    <p:sldId id="272" r:id="rId14"/>
    <p:sldId id="274" r:id="rId15"/>
    <p:sldId id="264" r:id="rId16"/>
    <p:sldId id="278" r:id="rId17"/>
    <p:sldId id="265" r:id="rId18"/>
    <p:sldId id="277" r:id="rId19"/>
    <p:sldId id="268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a Nelson" initials="DN" lastIdx="1" clrIdx="0">
    <p:extLst>
      <p:ext uri="{19B8F6BF-5375-455C-9EA6-DF929625EA0E}">
        <p15:presenceInfo xmlns:p15="http://schemas.microsoft.com/office/powerpoint/2012/main" userId="a89d11e1b8eee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329e: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Suliman</a:t>
            </a:r>
            <a:r>
              <a:rPr lang="en-US" dirty="0" smtClean="0"/>
              <a:t> </a:t>
            </a:r>
            <a:r>
              <a:rPr lang="en-US" dirty="0" err="1" smtClean="0"/>
              <a:t>sharif</a:t>
            </a:r>
            <a:r>
              <a:rPr lang="en-US" dirty="0"/>
              <a:t> </a:t>
            </a:r>
            <a:r>
              <a:rPr lang="en-US" dirty="0" smtClean="0"/>
              <a:t> |  Vincent Hochstein  |  Dana nelson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4" y="1773999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Yacc.py line 163: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96" y="1216479"/>
            <a:ext cx="5168416" cy="282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2" y="2268224"/>
            <a:ext cx="10481759" cy="25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3005101"/>
            <a:ext cx="9906000" cy="1683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96" y="1216479"/>
            <a:ext cx="5168416" cy="2826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0808" y="1216479"/>
            <a:ext cx="2384004" cy="2826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64331" y="1428775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</a:rPr>
              <a:t>filterStatement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1432" y="3922777"/>
            <a:ext cx="3038856" cy="2834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1411" y="2481867"/>
            <a:ext cx="3115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Yacc.py line 137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24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238216"/>
            <a:ext cx="5912673" cy="12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 demo </a:t>
            </a:r>
            <a:r>
              <a:rPr lang="en-US" dirty="0" err="1" smtClean="0"/>
              <a:t>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" y="5568696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7928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4376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26158" y="5586984"/>
            <a:ext cx="71932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3022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6422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18585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-&lt;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63415" y="556564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92315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89442" y="5559552"/>
            <a:ext cx="70713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00782" y="5547360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49422" y="5547360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998062" y="5547360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46702" y="5556504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89818" y="5562600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47887" y="5558790"/>
            <a:ext cx="503491" cy="379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270535" y="5544312"/>
            <a:ext cx="603504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==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999865" y="5544312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589684" y="5544312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00007" y="4123944"/>
            <a:ext cx="4797171" cy="384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92: </a:t>
            </a:r>
            <a:r>
              <a:rPr lang="en-US" dirty="0" err="1" smtClean="0"/>
              <a:t>filterStatement</a:t>
            </a:r>
            <a:endParaRPr lang="en-US" dirty="0"/>
          </a:p>
        </p:txBody>
      </p:sp>
      <p:cxnSp>
        <p:nvCxnSpPr>
          <p:cNvPr id="30" name="Straight Connector 29"/>
          <p:cNvCxnSpPr>
            <a:stCxn id="14" idx="0"/>
          </p:cNvCxnSpPr>
          <p:nvPr/>
        </p:nvCxnSpPr>
        <p:spPr>
          <a:xfrm flipH="1" flipV="1">
            <a:off x="6431009" y="5029200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108237" y="5013960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644304" y="5013960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8174370" y="5013960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740440" y="5013960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9289080" y="5013960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9903350" y="5007864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0556571" y="5007864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1225861" y="5007864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1803139" y="5007864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421865" y="5000149"/>
            <a:ext cx="5393275" cy="29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8966436" y="4497325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81934" y="2718818"/>
            <a:ext cx="4749927" cy="411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117: </a:t>
            </a:r>
            <a:r>
              <a:rPr lang="en-US" dirty="0" err="1" smtClean="0"/>
              <a:t>arrayStatement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630938" y="3648456"/>
            <a:ext cx="0" cy="1917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167384" y="3648456"/>
            <a:ext cx="0" cy="1917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03832" y="3663696"/>
            <a:ext cx="0" cy="1917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385822" y="3648456"/>
            <a:ext cx="0" cy="1917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62478" y="3648456"/>
            <a:ext cx="0" cy="1917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595878" y="3639312"/>
            <a:ext cx="0" cy="1917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125851" y="3639312"/>
            <a:ext cx="0" cy="1917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682871" y="3639312"/>
            <a:ext cx="0" cy="1917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45071" y="3663696"/>
            <a:ext cx="0" cy="1917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8951905" y="3621313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12728" y="3625736"/>
            <a:ext cx="8339177" cy="28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946331" y="3131725"/>
            <a:ext cx="12000" cy="480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290401" y="1865376"/>
            <a:ext cx="4722495" cy="448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65: statement</a:t>
            </a:r>
            <a:endParaRPr lang="en-US" dirty="0"/>
          </a:p>
        </p:txBody>
      </p:sp>
      <p:cxnSp>
        <p:nvCxnSpPr>
          <p:cNvPr id="73" name="Straight Connector 72"/>
          <p:cNvCxnSpPr>
            <a:stCxn id="68" idx="2"/>
            <a:endCxn id="48" idx="0"/>
          </p:cNvCxnSpPr>
          <p:nvPr/>
        </p:nvCxnSpPr>
        <p:spPr>
          <a:xfrm>
            <a:off x="5651649" y="2313432"/>
            <a:ext cx="5249" cy="405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843935">
            <a:off x="349511" y="6299200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 rot="2843935">
            <a:off x="838297" y="6296151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 rot="2843935">
            <a:off x="1373707" y="6311390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 rot="2843935">
            <a:off x="2001648" y="6308342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2843935">
            <a:off x="2761748" y="6325366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2843935">
            <a:off x="3321558" y="6325366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2843935">
            <a:off x="6063754" y="6270995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2843935">
            <a:off x="4339007" y="6325368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rot="2843935">
            <a:off x="7842072" y="6282166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 rot="2843935">
            <a:off x="9493132" y="6296151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rot="2843935">
            <a:off x="10825112" y="6288444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 rot="2843935">
            <a:off x="3842826" y="6316221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 rot="2843935">
            <a:off x="5456509" y="6356393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2843935">
            <a:off x="6772605" y="6316222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2843935">
            <a:off x="7307339" y="6324560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2843935">
            <a:off x="8434657" y="6273629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2843935">
            <a:off x="8960451" y="6282446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2843935">
            <a:off x="10190008" y="6290053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2843935">
            <a:off x="11467223" y="6273559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982784" y="5572506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rot="2843935">
            <a:off x="4912702" y="6340881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3212656"/>
            <a:ext cx="8044841" cy="2968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12" y="1874060"/>
            <a:ext cx="10297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Stream.java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streamOperation</a:t>
            </a:r>
            <a:r>
              <a:rPr lang="en-US" sz="2000" dirty="0" smtClean="0"/>
              <a:t> method accepts a </a:t>
            </a:r>
            <a:r>
              <a:rPr lang="en-US" sz="2000" b="1" dirty="0" smtClean="0"/>
              <a:t>list of integers </a:t>
            </a:r>
            <a:r>
              <a:rPr lang="en-US" sz="2000" dirty="0" smtClean="0"/>
              <a:t>as an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Streams </a:t>
            </a:r>
            <a:r>
              <a:rPr lang="en-US" sz="2000" dirty="0" smtClean="0">
                <a:sym typeface="Wingdings" panose="05000000000000000000" pitchFamily="2" charset="2"/>
              </a:rPr>
              <a:t> sorts low to high  adds 2 to each element  prints each element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11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971864"/>
            <a:ext cx="6850443" cy="3648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13" y="1766118"/>
            <a:ext cx="7242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Yacc.py line 146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Imports necessary java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Calls </a:t>
            </a:r>
            <a:r>
              <a:rPr lang="en-US" sz="2000" dirty="0" err="1" smtClean="0"/>
              <a:t>Stream.streamOperation</a:t>
            </a:r>
            <a:r>
              <a:rPr lang="en-US" sz="2000" dirty="0" smtClean="0"/>
              <a:t> on the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Yacc.py line 77: builds a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90" y="2757619"/>
            <a:ext cx="4260243" cy="15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 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422" y="2097088"/>
            <a:ext cx="3535829" cy="12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34"/>
            <a:ext cx="3668683" cy="1578816"/>
          </a:xfrm>
        </p:spPr>
        <p:txBody>
          <a:bodyPr>
            <a:normAutofit/>
          </a:bodyPr>
          <a:lstStyle/>
          <a:p>
            <a:r>
              <a:rPr lang="en-US" dirty="0" smtClean="0"/>
              <a:t>Stream operations demo </a:t>
            </a:r>
            <a:r>
              <a:rPr lang="en-US" dirty="0" err="1" smtClean="0"/>
              <a:t>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" y="5568696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7928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4376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26158" y="5586984"/>
            <a:ext cx="71932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3022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6422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18585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63415" y="556564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,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5578" y="5556504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47169" y="5559552"/>
            <a:ext cx="70713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58509" y="5547360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07149" y="5547360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55789" y="5547360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04429" y="5556504"/>
            <a:ext cx="81607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03089" y="5556504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55684" y="5542788"/>
            <a:ext cx="503491" cy="379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070265" y="5558757"/>
            <a:ext cx="603504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02031" y="4123944"/>
            <a:ext cx="3250460" cy="384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146: </a:t>
            </a:r>
            <a:r>
              <a:rPr lang="en-US" dirty="0" err="1" smtClean="0"/>
              <a:t>streamStatement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7102031" y="5013960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7632097" y="5013960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351157" y="5017008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9093453" y="5007864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9716971" y="5031394"/>
            <a:ext cx="15003" cy="499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0340490" y="5025197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02031" y="5027678"/>
            <a:ext cx="3238459" cy="74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8709259" y="4497324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79335" y="1618786"/>
            <a:ext cx="2230242" cy="433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47: </a:t>
            </a:r>
            <a:r>
              <a:rPr lang="en-US" dirty="0" err="1" smtClean="0"/>
              <a:t>listStatement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630938" y="2399606"/>
            <a:ext cx="0" cy="31660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167384" y="2433099"/>
            <a:ext cx="0" cy="313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03832" y="2426104"/>
            <a:ext cx="0" cy="3154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385822" y="2433099"/>
            <a:ext cx="0" cy="313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62478" y="3310306"/>
            <a:ext cx="0" cy="2255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595878" y="3310306"/>
            <a:ext cx="0" cy="22461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125851" y="4297759"/>
            <a:ext cx="12369" cy="1258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682871" y="4297759"/>
            <a:ext cx="0" cy="1258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221988" y="5290373"/>
            <a:ext cx="0" cy="266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8675781" y="3598071"/>
            <a:ext cx="12001" cy="530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853554" y="3980322"/>
            <a:ext cx="1" cy="3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344357" y="846815"/>
            <a:ext cx="2290533" cy="448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65: statement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2843935">
            <a:off x="349511" y="6299200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 rot="2843935">
            <a:off x="838297" y="6296151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 rot="2843935">
            <a:off x="1373707" y="6311390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2843935">
            <a:off x="2038850" y="6316222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2843935">
            <a:off x="2763966" y="6308961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2843935">
            <a:off x="8056183" y="6278008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2843935">
            <a:off x="3830984" y="6308962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rot="2843935">
            <a:off x="4911987" y="6320822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 rot="2843935">
            <a:off x="3278513" y="6324558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 rot="2843935">
            <a:off x="4388396" y="6344637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2843935">
            <a:off x="6283511" y="6316222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2843935">
            <a:off x="6818245" y="6324560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2843935">
            <a:off x="5605132" y="6316221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2843935">
            <a:off x="8805546" y="6289780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2843935">
            <a:off x="9993736" y="6286845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 rot="2843935">
            <a:off x="9355039" y="6286845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2843935">
            <a:off x="7376037" y="6315415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841841" y="4645804"/>
            <a:ext cx="971051" cy="644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80: </a:t>
            </a:r>
            <a:r>
              <a:rPr lang="en-US" dirty="0" err="1" smtClean="0"/>
              <a:t>idList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5327366" y="4315968"/>
            <a:ext cx="0" cy="314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121799" y="4301651"/>
            <a:ext cx="123180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117993" y="3654458"/>
            <a:ext cx="1568667" cy="395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81: </a:t>
            </a:r>
            <a:r>
              <a:rPr lang="en-US" dirty="0" err="1" smtClean="0"/>
              <a:t>idList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4853554" y="3310306"/>
            <a:ext cx="1" cy="3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042947" y="3318044"/>
            <a:ext cx="18106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976123" y="3051913"/>
            <a:ext cx="0" cy="266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273174" y="2669418"/>
            <a:ext cx="1568667" cy="395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81: </a:t>
            </a:r>
            <a:r>
              <a:rPr lang="en-US" dirty="0" err="1" smtClean="0"/>
              <a:t>idList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6553630" y="2414047"/>
            <a:ext cx="0" cy="313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949332" y="2414047"/>
            <a:ext cx="0" cy="313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30936" y="2426104"/>
            <a:ext cx="59257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990326" y="2403287"/>
            <a:ext cx="0" cy="266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477871" y="2060889"/>
            <a:ext cx="1" cy="3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441441" y="3172060"/>
            <a:ext cx="2290533" cy="448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65: statement</a:t>
            </a:r>
            <a:endParaRPr lang="en-US" dirty="0"/>
          </a:p>
        </p:txBody>
      </p:sp>
      <p:cxnSp>
        <p:nvCxnSpPr>
          <p:cNvPr id="116" name="Straight Connector 115"/>
          <p:cNvCxnSpPr>
            <a:stCxn id="48" idx="0"/>
            <a:endCxn id="68" idx="2"/>
          </p:cNvCxnSpPr>
          <p:nvPr/>
        </p:nvCxnSpPr>
        <p:spPr>
          <a:xfrm flipH="1" flipV="1">
            <a:off x="4489624" y="1294871"/>
            <a:ext cx="4832" cy="323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334442" y="94152"/>
            <a:ext cx="23004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104: statements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7483025" y="1113375"/>
            <a:ext cx="23004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105: statements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 flipV="1">
            <a:off x="8628617" y="1570575"/>
            <a:ext cx="36354" cy="1606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20" idx="3"/>
          </p:cNvCxnSpPr>
          <p:nvPr/>
        </p:nvCxnSpPr>
        <p:spPr>
          <a:xfrm>
            <a:off x="5634890" y="318180"/>
            <a:ext cx="2998359" cy="1738128"/>
          </a:xfrm>
          <a:prstGeom prst="bentConnector3">
            <a:avLst>
              <a:gd name="adj1" fmla="val 4042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4473039" y="543623"/>
            <a:ext cx="4832" cy="323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/ Things to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implement Swift ‘.’ ..&lt; or $ operators. Returns a syntax Error</a:t>
            </a:r>
          </a:p>
          <a:p>
            <a:r>
              <a:rPr lang="en-US" dirty="0" smtClean="0"/>
              <a:t>Less specific grammar rules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eval</a:t>
            </a:r>
            <a:r>
              <a:rPr lang="en-US" dirty="0" smtClean="0"/>
              <a:t> function / set up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b: swift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</a:p>
          <a:p>
            <a:r>
              <a:rPr lang="en-US" dirty="0" smtClean="0"/>
              <a:t>List Comprehension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Stream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2824"/>
            <a:ext cx="9905999" cy="3541714"/>
          </a:xfrm>
        </p:spPr>
        <p:txBody>
          <a:bodyPr/>
          <a:lstStyle/>
          <a:p>
            <a:r>
              <a:rPr lang="en-US" dirty="0" err="1" smtClean="0"/>
              <a:t>Swifty</a:t>
            </a:r>
            <a:r>
              <a:rPr lang="en-US" dirty="0" smtClean="0"/>
              <a:t> comments (lex.py line 86)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Swifty</a:t>
            </a:r>
            <a:r>
              <a:rPr lang="en-US" dirty="0" smtClean="0"/>
              <a:t> closure expression AKA lambda  (yacc.py line 85)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28" y="2208088"/>
            <a:ext cx="333375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88" y="4452688"/>
            <a:ext cx="4953000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434" y="4452688"/>
            <a:ext cx="5292503" cy="17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b…</a:t>
            </a:r>
            <a:r>
              <a:rPr lang="en-US" dirty="0" err="1" smtClean="0"/>
              <a:t>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</a:t>
            </a:r>
            <a:r>
              <a:rPr lang="en-US" dirty="0" err="1" smtClean="0"/>
              <a:t>eval</a:t>
            </a:r>
            <a:r>
              <a:rPr lang="en-US" dirty="0" smtClean="0"/>
              <a:t> function for our code. </a:t>
            </a:r>
          </a:p>
          <a:p>
            <a:r>
              <a:rPr lang="en-US" dirty="0" smtClean="0"/>
              <a:t>Evaluation of the code gets done in YACC and outputs the result</a:t>
            </a:r>
          </a:p>
        </p:txBody>
      </p:sp>
    </p:spTree>
    <p:extLst>
      <p:ext uri="{BB962C8B-B14F-4D97-AF65-F5344CB8AC3E}">
        <p14:creationId xmlns:p14="http://schemas.microsoft.com/office/powerpoint/2010/main" val="15870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78" y="2217339"/>
            <a:ext cx="2305874" cy="45224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02336" y="59801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16736" y="5871828"/>
            <a:ext cx="1719072" cy="2089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7678" y="1763925"/>
            <a:ext cx="222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lex.py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58725" y="1755674"/>
            <a:ext cx="222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dirty="0"/>
              <a:t>)</a:t>
            </a:r>
            <a:r>
              <a:rPr lang="en-US" sz="2400" dirty="0" smtClean="0"/>
              <a:t> yacc.py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725" y="2225590"/>
            <a:ext cx="8468528" cy="27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40927"/>
            <a:ext cx="4052697" cy="23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046" y="144212"/>
            <a:ext cx="9905998" cy="908724"/>
          </a:xfrm>
        </p:spPr>
        <p:txBody>
          <a:bodyPr/>
          <a:lstStyle/>
          <a:p>
            <a:r>
              <a:rPr lang="en-US" dirty="0" smtClean="0"/>
              <a:t>Closure demo </a:t>
            </a:r>
            <a:r>
              <a:rPr lang="en-US" dirty="0" err="1" smtClean="0"/>
              <a:t>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108" y="5568696"/>
            <a:ext cx="576486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3389" y="5580888"/>
            <a:ext cx="64049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36988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455" y="5576531"/>
            <a:ext cx="525071" cy="35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31710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96091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1704" y="5580888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{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27136" y="5565863"/>
            <a:ext cx="59095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49742" y="5560633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16158" y="5549965"/>
            <a:ext cx="472749" cy="38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26138" y="5558066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07922" y="5547360"/>
            <a:ext cx="85979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07966" y="5547360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500551" y="5536800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087314" y="5538017"/>
            <a:ext cx="4389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13338" y="4625419"/>
            <a:ext cx="1004418" cy="705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95: type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587580" y="2972128"/>
            <a:ext cx="2239740" cy="3846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33: function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flipH="1" flipV="1">
            <a:off x="5793227" y="3989173"/>
            <a:ext cx="35389" cy="1563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771961" y="3996974"/>
            <a:ext cx="4917611" cy="3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0"/>
            <a:endCxn id="24" idx="2"/>
          </p:cNvCxnSpPr>
          <p:nvPr/>
        </p:nvCxnSpPr>
        <p:spPr>
          <a:xfrm flipV="1">
            <a:off x="4615547" y="5331306"/>
            <a:ext cx="0" cy="249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360744" y="1278562"/>
            <a:ext cx="2968939" cy="448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37: function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9337819" y="5152680"/>
            <a:ext cx="5249" cy="405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843935">
            <a:off x="985982" y="6288443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 rot="2843935">
            <a:off x="1689807" y="6340879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 rot="2843935">
            <a:off x="2447784" y="6344066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2843935">
            <a:off x="3122737" y="6334516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2843935">
            <a:off x="6276172" y="6325367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dentifier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2843935">
            <a:off x="4339007" y="6325368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rot="2843935">
            <a:off x="10462850" y="6316221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 rot="2843935">
            <a:off x="3768505" y="6316220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 rot="2843935">
            <a:off x="5456509" y="6356393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2843935">
            <a:off x="7093272" y="6283826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2843935">
            <a:off x="7648117" y="6307516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2843935">
            <a:off x="8232757" y="6270996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2843935">
            <a:off x="8960451" y="6282446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2843935">
            <a:off x="9827180" y="6282165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2843935">
            <a:off x="11029266" y="6282165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259340" y="5562919"/>
            <a:ext cx="732953" cy="374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bam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rot="2843935">
            <a:off x="4912702" y="6340881"/>
            <a:ext cx="1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00072" y="4527130"/>
            <a:ext cx="1107893" cy="705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100: type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 flipH="1" flipV="1">
            <a:off x="6570600" y="3994201"/>
            <a:ext cx="35389" cy="1563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7329683" y="3994201"/>
            <a:ext cx="35389" cy="1563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7955899" y="4003627"/>
            <a:ext cx="35389" cy="1563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8508092" y="3993662"/>
            <a:ext cx="35389" cy="1563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0081051" y="3992700"/>
            <a:ext cx="35389" cy="1563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10689572" y="3982068"/>
            <a:ext cx="35389" cy="1563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9331660" y="4003627"/>
            <a:ext cx="1" cy="517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48" idx="2"/>
          </p:cNvCxnSpPr>
          <p:nvPr/>
        </p:nvCxnSpPr>
        <p:spPr>
          <a:xfrm flipH="1" flipV="1">
            <a:off x="8707450" y="3356795"/>
            <a:ext cx="9116" cy="615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311351" y="2348147"/>
            <a:ext cx="17695" cy="3219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2037692" y="2366035"/>
            <a:ext cx="17695" cy="3219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2739311" y="2372688"/>
            <a:ext cx="17695" cy="3219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3377429" y="2348147"/>
            <a:ext cx="17695" cy="3219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3930288" y="2362322"/>
            <a:ext cx="17695" cy="3219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227565" y="2362322"/>
            <a:ext cx="17695" cy="3219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4560000" y="2362322"/>
            <a:ext cx="51592" cy="22771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1280399" y="2333678"/>
            <a:ext cx="17695" cy="3219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8698334" y="2372455"/>
            <a:ext cx="9116" cy="615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294723" y="2345759"/>
            <a:ext cx="9994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5928110" y="1726618"/>
            <a:ext cx="9116" cy="615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all integers between 0 and 9 that are even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99" y="3083465"/>
            <a:ext cx="2790825" cy="10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99" y="4499245"/>
            <a:ext cx="457200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99" y="5343525"/>
            <a:ext cx="4914900" cy="4381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272724" y="3593052"/>
            <a:ext cx="30750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53899" y="4723082"/>
            <a:ext cx="12938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96799" y="5562600"/>
            <a:ext cx="9509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66222" y="3391955"/>
            <a:ext cx="390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PYTHON: Normal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347775" y="4525676"/>
            <a:ext cx="390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PYTHON: List Comprehension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66222" y="5359646"/>
            <a:ext cx="390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SWIFT: List Comprehension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073" y="3078325"/>
            <a:ext cx="5645365" cy="503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3073" y="2581566"/>
            <a:ext cx="30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Swift Syntax: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83073" y="4581625"/>
            <a:ext cx="7024833" cy="892750"/>
            <a:chOff x="1141413" y="2758703"/>
            <a:chExt cx="5615287" cy="713618"/>
          </a:xfrm>
        </p:grpSpPr>
        <p:sp>
          <p:nvSpPr>
            <p:cNvPr id="6" name="TextBox 5"/>
            <p:cNvSpPr txBox="1"/>
            <p:nvPr/>
          </p:nvSpPr>
          <p:spPr>
            <a:xfrm>
              <a:off x="1141413" y="2758703"/>
              <a:ext cx="2779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Altered Swift Syntax:</a:t>
              </a:r>
              <a:endParaRPr lang="en-US" sz="20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41413" y="3145969"/>
              <a:ext cx="5615287" cy="326352"/>
              <a:chOff x="1141413" y="3145969"/>
              <a:chExt cx="5615287" cy="32635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413" y="3158813"/>
                <a:ext cx="5615287" cy="307086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3098348" y="3145970"/>
                <a:ext cx="385997" cy="31992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866764" y="3152392"/>
                <a:ext cx="385997" cy="31992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93783" y="3145969"/>
                <a:ext cx="385997" cy="319929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72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476"/>
            <a:ext cx="2179303" cy="4698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45" y="2627492"/>
            <a:ext cx="7956475" cy="39356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6346" y="2011680"/>
            <a:ext cx="760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lex.py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91916" y="5938787"/>
            <a:ext cx="1732547" cy="4042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6345" y="5736656"/>
            <a:ext cx="1732547" cy="4042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05213" y="3585410"/>
            <a:ext cx="975157" cy="31221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52762" y="3196125"/>
            <a:ext cx="784257" cy="30747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1216479"/>
            <a:ext cx="5168416" cy="2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386</TotalTime>
  <Words>397</Words>
  <Application>Microsoft Office PowerPoint</Application>
  <PresentationFormat>Widescreen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Tw Cen MT</vt:lpstr>
      <vt:lpstr>Wingdings</vt:lpstr>
      <vt:lpstr>Circuit</vt:lpstr>
      <vt:lpstr>Cs 329e: final project</vt:lpstr>
      <vt:lpstr>Option b: swift interpreter</vt:lpstr>
      <vt:lpstr>option b…ish</vt:lpstr>
      <vt:lpstr>closure</vt:lpstr>
      <vt:lpstr>Closure Demo</vt:lpstr>
      <vt:lpstr>Closure demo ast</vt:lpstr>
      <vt:lpstr>List comprehension</vt:lpstr>
      <vt:lpstr>List comprehension</vt:lpstr>
      <vt:lpstr>List comprehension</vt:lpstr>
      <vt:lpstr>List comprehension</vt:lpstr>
      <vt:lpstr>Lambda expression</vt:lpstr>
      <vt:lpstr>List comprehension demo</vt:lpstr>
      <vt:lpstr>List comprehension demo ast</vt:lpstr>
      <vt:lpstr>Stream operations</vt:lpstr>
      <vt:lpstr>Stream operations</vt:lpstr>
      <vt:lpstr>Stream operations</vt:lpstr>
      <vt:lpstr>Stream operations demo</vt:lpstr>
      <vt:lpstr>Stream operations demo ast</vt:lpstr>
      <vt:lpstr>Bugs / Things to fix</vt:lpstr>
      <vt:lpstr>extras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329e: final project</dc:title>
  <dc:creator>Dana Nelson</dc:creator>
  <cp:lastModifiedBy>Dana Nelson</cp:lastModifiedBy>
  <cp:revision>57</cp:revision>
  <dcterms:created xsi:type="dcterms:W3CDTF">2016-05-10T23:46:32Z</dcterms:created>
  <dcterms:modified xsi:type="dcterms:W3CDTF">2016-05-12T19:27:24Z</dcterms:modified>
</cp:coreProperties>
</file>