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62" r:id="rId2"/>
    <p:sldId id="257" r:id="rId3"/>
    <p:sldId id="259" r:id="rId4"/>
    <p:sldId id="263" r:id="rId5"/>
    <p:sldId id="264" r:id="rId6"/>
    <p:sldId id="265" r:id="rId7"/>
    <p:sldId id="266" r:id="rId8"/>
    <p:sldId id="267"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D157BF-BE6D-4C8E-BA15-0E46E076C0BA}">
          <p14:sldIdLst>
            <p14:sldId id="262"/>
            <p14:sldId id="257"/>
            <p14:sldId id="259"/>
            <p14:sldId id="263"/>
            <p14:sldId id="264"/>
            <p14:sldId id="265"/>
            <p14:sldId id="266"/>
            <p14:sldId id="267"/>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2:26.558"/>
    </inkml:context>
    <inkml:brush xml:id="br0">
      <inkml:brushProperty name="width" value="0.35" units="cm"/>
      <inkml:brushProperty name="height" value="0.35" units="cm"/>
      <inkml:brushProperty name="color" value="#FFFFFF"/>
    </inkml:brush>
  </inkml:definitions>
  <inkml:trace contextRef="#ctx0" brushRef="#br0">0 0 24575,'4'0'0,"6"0"0,0 4 0,3 2 0,4 3 0,-2 4 0,1 0 0,-2 2 0,-4 2 0,-3 3 0,-4 1 0,3-2 0,0-1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3:12.481"/>
    </inkml:context>
    <inkml:brush xml:id="br0">
      <inkml:brushProperty name="width" value="0.35" units="cm"/>
      <inkml:brushProperty name="height" value="0.35" units="cm"/>
      <inkml:brushProperty name="color" value="#FFFFFF"/>
    </inkml:brush>
  </inkml:definitions>
  <inkml:trace contextRef="#ctx0" brushRef="#br0">0 67 24575,'48'-2'0,"-1"-2"0,0-2 0,82-21 0,-94 21 0,0 2 0,1 1 0,0 2 0,51 4 0,2 0 0,10-5 0,108 5 0,-123 7 0,-49-4 0,58 1 0,-72-6 0,1 1 0,29 7 0,-29-5 0,1 0 0,25 0 0,400-5 0,-427 0 0,0-2 0,0 0 0,-1-1 0,28-9 0,-27 6 0,0 2 0,1 0 0,42-3 0,-31 6-136,48-9-1,-55 7-955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3:22.903"/>
    </inkml:context>
    <inkml:brush xml:id="br0">
      <inkml:brushProperty name="width" value="0.35" units="cm"/>
      <inkml:brushProperty name="height" value="0.35" units="cm"/>
      <inkml:brushProperty name="color" value="#FFFFFF"/>
    </inkml:brush>
  </inkml:definitions>
  <inkml:trace contextRef="#ctx0" brushRef="#br0">909 2 24575,'-11'-1'0,"1"1"0,-1 0 0,0 1 0,1 0 0,-1 0 0,1 1 0,0 1 0,-1 0 0,1 0 0,0 1 0,-11 6 0,1 0 0,-1-1 0,-25 7 0,-15 5 0,-3 6 0,35-17 0,1 1 0,1 1 0,0 2 0,1 1 0,-37 27 0,41-25 0,14-12 0,1 0 0,0 1 0,0 0 0,0 1 0,1 0 0,-8 9 0,13-14 0,0 0 0,0 0 0,0 0 0,1 0 0,-1 0 0,0 0 0,1 0 0,-1 1 0,1-1 0,0 0 0,0 0 0,0 0 0,0 1 0,0-1 0,0 0 0,0 0 0,1 0 0,-1 0 0,1 0 0,0 1 0,0-1 0,-1 0 0,1 0 0,1-1 0,-1 1 0,0 0 0,0 0 0,1 0 0,-1-1 0,1 1 0,-1-1 0,3 3 0,9 5 0,1 1 0,0-2 0,0 0 0,1 0 0,0-1 0,0-1 0,28 7 0,-5 0 0,-13-7 0,-1-1 0,1-1 0,0-1 0,0-1 0,0-2 0,44-4 0,6 2 0,465 2 0,-522-1 0,-1-1 0,33-7 0,29-4 0,11 2 0,-65 6 0,48-2 0,2411 5 0,-1180 5 0,-1287-4 0,0-1 0,33-8 0,30-2 0,558 10 0,-312 5 0,-304-5 0,0 0 0,28-6 0,-28 3 0,1 2 0,26-1 0,-14 5 0,30 1 0,-61-2 0,-1 0 0,0 0 0,1 0 0,-1-1 0,0 0 0,1 0 0,-1 0 0,0 0 0,0 0 0,1 0 0,-1-1 0,0 0 0,5-3 0,-8 4 0,1 0 0,0 0 0,0-1 0,-1 1 0,1 0 0,-1 0 0,1 0 0,-1-1 0,0 1 0,1 0 0,-1-1 0,0 1 0,0 0 0,0-1 0,0 1 0,0 0 0,0-1 0,0 1 0,0 0 0,0 0 0,-1-1 0,1 1 0,-1 0 0,1-1 0,-1 1 0,1 0 0,-1 0 0,0 0 0,1 0 0,-1 0 0,0 0 0,0 0 0,0 0 0,0 0 0,0 0 0,0 0 0,0 0 0,0 1 0,0-1 0,-2 0 0,-53-35 0,48 32 0,-22-11 0,-1 1 0,0 1 0,0 2 0,-1 1 0,-1 2 0,1 1 0,-60-5 0,-42-10 0,93 14 0,0 1 0,-73-2 0,-1038 10 0,1133 0 0,0 1 0,-37 9 0,9-1 0,-70 14 0,64-15 0,29-3 0,0-2 0,-39 1 0,35-5 0,0 1 0,0 1 0,-40 8 0,25-3 0,-1-2 0,1-2 0,-1-2 0,-46-5 0,-13 1 0,-3 5 0,-116-4 0,152-10 0,48 8 0,0 1 0,-29-2 0,18 3 0,-1-1 0,-34-7 0,56 7 0,-30-1 0,0 1 0,-81 5 0,70 0 0,-57-5 0,-31-20 0,80 12 0,38 6 0,-1 2 0,-33-2 0,29 5 0,0-1 0,0-1 0,-39-8 0,40 5 0,0 2 0,0 1 0,-32 1 0,33 1 0,-1-1 0,0-1 0,-35-8 0,22 4 0,1 1 0,-1 2 0,0 2 0,-51 4 0,-3 0 0,-870-3 0,937 1 0,-52 10 0,51-6 0,-50 3 0,68-8 0,-1 0 0,1 0 0,-1 2 0,1-1 0,-1 1 0,1 1 0,0 0 0,-12 5 0,19-7 0,0 1 0,1 0 0,-1 0 0,1-1 0,-1 2 0,1-1 0,0 0 0,0 0 0,0 1 0,0-1 0,0 1 0,0-1 0,1 1 0,0 0 0,-1 0 0,1 0 0,0 0 0,0-1 0,0 2 0,1-1 0,-1 0 0,1 0 0,0 0 0,0 0 0,0 0 0,0 0 0,0 0 0,1 0 0,-1 0 0,1 0 0,0 0 0,1 4 0,0-1 0,0-1 0,0 0 0,1 1 0,0-1 0,0 0 0,0 0 0,0-1 0,1 1 0,0-1 0,0 0 0,0 1 0,1-2 0,-1 1 0,9 5 0,8 4 0,0-2 0,29 12 0,-32-15 0,16 5 0,1-1 0,1-1 0,-1-2 0,2-2 0,65 5 0,-74-10 0,16 0 0,48 9 0,-58-7 0,45 2 0,-50-6 0,-1 2 0,47 9 0,-35-4 0,0-2 0,0-2 0,1-2 0,47-5 0,6 2 0,659 2 0,-731 1 0,-1 1 0,29 7 0,-27-5 0,-1 0 0,27 0 0,62-6 0,84 4 0,-125 9 0,-49-6 0,0-2 0,32 2 0,818-6 0,-844-1 0,52-9 0,-52 6 0,51-2 0,604 8 0,-660-2 0,0-1 0,28-7 0,-28 4 0,1 2 0,26-1 0,-22 4 0,0-1 0,0-1 0,43-9 0,-37 6 0,0 1 0,1 1 0,-1 2 0,50 4 0,-35-1 0,54-4 0,-32-9 0,-48 7 0,-1 0 0,31 0 0,-25 4 0,0-1 0,0-1 0,43-9 0,-30 5 0,0 1 0,0 2 0,0 2 0,49 4 0,6 0 0,42-6 0,148 6 0,-284-3 0,1 0 0,-1 0 0,1 0 0,-1 0 0,1 0 0,-1 0 0,1 1 0,-1-1 0,1 1 0,-1-1 0,1 1 0,-1-1 0,0 1 0,1-1 0,-1 1 0,0 0 0,0 0 0,0 0 0,1 0 0,-1 0 0,1 2 0,-2-2 0,0 0 0,0 0 0,0 0 0,0 0 0,0 0 0,-1 0 0,1 0 0,0 0 0,-1 0 0,1 0 0,-1 0 0,1 0 0,-1-1 0,1 1 0,-1 0 0,0 0 0,1 0 0,-1-1 0,0 1 0,1 0 0,-1-1 0,-1 2 0,-9 6 0,0-1 0,0 1 0,-14 5 0,-2-1 0,-56 16 0,53-19 0,-42 19 0,58-23 0,0-1 0,0 0 0,-1 0 0,1-2 0,-1 0 0,-14 1 0,-40 6 0,22-3 0,0-1 0,0-2 0,-76-6 0,19 0 0,72 5 0,-51 8 0,51-5 0,-55 2 0,-572-8 0,641 2 0,1 1 0,-33 7 0,-29 4 0,-39-15 0,-46 4 0,94 9 0,48-7 0,0 0 0,-29 0 0,-1637-3 0,788-3 0,878 1 0,1-1 0,-29-7 0,27 5 0,1 0 0,-27 0 0,-79 6 0,-98-3 0,143-11 0,49 7 0,-61-3 0,-1057 9 0,1143-1-273,0-1 0,1 1 0,-1-2 0,-16-4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3:29.959"/>
    </inkml:context>
    <inkml:brush xml:id="br0">
      <inkml:brushProperty name="width" value="0.35" units="cm"/>
      <inkml:brushProperty name="height" value="0.35" units="cm"/>
      <inkml:brushProperty name="color" value="#FFFFFF"/>
    </inkml:brush>
  </inkml:definitions>
  <inkml:trace contextRef="#ctx0" brushRef="#br0">543 352 24575,'-37'2'0,"0"3"0,0 0 0,-62 19 0,0 0 0,-66 10 0,163-34 0,1 0 0,-1 0 0,1 0 0,0 0 0,-1 0 0,1 1 0,-1-1 0,1 1 0,0-1 0,0 0 0,-1 1 0,1 0 0,0-1 0,0 1 0,-1 0 0,1 0 0,0 0 0,0-1 0,0 1 0,0 0 0,0 1 0,0-1 0,-1 2 0,3-2 0,-1 0 0,1 0 0,-1 0 0,1 0 0,-1 0 0,1 0 0,-1 0 0,1 0 0,0 0 0,0 0 0,-1 0 0,1 0 0,0 0 0,0 0 0,0-1 0,0 1 0,0 0 0,0-1 0,0 1 0,2 0 0,9 5 0,1 0 0,-1-1 0,20 6 0,4-5 0,1-2 0,-1-1 0,1-2 0,50-5 0,6 1 0,2541 3 0,-2612-1 0,-1-1 0,29-7 0,-27 5 0,-1 0 0,27 0 0,446 5 0,-468-2 0,52-10 0,-51 6 0,50-3 0,-28 7 0,93-15 0,-46 8 0,-72 8 0,0-2 0,44-8 0,-44 6 0,1 0 0,-1 2 0,29 0 0,-28 2 0,0-1 0,50-9 0,-19-2 0,-1 3 0,2 2 0,91 1 0,-60 8 0,127-4 0,-146-9 0,-48 7 0,0 0 0,29 0 0,102 7 0,117-6 0,-200-9 0,-49 8 0,0 1 0,32-2 0,465 6 0,-508-1 0,1 1 0,-1 0 0,0 0 0,0 1 0,-1 1 0,1-1 0,0 2 0,-1-1 0,0 1 0,1 1 0,-2 0 0,1 0 0,0 0 0,-1 1 0,13 13 0,-16-14 0,0 0 0,-1 1 0,1 0 0,-1 0 0,0 0 0,0 0 0,-1 1 0,0-1 0,0 1 0,-1 0 0,0 0 0,0 0 0,0 0 0,-1 1 0,0-1 0,0 0 0,-1 0 0,0 1 0,-1-1 0,1 0 0,-1 1 0,-3 10 0,1-9 0,-1 0 0,0 0 0,0 0 0,-1 0 0,0-1 0,-1 1 0,0-1 0,0-1 0,-1 1 0,0-1 0,0 0 0,-1-1 0,1 1 0,-18 9 0,9-7 0,0 1 0,-1-2 0,0-1 0,-1 0 0,1-1 0,-1 0 0,-20 2 0,-151 38 0,44-27 0,4 5 0,65-12 0,59-11 0,1 1 0,0 1 0,-1 1 0,1 0 0,-22 9 0,24-8 0,-1-1 0,1 0 0,0-1 0,-1 0 0,-23 0 0,-33 6 0,42-4 0,-1-2 0,1 0 0,-58-5 0,-34 3 0,50 10 0,50-7 0,-1 0 0,-29 0 0,-1249-3 0,600-3 0,679 1 0,-1-1 0,-28-7 0,27 5 0,1 0 0,-27 0 0,-8 5 0,26 0 0,-1-1 0,1-2 0,-1-1 0,-30-7 0,-78-15 0,112 21 0,0 0 0,1 2 0,-30 2 0,30 0 0,-1-1 0,1-1 0,-35-7 0,31 4 0,-1 1 0,0 2 0,0 1 0,-42 4 0,29-1 0,-51-5 0,25-8 0,51 6 0,-1 2 0,-32-2 0,-42 7 0,-69-4 0,94-9 0,49 7 0,-1 0 0,-29 0 0,-491 5 0,525-2 0,-1-1 0,-31-7 0,-31-4 0,-423 12 0,323 3 0,230-2 0,12 1 0,0-3 0,74-11 0,-79 6 0,1 2 0,65 4 0,-61 1 0,100-11 0,-68 2-243,0 4 1,97 7-1,-45 1 336,40-1-93,198-5 0,-276-8 0,48-1 0,656 13 635,-795-2-635,0-1 0,33-8 0,30-2 0,37 13 0,48-2 0,-95-10 0,-48 6 0,-1 2 0,30-1 0,1278 3 0,-611 3 0,-700-3 0,-1-1 0,33-8 0,29-2 0,29 13 0,43-2 0,-10-23 0,-128 22 0,0 0 0,1-1 0,-1 0 0,0-2 0,12-5 0,-24 10 0,-1 0 0,1 0 0,-1 0 0,1 0 0,-1 0 0,1-1 0,-1 1 0,1 0 0,-1 0 0,0-1 0,1 1 0,-1 0 0,0-1 0,1 1 0,-1 0 0,0-1 0,1 1 0,-1 0 0,0-1 0,1 1 0,-1-1 0,0 1 0,0 0 0,0-1 0,1 1 0,-1-1 0,0 1 0,0-1 0,0 1 0,0-1 0,0 1 0,0-1 0,0 1 0,0-1 0,0 1 0,0 0 0,0-1 0,0 1 0,0-1 0,-1 1 0,1-1 0,-20-13 0,-30 0 0,-4 3 0,-55-4 0,-43-8 0,101 14 0,-1 2 0,-54-1 0,-115-6-622,110 5 642,0 0-286,-174-6-749,-92 0-566,240 7 1245,-8-3 336,-88-2 0,-12 2 0,-29-1 0,-2717 13 3800,2961 1-3800,0 1 0,1 1 0,-36 11 0,34-8 0,-1 0 0,-55 3 0,81-10 0,0-1 0,0 2 0,0-1 0,0 1 0,0 0 0,0 0 0,0 1 0,0 0 0,1 0 0,-7 2 0,16-2 0,-1 0 0,1-1 0,0 0 0,-1 0 0,1 0 0,0 0 0,0-1 0,0 0 0,4 0 0,755 3-658,-373-6-1363,164-21 680,10 0-1785,13 11 3058,306-39-96,-672 46-769,93-7 1036,73-15 861,-155 5 5775,-130 17-6234,-112 7-505,-245 13 0,98 0 81,32-4-989,-177 15-878,258-22 1694,-440 16-1720,-282-8 1599,470-13-1657,-778 2 516,875 12 1507,7 1-6,-69-14 700,79 1 3430,174 1-3454,0 1 0,-31 7 0,-18 2-762,166-20-61,99-6 0,-127 11-284,85-15 0,38-3-163,-77 18 146,180-16-969,394-30-2891,-247 16 4161,67-2 0,-167 25-179,40 0-623,-282 9 2592,104-14 0,-86 9 857,-858 8-1146,706 1-1501,-53 9 0,55-6 0,-57 2 0,171-19 0,-12-1 0,210-36 0,-214 36 0,102-10 0,-136 18 0,48 1 0,-58 4 0,0 0 0,0-2 0,0-2 0,37-8 0,-68 10 0,-1 2 0,0-1 0,-1 1 0,-14 1 0,-316 58 0,276-46 0,33-6 0,0-2 0,-59 3 0,37-8 0,0 2 0,-53 9 0,40-4-11,-1-2 0,-97-6 0,55-1-1321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3:37.757"/>
    </inkml:context>
    <inkml:brush xml:id="br0">
      <inkml:brushProperty name="width" value="0.35" units="cm"/>
      <inkml:brushProperty name="height" value="0.35" units="cm"/>
      <inkml:brushProperty name="color" value="#FFFFFF"/>
    </inkml:brush>
  </inkml:definitions>
  <inkml:trace contextRef="#ctx0" brushRef="#br0">1037 27 24575,'3'-1'0,"0"1"0,-1 1 0,1-1 0,0 0 0,-1 1 0,1-1 0,0 1 0,-1 0 0,1 0 0,-1 0 0,1 0 0,-1 0 0,0 0 0,1 1 0,-1-1 0,0 1 0,0 0 0,0 0 0,3 3 0,-2-1 0,-1 0 0,0 0 0,0 0 0,0 0 0,-1 0 0,1 0 0,-1 0 0,0 0 0,0 1 0,-1-1 0,1 6 0,-1 4 0,0 0 0,-1 1 0,-1-1 0,0 1 0,-1-1 0,-6 16 0,-9 8 0,15-33 0,0 0 0,0 0 0,0 1 0,0-1 0,1 1 0,0-1 0,0 1 0,1 0 0,0 0 0,0-1 0,-1 10 0,3-13 0,0 0 0,0-1 0,1 1 0,-1 0 0,0-1 0,1 1 0,-1-1 0,0 1 0,1-1 0,0 1 0,-1-1 0,1 0 0,0 0 0,0 0 0,0 0 0,-1 0 0,1-1 0,0 1 0,0 0 0,0-1 0,0 1 0,0-1 0,0 0 0,1 0 0,-1 0 0,0 0 0,0 0 0,0 0 0,2-1 0,8 0 0,0 0 0,0 0 0,19-6 0,6-5 0,-4 2 0,50-9 0,16 0 0,-57 9 0,0 3 0,45-3 0,-49 7 0,1-2 0,37-11 0,-40 8 0,1 1 0,56-2 0,17-3 0,-75 7 0,46-2 0,-30 7 0,-20 1 0,0-1 0,0-2 0,56-10 0,-47 6 0,0 1 0,0 2 0,0 2 0,48 4 0,7 0 0,650-3 0,-701-2 0,48-9 0,-48 5 0,53 0 0,48-6 0,5 1 0,-82 12 0,-10 1 0,0-3 0,112-15 0,-125 10 0,1 2 0,0 2 0,62 5 0,70-4 0,-106-10 0,20-1 0,9 0 0,-69 7 0,47-1 0,-59 5 0,61 1 0,95-13 0,-69 3 0,196 8 0,-144 5 0,993-3 0,-1124-2 0,51-8 0,-51 5 0,49-3 0,33 6 0,179 6 0,-285-4 0,-1 1 0,1 0 0,-1-1 0,0 1 0,1 0 0,-1 1 0,0-1 0,0 1 0,1-1 0,-1 1 0,-1 0 0,1 0 0,0 0 0,0 0 0,-1 1 0,1-1 0,-1 1 0,0 0 0,0 0 0,0-1 0,0 1 0,0 0 0,-1 1 0,1-1 0,-1 0 0,0 0 0,0 1 0,1 5 0,0-1 0,-1-1 0,0 1 0,-1 0 0,0 0 0,0 0 0,-1-1 0,0 1 0,0 0 0,-1-1 0,0 1 0,0-1 0,-5 10 0,2-8 0,-1-1 0,-1 0 0,0-1 0,0 0 0,-1 0 0,1 0 0,-1-1 0,-1 0 0,1 0 0,-1-1 0,-13 6 0,-3 3 0,-6 3 0,-46 18 0,-10 4 0,-92 47 0,158-78 0,-1 0 0,0-2 0,0 0 0,-1-2 0,-37 4 0,-5 2 0,41-5 0,0-2 0,-29 2 0,14-3 0,0 2 0,-56 13 0,58-9 0,-1-1 0,-67 2 0,-47 2 0,-2 1 0,104-11 0,-89 16 0,67-11 0,0-2 0,-82-6 0,29-1 0,-2368 3 0,2471 1 0,1 1 0,-29 7 0,27-5 0,1 0 0,-27 0 0,21-4 0,-1 1 0,1 1 0,-38 8 0,37-5 0,-1-1 0,1-2 0,-46-2 0,46-1 0,1 2 0,-1 0 0,-52 11 0,57-8 0,0 0 0,-35 0 0,33-3 0,0 1 0,-26 6 0,7-1 0,1-2 0,-1-2 0,-86-6 0,29 0 0,-816 3 0,897-1 0,-1-1 0,-28-7 0,28 5 0,-1 0 0,-26 0 0,41 4 0,-2 1 0,0-1 0,0 0 0,0-1 0,0 0 0,0 0 0,0-1 0,1-1 0,-1 1 0,0-2 0,1 1 0,-13-8 0,-27-11 0,-18-9 0,64 29 0,-1 0 0,1 0 0,-1 0 0,1-1 0,0 0 0,0 0 0,0 1 0,1-2 0,-1 1 0,1 0 0,-1 0 0,1-1 0,-3-6 0,5 7 0,0 0 0,-1 0 0,1 0 0,0 0 0,0 0 0,1 0 0,-1 0 0,1 0 0,0 0 0,-1 0 0,1 0 0,0 0 0,1 0 0,-1 1 0,1-1 0,-1 0 0,1 1 0,0-1 0,0 1 0,0-1 0,0 1 0,0 0 0,0 0 0,1 0 0,4-3 0,3-3 0,0 1 0,1 0 0,0 1 0,23-10 0,164-61 0,-134 61 0,107-16 0,-34 10 0,-35 6 0,0 6 0,188 4 0,-204 6 0,-45-2 0,50-8 0,-49 4 0,46-1 0,1440 8 0,-1490 1 0,1 3 0,46 10 0,-49-8 0,38 2 0,0-2 0,101-5 0,-130-2 0,-20 1 0,1 2 0,27 5 0,44 5 0,753-11-768,-416-5 815,-296 5-47,150-4 0,-168-10 0,61-1 0,33 2-32,8-1-66,-181 13 138,1-2 0,74-12 0,51-16 691,-133 26-731,48 0 0,-55 3 0,0 0 0,0-2 0,39-9 0,-32 5 0,-20 3 0,-43 2 0,-160 0 0,-141 4 0,216 8 18,-50 2-733,-27-2 715,-13 1 0,154-12-43,-410 14-1504,-360 40-401,553-49 1152,-131 6-660,202 2 1375,-796 31-957,728-30 1072,123-4-20,12 0-14,-56 3 0,11-1 423,-8 0 37,3-15 123,-145 5 852,220 9 238,53-4-203,-59-1 1,-7-8-1427,-164 4-45,198 9 1,47-5 0,-56 1 0,-591-8 0,2023 1-3594,-1071-12 2486,-6 0 43,2455 11 5181,-1232 3-2465,-1449-1-1651,48 9 0,28 2 0,738-10 0,-413-4 0,-421 3 0,0 1 0,33 7 0,30 3 0,-56-12 0,-19-1 0,0 0 0,0 1 0,0 0 0,0 0 0,0 0 0,-1 1 0,1-1 0,0 1 0,0 0 0,0 1 0,-1-1 0,1 1 0,0 0 0,6 4 0,-11-6 0,1 1 0,0 0 0,-1-1 0,1 1 0,-1 0 0,0 0 0,1-1 0,-1 1 0,0 0 0,1 0 0,-1 0 0,0 0 0,0-1 0,0 1 0,0 0 0,1 0 0,-1 0 0,0 0 0,-1 0 0,1 0 0,0-1 0,0 1 0,0 0 0,0 0 0,-1 0 0,1 0 0,0-1 0,-1 1 0,1 0 0,-1 0 0,1-1 0,-1 1 0,1 0 0,-1-1 0,0 1 0,1 0 0,-1-1 0,0 1 0,1-1 0,-1 1 0,0-1 0,0 1 0,1-1 0,-1 0 0,0 1 0,-1-1 0,-38 19 0,-45 3 0,52-14 0,-51 18 0,36-10 0,-1-2 0,-1-3 0,-79 9 0,45-13 0,-144-7 0,93-3 0,-899 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3:43.448"/>
    </inkml:context>
    <inkml:brush xml:id="br0">
      <inkml:brushProperty name="width" value="0.35" units="cm"/>
      <inkml:brushProperty name="height" value="0.35" units="cm"/>
      <inkml:brushProperty name="color" value="#FFFFFF"/>
    </inkml:brush>
  </inkml:definitions>
  <inkml:trace contextRef="#ctx0" brushRef="#br0">68 283 24575,'-15'0'0,"11"-1"0,0 0 0,1 1 0,-1 0 0,0 0 0,0 0 0,1 0 0,-1 1 0,0-1 0,0 1 0,1 0 0,-1 0 0,-3 2 0,7-3 0,0 1 0,0-1 0,0 1 0,0-1 0,0 1 0,0-1 0,0 1 0,0-1 0,0 0 0,1 1 0,-1-1 0,0 1 0,0-1 0,0 1 0,1-1 0,-1 0 0,0 1 0,0-1 0,1 1 0,-1-1 0,0 0 0,1 1 0,-1-1 0,1 0 0,-1 0 0,0 1 0,1-1 0,-1 0 0,1 0 0,-1 0 0,0 1 0,1-1 0,-1 0 0,1 0 0,-1 0 0,1 0 0,-1 0 0,1 0 0,-1 0 0,1 0 0,-1 0 0,1 0 0,0 0 0,24 5 0,64 1 0,117-7 0,-72-2 0,1661 3-2259,-1154 0 4014,-607-1-1572,53-10-1,-52 6-112,54-3-1,-14 9-69,-4 1 0,1-4 0,83-12 0,107-13 0,-185 20 0,144 7 0,-96 2 0,-99-2 0,0 0 0,0-2 0,47-10 0,-34 5 0,0 2 0,0 2 0,1 2 0,52 5 0,2-2 0,1294-2 0,-1362-2 0,0-1 0,0-1 0,0-2 0,0 0 0,25-11 0,-15 5 0,52-9 0,-43 13 0,-12 2 0,0 1 0,44 0 0,-59 4 0,1-1 0,29-6 0,32-4 0,-53 10 0,1-2 0,52-13 0,-54 10 0,0 1 0,0 1 0,43-1 0,-41 4 0,49-8 0,20-2 0,-215 11 0,-106 3 0,126 10 0,50-6 0,-55 1 0,-1450-8-1960,1368-12 1960,4 1 0,-308 12-983,179 1 3926,289-2-2943,-1-2 0,-28-5 0,28 3 0,-1 2 0,-26-1 0,-752 5 0,780 0 0,-1 1 0,-28 7 0,28-5 0,-1-1 0,-26 2 0,-1363-6 0,1395 2 0,0 1 0,-33 7 0,-30 3 0,-583-10 0,348-4 0,342 4 0,0 1 0,-1 2 0,1 1 0,-1 1 0,29 11 0,31 8 0,-83-25 0,1 0 0,0 0 0,-1 0 0,1 0 0,-1 1 0,1-1 0,-1 1 0,1 0 0,-1 0 0,0 1 0,0-1 0,0 0 0,-1 1 0,1 0 0,0 0 0,-1 0 0,0 0 0,0 0 0,0 0 0,0 0 0,0 1 0,2 6 0,-3-4 0,0 0 0,0 0 0,-1 0 0,1 0 0,-1 1 0,-1-1 0,1 0 0,-1 0 0,0 0 0,-1 0 0,0 0 0,0 0 0,-3 8 0,1-6 0,0 0 0,-1-1 0,0 1 0,0-1 0,0 0 0,-1-1 0,0 1 0,-10 7 0,-59 41 0,57-43 0,16-11 0,-1 1 0,0 0 0,0 0 0,1 0 0,-1 0 0,1 0 0,0 1 0,-1-1 0,1 1 0,0-1 0,-3 6 0,5-7 0,0 1 0,1-1 0,-1 1 0,0-1 0,0 1 0,1-1 0,-1 1 0,0-1 0,1 1 0,0-1 0,-1 0 0,1 1 0,0-1 0,0 0 0,-1 0 0,1 1 0,0-1 0,0 0 0,0 0 0,1 0 0,-1 0 0,0 0 0,0 0 0,1-1 0,-1 1 0,0 0 0,3 0 0,14 9 0,1-2 0,0 0 0,1-1 0,-1-1 0,1 0 0,23 2 0,1 2 0,8 1 0,54 16 0,-74-19 0,-1-2 0,1-2 0,0-1 0,0-1 0,0-2 0,38-4 0,20 1 0,1274 3 0,-1336-1 0,51-10 0,-51 6 0,49-2 0,1405 8 0,-1454-2 0,50-10 0,-49 6 0,48-2 0,68 9 0,109-4 0,-170-9 0,-50 6 0,60-3 0,589 9 0,-656-2 0,52-10 0,-51 6 0,49-2 0,558 8 0,-608-3 0,52-9 0,-52 6 0,51-2 0,-21 7 0,-24 1 0,-1-1 0,1-2 0,57-10 0,8-2 0,-18 4 0,-7 5 0,-60 5 0,-1 0 0,1-1 0,-1 0 0,0-1 0,1 0 0,18-7 0,-30 9 0,0 0 0,0 0 0,0 0 0,0-1 0,0 1 0,-1-1 0,1 1 0,0 0 0,0-1 0,0 1 0,0-1 0,-1 0 0,1 1 0,0-1 0,0 0 0,-1 1 0,1-1 0,-1 0 0,1 0 0,-1 0 0,1 1 0,-1-1 0,1 0 0,-1 0 0,0 0 0,1 0 0,-1 0 0,0 0 0,0-1 0,0 1 0,-1-1 0,0 1 0,0-1 0,1 1 0,-1 0 0,0-1 0,0 1 0,0 0 0,-1 0 0,1 0 0,0 0 0,0 0 0,-1 0 0,1 0 0,-3-1 0,-65-26 0,64 26 0,-33-10 0,-44-18 0,60 22 0,-1 1 0,1 1 0,-1 1 0,-41-4 0,41 6 0,-109-5 0,85 7 0,-53-8 0,17 1 0,-1 3 0,-100 7 0,49 0 0,-650-2 0,768 1 0,0 1 0,0 0 0,1 1 0,-1 1 0,1 0 0,0 1 0,0 1 0,0 0 0,-20 13 0,18-11 0,-1 0 0,-1-1 0,1-1 0,-1-1 0,-41 5 0,-6 3 0,38-8 0,0-1 0,-35 0 0,-41 6 0,-128 14 0,188-19 0,1-2 0,-71-3 0,-36 1 0,67 10 0,49-5 0,-58 1 0,49-7 0,-1 3 0,-59 11 0,69-9 0,-55 0 0,56-5 0,-61 10 0,73-6 0,0-1 0,0-1 0,0-1 0,0-1 0,0-1 0,0-1 0,0-1 0,-23-6 0,-8-3 0,22 6 0,1-2 0,0 0 0,-41-20 0,3 4 0,56 20 0,0 0 0,0 0 0,0-1 0,0 0 0,1-1 0,0 0 0,-14-11 0,-7-6-1365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3:48.687"/>
    </inkml:context>
    <inkml:brush xml:id="br0">
      <inkml:brushProperty name="width" value="0.35" units="cm"/>
      <inkml:brushProperty name="height" value="0.35" units="cm"/>
      <inkml:brushProperty name="color" value="#FFFFFF"/>
    </inkml:brush>
  </inkml:definitions>
  <inkml:trace contextRef="#ctx0" brushRef="#br0">2983 260 24575,'1161'0'-538,"-1019"-12"347,-8 0-330,239-6 521,46 10 0,-241 11 0,597-3-1198,-600-12 1198,-2-1 0,277-4 0,64 9 0,-296 11 0,646-3 1737,-847-1-1488,0-1 0,33-7 0,29-4-285,276 13 36,-169 1 0,-168 0 0,-1 1 0,33 7 0,30 4 0,250-14 0,-485-2 0,-166 7 0,232 6 3,44-4-52,-48 1 0,-209 7-1271,-233-2-333,325-15 1210,-150 5 611,-383-5-2552,283-21 2384,282 15 0,-221-5 0,-260-4 0,519 10-100,-992-36-1004,770 32 1104,-4 0 0,77 0-361,-1 0 371,62 0 385,-2 1 14,166 12-316,3 0 576,-1-2 1,-94-13-1,121 9 778,1 1 1,-52 3-1,116 0-1427,243 3-5,-174 9-15,52 2 0,2220-14-1348,-2369 0 1411,-1 1 0,1 0-1,0 0 1,-1 0-1,1 0 1,-1 0 0,1 0-1,0 1 1,-1-1-1,1 0 1,0 1 0,-1-1-1,1 1 1,-1 0 0,1-1-1,2 3 1,-4-2-52,0-1 1,0 1-1,0 0 0,-1-1 1,1 1-1,0 0 1,0-1-1,0 1 0,-1 0 1,1-1-1,0 1 1,0-1-1,-1 1 0,1-1 1,-1 1-1,1-1 1,-1 1-1,1-1 0,0 1 1,-1-1-1,0 1 1,1-1-1,-1 0 0,1 1 1,-1-1-1,0 1 1,-55 28-37,-50 13 25,-1-5 0,-123 26 0,162-45 0,38-8 0,-46 7 0,-88 6 0,47-1 0,83-14 0,1-1 0,-42 2 0,-46 2 0,-38 1 0,-948-12 0,1101-1 0,3 1 0,0 0 0,0 0 0,0 0 0,0 0 0,0 0 0,0 1 0,1-1 0,-1 1 0,0-1 0,0 1 0,0 0 0,0 1 0,1-1 0,-4 2 0,6-2 0,0-1 0,1 1 0,-1 0 0,0-1 0,1 1 0,-1 0 0,0-1 0,1 1 0,-1 0 0,1-1 0,-1 1 0,1-1 0,-1 1 0,1-1 0,-1 1 0,1-1 0,0 0 0,-1 1 0,1-1 0,-1 1 0,1-1 0,0 0 0,-1 0 0,1 0 0,1 1 0,21 9 0,-11-5 0,4 2 0,1-1 0,0-1 0,0 0 0,0-1 0,0-1 0,27 2 0,48 6 0,-67-6 0,47 2 0,-49-6 0,-1 1 0,26 7 0,-25-5 0,0 0 0,26 0 0,1-3 0,94 15 0,-93-7 0,-12-1 0,0-2 0,62 1 0,934-8 0,-1018 0 0,0-1 0,33-7 0,30-4 0,128 15 0,78-4 0,-202-9 0,-48 6 0,56-2 0,1578 8 0,-1642 0 0,50 10 0,-49-6 0,48 2 0,1532-8 0,-1574 3 0,53 8 0,-53-4 0,56 1 0,403-8 0,-530 3 0,1 2 0,-63 14 0,62-10 0,0-2 0,-64 4 0,-50 4 0,74-4 0,8 0 0,41-5 0,-52 2 0,-1729-6 0,826-3 0,955 4 0,-52 9 0,51-6 0,-50 2 0,-1140-8 0,1190 0 0,-53-10 0,52 6 0,-50-3 0,49 7 0,-44-9 0,43 5 0,-45-2 0,42 7 0,4 1 0,1-2 0,-1-1 0,-45-9 0,38 5 0,-2 1 0,1 2 0,-74 4 0,70 0 0,1-1 0,-1-2 0,-44-8 0,27 3 0,1 2 0,-1 2 0,-70 6 0,11 0 0,-376-3 0,472-1 0,0-1 0,-28-7 0,28 5 0,-1 0 0,-25 0 0,-100-8 0,-12 0 0,-484 13 0,601-3 0,-47-8 0,-40-2 0,9 12 0,14 2 0,-145-18 0,-7-12 0,125 23-1365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2:32.546"/>
    </inkml:context>
    <inkml:brush xml:id="br0">
      <inkml:brushProperty name="width" value="0.35" units="cm"/>
      <inkml:brushProperty name="height" value="0.35" units="cm"/>
      <inkml:brushProperty name="color" value="#FFFFFF"/>
    </inkml:brush>
  </inkml:definitions>
  <inkml:trace contextRef="#ctx0" brushRef="#br0">405 578 24575,'35'-36'0,"-19"19"0,1 0 0,24-17 0,188-139 0,-43 60 0,-83 52 0,108-58 0,-210 118 0,0 0 0,1 0 0,-1 0 0,0 1 0,1-1 0,-1 1 0,1-1 0,0 1 0,-1-1 0,1 1 0,-1 0 0,1 0 0,-1 0 0,1 0 0,0 0 0,-1 0 0,1 0 0,-1 0 0,1 1 0,0-1 0,-1 1 0,1-1 0,-1 1 0,0 0 0,1-1 0,-1 1 0,1 0 0,-1 0 0,0 0 0,0 0 0,1 0 0,-1 0 0,0 0 0,0 0 0,0 1 0,0-1 0,0 0 0,-1 1 0,1-1 0,0 1 0,-1-1 0,1 1 0,0 2 0,3 10 0,0-1 0,-1 1 0,-1 0 0,2 17 0,-2-12 0,4 64 0,-6 126 0,-3-80 0,3-103 0,-2 0 0,-6 35 0,6-52 0,0 1 0,0-1 0,-1 0 0,0 0 0,-1 0 0,0 0 0,0-1 0,-1 1 0,-9 12 0,10-18 0,0 0 0,0 0 0,0 0 0,0 0 0,-1-1 0,1 0 0,-1 0 0,0 0 0,1 0 0,-1-1 0,0 0 0,0 1 0,0-2 0,0 1 0,0-1 0,-7 0 0,-13 0 0,-49-8 0,51 5 0,-45-7 0,31 4 0,-70-3 0,25 11 0,-94-4 0,58-20 0,117 22 0,0 0 0,0 0 0,-1 0 0,1-1 0,0 1 0,0 0 0,0 0 0,-1-1 0,1 1 0,0 0 0,0-1 0,0 1 0,0-1 0,0 0 0,0 1 0,0-1 0,0 0 0,0 0 0,0 0 0,0 1 0,0-1 0,0 0 0,1 0 0,-2-2 0,2 2 0,0-1 0,1 1 0,-1 0 0,0 0 0,1 0 0,-1 0 0,1 0 0,-1-1 0,1 1 0,-1 0 0,1 0 0,0 0 0,0 1 0,-1-1 0,1 0 0,0 0 0,0 0 0,0 1 0,2-2 0,5-4 0,0 1 0,0 0 0,1 0 0,0 1 0,10-3 0,61-18 0,-25 7 0,71-12 0,48-10 0,-43 9 0,54-20 0,-149 41 0,-3 5 0,-29 5 0,0 0 0,1-1 0,-1 1 0,0-1 0,0 0 0,1 0 0,-1 0 0,0-1 0,0 1 0,0-1 0,6-3 0,-10 4 0,0 1 0,0 0 0,0 0 0,0 0 0,0 0 0,0 0 0,0 0 0,0 0 0,0-1 0,0 1 0,0 0 0,0 0 0,0 0 0,0 0 0,0 0 0,0-1 0,0 1 0,0 0 0,0 0 0,0 0 0,0 0 0,0 0 0,0 0 0,0-1 0,0 1 0,0 0 0,0 0 0,0 0 0,0 0 0,0 0 0,0 0 0,0-1 0,0 1 0,0 0 0,-1 0 0,1 0 0,0 0 0,0 0 0,0 0 0,0 0 0,0 0 0,0 0 0,0 0 0,-1-1 0,1 1 0,0 0 0,0 0 0,0 0 0,0 0 0,0 0 0,0 0 0,-1 0 0,1 0 0,0 0 0,-15-2 0,-13 1 0,-11 9 0,-45 15 0,56-14 0,-1-1 0,0-1 0,-56 5 0,56-9 0,0 0 0,-50 15 0,52-11 0,-1-1 0,-1-1 0,-30 1 0,-49 5 0,69-6 0,-43 1 0,27-3 0,-94 18 0,96-12 0,0-2 0,-55 1 0,21-9 0,51 1 0,28 0 0,10 0 0,16 0 0,35 1 0,-1-2 0,1-2 0,0-3 0,77-17 0,-101 16 0,0 2 0,0 1 0,33 0 0,-31 2 0,1 0 0,47-12 0,-13 1-268,110-9 0,-11 2-73,38-2 341,-14 2 0,207-27-1386,-96 14 1405,-172 16-273,157-2 0,-231 17 254,60-11 0,-37 4 0,-6 0-45,-9 2 1179,65 0 0,-84 8-732,-17 0-384,-1 0 0,1-2 1,-1 0-1,1-2 0,-1-1 0,27-8 0,-71 8-18,-17 2 0,-251 21 0,252-14 0,-50 7 0,-115 1 0,102-10 0,-98 17 0,-98 4 0,204-23-409,-98 16-1,-4 3 410,149-16-6,-68-2 0,-8 1 146,55 8 597,-12 2-783,69-13 46,4-1 0,0 1 0,0 0 0,0 0 0,0 1 0,0-1 0,-1 1 0,1-1 0,1 1 0,-1 0 0,0 0 0,0 0 0,-5 3 0,11-1 0,1-1 0,-1 1 0,1-1 0,0 0 0,0 0 0,0 0 0,0 0 0,0-1 0,7 2 0,28 5 0,0-2 0,0-1 0,1-3 0,-1-1 0,51-5 0,11 1 0,2082 3 0,-2162 3 0,-34 4 0,-33 4 0,-309-6 0,191-8 0,-1302 3-626,1323-12 611,-3 0 1,-107 13 669,359-3-655,122 5 0,-42 20 0,-94-13-79,108 3-529,0-15 608,237 4 0,-300 9 0,68 2 0,525-14 687,-724 1-687,-3 0 0,-1 0 0,1 0 0,0 0 0,0 0 0,0 0 0,0 0 0,0 1 0,0-1 0,0 1 0,-1 0 0,1 0 0,0 0 0,0 0 0,2 3 0,-5-4 0,0 1 0,-1-1 0,1 1 0,0-1 0,-1 1 0,1 0 0,0-1 0,-1 1 0,1-1 0,-1 1 0,1-1 0,-1 0 0,1 1 0,-1-1 0,1 1 0,-1-1 0,1 0 0,-1 0 0,0 1 0,1-1 0,-1 0 0,0 0 0,1 0 0,-1 1 0,1-1 0,-1 0 0,0 0 0,1 0 0,-1 0 0,0 0 0,1 0 0,-2-1 0,-26 5 0,-45-2 0,37-1 0,0 1 0,-44 8 0,27-3 0,-1-2 0,1-2 0,-73-6 0,15 0 0,-65 15 0,-9 0 0,90-13 0,-125 2 0,124 11 0,51-6 0,-48 1 0,-149-8 0,1099 1-626,-676-13 626,-1 1 0,786 13-1875,-920-3 1852,45-8 0,-46 4 330,49 0-1,132 7 1628,-369 10-1934,-6 2 0,79-13 0,-114 17 0,112-10 0,0-3 0,-81-7 0,27 1 0,85 2-7,-42-1-357,-125 16 0,110-6 643,-191-7 1,139-4-104,80 2-176,43 0 0,23 0 0,10 0 0,2413 0-673,-2391-2 841,0-1 1,0-1-1,27-8 0,-170 9-168,-627 4 0,696 1 0,-44 8 0,48-5 0,-60 2 0,431-26 0,-51-1-832,-146 1 832,-10 1 0,136-3 0,55-2 0,22-1 0,-67 7-19,-8-6 62,-35 18 703,-210 5-684,-1041 0-62,880 12 0,3 0 0,-358-13 0,520 0 0,0-1 0,28-6 0,36-4 0,84-3 0,-75 5 0,-22-1 0,25 0 0,-76 10 0,1-1 0,0 0 0,-1-2 0,1 0 0,-1-1 0,0-1 0,28-13 0,-107 14 0,-222 24 0,139-10 0,-18 2 0,-85 13 0,134-15-244,-178-7 0,133-5 92,-437 3 792,739 2-640,161-4 0,-206-8 0,85-4 0,-134 12 0,84-14 0,-90 12 0,83 2 0,-100 3 0,-86-2 0,-216 3 0,174 9 0,53-5 0,-55 1 0,-369-8 0,466 1 0,-1 0 0,1 0 0,-1 0 0,1 1 0,-1 0 0,1 0 0,-1 0 0,1 1 0,0-1 0,0 1 0,-5 3 0,65 15 0,-30-15 0,1 0 0,45 3 0,20 2 0,-51-4 0,61 0 0,27 4 0,142 25-474,-166-25 373,91 2 107,-108-12-6,116 14 0,-143-8 0,102-4 0,11 0 0,-93 9 42,-50-6 222,51 3-1,1161-9-263,-1236 1 0,0 0 0,0 1 0,0 0 0,0 1 0,-1-1 0,1 1 0,0 0 0,-1 0 0,1 1 0,9 5 0,-14-7 0,0 0 0,0-1 0,0 1 0,0 0 0,-1 0 0,1 0 0,0 0 0,0 0 0,0-1 0,-1 1 0,1 1 0,-1-1 0,1 0 0,-1 0 0,1 0 0,-1 0 0,0 0 0,1 0 0,-1 1 0,0-1 0,0 0 0,0 2 0,0-1 0,-1 0 0,0 0 0,0 0 0,0 0 0,0 0 0,0 0 0,0-1 0,-1 1 0,1 0 0,-1-1 0,1 1 0,-1-1 0,0 1 0,1-1 0,-1 0 0,0 0 0,-3 2 0,-24 12 0,0-2 0,-59 20 0,52-21 0,-51 24 0,53-20 0,-1-2 0,-41 10 0,-9 3 0,59-20 0,0-2 0,0-1 0,0-1 0,-1-1 0,1-1 0,-51-6 0,-5 2 0,-5350 3 0,5414-1 0,1 0 0,-33-9 0,-29-2 0,61 11 0,-10 1 0,0-2 0,-49-9 0,41 6 0,27 4 0,0 0 0,0 0 0,0-1 0,0 0 0,0-1 0,-13-6 0,20 8 0,0 0 0,1 0 0,-1 0 0,1-1 0,-1 1 0,1 0 0,0-1 0,-1 0 0,1 1 0,0-1 0,0 0 0,0 1 0,0-1 0,1 0 0,-1 0 0,0 0 0,1 0 0,-1 0 0,1 0 0,0 0 0,0 1 0,0-1 0,0 0 0,0 0 0,0 0 0,0 0 0,0 0 0,1 0 0,-1 0 0,1 0 0,0 0 0,-1 0 0,1 0 0,0 1 0,0-1 0,2-2 0,6-11-1365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2:40.271"/>
    </inkml:context>
    <inkml:brush xml:id="br0">
      <inkml:brushProperty name="width" value="0.35" units="cm"/>
      <inkml:brushProperty name="height" value="0.35" units="cm"/>
      <inkml:brushProperty name="color" value="#FFFFFF"/>
    </inkml:brush>
  </inkml:definitions>
  <inkml:trace contextRef="#ctx0" brushRef="#br0">629 356 24575,'14'-1'0,"0"-1"0,0 0 0,18-5 0,34-5 0,145-12 16,8-4-196,788-80-4131,-728 77 1905,-144 10 1073,29-3 8564,-350 24-6153,-48 2-1173,195 2 95,-56 15 0,60-11 0,0-2 0,-42 3 0,21-4-70,-72 16 0,-15 1-631,-44 12 702,139-22-5,-2-3 0,1-2-1,-60 2 1,73-7-1,1 1-1,-67 15 1,65-10 56,0-1 0,-49 2 0,-47 2 735,-17 0-852,144-11 66,1 0 0,0 0 0,0 0 0,-1 1 0,1-1 0,0 1 0,0 1 0,0-1 0,0 1 0,0-1 0,-8 5 0,13-6 0,0 1 0,0-1 0,0 0 0,0 0 0,0 0 0,0 1 0,0-1 0,0 0 0,0 0 0,0 0 0,0 0 0,0 1 0,0-1 0,0 0 0,0 0 0,0 0 0,0 1 0,0-1 0,0 0 0,0 0 0,0 0 0,0 0 0,0 1 0,0-1 0,0 0 0,1 0 0,-1 0 0,0 0 0,0 0 0,0 1 0,0-1 0,0 0 0,1 0 0,-1 0 0,0 0 0,0 0 0,0 0 0,0 0 0,1 0 0,-1 1 0,0-1 0,0 0 0,0 0 0,1 0 0,-1 0 0,0 0 0,0 0 0,0 0 0,0 0 0,1 0 0,-1 0 0,0 0 0,0-1 0,0 1 0,1 0 0,-1 0 0,0 0 0,0 0 0,0 0 0,0 0 0,1 0 0,-1 0 0,0 0 0,0-1 0,16 1 0,142-43 0,-103 26 0,65-12 0,-61 16 0,69-24 0,-64 17 0,-129 20 0,23-1 0,-669 1 0,705 0 0,4 1 0,-1-1 0,0 0 0,0 0 0,0 0 0,0-1 0,0 1 0,0 0 0,0-1 0,0 0 0,0 0 0,1 0 0,-1 0 0,0 0 0,-2-2 0,5 2 0,0 0 0,0 1 0,0-1 0,1 0 0,-1 1 0,0-1 0,1 0 0,-1 1 0,1-1 0,-1 1 0,1-1 0,-1 0 0,1 1 0,-1-1 0,1 1 0,-1 0 0,1-1 0,-1 1 0,1-1 0,0 1 0,-1 0 0,1 0 0,0-1 0,-1 1 0,2 0 0,21-11 0,151-36 0,-150 40 0,0 1 0,0 2 0,37-3 0,-13 1 0,-40 5-23,7 0-195,-1-1-1,1-1 0,-1 0 1,25-10-1,-39 13 219,-1 0-1,1 0 1,0 0 0,0 0 0,0 0-1,0 0 1,0 0 0,0 0-1,0 0 1,0 0 0,0 0-1,-1 0 1,1 0 0,0 0-1,0 0 1,0 0 0,0 0-1,0 0 1,0 0 0,0 0-1,0 0 1,0 0 0,0 0-1,0 0 1,-1 0 0,1 0-1,0 0 1,0 0 0,0 0-1,0-1 1,0 1 0,0 0-1,0 0 1,0 0 0,0 0-1,0 0 1,0 0 0,0 0-1,0 0 1,0 0 0,0 0 0,0-1-1,0 1 1,0 0 0,0 0-1,0 0 1,0 0 0,0 0-1,0 0 1,0 0 0,0 0-1,0 0 1,0 0 0,0-1-1,0 1 1,0 0 0,0 0-1,0 0 1,0 0 0,0 0-1,0 0 1,1 0 0,-18-3-21,-18 4 226,-10 11 240,-77 33-1,72-25-381,-45 10-63,63-22 0,-54 23 0,32-8 0,16-6 0,-61 34 0,42-22 0,40-21 0,1 0 0,-30 20 0,42-25 0,0 0 0,0 1 0,0-1 0,0 1 0,1 0 0,0 0 0,0 0 0,0 1 0,0-1 0,0 1 0,1 0 0,0-1 0,0 1 0,-2 9 0,3-12 0,1 0 0,0 0 0,0 0 0,0 0 0,0 0 0,0 0 0,0 0 0,0 0 0,0 0 0,1 0 0,-1 0 0,1 0 0,0 0 0,0 0 0,-1 0 0,1 0 0,0 0 0,1 0 0,1 2 0,0-1 0,0 1 0,1-1 0,-1 0 0,1 0 0,0 0 0,0-1 0,0 1 0,6 2 0,9 2 0,0 0 0,0-1 0,23 3 0,-34-7 0,95 11 0,-16-3 0,-22-3 0,0-2 0,110-6 0,-56-2 0,1080 3 0,-1171 1 0,51 10 0,-51-6 0,49 2 0,1452-8 0,-1508 0 0,1-1 0,28-7 0,-28 5 0,1 0 0,26 0 0,17 5 0,-31 0 0,0-1 0,0-2 0,63-11 0,-70 8 0,1 1 0,0 2 0,48 2 0,-49 1 0,1-2 0,0 0 0,51-11 0,-56 8 0,0 0 0,47 0 0,-45 4 0,-1-2 0,40-7 0,2-4 0,0 4 0,1 2 0,97 3 0,-144 3 0,1-1 0,29-7 0,-28 4 0,-1 2 0,26-1 0,-1 4 0,-17 1 0,0-2 0,-1 0 0,57-12 0,-53 7 0,0 2 0,0 1 0,61 2 0,-56 2 0,0-2 0,60-8 0,-23-5 0,-11 4 0,0-3 0,0-3 0,108-43 0,-159 54 0,0 1 0,0 0 0,0 1 0,23-2 0,-21 3 0,0 0 0,0-1 0,17-7 0,-31 10 0,-1 0 0,0 0 0,1 0 0,-1 0 0,0 0 0,0 0 0,1 0 0,-1 0 0,0 0 0,1 0 0,-1 0 0,0-1 0,0 1 0,1 0 0,-1 0 0,0 0 0,0 0 0,1-1 0,-1 1 0,0 0 0,0 0 0,0 0 0,1-1 0,-1 1 0,0 0 0,0 0 0,0-1 0,0 1 0,0 0 0,1-1 0,-1 1 0,0 0 0,0 0 0,0-1 0,0 1 0,0 0 0,0-1 0,0 1 0,0-1 0,-12-6 0,-20 0 0,0 2 0,0-1 0,-33-11 0,23 5 0,4 6 0,0 1 0,0 2 0,0 1 0,-64 6 0,3-1 0,-1006-3 0,965 12 0,93-6 0,-50 0 0,80-5 0,-1 1 0,-31 7 0,-29 3 0,43-12 0,7 1 0,0 0 0,1 1 0,-30 7 0,31-4 0,0-2 0,-51 1 0,51-4 0,-1 1 0,-49 9 0,32-3 0,1-2 0,-1-2 0,0-2 0,-46-5 0,-12 1 0,-463 3 0,548 1 0,0 1 0,-33 8 0,-30 2 0,-4-12 0,162 0 0,-23-1 0,1 2 0,77 12 0,-13 0 0,-5-2 0,-51-3 0,1-3 0,83-4 0,-76-2 0,109 11 0,-97-2 0,150-6 0,-1-2 0,-127 12 0,-58-6 0,53 1 0,-38-8 0,23 0 0,138 16 0,-137-7 0,153-5 0,-153-5 0,153 16 0,-121-6 0,-37-5 0,-12 8 0,-48-7 0,0 0 0,27 0 0,-46-4 0,39 0 0,0 1 0,60 11 0,-69-7 0,62 1 0,-75-6 0,-1 0 0,0 1 0,1 1 0,-1 1 0,0 1 0,0 0 0,-1 1 0,1 1 0,19 10 0,-20-7 0,1-2 0,0 0 0,36 8 0,26 9 0,-81-24 0,0 0 0,0 0 0,1 0 0,-1 0 0,0 0 0,0 0 0,1 0 0,-1 0 0,0 0 0,0 0 0,1 0 0,-1 0 0,0 0 0,0 0 0,0 0 0,1 0 0,-1 0 0,0 0 0,0 0 0,1 0 0,-1 1 0,0-1 0,0 0 0,0 0 0,1 0 0,-1 0 0,0 1 0,0-1 0,0 0 0,0 0 0,0 0 0,1 1 0,-1-1 0,0 0 0,0 0 0,0 0 0,0 1 0,0-1 0,0 0 0,0 0 0,0 1 0,0-1 0,0 0 0,0 0 0,0 1 0,0-1 0,0 0 0,0 0 0,0 1 0,0-1 0,0 0 0,0 0 0,0 1 0,-18 3 0,-25-2 0,-601-3 0,618 0 0,-1-2 0,0 0 0,1-2 0,-1-1 0,-27-10 0,28 6 0,7 3 0,-1 0 0,-33-6 0,-64-11 0,-24-3 0,78 7 0,47 13 0,-2 2 0,-27-7 0,-181-37 0,75 14 0,30 19 0,44 8 0,-173-19 0,115 12 0,-152 1 0,-1166 14 0,1541-20 0,-62 16 0,-1-1 0,33-11 0,-37 9 0,-1 1 0,1 2 0,1 0 0,24-1 0,154-17 0,-31-2 0,-142 22 0,1-3 0,45-12 0,-48 10 0,0 2 0,0 0 0,38-2 0,101-16 0,-137 21 0,0-1 0,-1-2 0,30-9 0,-31 8 0,0 0 0,0 1 0,47-2 0,-38 5 0,57-10 0,-28 3 0,68-14 0,-311 21 0,-131 5 0,148 20 0,110-13 0,-102 5 0,125-14 0,-46 9 0,46-5 0,-46 2 0,33-5 0,-53 10 0,23-2 0,49-6 41,0 1 0,-25 9 0,25-7-785,-45 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2:46.807"/>
    </inkml:context>
    <inkml:brush xml:id="br0">
      <inkml:brushProperty name="width" value="0.35" units="cm"/>
      <inkml:brushProperty name="height" value="0.35" units="cm"/>
      <inkml:brushProperty name="color" value="#FFFFFF"/>
    </inkml:brush>
  </inkml:definitions>
  <inkml:trace contextRef="#ctx0" brushRef="#br0">3613 262 24575,'-36'-2'0,"-49"-8"0,-28-2 0,-158-18-98,89 5-787,-99 0-501,-306-33-3126,516 47 2640,-21-2-184,29 10 4255,-104-9 3906,-3 1-3600,150 10-2505,0-1 0,-38-9 0,15 2 0,31 7 0,1-1 0,0 0 0,-21-8 0,92 5 0,69 4 0,127 6 0,-173 7 0,-49-5 0,60 1 0,-63-8 0,-20 0 0,-1 0 0,0 1 0,0 0 0,0 1 0,1 0 0,-1 0 0,0 1 0,0 1 0,-1-1 0,18 8 0,-26-9 0,-1-1 0,1 0 0,-1 0 0,1 1 0,-1-1 0,1 0 0,-1 1 0,1-1 0,-1 1 0,1-1 0,-1 0 0,1 1 0,-1-1 0,0 1 0,1-1 0,-1 1 0,0-1 0,0 1 0,1 0 0,-1-1 0,0 1 0,0-1 0,0 1 0,0-1 0,0 1 0,0 0 0,0-1 0,0 1 0,0-1 0,0 1 0,0 0 0,0-1 0,0 2 0,-17 15 0,-32 6 0,47-23 0,-135 39 0,95-29 0,-69 26 0,66-19 0,-1-3 0,-1-1 0,1-2 0,-77 7 0,81-13 0,-50 14 0,-34 4 0,44-19 0,47-3 0,-58 10 0,-118 12 0,145-15 0,0-3 0,-118-6 0,63-2 0,181 1 0,90-14 0,-108 11 0,1 2 0,50 3 0,-55 1 0,1-1 0,0-2 0,42-9 0,-37 5 0,0 2 0,0 1 0,60 5 0,-25 0 0,-144 34 0,-215 77 0,255-107 0,21-5 0,-1-1 0,1 1 0,0 0 0,0 0 0,1 1 0,-1-1 0,0 1 0,0 0 0,1 0 0,-1 0 0,-4 3 0,8-4 0,0 0 0,1-1 0,-1 1 0,0-1 0,0 1 0,0-1 0,1 1 0,-1-1 0,0 1 0,1-1 0,-1 1 0,0-1 0,1 1 0,-1-1 0,0 0 0,1 1 0,-1-1 0,1 0 0,-1 1 0,1-1 0,-1 0 0,1 1 0,-1-1 0,1 0 0,-1 0 0,1 0 0,-1 0 0,1 1 0,0-1 0,-1 0 0,1 0 0,-1 0 0,1 0 0,-1 0 0,1 0 0,-1 0 0,1-1 0,1 1 0,26 3 0,453-1 0,-258-5 0,-248 5 0,-50 8 0,48-5 0,-49 2 0,42-5 0,0 1 0,-35 8 0,58-9 0,-42 4 0,0-2 0,-93-6 0,42-1 0,-123 4 0,247-2 0,-14 0 0,0 0 0,0 1 0,0 0 0,0 0 0,0 1 0,0-1 0,-1 1 0,1 1 0,0-1 0,0 1 0,7 3 0,-13-5 0,-1 1 0,1 0 0,0-1 0,0 1 0,0-1 0,-1 1 0,1 0 0,0-1 0,-1 1 0,1-1 0,0 1 0,-1-1 0,1 1 0,-1-1 0,1 1 0,-1-1 0,1 1 0,-1-1 0,1 0 0,-1 1 0,0-1 0,1 0 0,-1 1 0,1-1 0,-1 0 0,0 0 0,1 0 0,-1 0 0,0 1 0,-1-1 0,-24 10 0,-52 6 0,60-13 0,-1 0 0,1 2 0,0 0 0,-21 9 0,23-9 0,0 0 0,0-1 0,0 0 0,-1-2 0,-18 2 0,-19 3 0,-34 2 0,59-7 0,-53 10 0,60-8 0,-1-1 0,1-1 0,-32-1 0,2753 0 0,-1288-3 0,351 2 0,-1735-2 0,52-9 0,-51 6 0,50-2 0,42 9 0,89-4 0,-125-9 0,-49 6 0,57-2 0,-72 7 0,-1-1 0,1-1 0,-1-1 0,0-1 0,0 0 0,26-10 0,-43 13 0,0 0 0,0-1 0,1 1 0,-1-1 0,0 1 0,0-1 0,0 0 0,-1 0 0,1 0 0,0 0 0,-1 0 0,1-1 0,-1 1 0,0 0 0,0-1 0,1 1 0,-2-1 0,1 1 0,0-1 0,0 1 0,-1-1 0,0 1 0,1-1 0,-1 0 0,0 1 0,0-1 0,-1 0 0,1 1 0,0-1 0,-1 0 0,0 1 0,1-1 0,-1 1 0,0-1 0,0 1 0,-2-3 0,0-2 0,-1-1 0,0 1 0,0 0 0,0 0 0,-1 0 0,0 1 0,0 0 0,-1 0 0,0 0 0,-11-8 0,-16-5 0,-1 1 0,-50-17 0,36 15 0,16 9 0,0 2 0,0 1 0,0 2 0,-1 1 0,-50-1 0,-37-5 0,-82-13 0,117 15 0,0 4 0,-107 7 0,49 1 0,-1205-3 0,1331 1 0,-1 1 0,-31 7 0,-31 3 0,-432-10 0,247-4 0,248 1 0,-1-1 0,-31-7 0,-31-4 0,-28 15 0,-43-4 0,81-9 0,49 7 0,-1 0 0,-29 0 0,-60 6 0,-85-4 0,113-9 0,49 5 0,-60-1 0,-494 8 0,547 4 0,40-5 0,1 1 0,-1-1 0,1 0 0,-1 0 0,1 0 0,0 1 0,-1-1 0,1 0 0,-1 1 0,1-1 0,0 0 0,-1 1 0,1-1 0,0 0 0,0 1 0,-1-1 0,1 1 0,0-1 0,0 0 0,0 1 0,-1-1 0,1 1 0,0-1 0,0 1 0,0-1 0,0 1 0,0 0 0,13 18 0,-5-12 0,1 0 0,1-1 0,-1 0 0,1-1 0,0 0 0,0 0 0,16 4 0,83 18 0,-8-1 0,-60-14 0,1 0 0,1-3 0,0-2 0,0-1 0,69-1 0,-83-3 0,0 1 0,0 2 0,29 8 0,-38-8 0,12 2 0,1-2 0,0-1 0,47-1 0,-684-4 0,570 3 0,-49 8 0,-25 2 0,79-12 0,-12 1 0,1 1 0,-49 9 0,46-5-42,0-2-1,-87-3 1,65-3-1196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2:47.350"/>
    </inkml:context>
    <inkml:brush xml:id="br0">
      <inkml:brushProperty name="width" value="0.35" units="cm"/>
      <inkml:brushProperty name="height" value="0.35" units="cm"/>
      <inkml:brushProperty name="color" value="#FFFFFF"/>
    </inkml:brush>
  </inkml:definitions>
  <inkml:trace contextRef="#ctx0" brushRef="#br0">327 120 24575,'8'-41'0,"-7"37"0,1-1 0,-1 1 0,0-1 0,0 0 0,0 1 0,-1-1 0,0 0 0,0-5 0,-1 9 0,1-1 0,-1 0 0,0 1 0,1-1 0,-1 1 0,0-1 0,0 1 0,0-1 0,0 1 0,0 0 0,-1-1 0,1 1 0,0 0 0,0 0 0,-1 0 0,1 0 0,-1 0 0,1 0 0,-1 1 0,0-1 0,1 0 0,-1 1 0,1-1 0,-1 1 0,0-1 0,0 1 0,-2 0 0,-16-2 0,-1 1 0,0 1 0,0 1 0,0 1 0,1 1 0,-1 1 0,1 0 0,-29 12 0,-23 2 0,54-13-1365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2:53.035"/>
    </inkml:context>
    <inkml:brush xml:id="br0">
      <inkml:brushProperty name="width" value="0.35" units="cm"/>
      <inkml:brushProperty name="height" value="0.35" units="cm"/>
      <inkml:brushProperty name="color" value="#FFFFFF"/>
    </inkml:brush>
  </inkml:definitions>
  <inkml:trace contextRef="#ctx0" brushRef="#br0">885 2 24575,'-95'-1'0,"-142"5"0,209-1 0,0 1 0,0 1 0,1 2 0,0 0 0,1 2 0,-35 15 0,58-22 0,0-1 0,0 1 0,-1 0 0,1-1 0,0 1 0,1 1 0,-1-1 0,0 0 0,1 1 0,-1-1 0,1 1 0,0 0 0,-1 0 0,2 0 0,-1 0 0,0 0 0,0 0 0,0 5 0,1-5 0,1-1 0,0 1 0,0 0 0,0 0 0,1-1 0,-1 1 0,1 0 0,-1-1 0,1 1 0,0 0 0,0-1 0,0 1 0,0-1 0,0 1 0,1-1 0,-1 0 0,1 1 0,0-1 0,0 0 0,0 0 0,0 0 0,0-1 0,3 4 0,15 9 0,0-1 0,1-1 0,1 0 0,0-2 0,35 12 0,23 11 0,54 21 0,-52-39 0,-23-6 0,-13-2 0,1-3 0,0-1 0,77-6 0,-20 0 0,672 3 0,-754-1 0,0-1 0,28-7 0,-28 5 0,0 0 0,27 0 0,1717 3 0,-826 3 0,-909-4 0,59-11 0,-24 3 0,-4 0 0,-38 5 0,0 1 0,30 0 0,-31 3 0,0-2 0,25-5 0,-25 4 0,0 0 0,26 0 0,1198 5 0,-1239-1 0,-1 0 0,0 1 0,1 0 0,-1 0 0,0 0 0,1 1 0,-1 0 0,0 1 0,11 5 0,-15-6 0,0-1 0,-1 1 0,0 0 0,1 0 0,-1 0 0,0 0 0,0 0 0,0 0 0,0 0 0,-1 1 0,1-1 0,-1 1 0,1-1 0,-1 1 0,0 0 0,0 0 0,0-1 0,0 1 0,-1 0 0,1 0 0,-1 0 0,1 0 0,-1 0 0,0 0 0,0 0 0,0-1 0,-1 5 0,0-4 0,0 0 0,0 0 0,0 1 0,-1-1 0,1 0 0,0 0 0,-1-1 0,0 1 0,0 0 0,0 0 0,0-1 0,0 1 0,-1-1 0,1 0 0,-1 0 0,1 0 0,-1 0 0,0 0 0,0 0 0,0-1 0,-3 2 0,-11 4 0,1-2 0,-34 9 0,4-2 0,-5 7 0,-1-3 0,0-1 0,-66 8 0,60-12 0,35-6 0,-1-2 0,-36 3 0,-48-8 0,-90 3 0,114 10 0,49-6 0,-58 3 0,63-7 0,0 1 0,-40 9 0,54-8 0,-39 3 0,0-2 0,-97-6 0,43 0 0,-1467 2 0,1549-2 0,-52-9 0,51 6 0,-50-2 0,48 5 0,-45-8 0,45 5 0,-47-1 0,-84 8 0,-124-4 0,201-9 0,50 5 0,-60-1 0,-1999 8 0,2090-2 0,-1 1 0,1 0 0,0 0 0,0 1 0,0-1 0,0 1 0,-1-1 0,1 1 0,0 0 0,0 0 0,0 0 0,-4 3 0,7-4 0,0 1 0,-1-1 0,1 0 0,0 1 0,0-1 0,0 0 0,-1 1 0,1-1 0,0 0 0,0 1 0,0-1 0,0 0 0,0 1 0,0-1 0,0 0 0,0 1 0,0-1 0,0 0 0,0 1 0,0-1 0,0 1 0,0-1 0,0 0 0,0 1 0,0-1 0,0 0 0,0 1 0,1-1 0,-1 0 0,0 1 0,0-1 0,0 0 0,1 0 0,-1 1 0,24 16 0,-9-11 0,0 0 0,0-1 0,0 0 0,1-2 0,0 0 0,0 0 0,26 0 0,-29-2 0,57 9 0,-46-5 0,47 2 0,-44-8 0,1 2 0,-2 1 0,45 9 0,-32-4 0,1-2 0,0-2 0,0-2 0,50-5 0,4 2 0,-31 1 0,-23-1 0,0 3 0,-1 0 0,71 14 0,-82-11 0,0 0 0,0-2 0,0-1 0,35-3 0,58 3 0,-51 10 0,-49-6 0,0-2 0,31 2 0,-47-5 0,38 0 0,1 2 0,53 9 0,-64-7 0,59 2 0,-63-6 0,0 2 0,56 10 0,-57-7 0,1-1 0,48 0 0,-43-3 0,47 8 0,-3 4 0,1-3 0,117 0 0,-179-10 0,0 2 0,0 0 0,17 6 0,45 4 0,606-10 0,-334-5 0,801 3 0,-1135-1 0,1-1 0,-1-1 0,0 0 0,32-12 0,-32 9 0,1 1 0,-1 1 0,1 0 0,28-1 0,93 7 0,75-4 0,-144-9 0,-48 7 0,0 0 0,29 0 0,632 5 0,-657-2 0,0-2 0,27-6 0,44-3 0,-136 12 0,-16 1 0,-108 14 0,93-3 0,0-2 0,-108 1 0,133-9 17,0 2 0,-60 14 0,58-9-319,-92 5-1,-152 3 192,136-9 111,-45 4 0,-87 16 0,130-22 0,-49 7 0,71 4-55,-202-1 0,-4 2 55,163-10 0,118-7 0,-78 9 0,48-1 0,0-4 0,-97-7 0,46 0 0,-1713 2 775,1833-2-775,-1 0 0,-28-6 0,28 3 0,-1 2 0,-26-1 0,-79 6 0,-97-4 0,146-10 0,51 7 0,-54-2 0,59 5 0,-46-8 0,45 6 0,-47-3 0,38 5 0,-1-1 0,-34-8 0,56 9 0,-27-3 30,-23-6-1425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3:07.157"/>
    </inkml:context>
    <inkml:brush xml:id="br0">
      <inkml:brushProperty name="width" value="0.35" units="cm"/>
      <inkml:brushProperty name="height" value="0.35" units="cm"/>
      <inkml:brushProperty name="color" value="#FFFFFF"/>
    </inkml:brush>
  </inkml:definitions>
  <inkml:trace contextRef="#ctx0" brushRef="#br0">785 0 24575,'0'1'0,"0"0"0,-1 0 0,0 0 0,1 0 0,-1 0 0,0 0 0,1 0 0,-1 0 0,0 0 0,0 0 0,0 0 0,0-1 0,0 1 0,0 0 0,0-1 0,0 1 0,0-1 0,0 1 0,-2 0 0,-28 11 0,22-9 0,-125 37 0,106-30 0,1-1 0,-31 5 0,27-7 0,-41 15 0,63-18 0,0 1 0,1 1 0,-1 0 0,1 0 0,1 0 0,-11 11 0,-33 25 0,37-33 0,1 1 0,0 0 0,0 1 0,1 0 0,1 1 0,-15 18 0,-52 86 0,74-109 0,-18 29 0,-28 66 0,49-101 0,1 0 0,0 0 0,-1 0 0,1 0 0,0 1 0,0-1 0,0 0 0,0 0 0,0 0 0,0 0 0,0 0 0,1 0 0,-1 0 0,0 0 0,0 0 0,1 0 0,-1 0 0,1 0 0,-1 0 0,1 0 0,-1 0 0,1-1 0,0 1 0,-1 0 0,1 0 0,0 0 0,0-1 0,-1 1 0,1 0 0,0-1 0,0 1 0,0-1 0,0 1 0,0-1 0,0 1 0,0-1 0,0 0 0,0 1 0,0-1 0,0 0 0,0 0 0,0 0 0,0 0 0,0 0 0,2 0 0,59 2 0,-53-3 0,397-1 0,-390 0 0,-1 0 0,1 0 0,0-1 0,-1-1 0,21-9 0,37-8 0,36-2 0,-213 21-1365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3:08.933"/>
    </inkml:context>
    <inkml:brush xml:id="br0">
      <inkml:brushProperty name="width" value="0.35" units="cm"/>
      <inkml:brushProperty name="height" value="0.35" units="cm"/>
      <inkml:brushProperty name="color" value="#FFFFFF"/>
    </inkml:brush>
  </inkml:definitions>
  <inkml:trace contextRef="#ctx0" brushRef="#br0">1 25 24575,'29'0'0,"0"1"0,0 2 0,34 7 0,-29-4 0,0-2 0,39-1 0,-35-2 0,58 9 0,5 0 0,-72-9 0,-1 2 0,34 7 0,-2 2 0,1-3 0,0-2 0,100-3 0,592-4 0,-731 1 0,0 1 0,28 7 0,-28-5 0,0 0 0,27 0 0,776-5 0,-798 0 0,52-10 0,-51 6 0,49-2 0,-53 6 0,45-9 0,-46 5 0,48-2 0,1459 8 0,-1513-2 0,1-1 0,31-7 0,31-4 0,-44 13 0,-9 0 0,1-2 0,0 0 0,28-7 0,-26 3 0,48-2 0,16-2 0,-34-2 0,0 3 0,102-3 0,793 14 43,-523-3-1451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6T19:53:11.388"/>
    </inkml:context>
    <inkml:brush xml:id="br0">
      <inkml:brushProperty name="width" value="0.35" units="cm"/>
      <inkml:brushProperty name="height" value="0.35" units="cm"/>
      <inkml:brushProperty name="color" value="#FFFFFF"/>
    </inkml:brush>
  </inkml:definitions>
  <inkml:trace contextRef="#ctx0" brushRef="#br0">6503 96 24575,'-50'-19'0,"1"9"0,23 4 0,-1 1 0,0 1 0,-30 0 0,13 4 0,-1 1 0,-1-2 0,-78-13 0,65 7 0,1 1 0,-1 4 0,-71 5 0,12 0 0,-3880-3 0,3970-2 0,-50-8 0,49 5 0,-48-2 0,-1004 8 0,1059 0 0,0 1 0,-28 7 0,28-5 0,-1-1 0,-25 2 0,37-5 0,-45 2 0,54-2 0,0 0 0,0 0 0,1 1 0,-1-1 0,0 0 0,1 1 0,-1-1 0,0 1 0,1 0 0,-1-1 0,0 1 0,1 0 0,-1 0 0,1 0 0,0 0 0,-1 0 0,1 0 0,0 1 0,0-1 0,-1 0 0,1 1 0,0-1 0,0 0 0,1 1 0,-2 2 0,2-3 0,0 1 0,0-1 0,1 1 0,-1-1 0,0 0 0,1 1 0,0-1 0,-1 1 0,1-1 0,0 0 0,-1 0 0,1 1 0,0-1 0,0 0 0,0 0 0,0 0 0,0 0 0,0 0 0,1 0 0,-1 0 0,0 0 0,0 0 0,1-1 0,-1 1 0,1-1 0,-1 1 0,0-1 0,1 1 0,-1-1 0,2 1 0,46 9 0,28 1 0,-41-5 0,66 2 0,-79-8 0,0 1 0,1 1 0,34 8 0,5 3 0,1-4 0,83 3 0,380-12 0,-326-1 0,-237 1 0,0-1 0,-70-12 0,54 6 0,0 2 0,0 2 0,-73 6 0,16 0 0,29-3 0,46 0 0,27 0 0,10 0 0,134-3 0,152 7 0,-210 6 0,-45-4 0,51 1 0,1105-8 0,-1173 2 0,1 1 0,31 7 0,31 4 0,-57-11 0,-1 1 0,1 1 0,33 10 0,-35-7 0,0-2 0,0 0 0,1-2 0,27 2 0,-11-3 0,-1 1 0,58 14 0,-56-8 0,0-3 0,44 2 0,81 16 0,-74-12 0,-66-8 0,50 3 0,-40-7 0,-6 0 0,0 0 0,1 2 0,50 10 0,-52-7 0,0-1 0,0-2 0,46-1 0,-45-2 0,0 2 0,-1 1 0,42 7 0,119 16 0,-154-20-19,1-1-1,-1-1 1,67-5 0,-33 1-1269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714390" y="125393"/>
            <a:ext cx="3365486" cy="415290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84199"/>
            <a:ext cx="7059258" cy="3694093"/>
          </a:xfrm>
          <a:prstGeom prst="rect">
            <a:avLst/>
          </a:prstGeom>
        </p:spPr>
        <p:txBody>
          <a:bodyPr anchor="b">
            <a:noAutofit/>
          </a:bodyPr>
          <a:lstStyle>
            <a:lvl1pPr algn="l">
              <a:defRPr sz="54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386292"/>
            <a:ext cx="7059258" cy="1423958"/>
          </a:xfrm>
          <a:prstGeom prst="rect">
            <a:avLst/>
          </a:prstGeom>
        </p:spPr>
        <p:txBody>
          <a:bodyPr>
            <a:noAutofit/>
          </a:bodyPr>
          <a:lstStyle>
            <a:lvl1pPr marL="0" indent="0" algn="l">
              <a:lnSpc>
                <a:spcPct val="150000"/>
              </a:lnSpc>
              <a:buNone/>
              <a:defRPr sz="18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87375"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459AD306-A7EB-56A5-0710-BCB555093871}"/>
              </a:ext>
            </a:extLst>
          </p:cNvPr>
          <p:cNvSpPr/>
          <p:nvPr userDrawn="1"/>
        </p:nvSpPr>
        <p:spPr>
          <a:xfrm>
            <a:off x="4545364"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F77713-F434-F5D2-6BED-BEAD7DF89ED0}"/>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2425702" y="588965"/>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rot="16200000">
            <a:off x="-1540671" y="2709068"/>
            <a:ext cx="5695958" cy="1439864"/>
          </a:xfrm>
          <a:prstGeom prst="rect">
            <a:avLst/>
          </a:prstGeom>
        </p:spPr>
        <p:txBody>
          <a:bodyPr>
            <a:noAutofit/>
          </a:bodyPr>
          <a:lstStyle>
            <a:lvl1pPr algn="ctr">
              <a:defRPr>
                <a:solidFill>
                  <a:schemeClr val="tx1">
                    <a:lumMod val="85000"/>
                    <a:lumOff val="15000"/>
                  </a:schemeClr>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2705103" y="584200"/>
            <a:ext cx="8899522" cy="933684"/>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a:off x="2425702" y="1776753"/>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2705103" y="1771988"/>
            <a:ext cx="8899522" cy="933684"/>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a:off x="2425702" y="2964541"/>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2705103" y="2959776"/>
            <a:ext cx="8899522" cy="933684"/>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a:off x="2425702" y="4152329"/>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2705103" y="4147564"/>
            <a:ext cx="8899522" cy="933684"/>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a:off x="2425702" y="5340116"/>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2705103" y="5335351"/>
            <a:ext cx="8899522" cy="933684"/>
          </a:xfrm>
        </p:spPr>
        <p:txBody>
          <a:bodyPr anchor="ctr">
            <a:noAutofit/>
          </a:bodyPr>
          <a:lstStyle>
            <a:lvl1pPr>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305551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rot="5400000">
            <a:off x="1474152"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1" cy="1158875"/>
          </a:xfrm>
          <a:prstGeom prst="rect">
            <a:avLst/>
          </a:prstGeom>
        </p:spPr>
        <p:txBody>
          <a:bodyPr>
            <a:noAutofit/>
          </a:bodyPr>
          <a:lstStyle>
            <a:lvl1pPr algn="ctr">
              <a:defRPr>
                <a:solidFill>
                  <a:schemeClr val="tx1">
                    <a:lumMod val="85000"/>
                    <a:lumOff val="15000"/>
                  </a:schemeClr>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587374"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lvl1pPr>
          </a:lstStyle>
          <a:p>
            <a:pPr lvl="0"/>
            <a:r>
              <a:rPr lang="en-GB" dirty="0"/>
              <a:t>Click to edit Master text styles</a:t>
            </a:r>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rot="5400000">
            <a:off x="3758088"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2871310"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rot="5400000">
            <a:off x="6042024"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5155246"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rot="5400000">
            <a:off x="8325960"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7439182"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rot="5400000">
            <a:off x="10609897" y="1325646"/>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9723119" y="2320373"/>
            <a:ext cx="1881505" cy="2861228"/>
          </a:xfrm>
          <a:solidFill>
            <a:schemeClr val="accent1">
              <a:lumMod val="20000"/>
              <a:lumOff val="80000"/>
            </a:schemeClr>
          </a:solidFill>
        </p:spPr>
        <p:txBody>
          <a:bodyPr anchor="t">
            <a:noAutofit/>
          </a:bodyPr>
          <a:lstStyle>
            <a:lvl1pPr algn="ctr">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1980216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9BDC26C-8299-B910-EF50-85A08F71504F}"/>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4" name="Text Placeholder 7">
            <a:extLst>
              <a:ext uri="{FF2B5EF4-FFF2-40B4-BE49-F238E27FC236}">
                <a16:creationId xmlns:a16="http://schemas.microsoft.com/office/drawing/2014/main" id="{01614C68-FDBB-C111-CC6D-C9CD918DE9EA}"/>
              </a:ext>
            </a:extLst>
          </p:cNvPr>
          <p:cNvSpPr>
            <a:spLocks noGrp="1"/>
          </p:cNvSpPr>
          <p:nvPr>
            <p:ph type="body" sz="quarter" idx="41"/>
          </p:nvPr>
        </p:nvSpPr>
        <p:spPr>
          <a:xfrm>
            <a:off x="6096000" y="1206565"/>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30" name="Text Placeholder 2">
            <a:extLst>
              <a:ext uri="{FF2B5EF4-FFF2-40B4-BE49-F238E27FC236}">
                <a16:creationId xmlns:a16="http://schemas.microsoft.com/office/drawing/2014/main" id="{B34F0E4C-A102-7FB3-DA56-605994BB4A91}"/>
              </a:ext>
            </a:extLst>
          </p:cNvPr>
          <p:cNvSpPr>
            <a:spLocks noGrp="1"/>
          </p:cNvSpPr>
          <p:nvPr>
            <p:ph type="body" sz="quarter" idx="15"/>
          </p:nvPr>
        </p:nvSpPr>
        <p:spPr>
          <a:xfrm>
            <a:off x="6322057" y="1600143"/>
            <a:ext cx="5282568" cy="353673"/>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BB35C661-AF3B-3FC9-CDCC-DD6D4EE53944}"/>
              </a:ext>
            </a:extLst>
          </p:cNvPr>
          <p:cNvSpPr>
            <a:spLocks noGrp="1"/>
          </p:cNvSpPr>
          <p:nvPr>
            <p:ph type="body" sz="quarter" idx="16" hasCustomPrompt="1"/>
          </p:nvPr>
        </p:nvSpPr>
        <p:spPr>
          <a:xfrm>
            <a:off x="6322057" y="1206565"/>
            <a:ext cx="5282568" cy="360000"/>
          </a:xfrm>
        </p:spPr>
        <p:txBody>
          <a:bodyPr anchor="b">
            <a:noAutofit/>
          </a:bodyPr>
          <a:lstStyle>
            <a:lvl1pPr>
              <a:lnSpc>
                <a:spcPct val="100000"/>
              </a:lnSpc>
              <a:spcBef>
                <a:spcPts val="0"/>
              </a:spcBef>
              <a:defRPr sz="1800"/>
            </a:lvl1pPr>
          </a:lstStyle>
          <a:p>
            <a:pPr lvl="0"/>
            <a:r>
              <a:rPr lang="en-GB" dirty="0"/>
              <a:t>Website</a:t>
            </a:r>
          </a:p>
        </p:txBody>
      </p:sp>
      <p:sp>
        <p:nvSpPr>
          <p:cNvPr id="41" name="Text Placeholder 7">
            <a:extLst>
              <a:ext uri="{FF2B5EF4-FFF2-40B4-BE49-F238E27FC236}">
                <a16:creationId xmlns:a16="http://schemas.microsoft.com/office/drawing/2014/main" id="{D2109F74-4C70-1E9B-757C-ADC29EC846CB}"/>
              </a:ext>
            </a:extLst>
          </p:cNvPr>
          <p:cNvSpPr>
            <a:spLocks noGrp="1"/>
          </p:cNvSpPr>
          <p:nvPr>
            <p:ph type="body" sz="quarter" idx="42"/>
          </p:nvPr>
        </p:nvSpPr>
        <p:spPr>
          <a:xfrm>
            <a:off x="6096000" y="2435290"/>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2" name="Text Placeholder 2">
            <a:extLst>
              <a:ext uri="{FF2B5EF4-FFF2-40B4-BE49-F238E27FC236}">
                <a16:creationId xmlns:a16="http://schemas.microsoft.com/office/drawing/2014/main" id="{AD50E6BA-249D-3966-8242-DD4F8350E3AE}"/>
              </a:ext>
            </a:extLst>
          </p:cNvPr>
          <p:cNvSpPr>
            <a:spLocks noGrp="1"/>
          </p:cNvSpPr>
          <p:nvPr>
            <p:ph type="body" sz="quarter" idx="43"/>
          </p:nvPr>
        </p:nvSpPr>
        <p:spPr>
          <a:xfrm>
            <a:off x="6322057" y="2828868"/>
            <a:ext cx="5282568" cy="353673"/>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3" name="Text Placeholder 7">
            <a:extLst>
              <a:ext uri="{FF2B5EF4-FFF2-40B4-BE49-F238E27FC236}">
                <a16:creationId xmlns:a16="http://schemas.microsoft.com/office/drawing/2014/main" id="{97D5E9CC-686E-4DF0-97CF-52A9A2F9B8E2}"/>
              </a:ext>
            </a:extLst>
          </p:cNvPr>
          <p:cNvSpPr>
            <a:spLocks noGrp="1"/>
          </p:cNvSpPr>
          <p:nvPr>
            <p:ph type="body" sz="quarter" idx="44" hasCustomPrompt="1"/>
          </p:nvPr>
        </p:nvSpPr>
        <p:spPr>
          <a:xfrm>
            <a:off x="6322057" y="2435290"/>
            <a:ext cx="5282568" cy="360000"/>
          </a:xfrm>
        </p:spPr>
        <p:txBody>
          <a:bodyPr anchor="b">
            <a:noAutofit/>
          </a:bodyPr>
          <a:lstStyle>
            <a:lvl1pPr>
              <a:lnSpc>
                <a:spcPct val="100000"/>
              </a:lnSpc>
              <a:spcBef>
                <a:spcPts val="0"/>
              </a:spcBef>
              <a:defRPr sz="1800"/>
            </a:lvl1pPr>
          </a:lstStyle>
          <a:p>
            <a:pPr lvl="0"/>
            <a:r>
              <a:rPr lang="en-GB" dirty="0"/>
              <a:t>Email</a:t>
            </a:r>
          </a:p>
        </p:txBody>
      </p:sp>
      <p:sp>
        <p:nvSpPr>
          <p:cNvPr id="44" name="Text Placeholder 7">
            <a:extLst>
              <a:ext uri="{FF2B5EF4-FFF2-40B4-BE49-F238E27FC236}">
                <a16:creationId xmlns:a16="http://schemas.microsoft.com/office/drawing/2014/main" id="{2A61ED0E-0A4A-AC57-F434-F6BBB3B78231}"/>
              </a:ext>
            </a:extLst>
          </p:cNvPr>
          <p:cNvSpPr>
            <a:spLocks noGrp="1"/>
          </p:cNvSpPr>
          <p:nvPr>
            <p:ph type="body" sz="quarter" idx="45"/>
          </p:nvPr>
        </p:nvSpPr>
        <p:spPr>
          <a:xfrm>
            <a:off x="6096000" y="3664015"/>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5" name="Text Placeholder 2">
            <a:extLst>
              <a:ext uri="{FF2B5EF4-FFF2-40B4-BE49-F238E27FC236}">
                <a16:creationId xmlns:a16="http://schemas.microsoft.com/office/drawing/2014/main" id="{40815D57-2D27-9A48-A049-486C224B49E6}"/>
              </a:ext>
            </a:extLst>
          </p:cNvPr>
          <p:cNvSpPr>
            <a:spLocks noGrp="1"/>
          </p:cNvSpPr>
          <p:nvPr>
            <p:ph type="body" sz="quarter" idx="46"/>
          </p:nvPr>
        </p:nvSpPr>
        <p:spPr>
          <a:xfrm>
            <a:off x="6322057" y="4057593"/>
            <a:ext cx="5282568" cy="353673"/>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6" name="Text Placeholder 7">
            <a:extLst>
              <a:ext uri="{FF2B5EF4-FFF2-40B4-BE49-F238E27FC236}">
                <a16:creationId xmlns:a16="http://schemas.microsoft.com/office/drawing/2014/main" id="{616DB3A9-450A-C10E-31B1-FC2364F7747F}"/>
              </a:ext>
            </a:extLst>
          </p:cNvPr>
          <p:cNvSpPr>
            <a:spLocks noGrp="1"/>
          </p:cNvSpPr>
          <p:nvPr>
            <p:ph type="body" sz="quarter" idx="47" hasCustomPrompt="1"/>
          </p:nvPr>
        </p:nvSpPr>
        <p:spPr>
          <a:xfrm>
            <a:off x="6322057" y="3664015"/>
            <a:ext cx="5282568" cy="360000"/>
          </a:xfrm>
        </p:spPr>
        <p:txBody>
          <a:bodyPr anchor="b">
            <a:noAutofit/>
          </a:bodyPr>
          <a:lstStyle>
            <a:lvl1pPr>
              <a:lnSpc>
                <a:spcPct val="100000"/>
              </a:lnSpc>
              <a:spcBef>
                <a:spcPts val="0"/>
              </a:spcBef>
              <a:defRPr sz="1800"/>
            </a:lvl1pPr>
          </a:lstStyle>
          <a:p>
            <a:pPr lvl="0"/>
            <a:r>
              <a:rPr lang="en-GB" dirty="0"/>
              <a:t>Phone Number</a:t>
            </a:r>
          </a:p>
        </p:txBody>
      </p:sp>
      <p:sp>
        <p:nvSpPr>
          <p:cNvPr id="47" name="Text Placeholder 7">
            <a:extLst>
              <a:ext uri="{FF2B5EF4-FFF2-40B4-BE49-F238E27FC236}">
                <a16:creationId xmlns:a16="http://schemas.microsoft.com/office/drawing/2014/main" id="{6CFDB8A9-E7ED-A496-D955-EC4AA9B9E157}"/>
              </a:ext>
            </a:extLst>
          </p:cNvPr>
          <p:cNvSpPr>
            <a:spLocks noGrp="1"/>
          </p:cNvSpPr>
          <p:nvPr>
            <p:ph type="body" sz="quarter" idx="48"/>
          </p:nvPr>
        </p:nvSpPr>
        <p:spPr>
          <a:xfrm>
            <a:off x="6096000" y="4892740"/>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8" name="Text Placeholder 2">
            <a:extLst>
              <a:ext uri="{FF2B5EF4-FFF2-40B4-BE49-F238E27FC236}">
                <a16:creationId xmlns:a16="http://schemas.microsoft.com/office/drawing/2014/main" id="{95F61A35-347B-6E05-34CB-9EA27C05032E}"/>
              </a:ext>
            </a:extLst>
          </p:cNvPr>
          <p:cNvSpPr>
            <a:spLocks noGrp="1"/>
          </p:cNvSpPr>
          <p:nvPr>
            <p:ph type="body" sz="quarter" idx="49"/>
          </p:nvPr>
        </p:nvSpPr>
        <p:spPr>
          <a:xfrm>
            <a:off x="6322057" y="5286318"/>
            <a:ext cx="5282568" cy="353673"/>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9" name="Text Placeholder 7">
            <a:extLst>
              <a:ext uri="{FF2B5EF4-FFF2-40B4-BE49-F238E27FC236}">
                <a16:creationId xmlns:a16="http://schemas.microsoft.com/office/drawing/2014/main" id="{CF64AFD7-D2E0-6E08-3D73-92A20508657D}"/>
              </a:ext>
            </a:extLst>
          </p:cNvPr>
          <p:cNvSpPr>
            <a:spLocks noGrp="1"/>
          </p:cNvSpPr>
          <p:nvPr>
            <p:ph type="body" sz="quarter" idx="50" hasCustomPrompt="1"/>
          </p:nvPr>
        </p:nvSpPr>
        <p:spPr>
          <a:xfrm>
            <a:off x="6322057" y="4892740"/>
            <a:ext cx="5282568" cy="360000"/>
          </a:xfrm>
        </p:spPr>
        <p:txBody>
          <a:bodyPr anchor="b">
            <a:noAutofit/>
          </a:bodyPr>
          <a:lstStyle>
            <a:lvl1pPr>
              <a:lnSpc>
                <a:spcPct val="100000"/>
              </a:lnSpc>
              <a:spcBef>
                <a:spcPts val="0"/>
              </a:spcBef>
              <a:defRPr sz="1800"/>
            </a:lvl1pPr>
          </a:lstStyle>
          <a:p>
            <a:pPr lvl="0"/>
            <a:r>
              <a:rPr lang="en-GB" dirty="0"/>
              <a:t>Location</a:t>
            </a:r>
          </a:p>
        </p:txBody>
      </p:sp>
    </p:spTree>
    <p:extLst>
      <p:ext uri="{BB962C8B-B14F-4D97-AF65-F5344CB8AC3E}">
        <p14:creationId xmlns:p14="http://schemas.microsoft.com/office/powerpoint/2010/main" val="371659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94" name="Text Placeholder 93">
            <a:extLst>
              <a:ext uri="{FF2B5EF4-FFF2-40B4-BE49-F238E27FC236}">
                <a16:creationId xmlns:a16="http://schemas.microsoft.com/office/drawing/2014/main" id="{D9BF0405-AD83-547B-0BC8-7E0A284143E2}"/>
              </a:ext>
            </a:extLst>
          </p:cNvPr>
          <p:cNvSpPr>
            <a:spLocks noGrp="1"/>
          </p:cNvSpPr>
          <p:nvPr>
            <p:ph type="body" sz="quarter" idx="44"/>
          </p:nvPr>
        </p:nvSpPr>
        <p:spPr>
          <a:xfrm>
            <a:off x="5839091" y="149119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2" name="Text Placeholder 91">
            <a:extLst>
              <a:ext uri="{FF2B5EF4-FFF2-40B4-BE49-F238E27FC236}">
                <a16:creationId xmlns:a16="http://schemas.microsoft.com/office/drawing/2014/main" id="{5A5C8D52-CA53-DDEF-C918-B70E6C77F839}"/>
              </a:ext>
            </a:extLst>
          </p:cNvPr>
          <p:cNvSpPr>
            <a:spLocks noGrp="1"/>
          </p:cNvSpPr>
          <p:nvPr>
            <p:ph type="body" sz="quarter" idx="43"/>
          </p:nvPr>
        </p:nvSpPr>
        <p:spPr>
          <a:xfrm>
            <a:off x="5825570" y="2569349"/>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0" name="Text Placeholder 89">
            <a:extLst>
              <a:ext uri="{FF2B5EF4-FFF2-40B4-BE49-F238E27FC236}">
                <a16:creationId xmlns:a16="http://schemas.microsoft.com/office/drawing/2014/main" id="{017D09F1-F9AE-D1BC-4238-43482288C0A4}"/>
              </a:ext>
            </a:extLst>
          </p:cNvPr>
          <p:cNvSpPr>
            <a:spLocks noGrp="1"/>
          </p:cNvSpPr>
          <p:nvPr>
            <p:ph type="body" sz="quarter" idx="42"/>
          </p:nvPr>
        </p:nvSpPr>
        <p:spPr>
          <a:xfrm>
            <a:off x="5825911" y="3715116"/>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8" name="Text Placeholder 87">
            <a:extLst>
              <a:ext uri="{FF2B5EF4-FFF2-40B4-BE49-F238E27FC236}">
                <a16:creationId xmlns:a16="http://schemas.microsoft.com/office/drawing/2014/main" id="{9BB716BD-1889-015D-9C0F-E7138A3898D2}"/>
              </a:ext>
            </a:extLst>
          </p:cNvPr>
          <p:cNvSpPr>
            <a:spLocks noGrp="1"/>
          </p:cNvSpPr>
          <p:nvPr>
            <p:ph type="body" sz="quarter" idx="41"/>
          </p:nvPr>
        </p:nvSpPr>
        <p:spPr>
          <a:xfrm>
            <a:off x="5954486" y="4874403"/>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9" name="Freeform: Shape 8">
            <a:extLst>
              <a:ext uri="{FF2B5EF4-FFF2-40B4-BE49-F238E27FC236}">
                <a16:creationId xmlns:a16="http://schemas.microsoft.com/office/drawing/2014/main" id="{91FA46AC-369F-A789-6C23-E8313F5511DB}"/>
              </a:ext>
            </a:extLst>
          </p:cNvPr>
          <p:cNvSpPr/>
          <p:nvPr userDrawn="1"/>
        </p:nvSpPr>
        <p:spPr>
          <a:xfrm flipV="1">
            <a:off x="0" y="5114925"/>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1" name="Text Placeholder 7">
            <a:extLst>
              <a:ext uri="{FF2B5EF4-FFF2-40B4-BE49-F238E27FC236}">
                <a16:creationId xmlns:a16="http://schemas.microsoft.com/office/drawing/2014/main" id="{467FFE41-87BA-382B-FABF-2D6AE99DAC88}"/>
              </a:ext>
            </a:extLst>
          </p:cNvPr>
          <p:cNvSpPr>
            <a:spLocks noGrp="1"/>
          </p:cNvSpPr>
          <p:nvPr>
            <p:ph type="body" sz="quarter" idx="13"/>
          </p:nvPr>
        </p:nvSpPr>
        <p:spPr>
          <a:xfrm>
            <a:off x="6572679" y="1376535"/>
            <a:ext cx="5031946" cy="747251"/>
          </a:xfrm>
        </p:spPr>
        <p:txBody>
          <a:bodyPr anchor="ctr">
            <a:noAutofit/>
          </a:bodyPr>
          <a:lstStyle>
            <a:lvl1pPr>
              <a:lnSpc>
                <a:spcPct val="100000"/>
              </a:lnSpc>
              <a:spcBef>
                <a:spcPts val="0"/>
              </a:spcBef>
              <a:defRPr sz="18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AEE06FA4-0F97-6F61-C722-9F7239E2DC09}"/>
              </a:ext>
            </a:extLst>
          </p:cNvPr>
          <p:cNvSpPr>
            <a:spLocks noGrp="1"/>
          </p:cNvSpPr>
          <p:nvPr>
            <p:ph type="body" sz="quarter" idx="33"/>
          </p:nvPr>
        </p:nvSpPr>
        <p:spPr>
          <a:xfrm>
            <a:off x="6572679" y="2571746"/>
            <a:ext cx="5031946" cy="747251"/>
          </a:xfrm>
        </p:spPr>
        <p:txBody>
          <a:bodyPr anchor="ctr">
            <a:noAutofit/>
          </a:bodyPr>
          <a:lstStyle>
            <a:lvl1pPr>
              <a:lnSpc>
                <a:spcPct val="100000"/>
              </a:lnSpc>
              <a:spcBef>
                <a:spcPts val="0"/>
              </a:spcBef>
              <a:defRPr sz="18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9" name="Text Placeholder 7">
            <a:extLst>
              <a:ext uri="{FF2B5EF4-FFF2-40B4-BE49-F238E27FC236}">
                <a16:creationId xmlns:a16="http://schemas.microsoft.com/office/drawing/2014/main" id="{1A2EC03D-0031-5439-382A-06A1EBCCF70B}"/>
              </a:ext>
            </a:extLst>
          </p:cNvPr>
          <p:cNvSpPr>
            <a:spLocks noGrp="1"/>
          </p:cNvSpPr>
          <p:nvPr>
            <p:ph type="body" sz="quarter" idx="36"/>
          </p:nvPr>
        </p:nvSpPr>
        <p:spPr>
          <a:xfrm>
            <a:off x="6572679" y="3538996"/>
            <a:ext cx="5031946" cy="747251"/>
          </a:xfrm>
        </p:spPr>
        <p:txBody>
          <a:bodyPr anchor="ctr">
            <a:noAutofit/>
          </a:bodyPr>
          <a:lstStyle>
            <a:lvl1pPr>
              <a:lnSpc>
                <a:spcPct val="100000"/>
              </a:lnSpc>
              <a:spcBef>
                <a:spcPts val="0"/>
              </a:spcBef>
              <a:defRPr sz="18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0" name="Text Placeholder 7">
            <a:extLst>
              <a:ext uri="{FF2B5EF4-FFF2-40B4-BE49-F238E27FC236}">
                <a16:creationId xmlns:a16="http://schemas.microsoft.com/office/drawing/2014/main" id="{898D4D79-CC68-5105-005D-DD2DB9447915}"/>
              </a:ext>
            </a:extLst>
          </p:cNvPr>
          <p:cNvSpPr>
            <a:spLocks noGrp="1"/>
          </p:cNvSpPr>
          <p:nvPr>
            <p:ph type="body" sz="quarter" idx="39"/>
          </p:nvPr>
        </p:nvSpPr>
        <p:spPr>
          <a:xfrm>
            <a:off x="6572679" y="4730643"/>
            <a:ext cx="5031946" cy="747251"/>
          </a:xfrm>
        </p:spPr>
        <p:txBody>
          <a:bodyPr anchor="ctr">
            <a:noAutofit/>
          </a:bodyPr>
          <a:lstStyle>
            <a:lvl1pPr>
              <a:lnSpc>
                <a:spcPct val="100000"/>
              </a:lnSpc>
              <a:spcBef>
                <a:spcPts val="0"/>
              </a:spcBef>
              <a:defRPr sz="18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Tree>
    <p:extLst>
      <p:ext uri="{BB962C8B-B14F-4D97-AF65-F5344CB8AC3E}">
        <p14:creationId xmlns:p14="http://schemas.microsoft.com/office/powerpoint/2010/main" val="259125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3429000" cy="3428996"/>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587379" y="584199"/>
            <a:ext cx="9577383" cy="3694093"/>
          </a:xfrm>
          <a:prstGeom prst="rect">
            <a:avLst/>
          </a:prstGeom>
        </p:spPr>
        <p:txBody>
          <a:bodyPr anchor="b">
            <a:noAutofit/>
          </a:bodyPr>
          <a:lstStyle>
            <a:lvl1pPr algn="l">
              <a:defRPr sz="4400">
                <a:solidFill>
                  <a:schemeClr val="tx1">
                    <a:lumMod val="85000"/>
                    <a:lumOff val="15000"/>
                  </a:schemeClr>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587377" y="4386292"/>
            <a:ext cx="9577383" cy="1423958"/>
          </a:xfrm>
          <a:prstGeom prst="rect">
            <a:avLst/>
          </a:prstGeom>
        </p:spPr>
        <p:txBody>
          <a:bodyPr>
            <a:noAutofit/>
          </a:bodyPr>
          <a:lstStyle>
            <a:lvl1pPr marL="0" indent="0" algn="l">
              <a:lnSpc>
                <a:spcPct val="150000"/>
              </a:lnSpc>
              <a:buNone/>
              <a:defRPr sz="18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87377"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p>
        </p:txBody>
      </p:sp>
    </p:spTree>
    <p:extLst>
      <p:ext uri="{BB962C8B-B14F-4D97-AF65-F5344CB8AC3E}">
        <p14:creationId xmlns:p14="http://schemas.microsoft.com/office/powerpoint/2010/main" val="2799413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01FB9E8-FFD2-5B94-A9EC-C17430F2B27F}"/>
              </a:ext>
            </a:extLst>
          </p:cNvPr>
          <p:cNvSpPr/>
          <p:nvPr userDrawn="1"/>
        </p:nvSpPr>
        <p:spPr>
          <a:xfrm>
            <a:off x="0" y="1542920"/>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BBEC518-0BEE-8EE2-B20F-6E73D5849DD7}"/>
              </a:ext>
            </a:extLst>
          </p:cNvPr>
          <p:cNvSpPr/>
          <p:nvPr userDrawn="1"/>
        </p:nvSpPr>
        <p:spPr>
          <a:xfrm flipH="1">
            <a:off x="10301524" y="1542920"/>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1320804" y="2005042"/>
            <a:ext cx="9577383" cy="1423958"/>
          </a:xfrm>
          <a:prstGeom prst="rect">
            <a:avLst/>
          </a:prstGeom>
        </p:spPr>
        <p:txBody>
          <a:bodyPr anchor="b">
            <a:noAutofit/>
          </a:bodyPr>
          <a:lstStyle>
            <a:lvl1pPr algn="ctr">
              <a:defRPr sz="4400">
                <a:solidFill>
                  <a:schemeClr val="tx1">
                    <a:lumMod val="85000"/>
                    <a:lumOff val="15000"/>
                  </a:schemeClr>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1320804" y="3537000"/>
            <a:ext cx="9577383" cy="1423958"/>
          </a:xfrm>
          <a:prstGeom prst="rect">
            <a:avLst/>
          </a:prstGeom>
        </p:spPr>
        <p:txBody>
          <a:bodyPr>
            <a:noAutofit/>
          </a:bodyPr>
          <a:lstStyle>
            <a:lvl1pPr marL="0" indent="0" algn="ctr">
              <a:lnSpc>
                <a:spcPct val="150000"/>
              </a:lnSpc>
              <a:buNone/>
              <a:defRPr sz="18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334178" y="3429000"/>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p>
        </p:txBody>
      </p:sp>
    </p:spTree>
    <p:extLst>
      <p:ext uri="{BB962C8B-B14F-4D97-AF65-F5344CB8AC3E}">
        <p14:creationId xmlns:p14="http://schemas.microsoft.com/office/powerpoint/2010/main" val="1982415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01FB9E8-FFD2-5B94-A9EC-C17430F2B27F}"/>
              </a:ext>
            </a:extLst>
          </p:cNvPr>
          <p:cNvSpPr/>
          <p:nvPr userDrawn="1"/>
        </p:nvSpPr>
        <p:spPr>
          <a:xfrm rot="5400000">
            <a:off x="5150762" y="-940842"/>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1320804" y="2005042"/>
            <a:ext cx="9577383" cy="1423958"/>
          </a:xfrm>
          <a:prstGeom prst="rect">
            <a:avLst/>
          </a:prstGeom>
        </p:spPr>
        <p:txBody>
          <a:bodyPr anchor="b">
            <a:noAutofit/>
          </a:bodyPr>
          <a:lstStyle>
            <a:lvl1pPr algn="ctr">
              <a:defRPr sz="4400">
                <a:solidFill>
                  <a:schemeClr val="tx1">
                    <a:lumMod val="85000"/>
                    <a:lumOff val="15000"/>
                  </a:schemeClr>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1320804" y="3537000"/>
            <a:ext cx="9577383" cy="1423958"/>
          </a:xfrm>
          <a:prstGeom prst="rect">
            <a:avLst/>
          </a:prstGeom>
        </p:spPr>
        <p:txBody>
          <a:bodyPr>
            <a:noAutofit/>
          </a:bodyPr>
          <a:lstStyle>
            <a:lvl1pPr marL="0" indent="0" algn="ctr">
              <a:lnSpc>
                <a:spcPct val="150000"/>
              </a:lnSpc>
              <a:buNone/>
              <a:defRPr sz="18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334178" y="3429000"/>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p>
        </p:txBody>
      </p:sp>
    </p:spTree>
    <p:extLst>
      <p:ext uri="{BB962C8B-B14F-4D97-AF65-F5344CB8AC3E}">
        <p14:creationId xmlns:p14="http://schemas.microsoft.com/office/powerpoint/2010/main" val="3828188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672954"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87374" y="584201"/>
            <a:ext cx="6143625" cy="2671064"/>
          </a:xfrm>
          <a:prstGeom prst="rect">
            <a:avLst/>
          </a:prstGeom>
        </p:spPr>
        <p:txBody>
          <a:bodyPr anchor="t">
            <a:noAutofit/>
          </a:bodyPr>
          <a:lstStyle>
            <a:lvl1pPr>
              <a:defRPr sz="4400">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405940" y="595109"/>
            <a:ext cx="4198686" cy="5678691"/>
          </a:xfrm>
          <a:solidFill>
            <a:schemeClr val="accent1">
              <a:lumMod val="20000"/>
              <a:lumOff val="80000"/>
            </a:schemeClr>
          </a:solidFill>
        </p:spPr>
        <p:txBody>
          <a:bodyPr/>
          <a:lstStyle/>
          <a:p>
            <a:endParaRPr lang="en-ID"/>
          </a:p>
        </p:txBody>
      </p:sp>
      <p:sp>
        <p:nvSpPr>
          <p:cNvPr id="8" name="Text Placeholder 2">
            <a:extLst>
              <a:ext uri="{FF2B5EF4-FFF2-40B4-BE49-F238E27FC236}">
                <a16:creationId xmlns:a16="http://schemas.microsoft.com/office/drawing/2014/main" id="{62C4CDD4-5CB3-EC9C-93D2-60B6515FB1C8}"/>
              </a:ext>
            </a:extLst>
          </p:cNvPr>
          <p:cNvSpPr>
            <a:spLocks noGrp="1"/>
          </p:cNvSpPr>
          <p:nvPr>
            <p:ph type="body" sz="quarter" idx="15"/>
          </p:nvPr>
        </p:nvSpPr>
        <p:spPr>
          <a:xfrm>
            <a:off x="587374" y="4181689"/>
            <a:ext cx="5508626" cy="2092110"/>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896DF618-B764-8C81-0118-BACA0E6B0CED}"/>
              </a:ext>
            </a:extLst>
          </p:cNvPr>
          <p:cNvSpPr>
            <a:spLocks noGrp="1"/>
          </p:cNvSpPr>
          <p:nvPr>
            <p:ph type="body" sz="quarter" idx="16"/>
          </p:nvPr>
        </p:nvSpPr>
        <p:spPr>
          <a:xfrm>
            <a:off x="587374" y="3788111"/>
            <a:ext cx="5508626" cy="360000"/>
          </a:xfrm>
        </p:spPr>
        <p:txBody>
          <a:bodyPr anchor="b">
            <a:noAutofit/>
          </a:bodyPr>
          <a:lstStyle>
            <a:lvl1pPr>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87375" y="1439997"/>
            <a:ext cx="3969385" cy="3978004"/>
          </a:xfrm>
          <a:prstGeom prst="rect">
            <a:avLst/>
          </a:prstGeom>
        </p:spPr>
        <p:txBody>
          <a:bodyPr anchor="ctr">
            <a:noAutofit/>
          </a:bodyPr>
          <a:lstStyle>
            <a:lvl1pPr>
              <a:defRPr>
                <a:solidFill>
                  <a:schemeClr val="tx1">
                    <a:lumMod val="85000"/>
                    <a:lumOff val="15000"/>
                  </a:schemeClr>
                </a:solidFill>
              </a:defRPr>
            </a:lvl1pPr>
          </a:lstStyle>
          <a:p>
            <a:r>
              <a:rPr lang="en-US" dirty="0"/>
              <a:t>Click to edit Master title style</a:t>
            </a:r>
            <a:endParaRPr lang="en-ID" dirty="0"/>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604625" y="3429000"/>
            <a:ext cx="5873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43DEE493-90BB-02BD-0CB7-B66627CD5D06}"/>
              </a:ext>
            </a:extLst>
          </p:cNvPr>
          <p:cNvSpPr>
            <a:spLocks noGrp="1"/>
          </p:cNvSpPr>
          <p:nvPr>
            <p:ph type="body" sz="quarter" idx="15"/>
          </p:nvPr>
        </p:nvSpPr>
        <p:spPr>
          <a:xfrm>
            <a:off x="6095999" y="2838166"/>
            <a:ext cx="5508626" cy="1791756"/>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1" name="Text Placeholder 7">
            <a:extLst>
              <a:ext uri="{FF2B5EF4-FFF2-40B4-BE49-F238E27FC236}">
                <a16:creationId xmlns:a16="http://schemas.microsoft.com/office/drawing/2014/main" id="{0C281B2A-29F6-C464-36B0-303B26A77A9F}"/>
              </a:ext>
            </a:extLst>
          </p:cNvPr>
          <p:cNvSpPr>
            <a:spLocks noGrp="1"/>
          </p:cNvSpPr>
          <p:nvPr>
            <p:ph type="body" sz="quarter" idx="16"/>
          </p:nvPr>
        </p:nvSpPr>
        <p:spPr>
          <a:xfrm>
            <a:off x="6095999" y="2444588"/>
            <a:ext cx="5508626" cy="360000"/>
          </a:xfrm>
        </p:spPr>
        <p:txBody>
          <a:bodyPr anchor="b">
            <a:noAutofit/>
          </a:bodyPr>
          <a:lstStyle>
            <a:lvl1pPr>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Text Box T20V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45FF2-E894-090A-2126-BD0A3AB17A9C}"/>
              </a:ext>
            </a:extLst>
          </p:cNvPr>
          <p:cNvSpPr/>
          <p:nvPr userDrawn="1"/>
        </p:nvSpPr>
        <p:spPr>
          <a:xfrm>
            <a:off x="6096000" y="46538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p>
        </p:txBody>
      </p:sp>
      <p:sp>
        <p:nvSpPr>
          <p:cNvPr id="11" name="Rectangle 10">
            <a:extLst>
              <a:ext uri="{FF2B5EF4-FFF2-40B4-BE49-F238E27FC236}">
                <a16:creationId xmlns:a16="http://schemas.microsoft.com/office/drawing/2014/main" id="{518248D7-F70B-9F8E-EEB6-9CBB9125483A}"/>
              </a:ext>
            </a:extLst>
          </p:cNvPr>
          <p:cNvSpPr/>
          <p:nvPr userDrawn="1"/>
        </p:nvSpPr>
        <p:spPr>
          <a:xfrm>
            <a:off x="10572000" y="5842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5057778" cy="1814807"/>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221393" y="709593"/>
            <a:ext cx="5845212" cy="5438814"/>
          </a:xfrm>
          <a:prstGeom prst="rect">
            <a:avLst/>
          </a:prstGeom>
          <a:solidFill>
            <a:schemeClr val="accent1">
              <a:lumMod val="20000"/>
              <a:lumOff val="80000"/>
            </a:schemeClr>
          </a:solidFill>
        </p:spPr>
        <p:txBody>
          <a:bodyPr anchor="ctr"/>
          <a:lstStyle>
            <a:lvl1pPr algn="ctr">
              <a:defRPr sz="1200"/>
            </a:lvl1pPr>
          </a:lstStyle>
          <a:p>
            <a:endParaRPr lang="en-ID"/>
          </a:p>
        </p:txBody>
      </p:sp>
      <p:sp>
        <p:nvSpPr>
          <p:cNvPr id="6"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587374" y="3589785"/>
            <a:ext cx="5057777" cy="2684015"/>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587374" y="3196208"/>
            <a:ext cx="5057777" cy="360000"/>
          </a:xfrm>
        </p:spPr>
        <p:txBody>
          <a:bodyPr anchor="b">
            <a:noAutofit/>
          </a:bodyPr>
          <a:lstStyle>
            <a:lvl1pPr>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3641254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01V2">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584200"/>
            <a:ext cx="11017248" cy="5689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1308100" y="2099256"/>
            <a:ext cx="9575798" cy="2179036"/>
          </a:xfrm>
          <a:prstGeom prst="rect">
            <a:avLst/>
          </a:prstGeom>
        </p:spPr>
        <p:txBody>
          <a:bodyPr anchor="b">
            <a:noAutofit/>
          </a:bodyPr>
          <a:lstStyle>
            <a:lvl1pPr algn="ctr">
              <a:defRPr sz="54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1308100" y="4386292"/>
            <a:ext cx="9575798" cy="1423958"/>
          </a:xfrm>
          <a:prstGeom prst="rect">
            <a:avLst/>
          </a:prstGeom>
        </p:spPr>
        <p:txBody>
          <a:bodyPr>
            <a:noAutofit/>
          </a:bodyPr>
          <a:lstStyle>
            <a:lvl1pPr marL="0" indent="0" algn="ctr">
              <a:lnSpc>
                <a:spcPct val="150000"/>
              </a:lnSpc>
              <a:buNone/>
              <a:defRPr sz="18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4885976" y="4278292"/>
            <a:ext cx="2420046" cy="10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p>
        </p:txBody>
      </p:sp>
    </p:spTree>
    <p:extLst>
      <p:ext uri="{BB962C8B-B14F-4D97-AF65-F5344CB8AC3E}">
        <p14:creationId xmlns:p14="http://schemas.microsoft.com/office/powerpoint/2010/main" val="2185570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Text Box T20V4">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A15B4-D2EA-01A6-7B57-69B52E7EB0A2}"/>
              </a:ext>
            </a:extLst>
          </p:cNvPr>
          <p:cNvSpPr/>
          <p:nvPr userDrawn="1"/>
        </p:nvSpPr>
        <p:spPr>
          <a:xfrm>
            <a:off x="587375" y="4833800"/>
            <a:ext cx="144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87375" y="584200"/>
            <a:ext cx="6915666" cy="2225675"/>
          </a:xfrm>
          <a:prstGeom prst="rect">
            <a:avLst/>
          </a:prstGeom>
        </p:spPr>
        <p:txBody>
          <a:bodyPr anchor="t">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712770" y="3095625"/>
            <a:ext cx="6790271" cy="3052782"/>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3" name="Text Placeholder 2">
            <a:extLst>
              <a:ext uri="{FF2B5EF4-FFF2-40B4-BE49-F238E27FC236}">
                <a16:creationId xmlns:a16="http://schemas.microsoft.com/office/drawing/2014/main" id="{21A76711-60BF-29B4-4B96-D64976870576}"/>
              </a:ext>
            </a:extLst>
          </p:cNvPr>
          <p:cNvSpPr>
            <a:spLocks noGrp="1"/>
          </p:cNvSpPr>
          <p:nvPr>
            <p:ph type="body" sz="quarter" idx="16"/>
          </p:nvPr>
        </p:nvSpPr>
        <p:spPr>
          <a:xfrm>
            <a:off x="8112125" y="977777"/>
            <a:ext cx="3492499" cy="5296023"/>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77D93DB-2526-054C-8A3C-46AF86D40C19}"/>
              </a:ext>
            </a:extLst>
          </p:cNvPr>
          <p:cNvSpPr>
            <a:spLocks noGrp="1"/>
          </p:cNvSpPr>
          <p:nvPr>
            <p:ph type="body" sz="quarter" idx="17"/>
          </p:nvPr>
        </p:nvSpPr>
        <p:spPr>
          <a:xfrm>
            <a:off x="8112124" y="584200"/>
            <a:ext cx="3492499" cy="360000"/>
          </a:xfrm>
        </p:spPr>
        <p:txBody>
          <a:bodyPr anchor="b">
            <a:noAutofit/>
          </a:bodyPr>
          <a:lstStyle>
            <a:lvl1pPr>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Text Box T20V5">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87375" y="584200"/>
            <a:ext cx="5219760" cy="2844800"/>
          </a:xfrm>
          <a:prstGeom prst="rect">
            <a:avLst/>
          </a:prstGeom>
        </p:spPr>
        <p:txBody>
          <a:bodyPr anchor="b">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4" name="Text Placeholder 2">
            <a:extLst>
              <a:ext uri="{FF2B5EF4-FFF2-40B4-BE49-F238E27FC236}">
                <a16:creationId xmlns:a16="http://schemas.microsoft.com/office/drawing/2014/main" id="{0AB2C1EC-C05C-EA4B-8CF7-DAE9FE345334}"/>
              </a:ext>
            </a:extLst>
          </p:cNvPr>
          <p:cNvSpPr>
            <a:spLocks noGrp="1"/>
          </p:cNvSpPr>
          <p:nvPr>
            <p:ph type="body" sz="quarter" idx="20"/>
          </p:nvPr>
        </p:nvSpPr>
        <p:spPr>
          <a:xfrm>
            <a:off x="600142" y="4155959"/>
            <a:ext cx="5206993" cy="2117841"/>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1481739-9446-ED24-B786-6841C785F46F}"/>
              </a:ext>
            </a:extLst>
          </p:cNvPr>
          <p:cNvSpPr>
            <a:spLocks noGrp="1"/>
          </p:cNvSpPr>
          <p:nvPr>
            <p:ph type="body" sz="quarter" idx="21"/>
          </p:nvPr>
        </p:nvSpPr>
        <p:spPr>
          <a:xfrm>
            <a:off x="600142" y="3762382"/>
            <a:ext cx="5206993" cy="360000"/>
          </a:xfrm>
        </p:spPr>
        <p:txBody>
          <a:bodyPr anchor="b">
            <a:noAutofit/>
          </a:bodyPr>
          <a:lstStyle>
            <a:lvl1pPr>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87375" y="4181689"/>
            <a:ext cx="4968000" cy="1791756"/>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87375" y="3788111"/>
            <a:ext cx="4968000" cy="360000"/>
          </a:xfrm>
        </p:spPr>
        <p:txBody>
          <a:bodyPr anchor="b">
            <a:noAutofit/>
          </a:bodyPr>
          <a:lstStyle>
            <a:lvl1pPr>
              <a:lnSpc>
                <a:spcPct val="100000"/>
              </a:lnSpc>
              <a:spcBef>
                <a:spcPts val="0"/>
              </a:spcBef>
              <a:defRPr sz="1800"/>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87374" y="584200"/>
            <a:ext cx="5508625" cy="2838824"/>
          </a:xfrm>
          <a:prstGeom prst="rect">
            <a:avLst/>
          </a:prstGeom>
        </p:spPr>
        <p:txBody>
          <a:bodyPr anchor="b">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41577631-ED01-247A-6047-C96131CB722A}"/>
              </a:ext>
            </a:extLst>
          </p:cNvPr>
          <p:cNvSpPr>
            <a:spLocks noGrp="1"/>
          </p:cNvSpPr>
          <p:nvPr>
            <p:ph type="body" sz="quarter" idx="17"/>
          </p:nvPr>
        </p:nvSpPr>
        <p:spPr>
          <a:xfrm>
            <a:off x="6635998" y="1091018"/>
            <a:ext cx="4968627" cy="1791756"/>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8410FC1C-7F2B-89C0-4139-0DFA84856591}"/>
              </a:ext>
            </a:extLst>
          </p:cNvPr>
          <p:cNvSpPr>
            <a:spLocks noGrp="1"/>
          </p:cNvSpPr>
          <p:nvPr>
            <p:ph type="body" sz="quarter" idx="18"/>
          </p:nvPr>
        </p:nvSpPr>
        <p:spPr>
          <a:xfrm>
            <a:off x="6635999" y="697440"/>
            <a:ext cx="4968627" cy="360000"/>
          </a:xfrm>
        </p:spPr>
        <p:txBody>
          <a:bodyPr anchor="b">
            <a:noAutofit/>
          </a:bodyPr>
          <a:lstStyle>
            <a:lvl1pPr>
              <a:lnSpc>
                <a:spcPct val="100000"/>
              </a:lnSpc>
              <a:spcBef>
                <a:spcPts val="0"/>
              </a:spcBef>
              <a:defRPr sz="1800"/>
            </a:lvl1pPr>
          </a:lstStyle>
          <a:p>
            <a:pPr lvl="0"/>
            <a:r>
              <a:rPr lang="en-GB" dirty="0"/>
              <a:t>Click to edit Master text styles</a:t>
            </a:r>
          </a:p>
        </p:txBody>
      </p:sp>
      <p:sp>
        <p:nvSpPr>
          <p:cNvPr id="15" name="Rectangle 14">
            <a:extLst>
              <a:ext uri="{FF2B5EF4-FFF2-40B4-BE49-F238E27FC236}">
                <a16:creationId xmlns:a16="http://schemas.microsoft.com/office/drawing/2014/main" id="{5C845FF2-E894-090A-2126-BD0A3AB17A9C}"/>
              </a:ext>
            </a:extLst>
          </p:cNvPr>
          <p:cNvSpPr/>
          <p:nvPr userDrawn="1"/>
        </p:nvSpPr>
        <p:spPr>
          <a:xfrm>
            <a:off x="9075419" y="5067300"/>
            <a:ext cx="3116581" cy="1790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5970608" cy="3303606"/>
          </a:xfrm>
          <a:prstGeom prst="rect">
            <a:avLst/>
          </a:prstGeom>
          <a:solidFill>
            <a:schemeClr val="accent1">
              <a:lumMod val="20000"/>
              <a:lumOff val="80000"/>
            </a:schemeClr>
          </a:solidFill>
        </p:spPr>
        <p:txBody>
          <a:bodyPr anchor="ctr"/>
          <a:lstStyle>
            <a:lvl1pPr marL="0" indent="0" algn="ctr">
              <a:buNone/>
              <a:defRPr sz="1200"/>
            </a:lvl1pPr>
          </a:lstStyle>
          <a:p>
            <a:endParaRPr lang="en-ID"/>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sp>
        <p:nvSpPr>
          <p:cNvPr id="9" name="Freeform: Shape 7">
            <a:extLst>
              <a:ext uri="{FF2B5EF4-FFF2-40B4-BE49-F238E27FC236}">
                <a16:creationId xmlns:a16="http://schemas.microsoft.com/office/drawing/2014/main" id="{AC37003A-ECD2-9271-8AB2-E1B377082716}"/>
              </a:ext>
            </a:extLst>
          </p:cNvPr>
          <p:cNvSpPr/>
          <p:nvPr userDrawn="1"/>
        </p:nvSpPr>
        <p:spPr>
          <a:xfrm>
            <a:off x="4079875" y="2945040"/>
            <a:ext cx="4032250" cy="3912960"/>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767170"/>
          </a:xfrm>
          <a:prstGeom prst="rect">
            <a:avLst/>
          </a:prstGeom>
        </p:spPr>
        <p:txBody>
          <a:bodyPr anchor="b">
            <a:noAutofit/>
          </a:bodyPr>
          <a:lstStyle>
            <a:lvl1pPr algn="ctr">
              <a:defRPr>
                <a:solidFill>
                  <a:schemeClr val="tx1">
                    <a:lumMod val="85000"/>
                    <a:lumOff val="15000"/>
                  </a:schemeClr>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B3D80DCF-CAC4-B510-50AD-54ADC9D71BE9}"/>
              </a:ext>
            </a:extLst>
          </p:cNvPr>
          <p:cNvSpPr>
            <a:spLocks noGrp="1"/>
          </p:cNvSpPr>
          <p:nvPr>
            <p:ph type="body" sz="quarter" idx="15"/>
          </p:nvPr>
        </p:nvSpPr>
        <p:spPr>
          <a:xfrm>
            <a:off x="587375" y="3626764"/>
            <a:ext cx="3182400" cy="2647036"/>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14" name="Text Placeholder 7">
            <a:extLst>
              <a:ext uri="{FF2B5EF4-FFF2-40B4-BE49-F238E27FC236}">
                <a16:creationId xmlns:a16="http://schemas.microsoft.com/office/drawing/2014/main" id="{C731E03B-66F2-08AA-04BD-84B57915BAB9}"/>
              </a:ext>
            </a:extLst>
          </p:cNvPr>
          <p:cNvSpPr>
            <a:spLocks noGrp="1"/>
          </p:cNvSpPr>
          <p:nvPr>
            <p:ph type="body" sz="quarter" idx="20"/>
          </p:nvPr>
        </p:nvSpPr>
        <p:spPr>
          <a:xfrm>
            <a:off x="587376" y="3233186"/>
            <a:ext cx="3182400" cy="360000"/>
          </a:xfrm>
        </p:spPr>
        <p:txBody>
          <a:bodyPr anchor="b">
            <a:noAutofit/>
          </a:bodyPr>
          <a:lstStyle>
            <a:lvl1pPr>
              <a:lnSpc>
                <a:spcPct val="100000"/>
              </a:lnSpc>
              <a:spcBef>
                <a:spcPts val="0"/>
              </a:spcBef>
              <a:defRPr sz="1800"/>
            </a:lvl1pPr>
          </a:lstStyle>
          <a:p>
            <a:pPr lvl="0"/>
            <a:r>
              <a:rPr lang="en-GB" dirty="0"/>
              <a:t>Click to edit Master text</a:t>
            </a:r>
          </a:p>
        </p:txBody>
      </p:sp>
      <p:sp>
        <p:nvSpPr>
          <p:cNvPr id="18" name="Text Placeholder 2">
            <a:extLst>
              <a:ext uri="{FF2B5EF4-FFF2-40B4-BE49-F238E27FC236}">
                <a16:creationId xmlns:a16="http://schemas.microsoft.com/office/drawing/2014/main" id="{CE032C3F-0A3B-AAC7-3588-458B3449AB84}"/>
              </a:ext>
            </a:extLst>
          </p:cNvPr>
          <p:cNvSpPr>
            <a:spLocks noGrp="1"/>
          </p:cNvSpPr>
          <p:nvPr>
            <p:ph type="body" sz="quarter" idx="21"/>
          </p:nvPr>
        </p:nvSpPr>
        <p:spPr>
          <a:xfrm>
            <a:off x="8426568" y="3626764"/>
            <a:ext cx="3182400" cy="2647036"/>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19" name="Text Placeholder 7">
            <a:extLst>
              <a:ext uri="{FF2B5EF4-FFF2-40B4-BE49-F238E27FC236}">
                <a16:creationId xmlns:a16="http://schemas.microsoft.com/office/drawing/2014/main" id="{00DB280F-8549-B946-7450-371D6645965F}"/>
              </a:ext>
            </a:extLst>
          </p:cNvPr>
          <p:cNvSpPr>
            <a:spLocks noGrp="1"/>
          </p:cNvSpPr>
          <p:nvPr>
            <p:ph type="body" sz="quarter" idx="22"/>
          </p:nvPr>
        </p:nvSpPr>
        <p:spPr>
          <a:xfrm>
            <a:off x="8426569" y="3233186"/>
            <a:ext cx="3182400" cy="360000"/>
          </a:xfrm>
        </p:spPr>
        <p:txBody>
          <a:bodyPr anchor="b">
            <a:noAutofit/>
          </a:bodyPr>
          <a:lstStyle>
            <a:lvl1pPr>
              <a:lnSpc>
                <a:spcPct val="100000"/>
              </a:lnSpc>
              <a:spcBef>
                <a:spcPts val="0"/>
              </a:spcBef>
              <a:defRPr sz="1800"/>
            </a:lvl1pPr>
          </a:lstStyle>
          <a:p>
            <a:pPr lvl="0"/>
            <a:r>
              <a:rPr lang="en-GB" dirty="0"/>
              <a:t>Click to edit Master text</a:t>
            </a:r>
          </a:p>
        </p:txBody>
      </p:sp>
      <p:sp>
        <p:nvSpPr>
          <p:cNvPr id="24" name="Text Placeholder 2">
            <a:extLst>
              <a:ext uri="{FF2B5EF4-FFF2-40B4-BE49-F238E27FC236}">
                <a16:creationId xmlns:a16="http://schemas.microsoft.com/office/drawing/2014/main" id="{4869377D-21D8-79DE-3928-53FCA3989A45}"/>
              </a:ext>
            </a:extLst>
          </p:cNvPr>
          <p:cNvSpPr>
            <a:spLocks noGrp="1"/>
          </p:cNvSpPr>
          <p:nvPr>
            <p:ph type="body" sz="quarter" idx="23"/>
          </p:nvPr>
        </p:nvSpPr>
        <p:spPr>
          <a:xfrm>
            <a:off x="4505248" y="3626764"/>
            <a:ext cx="3182400" cy="2647036"/>
          </a:xfrm>
        </p:spPr>
        <p:txBody>
          <a:bodyPr>
            <a:noAutofit/>
          </a:bodyPr>
          <a:lstStyle>
            <a:lvl1pPr algn="ctr">
              <a:lnSpc>
                <a:spcPct val="100000"/>
              </a:lnSpc>
              <a:spcBef>
                <a:spcPts val="0"/>
              </a:spcBef>
              <a:defRPr sz="1600" b="0">
                <a:solidFill>
                  <a:srgbClr val="010203"/>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25" name="Text Placeholder 7">
            <a:extLst>
              <a:ext uri="{FF2B5EF4-FFF2-40B4-BE49-F238E27FC236}">
                <a16:creationId xmlns:a16="http://schemas.microsoft.com/office/drawing/2014/main" id="{A65C9EBC-BA39-D9E2-6EE3-8FCDBA3923A0}"/>
              </a:ext>
            </a:extLst>
          </p:cNvPr>
          <p:cNvSpPr>
            <a:spLocks noGrp="1"/>
          </p:cNvSpPr>
          <p:nvPr>
            <p:ph type="body" sz="quarter" idx="24"/>
          </p:nvPr>
        </p:nvSpPr>
        <p:spPr>
          <a:xfrm>
            <a:off x="4506972" y="3233186"/>
            <a:ext cx="3182400" cy="360000"/>
          </a:xfrm>
        </p:spPr>
        <p:txBody>
          <a:bodyPr anchor="b">
            <a:noAutofit/>
          </a:bodyPr>
          <a:lstStyle>
            <a:lvl1pPr algn="ctr">
              <a:lnSpc>
                <a:spcPct val="100000"/>
              </a:lnSpc>
              <a:spcBef>
                <a:spcPts val="0"/>
              </a:spcBef>
              <a:defRPr sz="1800">
                <a:solidFill>
                  <a:srgbClr val="010203"/>
                </a:solidFill>
              </a:defRPr>
            </a:lvl1pPr>
          </a:lstStyle>
          <a:p>
            <a:pPr lvl="0"/>
            <a:r>
              <a:rPr lang="en-GB" dirty="0"/>
              <a:t>Click to edit Master text</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Text Boxes T22V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87375" y="584200"/>
            <a:ext cx="5222875" cy="2511419"/>
          </a:xfrm>
          <a:prstGeom prst="rect">
            <a:avLst/>
          </a:prstGeom>
        </p:spPr>
        <p:txBody>
          <a:bodyPr anchor="ctr">
            <a:noAutofit/>
          </a:bodyPr>
          <a:lstStyle>
            <a:lvl1pPr algn="l">
              <a:defRPr>
                <a:solidFill>
                  <a:schemeClr val="tx1">
                    <a:lumMod val="85000"/>
                    <a:lumOff val="15000"/>
                  </a:schemeClr>
                </a:solidFill>
              </a:defRPr>
            </a:lvl1pPr>
          </a:lstStyle>
          <a:p>
            <a:r>
              <a:rPr lang="en-US" dirty="0"/>
              <a:t>Click to edit Master title style</a:t>
            </a:r>
            <a:endParaRPr lang="en-ID" dirty="0"/>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21DA4D24-A82B-1EC3-5880-D95826B5ABB0}"/>
              </a:ext>
            </a:extLst>
          </p:cNvPr>
          <p:cNvSpPr>
            <a:spLocks noGrp="1"/>
          </p:cNvSpPr>
          <p:nvPr>
            <p:ph type="body" sz="quarter" idx="18"/>
          </p:nvPr>
        </p:nvSpPr>
        <p:spPr>
          <a:xfrm>
            <a:off x="6394517" y="977777"/>
            <a:ext cx="5210103" cy="2117841"/>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0C0CBB3E-1B00-966A-5016-421CD316FDEE}"/>
              </a:ext>
            </a:extLst>
          </p:cNvPr>
          <p:cNvSpPr>
            <a:spLocks noGrp="1"/>
          </p:cNvSpPr>
          <p:nvPr>
            <p:ph type="body" sz="quarter" idx="19"/>
          </p:nvPr>
        </p:nvSpPr>
        <p:spPr>
          <a:xfrm>
            <a:off x="6394517" y="584200"/>
            <a:ext cx="5210103" cy="360000"/>
          </a:xfrm>
        </p:spPr>
        <p:txBody>
          <a:bodyPr anchor="b">
            <a:noAutofit/>
          </a:bodyPr>
          <a:lstStyle>
            <a:lvl1pPr>
              <a:lnSpc>
                <a:spcPct val="100000"/>
              </a:lnSpc>
              <a:spcBef>
                <a:spcPts val="0"/>
              </a:spcBef>
              <a:defRPr sz="1800"/>
            </a:lvl1pPr>
          </a:lstStyle>
          <a:p>
            <a:pPr lvl="0"/>
            <a:r>
              <a:rPr lang="en-GB" dirty="0"/>
              <a:t>Click to edit Master text styles</a:t>
            </a:r>
          </a:p>
        </p:txBody>
      </p:sp>
      <p:sp>
        <p:nvSpPr>
          <p:cNvPr id="14" name="Text Placeholder 2">
            <a:extLst>
              <a:ext uri="{FF2B5EF4-FFF2-40B4-BE49-F238E27FC236}">
                <a16:creationId xmlns:a16="http://schemas.microsoft.com/office/drawing/2014/main" id="{D74804A8-CECC-36EF-9245-B4C9B09C3D28}"/>
              </a:ext>
            </a:extLst>
          </p:cNvPr>
          <p:cNvSpPr>
            <a:spLocks noGrp="1"/>
          </p:cNvSpPr>
          <p:nvPr>
            <p:ph type="body" sz="quarter" idx="20"/>
          </p:nvPr>
        </p:nvSpPr>
        <p:spPr>
          <a:xfrm>
            <a:off x="600142" y="4155959"/>
            <a:ext cx="5206993" cy="2117841"/>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5" name="Text Placeholder 7">
            <a:extLst>
              <a:ext uri="{FF2B5EF4-FFF2-40B4-BE49-F238E27FC236}">
                <a16:creationId xmlns:a16="http://schemas.microsoft.com/office/drawing/2014/main" id="{DA40AA69-F8B7-00B4-3A15-AF9512DFEFF2}"/>
              </a:ext>
            </a:extLst>
          </p:cNvPr>
          <p:cNvSpPr>
            <a:spLocks noGrp="1"/>
          </p:cNvSpPr>
          <p:nvPr>
            <p:ph type="body" sz="quarter" idx="21"/>
          </p:nvPr>
        </p:nvSpPr>
        <p:spPr>
          <a:xfrm>
            <a:off x="600142" y="3762382"/>
            <a:ext cx="5206993" cy="360000"/>
          </a:xfrm>
        </p:spPr>
        <p:txBody>
          <a:bodyPr anchor="b">
            <a:noAutofit/>
          </a:bodyPr>
          <a:lstStyle>
            <a:lvl1pPr>
              <a:lnSpc>
                <a:spcPct val="100000"/>
              </a:lnSpc>
              <a:spcBef>
                <a:spcPts val="0"/>
              </a:spcBef>
              <a:defRPr sz="1800"/>
            </a:lvl1pPr>
          </a:lstStyle>
          <a:p>
            <a:pPr lvl="0"/>
            <a:r>
              <a:rPr lang="en-GB" dirty="0"/>
              <a:t>Click to edit Master text styles</a:t>
            </a:r>
          </a:p>
        </p:txBody>
      </p:sp>
      <p:sp>
        <p:nvSpPr>
          <p:cNvPr id="16" name="Text Placeholder 2">
            <a:extLst>
              <a:ext uri="{FF2B5EF4-FFF2-40B4-BE49-F238E27FC236}">
                <a16:creationId xmlns:a16="http://schemas.microsoft.com/office/drawing/2014/main" id="{BF6C9534-0126-D1C4-DE6F-D695D5BE1C9F}"/>
              </a:ext>
            </a:extLst>
          </p:cNvPr>
          <p:cNvSpPr>
            <a:spLocks noGrp="1"/>
          </p:cNvSpPr>
          <p:nvPr>
            <p:ph type="body" sz="quarter" idx="22"/>
          </p:nvPr>
        </p:nvSpPr>
        <p:spPr>
          <a:xfrm>
            <a:off x="6394517" y="4155959"/>
            <a:ext cx="5210103" cy="2117841"/>
          </a:xfrm>
        </p:spPr>
        <p:txBody>
          <a:bodyPr>
            <a:noAutofit/>
          </a:bodyPr>
          <a:lstStyle>
            <a:lvl1pPr>
              <a:lnSpc>
                <a:spcPct val="100000"/>
              </a:lnSpc>
              <a:spcBef>
                <a:spcPts val="0"/>
              </a:spcBef>
              <a:defRPr sz="1600" b="0">
                <a:solidFill>
                  <a:srgbClr val="010203"/>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146BCF7E-1FFF-1586-0E11-756A0AEA2FBC}"/>
              </a:ext>
            </a:extLst>
          </p:cNvPr>
          <p:cNvSpPr>
            <a:spLocks noGrp="1"/>
          </p:cNvSpPr>
          <p:nvPr>
            <p:ph type="body" sz="quarter" idx="23"/>
          </p:nvPr>
        </p:nvSpPr>
        <p:spPr>
          <a:xfrm>
            <a:off x="6394517" y="3762382"/>
            <a:ext cx="5210103" cy="360000"/>
          </a:xfrm>
        </p:spPr>
        <p:txBody>
          <a:bodyPr>
            <a:noAutofit/>
          </a:bodyPr>
          <a:lstStyle>
            <a:lvl1pPr>
              <a:lnSpc>
                <a:spcPct val="100000"/>
              </a:lnSpc>
              <a:spcBef>
                <a:spcPts val="0"/>
              </a:spcBef>
              <a:defRPr sz="1800">
                <a:solidFill>
                  <a:srgbClr val="010203"/>
                </a:solidFill>
              </a:defRPr>
            </a:lvl1pPr>
          </a:lstStyle>
          <a:p>
            <a:pPr lvl="0"/>
            <a:r>
              <a:rPr lang="en-GB"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9842E2F-4C64-0E74-4D16-99C3A8A51175}"/>
              </a:ext>
            </a:extLst>
          </p:cNvPr>
          <p:cNvSpPr/>
          <p:nvPr userDrawn="1"/>
        </p:nvSpPr>
        <p:spPr>
          <a:xfrm>
            <a:off x="0" y="1693861"/>
            <a:ext cx="6096000" cy="2289969"/>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itle 1">
            <a:extLst>
              <a:ext uri="{FF2B5EF4-FFF2-40B4-BE49-F238E27FC236}">
                <a16:creationId xmlns:a16="http://schemas.microsoft.com/office/drawing/2014/main" id="{E5E79941-DE5E-C49A-2E3F-8786F2E2CBD7}"/>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Rectangle 9">
            <a:extLst>
              <a:ext uri="{FF2B5EF4-FFF2-40B4-BE49-F238E27FC236}">
                <a16:creationId xmlns:a16="http://schemas.microsoft.com/office/drawing/2014/main" id="{8967631E-11F6-C168-7F46-9A8BA7C52082}"/>
              </a:ext>
            </a:extLst>
          </p:cNvPr>
          <p:cNvSpPr/>
          <p:nvPr userDrawn="1"/>
        </p:nvSpPr>
        <p:spPr>
          <a:xfrm>
            <a:off x="6096001" y="3983830"/>
            <a:ext cx="6096000" cy="2289969"/>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Text Placeholder 2">
            <a:extLst>
              <a:ext uri="{FF2B5EF4-FFF2-40B4-BE49-F238E27FC236}">
                <a16:creationId xmlns:a16="http://schemas.microsoft.com/office/drawing/2014/main" id="{B35CB980-CB8E-681A-AE69-8E319B4D8188}"/>
              </a:ext>
            </a:extLst>
          </p:cNvPr>
          <p:cNvSpPr>
            <a:spLocks noGrp="1"/>
          </p:cNvSpPr>
          <p:nvPr>
            <p:ph type="body" sz="quarter" idx="20"/>
          </p:nvPr>
        </p:nvSpPr>
        <p:spPr>
          <a:xfrm>
            <a:off x="600142" y="4527033"/>
            <a:ext cx="5206993" cy="1597141"/>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2F95759-011C-7FF5-0929-4FF7AAE1A221}"/>
              </a:ext>
            </a:extLst>
          </p:cNvPr>
          <p:cNvSpPr>
            <a:spLocks noGrp="1"/>
          </p:cNvSpPr>
          <p:nvPr>
            <p:ph type="body" sz="quarter" idx="21"/>
          </p:nvPr>
        </p:nvSpPr>
        <p:spPr>
          <a:xfrm>
            <a:off x="600142" y="4133456"/>
            <a:ext cx="5206993" cy="360000"/>
          </a:xfrm>
        </p:spPr>
        <p:txBody>
          <a:bodyPr anchor="b">
            <a:noAutofit/>
          </a:bodyPr>
          <a:lstStyle>
            <a:lvl1pPr>
              <a:lnSpc>
                <a:spcPct val="100000"/>
              </a:lnSpc>
              <a:spcBef>
                <a:spcPts val="0"/>
              </a:spcBef>
              <a:defRPr sz="1800"/>
            </a:lvl1pPr>
          </a:lstStyle>
          <a:p>
            <a:pPr lvl="0"/>
            <a:r>
              <a:rPr lang="en-GB" dirty="0"/>
              <a:t>Click to edit Master text styles</a:t>
            </a:r>
          </a:p>
        </p:txBody>
      </p:sp>
      <p:sp>
        <p:nvSpPr>
          <p:cNvPr id="13" name="Text Placeholder 2">
            <a:extLst>
              <a:ext uri="{FF2B5EF4-FFF2-40B4-BE49-F238E27FC236}">
                <a16:creationId xmlns:a16="http://schemas.microsoft.com/office/drawing/2014/main" id="{C1640860-2340-E5BF-C39E-7045920AC1C6}"/>
              </a:ext>
            </a:extLst>
          </p:cNvPr>
          <p:cNvSpPr>
            <a:spLocks noGrp="1"/>
          </p:cNvSpPr>
          <p:nvPr>
            <p:ph type="body" sz="quarter" idx="22"/>
          </p:nvPr>
        </p:nvSpPr>
        <p:spPr>
          <a:xfrm>
            <a:off x="6394517" y="4527033"/>
            <a:ext cx="5210103" cy="1597141"/>
          </a:xfrm>
        </p:spPr>
        <p:txBody>
          <a:bodyPr>
            <a:noAutofit/>
          </a:bodyPr>
          <a:lstStyle>
            <a:lvl1pPr>
              <a:lnSpc>
                <a:spcPct val="100000"/>
              </a:lnSpc>
              <a:spcBef>
                <a:spcPts val="0"/>
              </a:spcBef>
              <a:defRPr sz="1600" b="0">
                <a:solidFill>
                  <a:srgbClr val="262626"/>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EEA79C68-E711-A6D9-5D20-F4838EB69364}"/>
              </a:ext>
            </a:extLst>
          </p:cNvPr>
          <p:cNvSpPr>
            <a:spLocks noGrp="1"/>
          </p:cNvSpPr>
          <p:nvPr>
            <p:ph type="body" sz="quarter" idx="23"/>
          </p:nvPr>
        </p:nvSpPr>
        <p:spPr>
          <a:xfrm>
            <a:off x="6394517" y="4133456"/>
            <a:ext cx="5210103" cy="360000"/>
          </a:xfrm>
        </p:spPr>
        <p:txBody>
          <a:bodyPr>
            <a:noAutofit/>
          </a:bodyPr>
          <a:lstStyle>
            <a:lvl1pPr>
              <a:lnSpc>
                <a:spcPct val="100000"/>
              </a:lnSpc>
              <a:spcBef>
                <a:spcPts val="0"/>
              </a:spcBef>
              <a:defRPr sz="1800">
                <a:solidFill>
                  <a:srgbClr val="262626"/>
                </a:solidFill>
              </a:defRPr>
            </a:lvl1pPr>
          </a:lstStyle>
          <a:p>
            <a:pPr lvl="0"/>
            <a:r>
              <a:rPr lang="en-GB" dirty="0"/>
              <a:t>Click to edit Master text styles</a:t>
            </a:r>
          </a:p>
        </p:txBody>
      </p:sp>
      <p:sp>
        <p:nvSpPr>
          <p:cNvPr id="27" name="Text Placeholder 2">
            <a:extLst>
              <a:ext uri="{FF2B5EF4-FFF2-40B4-BE49-F238E27FC236}">
                <a16:creationId xmlns:a16="http://schemas.microsoft.com/office/drawing/2014/main" id="{73644F04-6245-0ADC-5269-B6052F3DD178}"/>
              </a:ext>
            </a:extLst>
          </p:cNvPr>
          <p:cNvSpPr>
            <a:spLocks noGrp="1"/>
          </p:cNvSpPr>
          <p:nvPr>
            <p:ph type="body" sz="quarter" idx="24"/>
          </p:nvPr>
        </p:nvSpPr>
        <p:spPr>
          <a:xfrm>
            <a:off x="600142" y="2237064"/>
            <a:ext cx="5206993" cy="1597141"/>
          </a:xfrm>
        </p:spPr>
        <p:txBody>
          <a:bodyPr>
            <a:noAutofit/>
          </a:bodyPr>
          <a:lstStyle>
            <a:lvl1pPr>
              <a:lnSpc>
                <a:spcPct val="100000"/>
              </a:lnSpc>
              <a:spcBef>
                <a:spcPts val="0"/>
              </a:spcBef>
              <a:defRPr sz="1600" b="0">
                <a:solidFill>
                  <a:srgbClr val="262626"/>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4A59112C-5BAC-8919-157A-2EADF25AA225}"/>
              </a:ext>
            </a:extLst>
          </p:cNvPr>
          <p:cNvSpPr>
            <a:spLocks noGrp="1"/>
          </p:cNvSpPr>
          <p:nvPr>
            <p:ph type="body" sz="quarter" idx="25"/>
          </p:nvPr>
        </p:nvSpPr>
        <p:spPr>
          <a:xfrm>
            <a:off x="600142" y="1843487"/>
            <a:ext cx="5206993" cy="360000"/>
          </a:xfrm>
        </p:spPr>
        <p:txBody>
          <a:bodyPr anchor="b">
            <a:noAutofit/>
          </a:bodyPr>
          <a:lstStyle>
            <a:lvl1pPr>
              <a:lnSpc>
                <a:spcPct val="100000"/>
              </a:lnSpc>
              <a:spcBef>
                <a:spcPts val="0"/>
              </a:spcBef>
              <a:defRPr sz="1800">
                <a:solidFill>
                  <a:srgbClr val="262626"/>
                </a:solidFill>
              </a:defRPr>
            </a:lvl1pPr>
          </a:lstStyle>
          <a:p>
            <a:pPr lvl="0"/>
            <a:r>
              <a:rPr lang="en-GB" dirty="0"/>
              <a:t>Click to edit Master text styles</a:t>
            </a:r>
          </a:p>
        </p:txBody>
      </p:sp>
      <p:sp>
        <p:nvSpPr>
          <p:cNvPr id="29" name="Text Placeholder 2">
            <a:extLst>
              <a:ext uri="{FF2B5EF4-FFF2-40B4-BE49-F238E27FC236}">
                <a16:creationId xmlns:a16="http://schemas.microsoft.com/office/drawing/2014/main" id="{7151F00F-6557-7362-3EFE-F9A5EDF47378}"/>
              </a:ext>
            </a:extLst>
          </p:cNvPr>
          <p:cNvSpPr>
            <a:spLocks noGrp="1"/>
          </p:cNvSpPr>
          <p:nvPr>
            <p:ph type="body" sz="quarter" idx="26"/>
          </p:nvPr>
        </p:nvSpPr>
        <p:spPr>
          <a:xfrm>
            <a:off x="6394517" y="2237064"/>
            <a:ext cx="5210103" cy="1597141"/>
          </a:xfrm>
        </p:spPr>
        <p:txBody>
          <a:bodyPr>
            <a:noAutofit/>
          </a:bodyPr>
          <a:lstStyle>
            <a:lvl1pP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0" name="Text Placeholder 7">
            <a:extLst>
              <a:ext uri="{FF2B5EF4-FFF2-40B4-BE49-F238E27FC236}">
                <a16:creationId xmlns:a16="http://schemas.microsoft.com/office/drawing/2014/main" id="{CEC0AC7C-12B1-4024-23F6-11AF30A1644D}"/>
              </a:ext>
            </a:extLst>
          </p:cNvPr>
          <p:cNvSpPr>
            <a:spLocks noGrp="1"/>
          </p:cNvSpPr>
          <p:nvPr>
            <p:ph type="body" sz="quarter" idx="27"/>
          </p:nvPr>
        </p:nvSpPr>
        <p:spPr>
          <a:xfrm>
            <a:off x="6394517" y="1843487"/>
            <a:ext cx="5210103" cy="360000"/>
          </a:xfrm>
        </p:spPr>
        <p:txBody>
          <a:bodyPr>
            <a:noAutofit/>
          </a:bodyPr>
          <a:lstStyle>
            <a:lvl1pPr>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105596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101725"/>
          </a:xfrm>
          <a:prstGeom prst="rect">
            <a:avLst/>
          </a:prstGeom>
        </p:spPr>
        <p:txBody>
          <a:bodyPr anchor="b">
            <a:noAutofit/>
          </a:bodyPr>
          <a:lstStyle>
            <a:lvl1pPr algn="ctr">
              <a:defRPr>
                <a:solidFill>
                  <a:schemeClr val="tx1">
                    <a:lumMod val="85000"/>
                    <a:lumOff val="15000"/>
                  </a:schemeClr>
                </a:solidFill>
              </a:defRPr>
            </a:lvl1pPr>
          </a:lstStyle>
          <a:p>
            <a:r>
              <a:rPr lang="en-US" dirty="0"/>
              <a:t>Click to edit Master title style</a:t>
            </a:r>
            <a:endParaRPr lang="en-ID" dirty="0"/>
          </a:p>
        </p:txBody>
      </p:sp>
      <p:sp>
        <p:nvSpPr>
          <p:cNvPr id="5" name="Table Placeholder 4">
            <a:extLst>
              <a:ext uri="{FF2B5EF4-FFF2-40B4-BE49-F238E27FC236}">
                <a16:creationId xmlns:a16="http://schemas.microsoft.com/office/drawing/2014/main" id="{D72417D9-BC42-3B90-31C4-4BDEF67F3FD2}"/>
              </a:ext>
            </a:extLst>
          </p:cNvPr>
          <p:cNvSpPr>
            <a:spLocks noGrp="1"/>
          </p:cNvSpPr>
          <p:nvPr>
            <p:ph type="tbl" sz="quarter" idx="10"/>
          </p:nvPr>
        </p:nvSpPr>
        <p:spPr>
          <a:xfrm>
            <a:off x="587375" y="2945039"/>
            <a:ext cx="11017250" cy="3065235"/>
          </a:xfrm>
          <a:solidFill>
            <a:schemeClr val="accent1">
              <a:lumMod val="20000"/>
              <a:lumOff val="80000"/>
            </a:schemeClr>
          </a:solidFill>
        </p:spPr>
        <p:txBody>
          <a:bodyPr vert="horz" lIns="91440" tIns="45720" rIns="91440" bIns="45720" rtlCol="0" anchor="t">
            <a:normAutofit/>
          </a:bodyPr>
          <a:lstStyle>
            <a:lvl1pPr>
              <a:defRPr lang="en-GB"/>
            </a:lvl1pPr>
          </a:lstStyle>
          <a:p>
            <a:pPr lvl="0" algn="ctr"/>
            <a:endParaRPr lang="en-GB"/>
          </a:p>
        </p:txBody>
      </p:sp>
      <p:sp>
        <p:nvSpPr>
          <p:cNvPr id="3" name="Text Placeholder 7">
            <a:extLst>
              <a:ext uri="{FF2B5EF4-FFF2-40B4-BE49-F238E27FC236}">
                <a16:creationId xmlns:a16="http://schemas.microsoft.com/office/drawing/2014/main" id="{E00E4767-969E-B7EC-6EB7-D9077ACDC51C}"/>
              </a:ext>
            </a:extLst>
          </p:cNvPr>
          <p:cNvSpPr>
            <a:spLocks noGrp="1"/>
          </p:cNvSpPr>
          <p:nvPr>
            <p:ph type="body" sz="quarter" idx="16"/>
          </p:nvPr>
        </p:nvSpPr>
        <p:spPr>
          <a:xfrm>
            <a:off x="587374" y="1775482"/>
            <a:ext cx="11017251" cy="1101724"/>
          </a:xfrm>
        </p:spPr>
        <p:txBody>
          <a:bodyPr anchor="t">
            <a:noAutofit/>
          </a:bodyPr>
          <a:lstStyle>
            <a:lvl1pPr>
              <a:lnSpc>
                <a:spcPct val="100000"/>
              </a:lnSpc>
              <a:spcBef>
                <a:spcPts val="0"/>
              </a:spcBef>
              <a:defRPr sz="1600" b="0"/>
            </a:lvl1p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edit Master text styles</a:t>
            </a:r>
          </a:p>
        </p:txBody>
      </p:sp>
    </p:spTree>
    <p:extLst>
      <p:ext uri="{BB962C8B-B14F-4D97-AF65-F5344CB8AC3E}">
        <p14:creationId xmlns:p14="http://schemas.microsoft.com/office/powerpoint/2010/main" val="3408994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5" name="Oval 4">
            <a:extLst>
              <a:ext uri="{FF2B5EF4-FFF2-40B4-BE49-F238E27FC236}">
                <a16:creationId xmlns:a16="http://schemas.microsoft.com/office/drawing/2014/main" id="{895DC55D-FE90-0290-DEC1-253948C6DBFA}"/>
              </a:ext>
            </a:extLst>
          </p:cNvPr>
          <p:cNvSpPr/>
          <p:nvPr userDrawn="1"/>
        </p:nvSpPr>
        <p:spPr>
          <a:xfrm>
            <a:off x="5305354"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14">
            <a:extLst>
              <a:ext uri="{FF2B5EF4-FFF2-40B4-BE49-F238E27FC236}">
                <a16:creationId xmlns:a16="http://schemas.microsoft.com/office/drawing/2014/main" id="{F5BC1A33-4444-08A7-4E25-7052C1EEAD09}"/>
              </a:ext>
            </a:extLst>
          </p:cNvPr>
          <p:cNvSpPr>
            <a:spLocks noGrp="1"/>
          </p:cNvSpPr>
          <p:nvPr>
            <p:ph type="body" sz="quarter" idx="34" hasCustomPrompt="1"/>
          </p:nvPr>
        </p:nvSpPr>
        <p:spPr>
          <a:xfrm>
            <a:off x="5305354"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13" name="Text Placeholder 6">
            <a:extLst>
              <a:ext uri="{FF2B5EF4-FFF2-40B4-BE49-F238E27FC236}">
                <a16:creationId xmlns:a16="http://schemas.microsoft.com/office/drawing/2014/main" id="{B64E6BE1-7E83-5142-86F9-75A00030EFE1}"/>
              </a:ext>
            </a:extLst>
          </p:cNvPr>
          <p:cNvSpPr>
            <a:spLocks noGrp="1"/>
          </p:cNvSpPr>
          <p:nvPr>
            <p:ph type="body" sz="quarter" idx="35" hasCustomPrompt="1"/>
          </p:nvPr>
        </p:nvSpPr>
        <p:spPr>
          <a:xfrm>
            <a:off x="5466420"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1" name="Picture Placeholder 11">
            <a:extLst>
              <a:ext uri="{FF2B5EF4-FFF2-40B4-BE49-F238E27FC236}">
                <a16:creationId xmlns:a16="http://schemas.microsoft.com/office/drawing/2014/main" id="{09E28D40-CD72-8B36-1C50-BD42514ACA41}"/>
              </a:ext>
            </a:extLst>
          </p:cNvPr>
          <p:cNvSpPr>
            <a:spLocks noGrp="1"/>
          </p:cNvSpPr>
          <p:nvPr>
            <p:ph type="pic" sz="quarter" idx="18"/>
          </p:nvPr>
        </p:nvSpPr>
        <p:spPr>
          <a:xfrm>
            <a:off x="587375" y="2373595"/>
            <a:ext cx="3492500" cy="3900205"/>
          </a:xfrm>
        </p:spPr>
        <p:txBody>
          <a:bodyPr/>
          <a:lstStyle/>
          <a:p>
            <a:endParaRPr lang="en-US"/>
          </a:p>
        </p:txBody>
      </p:sp>
      <p:sp>
        <p:nvSpPr>
          <p:cNvPr id="22"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4555404" y="4428813"/>
            <a:ext cx="3081194" cy="1844987"/>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555404" y="4035236"/>
            <a:ext cx="3081194" cy="360000"/>
          </a:xfrm>
        </p:spPr>
        <p:txBody>
          <a:bodyPr anchor="ctr">
            <a:noAutofit/>
          </a:bodyPr>
          <a:lstStyle>
            <a:lvl1pPr algn="ctr">
              <a:lnSpc>
                <a:spcPct val="100000"/>
              </a:lnSpc>
              <a:spcBef>
                <a:spcPts val="0"/>
              </a:spcBef>
              <a:defRPr sz="1800"/>
            </a:lvl1pPr>
          </a:lstStyle>
          <a:p>
            <a:pPr lvl="0"/>
            <a:r>
              <a:rPr lang="en-GB" dirty="0"/>
              <a:t>Click to edit Master text</a:t>
            </a:r>
          </a:p>
        </p:txBody>
      </p:sp>
      <p:sp>
        <p:nvSpPr>
          <p:cNvPr id="24" name="Oval 23">
            <a:extLst>
              <a:ext uri="{FF2B5EF4-FFF2-40B4-BE49-F238E27FC236}">
                <a16:creationId xmlns:a16="http://schemas.microsoft.com/office/drawing/2014/main" id="{68BDADA2-A31E-C596-5303-7AF5AC56FB56}"/>
              </a:ext>
            </a:extLst>
          </p:cNvPr>
          <p:cNvSpPr/>
          <p:nvPr userDrawn="1"/>
        </p:nvSpPr>
        <p:spPr>
          <a:xfrm>
            <a:off x="927338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 Placeholder 14">
            <a:extLst>
              <a:ext uri="{FF2B5EF4-FFF2-40B4-BE49-F238E27FC236}">
                <a16:creationId xmlns:a16="http://schemas.microsoft.com/office/drawing/2014/main" id="{59379889-5F46-9825-3E2B-783579B61258}"/>
              </a:ext>
            </a:extLst>
          </p:cNvPr>
          <p:cNvSpPr>
            <a:spLocks noGrp="1"/>
          </p:cNvSpPr>
          <p:nvPr>
            <p:ph type="body" sz="quarter" idx="36" hasCustomPrompt="1"/>
          </p:nvPr>
        </p:nvSpPr>
        <p:spPr>
          <a:xfrm>
            <a:off x="927338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192675E0-A157-1DB1-76B7-E36B844A8A79}"/>
              </a:ext>
            </a:extLst>
          </p:cNvPr>
          <p:cNvSpPr>
            <a:spLocks noGrp="1"/>
          </p:cNvSpPr>
          <p:nvPr>
            <p:ph type="body" sz="quarter" idx="37" hasCustomPrompt="1"/>
          </p:nvPr>
        </p:nvSpPr>
        <p:spPr>
          <a:xfrm>
            <a:off x="943444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7" name="Text Placeholder 2">
            <a:extLst>
              <a:ext uri="{FF2B5EF4-FFF2-40B4-BE49-F238E27FC236}">
                <a16:creationId xmlns:a16="http://schemas.microsoft.com/office/drawing/2014/main" id="{5657699A-4D76-232F-35AA-822257620E4A}"/>
              </a:ext>
            </a:extLst>
          </p:cNvPr>
          <p:cNvSpPr>
            <a:spLocks noGrp="1"/>
          </p:cNvSpPr>
          <p:nvPr>
            <p:ph type="body" sz="quarter" idx="38"/>
          </p:nvPr>
        </p:nvSpPr>
        <p:spPr>
          <a:xfrm>
            <a:off x="8523431" y="4428813"/>
            <a:ext cx="3081194" cy="1844987"/>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B898056B-04CF-E373-91A8-977126C674B6}"/>
              </a:ext>
            </a:extLst>
          </p:cNvPr>
          <p:cNvSpPr>
            <a:spLocks noGrp="1"/>
          </p:cNvSpPr>
          <p:nvPr>
            <p:ph type="body" sz="quarter" idx="39"/>
          </p:nvPr>
        </p:nvSpPr>
        <p:spPr>
          <a:xfrm>
            <a:off x="8523431" y="4035236"/>
            <a:ext cx="3081194" cy="360000"/>
          </a:xfrm>
        </p:spPr>
        <p:txBody>
          <a:bodyPr anchor="ctr">
            <a:noAutofit/>
          </a:bodyPr>
          <a:lstStyle>
            <a:lvl1pPr algn="ctr">
              <a:lnSpc>
                <a:spcPct val="100000"/>
              </a:lnSpc>
              <a:spcBef>
                <a:spcPts val="0"/>
              </a:spcBef>
              <a:defRPr sz="1800"/>
            </a:lvl1pPr>
          </a:lstStyle>
          <a:p>
            <a:pPr lvl="0"/>
            <a:r>
              <a:rPr lang="en-GB" dirty="0"/>
              <a:t>Click to edit Master text</a:t>
            </a:r>
          </a:p>
        </p:txBody>
      </p:sp>
    </p:spTree>
    <p:extLst>
      <p:ext uri="{BB962C8B-B14F-4D97-AF65-F5344CB8AC3E}">
        <p14:creationId xmlns:p14="http://schemas.microsoft.com/office/powerpoint/2010/main" val="2478830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5" name="Oval 4">
            <a:extLst>
              <a:ext uri="{FF2B5EF4-FFF2-40B4-BE49-F238E27FC236}">
                <a16:creationId xmlns:a16="http://schemas.microsoft.com/office/drawing/2014/main" id="{895DC55D-FE90-0290-DEC1-253948C6DBFA}"/>
              </a:ext>
            </a:extLst>
          </p:cNvPr>
          <p:cNvSpPr/>
          <p:nvPr userDrawn="1"/>
        </p:nvSpPr>
        <p:spPr>
          <a:xfrm>
            <a:off x="5305354"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2" name="Text Placeholder 14">
            <a:extLst>
              <a:ext uri="{FF2B5EF4-FFF2-40B4-BE49-F238E27FC236}">
                <a16:creationId xmlns:a16="http://schemas.microsoft.com/office/drawing/2014/main" id="{F5BC1A33-4444-08A7-4E25-7052C1EEAD09}"/>
              </a:ext>
            </a:extLst>
          </p:cNvPr>
          <p:cNvSpPr>
            <a:spLocks noGrp="1"/>
          </p:cNvSpPr>
          <p:nvPr>
            <p:ph type="body" sz="quarter" idx="34" hasCustomPrompt="1"/>
          </p:nvPr>
        </p:nvSpPr>
        <p:spPr>
          <a:xfrm>
            <a:off x="5305354"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13" name="Text Placeholder 6">
            <a:extLst>
              <a:ext uri="{FF2B5EF4-FFF2-40B4-BE49-F238E27FC236}">
                <a16:creationId xmlns:a16="http://schemas.microsoft.com/office/drawing/2014/main" id="{B64E6BE1-7E83-5142-86F9-75A00030EFE1}"/>
              </a:ext>
            </a:extLst>
          </p:cNvPr>
          <p:cNvSpPr>
            <a:spLocks noGrp="1"/>
          </p:cNvSpPr>
          <p:nvPr>
            <p:ph type="body" sz="quarter" idx="35" hasCustomPrompt="1"/>
          </p:nvPr>
        </p:nvSpPr>
        <p:spPr>
          <a:xfrm>
            <a:off x="5466420"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2"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4555404" y="4428813"/>
            <a:ext cx="3081194" cy="1844987"/>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555404" y="4035236"/>
            <a:ext cx="3081194" cy="360000"/>
          </a:xfrm>
        </p:spPr>
        <p:txBody>
          <a:bodyPr anchor="ctr">
            <a:noAutofit/>
          </a:bodyPr>
          <a:lstStyle>
            <a:lvl1pPr algn="ctr">
              <a:lnSpc>
                <a:spcPct val="100000"/>
              </a:lnSpc>
              <a:spcBef>
                <a:spcPts val="0"/>
              </a:spcBef>
              <a:defRPr sz="1800"/>
            </a:lvl1pPr>
          </a:lstStyle>
          <a:p>
            <a:pPr lvl="0"/>
            <a:r>
              <a:rPr lang="en-GB" dirty="0"/>
              <a:t>Click to edit Master text</a:t>
            </a:r>
          </a:p>
        </p:txBody>
      </p:sp>
      <p:sp>
        <p:nvSpPr>
          <p:cNvPr id="24" name="Oval 23">
            <a:extLst>
              <a:ext uri="{FF2B5EF4-FFF2-40B4-BE49-F238E27FC236}">
                <a16:creationId xmlns:a16="http://schemas.microsoft.com/office/drawing/2014/main" id="{68BDADA2-A31E-C596-5303-7AF5AC56FB56}"/>
              </a:ext>
            </a:extLst>
          </p:cNvPr>
          <p:cNvSpPr/>
          <p:nvPr userDrawn="1"/>
        </p:nvSpPr>
        <p:spPr>
          <a:xfrm>
            <a:off x="927338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5" name="Text Placeholder 14">
            <a:extLst>
              <a:ext uri="{FF2B5EF4-FFF2-40B4-BE49-F238E27FC236}">
                <a16:creationId xmlns:a16="http://schemas.microsoft.com/office/drawing/2014/main" id="{59379889-5F46-9825-3E2B-783579B61258}"/>
              </a:ext>
            </a:extLst>
          </p:cNvPr>
          <p:cNvSpPr>
            <a:spLocks noGrp="1"/>
          </p:cNvSpPr>
          <p:nvPr>
            <p:ph type="body" sz="quarter" idx="36" hasCustomPrompt="1"/>
          </p:nvPr>
        </p:nvSpPr>
        <p:spPr>
          <a:xfrm>
            <a:off x="927338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192675E0-A157-1DB1-76B7-E36B844A8A79}"/>
              </a:ext>
            </a:extLst>
          </p:cNvPr>
          <p:cNvSpPr>
            <a:spLocks noGrp="1"/>
          </p:cNvSpPr>
          <p:nvPr>
            <p:ph type="body" sz="quarter" idx="37" hasCustomPrompt="1"/>
          </p:nvPr>
        </p:nvSpPr>
        <p:spPr>
          <a:xfrm>
            <a:off x="943444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7" name="Text Placeholder 2">
            <a:extLst>
              <a:ext uri="{FF2B5EF4-FFF2-40B4-BE49-F238E27FC236}">
                <a16:creationId xmlns:a16="http://schemas.microsoft.com/office/drawing/2014/main" id="{5657699A-4D76-232F-35AA-822257620E4A}"/>
              </a:ext>
            </a:extLst>
          </p:cNvPr>
          <p:cNvSpPr>
            <a:spLocks noGrp="1"/>
          </p:cNvSpPr>
          <p:nvPr>
            <p:ph type="body" sz="quarter" idx="38"/>
          </p:nvPr>
        </p:nvSpPr>
        <p:spPr>
          <a:xfrm>
            <a:off x="8523431" y="4428813"/>
            <a:ext cx="3081194" cy="1844987"/>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B898056B-04CF-E373-91A8-977126C674B6}"/>
              </a:ext>
            </a:extLst>
          </p:cNvPr>
          <p:cNvSpPr>
            <a:spLocks noGrp="1"/>
          </p:cNvSpPr>
          <p:nvPr>
            <p:ph type="body" sz="quarter" idx="39"/>
          </p:nvPr>
        </p:nvSpPr>
        <p:spPr>
          <a:xfrm>
            <a:off x="8523431" y="4035236"/>
            <a:ext cx="3081194" cy="360000"/>
          </a:xfrm>
        </p:spPr>
        <p:txBody>
          <a:bodyPr anchor="ctr">
            <a:noAutofit/>
          </a:bodyPr>
          <a:lstStyle>
            <a:lvl1pPr algn="ctr">
              <a:lnSpc>
                <a:spcPct val="100000"/>
              </a:lnSpc>
              <a:spcBef>
                <a:spcPts val="0"/>
              </a:spcBef>
              <a:defRPr sz="1800"/>
            </a:lvl1pPr>
          </a:lstStyle>
          <a:p>
            <a:pPr lvl="0"/>
            <a:r>
              <a:rPr lang="en-GB" dirty="0"/>
              <a:t>Click to edit Master text</a:t>
            </a:r>
          </a:p>
        </p:txBody>
      </p:sp>
      <p:sp>
        <p:nvSpPr>
          <p:cNvPr id="3" name="Oval 2">
            <a:extLst>
              <a:ext uri="{FF2B5EF4-FFF2-40B4-BE49-F238E27FC236}">
                <a16:creationId xmlns:a16="http://schemas.microsoft.com/office/drawing/2014/main" id="{9A778C70-B67E-C6E8-E825-6DB759DE14C0}"/>
              </a:ext>
            </a:extLst>
          </p:cNvPr>
          <p:cNvSpPr/>
          <p:nvPr userDrawn="1"/>
        </p:nvSpPr>
        <p:spPr>
          <a:xfrm>
            <a:off x="1337325"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4" name="Text Placeholder 14">
            <a:extLst>
              <a:ext uri="{FF2B5EF4-FFF2-40B4-BE49-F238E27FC236}">
                <a16:creationId xmlns:a16="http://schemas.microsoft.com/office/drawing/2014/main" id="{1FAF180D-8574-DD58-2386-64B458E9BD2D}"/>
              </a:ext>
            </a:extLst>
          </p:cNvPr>
          <p:cNvSpPr>
            <a:spLocks noGrp="1"/>
          </p:cNvSpPr>
          <p:nvPr>
            <p:ph type="body" sz="quarter" idx="40" hasCustomPrompt="1"/>
          </p:nvPr>
        </p:nvSpPr>
        <p:spPr>
          <a:xfrm>
            <a:off x="1337325"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252BFD-F22D-9976-9DA1-FF8CA7442053}"/>
              </a:ext>
            </a:extLst>
          </p:cNvPr>
          <p:cNvSpPr>
            <a:spLocks noGrp="1"/>
          </p:cNvSpPr>
          <p:nvPr>
            <p:ph type="body" sz="quarter" idx="41" hasCustomPrompt="1"/>
          </p:nvPr>
        </p:nvSpPr>
        <p:spPr>
          <a:xfrm>
            <a:off x="1498391"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7" name="Text Placeholder 2">
            <a:extLst>
              <a:ext uri="{FF2B5EF4-FFF2-40B4-BE49-F238E27FC236}">
                <a16:creationId xmlns:a16="http://schemas.microsoft.com/office/drawing/2014/main" id="{E06DC8DE-FD88-EBF9-E0DC-AEFF618B54DC}"/>
              </a:ext>
            </a:extLst>
          </p:cNvPr>
          <p:cNvSpPr>
            <a:spLocks noGrp="1"/>
          </p:cNvSpPr>
          <p:nvPr>
            <p:ph type="body" sz="quarter" idx="42"/>
          </p:nvPr>
        </p:nvSpPr>
        <p:spPr>
          <a:xfrm>
            <a:off x="587375" y="4428813"/>
            <a:ext cx="3081194" cy="1844987"/>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47CB07A5-AB94-CAD6-50E4-2849A7C55824}"/>
              </a:ext>
            </a:extLst>
          </p:cNvPr>
          <p:cNvSpPr>
            <a:spLocks noGrp="1"/>
          </p:cNvSpPr>
          <p:nvPr>
            <p:ph type="body" sz="quarter" idx="43"/>
          </p:nvPr>
        </p:nvSpPr>
        <p:spPr>
          <a:xfrm>
            <a:off x="587375" y="4035236"/>
            <a:ext cx="3081194" cy="360000"/>
          </a:xfrm>
        </p:spPr>
        <p:txBody>
          <a:bodyPr anchor="ctr">
            <a:noAutofit/>
          </a:bodyPr>
          <a:lstStyle>
            <a:lvl1pPr algn="ctr">
              <a:lnSpc>
                <a:spcPct val="100000"/>
              </a:lnSpc>
              <a:spcBef>
                <a:spcPts val="0"/>
              </a:spcBef>
              <a:defRPr sz="1800"/>
            </a:lvl1pPr>
          </a:lstStyle>
          <a:p>
            <a:pPr lvl="0"/>
            <a:r>
              <a:rPr lang="en-GB" dirty="0"/>
              <a:t>Click to edit Master text</a:t>
            </a:r>
          </a:p>
        </p:txBody>
      </p:sp>
    </p:spTree>
    <p:extLst>
      <p:ext uri="{BB962C8B-B14F-4D97-AF65-F5344CB8AC3E}">
        <p14:creationId xmlns:p14="http://schemas.microsoft.com/office/powerpoint/2010/main" val="1566867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3" name="Oval 2">
            <a:extLst>
              <a:ext uri="{FF2B5EF4-FFF2-40B4-BE49-F238E27FC236}">
                <a16:creationId xmlns:a16="http://schemas.microsoft.com/office/drawing/2014/main" id="{9A778C70-B67E-C6E8-E825-6DB759DE14C0}"/>
              </a:ext>
            </a:extLst>
          </p:cNvPr>
          <p:cNvSpPr/>
          <p:nvPr userDrawn="1"/>
        </p:nvSpPr>
        <p:spPr>
          <a:xfrm>
            <a:off x="123659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14">
            <a:extLst>
              <a:ext uri="{FF2B5EF4-FFF2-40B4-BE49-F238E27FC236}">
                <a16:creationId xmlns:a16="http://schemas.microsoft.com/office/drawing/2014/main" id="{1FAF180D-8574-DD58-2386-64B458E9BD2D}"/>
              </a:ext>
            </a:extLst>
          </p:cNvPr>
          <p:cNvSpPr>
            <a:spLocks noGrp="1"/>
          </p:cNvSpPr>
          <p:nvPr>
            <p:ph type="body" sz="quarter" idx="40" hasCustomPrompt="1"/>
          </p:nvPr>
        </p:nvSpPr>
        <p:spPr>
          <a:xfrm>
            <a:off x="123659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252BFD-F22D-9976-9DA1-FF8CA7442053}"/>
              </a:ext>
            </a:extLst>
          </p:cNvPr>
          <p:cNvSpPr>
            <a:spLocks noGrp="1"/>
          </p:cNvSpPr>
          <p:nvPr>
            <p:ph type="body" sz="quarter" idx="41" hasCustomPrompt="1"/>
          </p:nvPr>
        </p:nvSpPr>
        <p:spPr>
          <a:xfrm>
            <a:off x="139765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7" name="Text Placeholder 2">
            <a:extLst>
              <a:ext uri="{FF2B5EF4-FFF2-40B4-BE49-F238E27FC236}">
                <a16:creationId xmlns:a16="http://schemas.microsoft.com/office/drawing/2014/main" id="{E06DC8DE-FD88-EBF9-E0DC-AEFF618B54DC}"/>
              </a:ext>
            </a:extLst>
          </p:cNvPr>
          <p:cNvSpPr>
            <a:spLocks noGrp="1"/>
          </p:cNvSpPr>
          <p:nvPr>
            <p:ph type="body" sz="quarter" idx="42"/>
          </p:nvPr>
        </p:nvSpPr>
        <p:spPr>
          <a:xfrm>
            <a:off x="984250" y="4624525"/>
            <a:ext cx="2085975" cy="1649275"/>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47CB07A5-AB94-CAD6-50E4-2849A7C55824}"/>
              </a:ext>
            </a:extLst>
          </p:cNvPr>
          <p:cNvSpPr>
            <a:spLocks noGrp="1"/>
          </p:cNvSpPr>
          <p:nvPr>
            <p:ph type="body" sz="quarter" idx="43"/>
          </p:nvPr>
        </p:nvSpPr>
        <p:spPr>
          <a:xfrm>
            <a:off x="984250" y="4035235"/>
            <a:ext cx="2085975" cy="555053"/>
          </a:xfrm>
        </p:spPr>
        <p:txBody>
          <a:bodyPr anchor="ctr">
            <a:noAutofit/>
          </a:bodyPr>
          <a:lstStyle>
            <a:lvl1pPr algn="ctr">
              <a:lnSpc>
                <a:spcPct val="100000"/>
              </a:lnSpc>
              <a:spcBef>
                <a:spcPts val="0"/>
              </a:spcBef>
              <a:defRPr sz="1800"/>
            </a:lvl1pPr>
          </a:lstStyle>
          <a:p>
            <a:pPr lvl="0"/>
            <a:r>
              <a:rPr lang="en-GB" dirty="0"/>
              <a:t>Click to edit Master text</a:t>
            </a:r>
          </a:p>
        </p:txBody>
      </p:sp>
      <p:sp>
        <p:nvSpPr>
          <p:cNvPr id="40" name="Oval 39">
            <a:extLst>
              <a:ext uri="{FF2B5EF4-FFF2-40B4-BE49-F238E27FC236}">
                <a16:creationId xmlns:a16="http://schemas.microsoft.com/office/drawing/2014/main" id="{778BAB24-BCD9-0F2E-02D8-37A6DD2B8692}"/>
              </a:ext>
            </a:extLst>
          </p:cNvPr>
          <p:cNvSpPr/>
          <p:nvPr userDrawn="1"/>
        </p:nvSpPr>
        <p:spPr>
          <a:xfrm>
            <a:off x="3949629"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 Placeholder 14">
            <a:extLst>
              <a:ext uri="{FF2B5EF4-FFF2-40B4-BE49-F238E27FC236}">
                <a16:creationId xmlns:a16="http://schemas.microsoft.com/office/drawing/2014/main" id="{06A63DEE-D852-FC1B-5235-4154E0F210A6}"/>
              </a:ext>
            </a:extLst>
          </p:cNvPr>
          <p:cNvSpPr>
            <a:spLocks noGrp="1"/>
          </p:cNvSpPr>
          <p:nvPr>
            <p:ph type="body" sz="quarter" idx="44" hasCustomPrompt="1"/>
          </p:nvPr>
        </p:nvSpPr>
        <p:spPr>
          <a:xfrm>
            <a:off x="3949629"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42" name="Text Placeholder 6">
            <a:extLst>
              <a:ext uri="{FF2B5EF4-FFF2-40B4-BE49-F238E27FC236}">
                <a16:creationId xmlns:a16="http://schemas.microsoft.com/office/drawing/2014/main" id="{C179AEB9-9495-D9A5-CE8D-673DFEA8A34D}"/>
              </a:ext>
            </a:extLst>
          </p:cNvPr>
          <p:cNvSpPr>
            <a:spLocks noGrp="1"/>
          </p:cNvSpPr>
          <p:nvPr>
            <p:ph type="body" sz="quarter" idx="45" hasCustomPrompt="1"/>
          </p:nvPr>
        </p:nvSpPr>
        <p:spPr>
          <a:xfrm>
            <a:off x="4110695"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43" name="Text Placeholder 2">
            <a:extLst>
              <a:ext uri="{FF2B5EF4-FFF2-40B4-BE49-F238E27FC236}">
                <a16:creationId xmlns:a16="http://schemas.microsoft.com/office/drawing/2014/main" id="{C26054F8-3E46-246B-859C-A1CC6CA7B5D9}"/>
              </a:ext>
            </a:extLst>
          </p:cNvPr>
          <p:cNvSpPr>
            <a:spLocks noGrp="1"/>
          </p:cNvSpPr>
          <p:nvPr>
            <p:ph type="body" sz="quarter" idx="46"/>
          </p:nvPr>
        </p:nvSpPr>
        <p:spPr>
          <a:xfrm>
            <a:off x="3697288" y="4624525"/>
            <a:ext cx="2085975" cy="1649275"/>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E6A74E6-A4FF-E48E-7C7F-F16BF4EBB9A0}"/>
              </a:ext>
            </a:extLst>
          </p:cNvPr>
          <p:cNvSpPr>
            <a:spLocks noGrp="1"/>
          </p:cNvSpPr>
          <p:nvPr>
            <p:ph type="body" sz="quarter" idx="47"/>
          </p:nvPr>
        </p:nvSpPr>
        <p:spPr>
          <a:xfrm>
            <a:off x="3697288" y="4035235"/>
            <a:ext cx="2085975" cy="555053"/>
          </a:xfrm>
        </p:spPr>
        <p:txBody>
          <a:bodyPr anchor="ctr">
            <a:noAutofit/>
          </a:bodyPr>
          <a:lstStyle>
            <a:lvl1pPr algn="ctr">
              <a:lnSpc>
                <a:spcPct val="100000"/>
              </a:lnSpc>
              <a:spcBef>
                <a:spcPts val="0"/>
              </a:spcBef>
              <a:defRPr sz="1800"/>
            </a:lvl1pPr>
          </a:lstStyle>
          <a:p>
            <a:pPr lvl="0"/>
            <a:r>
              <a:rPr lang="en-GB" dirty="0"/>
              <a:t>Click to edit Master text</a:t>
            </a:r>
          </a:p>
        </p:txBody>
      </p:sp>
      <p:sp>
        <p:nvSpPr>
          <p:cNvPr id="45" name="Oval 44">
            <a:extLst>
              <a:ext uri="{FF2B5EF4-FFF2-40B4-BE49-F238E27FC236}">
                <a16:creationId xmlns:a16="http://schemas.microsoft.com/office/drawing/2014/main" id="{BF3E8C06-FD30-9266-E675-220541FF8BBF}"/>
              </a:ext>
            </a:extLst>
          </p:cNvPr>
          <p:cNvSpPr/>
          <p:nvPr userDrawn="1"/>
        </p:nvSpPr>
        <p:spPr>
          <a:xfrm>
            <a:off x="6662667"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 Placeholder 14">
            <a:extLst>
              <a:ext uri="{FF2B5EF4-FFF2-40B4-BE49-F238E27FC236}">
                <a16:creationId xmlns:a16="http://schemas.microsoft.com/office/drawing/2014/main" id="{A7D42206-BCAF-AC60-8CA3-7628656E3BB0}"/>
              </a:ext>
            </a:extLst>
          </p:cNvPr>
          <p:cNvSpPr>
            <a:spLocks noGrp="1"/>
          </p:cNvSpPr>
          <p:nvPr>
            <p:ph type="body" sz="quarter" idx="48" hasCustomPrompt="1"/>
          </p:nvPr>
        </p:nvSpPr>
        <p:spPr>
          <a:xfrm>
            <a:off x="6662667"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47" name="Text Placeholder 6">
            <a:extLst>
              <a:ext uri="{FF2B5EF4-FFF2-40B4-BE49-F238E27FC236}">
                <a16:creationId xmlns:a16="http://schemas.microsoft.com/office/drawing/2014/main" id="{4AFB2D63-B2E6-B655-C2EF-18BE4612C3F6}"/>
              </a:ext>
            </a:extLst>
          </p:cNvPr>
          <p:cNvSpPr>
            <a:spLocks noGrp="1"/>
          </p:cNvSpPr>
          <p:nvPr>
            <p:ph type="body" sz="quarter" idx="49" hasCustomPrompt="1"/>
          </p:nvPr>
        </p:nvSpPr>
        <p:spPr>
          <a:xfrm>
            <a:off x="6823733"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48" name="Text Placeholder 2">
            <a:extLst>
              <a:ext uri="{FF2B5EF4-FFF2-40B4-BE49-F238E27FC236}">
                <a16:creationId xmlns:a16="http://schemas.microsoft.com/office/drawing/2014/main" id="{EC38127D-4578-2AF6-2A6E-D45746A4731C}"/>
              </a:ext>
            </a:extLst>
          </p:cNvPr>
          <p:cNvSpPr>
            <a:spLocks noGrp="1"/>
          </p:cNvSpPr>
          <p:nvPr>
            <p:ph type="body" sz="quarter" idx="50"/>
          </p:nvPr>
        </p:nvSpPr>
        <p:spPr>
          <a:xfrm>
            <a:off x="6410326" y="4624525"/>
            <a:ext cx="2085975" cy="1649275"/>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9" name="Text Placeholder 7">
            <a:extLst>
              <a:ext uri="{FF2B5EF4-FFF2-40B4-BE49-F238E27FC236}">
                <a16:creationId xmlns:a16="http://schemas.microsoft.com/office/drawing/2014/main" id="{245DF0D5-8F3B-EE5E-6705-ADA4C9032A8C}"/>
              </a:ext>
            </a:extLst>
          </p:cNvPr>
          <p:cNvSpPr>
            <a:spLocks noGrp="1"/>
          </p:cNvSpPr>
          <p:nvPr>
            <p:ph type="body" sz="quarter" idx="51"/>
          </p:nvPr>
        </p:nvSpPr>
        <p:spPr>
          <a:xfrm>
            <a:off x="6410326" y="4035235"/>
            <a:ext cx="2085975" cy="555053"/>
          </a:xfrm>
        </p:spPr>
        <p:txBody>
          <a:bodyPr anchor="ctr">
            <a:noAutofit/>
          </a:bodyPr>
          <a:lstStyle>
            <a:lvl1pPr algn="ctr">
              <a:lnSpc>
                <a:spcPct val="100000"/>
              </a:lnSpc>
              <a:spcBef>
                <a:spcPts val="0"/>
              </a:spcBef>
              <a:defRPr sz="1800"/>
            </a:lvl1pPr>
          </a:lstStyle>
          <a:p>
            <a:pPr lvl="0"/>
            <a:r>
              <a:rPr lang="en-GB" dirty="0"/>
              <a:t>Click to edit Master text</a:t>
            </a:r>
          </a:p>
        </p:txBody>
      </p:sp>
      <p:sp>
        <p:nvSpPr>
          <p:cNvPr id="50" name="Oval 49">
            <a:extLst>
              <a:ext uri="{FF2B5EF4-FFF2-40B4-BE49-F238E27FC236}">
                <a16:creationId xmlns:a16="http://schemas.microsoft.com/office/drawing/2014/main" id="{C7A5C0EF-7B7C-77F3-2AEA-4965195A1272}"/>
              </a:ext>
            </a:extLst>
          </p:cNvPr>
          <p:cNvSpPr/>
          <p:nvPr userDrawn="1"/>
        </p:nvSpPr>
        <p:spPr>
          <a:xfrm>
            <a:off x="9375706"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 Placeholder 14">
            <a:extLst>
              <a:ext uri="{FF2B5EF4-FFF2-40B4-BE49-F238E27FC236}">
                <a16:creationId xmlns:a16="http://schemas.microsoft.com/office/drawing/2014/main" id="{F695F20A-2F4D-D15A-2F3D-1BF058885680}"/>
              </a:ext>
            </a:extLst>
          </p:cNvPr>
          <p:cNvSpPr>
            <a:spLocks noGrp="1"/>
          </p:cNvSpPr>
          <p:nvPr>
            <p:ph type="body" sz="quarter" idx="52" hasCustomPrompt="1"/>
          </p:nvPr>
        </p:nvSpPr>
        <p:spPr>
          <a:xfrm>
            <a:off x="9375706"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52" name="Text Placeholder 6">
            <a:extLst>
              <a:ext uri="{FF2B5EF4-FFF2-40B4-BE49-F238E27FC236}">
                <a16:creationId xmlns:a16="http://schemas.microsoft.com/office/drawing/2014/main" id="{87C637B7-53F5-48F0-4238-00D643E998BF}"/>
              </a:ext>
            </a:extLst>
          </p:cNvPr>
          <p:cNvSpPr>
            <a:spLocks noGrp="1"/>
          </p:cNvSpPr>
          <p:nvPr>
            <p:ph type="body" sz="quarter" idx="53" hasCustomPrompt="1"/>
          </p:nvPr>
        </p:nvSpPr>
        <p:spPr>
          <a:xfrm>
            <a:off x="9536772"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53" name="Text Placeholder 2">
            <a:extLst>
              <a:ext uri="{FF2B5EF4-FFF2-40B4-BE49-F238E27FC236}">
                <a16:creationId xmlns:a16="http://schemas.microsoft.com/office/drawing/2014/main" id="{50547154-6265-5D9D-04FC-8426CC8F7A75}"/>
              </a:ext>
            </a:extLst>
          </p:cNvPr>
          <p:cNvSpPr>
            <a:spLocks noGrp="1"/>
          </p:cNvSpPr>
          <p:nvPr>
            <p:ph type="body" sz="quarter" idx="54"/>
          </p:nvPr>
        </p:nvSpPr>
        <p:spPr>
          <a:xfrm>
            <a:off x="9123365" y="4624525"/>
            <a:ext cx="2085975" cy="1649275"/>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54" name="Text Placeholder 7">
            <a:extLst>
              <a:ext uri="{FF2B5EF4-FFF2-40B4-BE49-F238E27FC236}">
                <a16:creationId xmlns:a16="http://schemas.microsoft.com/office/drawing/2014/main" id="{DB2FA132-8BF6-ADB1-94EE-8F5F96D7999F}"/>
              </a:ext>
            </a:extLst>
          </p:cNvPr>
          <p:cNvSpPr>
            <a:spLocks noGrp="1"/>
          </p:cNvSpPr>
          <p:nvPr>
            <p:ph type="body" sz="quarter" idx="55"/>
          </p:nvPr>
        </p:nvSpPr>
        <p:spPr>
          <a:xfrm>
            <a:off x="9123365" y="4035235"/>
            <a:ext cx="2085975" cy="555053"/>
          </a:xfrm>
        </p:spPr>
        <p:txBody>
          <a:bodyPr anchor="ctr">
            <a:noAutofit/>
          </a:bodyPr>
          <a:lstStyle>
            <a:lvl1pPr algn="ctr">
              <a:lnSpc>
                <a:spcPct val="100000"/>
              </a:lnSpc>
              <a:spcBef>
                <a:spcPts val="0"/>
              </a:spcBef>
              <a:defRPr sz="1800"/>
            </a:lvl1pPr>
          </a:lstStyle>
          <a:p>
            <a:pPr lvl="0"/>
            <a:r>
              <a:rPr lang="en-GB" dirty="0"/>
              <a:t>Click to edit Master text</a:t>
            </a:r>
          </a:p>
        </p:txBody>
      </p:sp>
    </p:spTree>
    <p:extLst>
      <p:ext uri="{BB962C8B-B14F-4D97-AF65-F5344CB8AC3E}">
        <p14:creationId xmlns:p14="http://schemas.microsoft.com/office/powerpoint/2010/main" val="176081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0"/>
            <a:ext cx="11017248" cy="42782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1308100" y="2099256"/>
            <a:ext cx="9575798" cy="2179036"/>
          </a:xfrm>
          <a:prstGeom prst="rect">
            <a:avLst/>
          </a:prstGeom>
        </p:spPr>
        <p:txBody>
          <a:bodyPr anchor="b">
            <a:noAutofit/>
          </a:bodyPr>
          <a:lstStyle>
            <a:lvl1pPr algn="ctr">
              <a:defRPr sz="54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1308100" y="4386292"/>
            <a:ext cx="9575798" cy="1423958"/>
          </a:xfrm>
          <a:prstGeom prst="rect">
            <a:avLst/>
          </a:prstGeom>
        </p:spPr>
        <p:txBody>
          <a:bodyPr>
            <a:noAutofit/>
          </a:bodyPr>
          <a:lstStyle>
            <a:lvl1pPr marL="0" indent="0" algn="ctr">
              <a:lnSpc>
                <a:spcPct val="150000"/>
              </a:lnSpc>
              <a:buNone/>
              <a:defRPr sz="18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4885976" y="4278292"/>
            <a:ext cx="2420046" cy="10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p>
        </p:txBody>
      </p:sp>
    </p:spTree>
    <p:extLst>
      <p:ext uri="{BB962C8B-B14F-4D97-AF65-F5344CB8AC3E}">
        <p14:creationId xmlns:p14="http://schemas.microsoft.com/office/powerpoint/2010/main" val="155616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Chart Placeholder 9">
            <a:extLst>
              <a:ext uri="{FF2B5EF4-FFF2-40B4-BE49-F238E27FC236}">
                <a16:creationId xmlns:a16="http://schemas.microsoft.com/office/drawing/2014/main" id="{4099BF1E-F740-EFF5-2D78-2C4E63DBD8F2}"/>
              </a:ext>
            </a:extLst>
          </p:cNvPr>
          <p:cNvSpPr>
            <a:spLocks noGrp="1"/>
          </p:cNvSpPr>
          <p:nvPr>
            <p:ph type="chart" sz="quarter" idx="10"/>
          </p:nvPr>
        </p:nvSpPr>
        <p:spPr>
          <a:xfrm>
            <a:off x="587374" y="1841501"/>
            <a:ext cx="4989177" cy="4432300"/>
          </a:xfrm>
        </p:spPr>
        <p:txBody>
          <a:bodyPr/>
          <a:lstStyle>
            <a:lvl1pPr>
              <a:defRPr sz="1800"/>
            </a:lvl1pPr>
          </a:lstStyle>
          <a:p>
            <a:endParaRPr lang="en-GB"/>
          </a:p>
        </p:txBody>
      </p:sp>
      <p:sp>
        <p:nvSpPr>
          <p:cNvPr id="14" name="Title 1">
            <a:extLst>
              <a:ext uri="{FF2B5EF4-FFF2-40B4-BE49-F238E27FC236}">
                <a16:creationId xmlns:a16="http://schemas.microsoft.com/office/drawing/2014/main" id="{7A2780FE-F448-1CAA-F4AB-6322ACBEEEA1}"/>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6" name="Text Placeholder 2">
            <a:extLst>
              <a:ext uri="{FF2B5EF4-FFF2-40B4-BE49-F238E27FC236}">
                <a16:creationId xmlns:a16="http://schemas.microsoft.com/office/drawing/2014/main" id="{6750AE0B-6325-0880-3985-0B362EB4EC23}"/>
              </a:ext>
            </a:extLst>
          </p:cNvPr>
          <p:cNvSpPr>
            <a:spLocks noGrp="1"/>
          </p:cNvSpPr>
          <p:nvPr>
            <p:ph type="body" sz="quarter" idx="42"/>
          </p:nvPr>
        </p:nvSpPr>
        <p:spPr>
          <a:xfrm>
            <a:off x="6615448" y="2430791"/>
            <a:ext cx="4989177" cy="3843009"/>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C847BB10-E64A-01BA-96E0-446F8048D63A}"/>
              </a:ext>
            </a:extLst>
          </p:cNvPr>
          <p:cNvSpPr>
            <a:spLocks noGrp="1"/>
          </p:cNvSpPr>
          <p:nvPr>
            <p:ph type="body" sz="quarter" idx="43"/>
          </p:nvPr>
        </p:nvSpPr>
        <p:spPr>
          <a:xfrm>
            <a:off x="6615448" y="1841501"/>
            <a:ext cx="4989177"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188407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4" name="Title 1">
            <a:extLst>
              <a:ext uri="{FF2B5EF4-FFF2-40B4-BE49-F238E27FC236}">
                <a16:creationId xmlns:a16="http://schemas.microsoft.com/office/drawing/2014/main" id="{7A2780FE-F448-1CAA-F4AB-6322ACBEEEA1}"/>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15384C95-58CF-D9AD-04F6-95250EE70593}"/>
              </a:ext>
            </a:extLst>
          </p:cNvPr>
          <p:cNvSpPr>
            <a:spLocks noGrp="1"/>
          </p:cNvSpPr>
          <p:nvPr>
            <p:ph type="body" sz="quarter" idx="42"/>
          </p:nvPr>
        </p:nvSpPr>
        <p:spPr>
          <a:xfrm>
            <a:off x="587375" y="2430791"/>
            <a:ext cx="4989177" cy="3843009"/>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B705262B-16D3-9368-0455-0085EF2562BB}"/>
              </a:ext>
            </a:extLst>
          </p:cNvPr>
          <p:cNvSpPr>
            <a:spLocks noGrp="1"/>
          </p:cNvSpPr>
          <p:nvPr>
            <p:ph type="body" sz="quarter" idx="43"/>
          </p:nvPr>
        </p:nvSpPr>
        <p:spPr>
          <a:xfrm>
            <a:off x="587375" y="1841501"/>
            <a:ext cx="4989177"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
        <p:nvSpPr>
          <p:cNvPr id="5" name="Chart Placeholder 9">
            <a:extLst>
              <a:ext uri="{FF2B5EF4-FFF2-40B4-BE49-F238E27FC236}">
                <a16:creationId xmlns:a16="http://schemas.microsoft.com/office/drawing/2014/main" id="{CF992C63-9282-3D86-45C6-3F2F2992C28C}"/>
              </a:ext>
            </a:extLst>
          </p:cNvPr>
          <p:cNvSpPr>
            <a:spLocks noGrp="1"/>
          </p:cNvSpPr>
          <p:nvPr>
            <p:ph type="chart" sz="quarter" idx="10"/>
          </p:nvPr>
        </p:nvSpPr>
        <p:spPr>
          <a:xfrm>
            <a:off x="6615448" y="1841501"/>
            <a:ext cx="4989177" cy="4432300"/>
          </a:xfrm>
        </p:spPr>
        <p:txBody>
          <a:bodyPr/>
          <a:lstStyle>
            <a:lvl1pPr>
              <a:defRPr sz="1800"/>
            </a:lvl1pPr>
          </a:lstStyle>
          <a:p>
            <a:endParaRPr lang="en-GB"/>
          </a:p>
        </p:txBody>
      </p:sp>
    </p:spTree>
    <p:extLst>
      <p:ext uri="{BB962C8B-B14F-4D97-AF65-F5344CB8AC3E}">
        <p14:creationId xmlns:p14="http://schemas.microsoft.com/office/powerpoint/2010/main" val="3578934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flipV="1">
            <a:off x="4444295"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820175" cy="1130707"/>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820175"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905909" y="2411089"/>
            <a:ext cx="2820175" cy="1130707"/>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905909" y="1821799"/>
            <a:ext cx="2820175"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a:off x="830439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8768095" y="4978635"/>
            <a:ext cx="2820175" cy="1130707"/>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8768095" y="4389345"/>
            <a:ext cx="2820175"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700"/>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8209682" y="3685157"/>
            <a:ext cx="1423369" cy="247321"/>
          </a:xfrm>
        </p:spPr>
        <p:txBody>
          <a:bodyPr anchor="ctr">
            <a:noAutofit/>
          </a:bodyPr>
          <a:lstStyle>
            <a:lvl1pPr algn="l">
              <a:lnSpc>
                <a:spcPct val="100000"/>
              </a:lnSpc>
              <a:spcBef>
                <a:spcPts val="0"/>
              </a:spcBef>
              <a:defRPr sz="1700"/>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4354156" y="4033992"/>
            <a:ext cx="1423369" cy="247321"/>
          </a:xfrm>
        </p:spPr>
        <p:txBody>
          <a:bodyPr anchor="ctr">
            <a:noAutofit/>
          </a:bodyPr>
          <a:lstStyle>
            <a:lvl1pPr algn="l">
              <a:lnSpc>
                <a:spcPct val="100000"/>
              </a:lnSpc>
              <a:spcBef>
                <a:spcPts val="0"/>
              </a:spcBef>
              <a:defRPr sz="1700"/>
            </a:lvl1pPr>
          </a:lstStyle>
          <a:p>
            <a:pPr lvl="0"/>
            <a:r>
              <a:rPr lang="en-GB" dirty="0"/>
              <a:t>Milestone</a:t>
            </a:r>
          </a:p>
        </p:txBody>
      </p:sp>
    </p:spTree>
    <p:extLst>
      <p:ext uri="{BB962C8B-B14F-4D97-AF65-F5344CB8AC3E}">
        <p14:creationId xmlns:p14="http://schemas.microsoft.com/office/powerpoint/2010/main" val="436170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flipV="1">
            <a:off x="3345366"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153037" cy="1130707"/>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153037"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3801714" y="2411089"/>
            <a:ext cx="2153037" cy="1130707"/>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3801714" y="1821799"/>
            <a:ext cx="2153037"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a:off x="60960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6559705" y="4978635"/>
            <a:ext cx="2153037" cy="1130707"/>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6559705" y="4389345"/>
            <a:ext cx="2153037"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
        <p:nvSpPr>
          <p:cNvPr id="47" name="Text Placeholder 46">
            <a:extLst>
              <a:ext uri="{FF2B5EF4-FFF2-40B4-BE49-F238E27FC236}">
                <a16:creationId xmlns:a16="http://schemas.microsoft.com/office/drawing/2014/main" id="{506A403F-1651-8AC4-7236-7BCD5B70207D}"/>
              </a:ext>
            </a:extLst>
          </p:cNvPr>
          <p:cNvSpPr>
            <a:spLocks noGrp="1"/>
          </p:cNvSpPr>
          <p:nvPr>
            <p:ph type="body" sz="quarter" idx="51" hasCustomPrompt="1"/>
          </p:nvPr>
        </p:nvSpPr>
        <p:spPr>
          <a:xfrm flipV="1">
            <a:off x="8851900"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3" name="Text Placeholder 2">
            <a:extLst>
              <a:ext uri="{FF2B5EF4-FFF2-40B4-BE49-F238E27FC236}">
                <a16:creationId xmlns:a16="http://schemas.microsoft.com/office/drawing/2014/main" id="{0528D71F-F463-1C75-3146-12A57AE60B1B}"/>
              </a:ext>
            </a:extLst>
          </p:cNvPr>
          <p:cNvSpPr>
            <a:spLocks noGrp="1"/>
          </p:cNvSpPr>
          <p:nvPr>
            <p:ph type="body" sz="quarter" idx="48"/>
          </p:nvPr>
        </p:nvSpPr>
        <p:spPr>
          <a:xfrm>
            <a:off x="9317696" y="2411089"/>
            <a:ext cx="2153037" cy="1130707"/>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574E517-0C7C-19C0-93A2-742DB2310880}"/>
              </a:ext>
            </a:extLst>
          </p:cNvPr>
          <p:cNvSpPr>
            <a:spLocks noGrp="1"/>
          </p:cNvSpPr>
          <p:nvPr>
            <p:ph type="body" sz="quarter" idx="49"/>
          </p:nvPr>
        </p:nvSpPr>
        <p:spPr>
          <a:xfrm>
            <a:off x="9317696" y="1821799"/>
            <a:ext cx="2153037"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700"/>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001292" y="3685157"/>
            <a:ext cx="1423369" cy="247321"/>
          </a:xfrm>
        </p:spPr>
        <p:txBody>
          <a:bodyPr anchor="ctr">
            <a:noAutofit/>
          </a:bodyPr>
          <a:lstStyle>
            <a:lvl1pPr algn="l">
              <a:lnSpc>
                <a:spcPct val="100000"/>
              </a:lnSpc>
              <a:spcBef>
                <a:spcPts val="0"/>
              </a:spcBef>
              <a:defRPr sz="1700"/>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3243069" y="4033992"/>
            <a:ext cx="1423369" cy="247321"/>
          </a:xfrm>
        </p:spPr>
        <p:txBody>
          <a:bodyPr anchor="ctr">
            <a:noAutofit/>
          </a:bodyPr>
          <a:lstStyle>
            <a:lvl1pPr algn="l">
              <a:lnSpc>
                <a:spcPct val="100000"/>
              </a:lnSpc>
              <a:spcBef>
                <a:spcPts val="0"/>
              </a:spcBef>
              <a:defRPr sz="1700"/>
            </a:lvl1pPr>
          </a:lstStyle>
          <a:p>
            <a:pPr lvl="0"/>
            <a:r>
              <a:rPr lang="en-GB" dirty="0"/>
              <a:t>Milestone</a:t>
            </a:r>
          </a:p>
        </p:txBody>
      </p:sp>
      <p:sp>
        <p:nvSpPr>
          <p:cNvPr id="58" name="Text Placeholder 7">
            <a:extLst>
              <a:ext uri="{FF2B5EF4-FFF2-40B4-BE49-F238E27FC236}">
                <a16:creationId xmlns:a16="http://schemas.microsoft.com/office/drawing/2014/main" id="{456A4840-E555-4BD3-A5F3-EEB0AFC19F67}"/>
              </a:ext>
            </a:extLst>
          </p:cNvPr>
          <p:cNvSpPr>
            <a:spLocks noGrp="1"/>
          </p:cNvSpPr>
          <p:nvPr>
            <p:ph type="body" sz="quarter" idx="57" hasCustomPrompt="1"/>
          </p:nvPr>
        </p:nvSpPr>
        <p:spPr>
          <a:xfrm>
            <a:off x="8741394" y="4033992"/>
            <a:ext cx="1423369" cy="247321"/>
          </a:xfrm>
        </p:spPr>
        <p:txBody>
          <a:bodyPr anchor="ctr">
            <a:noAutofit/>
          </a:bodyPr>
          <a:lstStyle>
            <a:lvl1pPr algn="l">
              <a:lnSpc>
                <a:spcPct val="100000"/>
              </a:lnSpc>
              <a:spcBef>
                <a:spcPts val="0"/>
              </a:spcBef>
              <a:defRPr sz="1700"/>
            </a:lvl1pPr>
          </a:lstStyle>
          <a:p>
            <a:pPr lvl="0"/>
            <a:r>
              <a:rPr lang="en-GB" dirty="0"/>
              <a:t>Milestone</a:t>
            </a:r>
          </a:p>
        </p:txBody>
      </p:sp>
    </p:spTree>
    <p:extLst>
      <p:ext uri="{BB962C8B-B14F-4D97-AF65-F5344CB8AC3E}">
        <p14:creationId xmlns:p14="http://schemas.microsoft.com/office/powerpoint/2010/main" val="1057909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080477"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080477"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300"/>
            </a:lvl1pPr>
          </a:lstStyle>
          <a:p>
            <a:pPr lvl="0"/>
            <a:r>
              <a:rPr lang="en-GB" dirty="0"/>
              <a:t>Milestone</a:t>
            </a:r>
          </a:p>
        </p:txBody>
      </p:sp>
      <p:sp>
        <p:nvSpPr>
          <p:cNvPr id="19" name="Text Placeholder 47">
            <a:extLst>
              <a:ext uri="{FF2B5EF4-FFF2-40B4-BE49-F238E27FC236}">
                <a16:creationId xmlns:a16="http://schemas.microsoft.com/office/drawing/2014/main" id="{72E4454B-6912-4B12-82E3-98EF663FEDEF}"/>
              </a:ext>
            </a:extLst>
          </p:cNvPr>
          <p:cNvSpPr>
            <a:spLocks noGrp="1"/>
          </p:cNvSpPr>
          <p:nvPr>
            <p:ph type="body" sz="quarter" idx="55" hasCustomPrompt="1"/>
          </p:nvPr>
        </p:nvSpPr>
        <p:spPr>
          <a:xfrm flipV="1">
            <a:off x="2704306" y="3465002"/>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0" name="Text Placeholder 2">
            <a:extLst>
              <a:ext uri="{FF2B5EF4-FFF2-40B4-BE49-F238E27FC236}">
                <a16:creationId xmlns:a16="http://schemas.microsoft.com/office/drawing/2014/main" id="{04E2E80F-1B2F-88AE-C92E-79C258F3F488}"/>
              </a:ext>
            </a:extLst>
          </p:cNvPr>
          <p:cNvSpPr>
            <a:spLocks noGrp="1"/>
          </p:cNvSpPr>
          <p:nvPr>
            <p:ph type="body" sz="quarter" idx="56"/>
          </p:nvPr>
        </p:nvSpPr>
        <p:spPr>
          <a:xfrm>
            <a:off x="3163829" y="2408812"/>
            <a:ext cx="2080477"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7FE20C2F-4314-0B5A-ED4E-4C05F43672A1}"/>
              </a:ext>
            </a:extLst>
          </p:cNvPr>
          <p:cNvSpPr>
            <a:spLocks noGrp="1"/>
          </p:cNvSpPr>
          <p:nvPr>
            <p:ph type="body" sz="quarter" idx="57"/>
          </p:nvPr>
        </p:nvSpPr>
        <p:spPr>
          <a:xfrm>
            <a:off x="3163829" y="1819522"/>
            <a:ext cx="2080477"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22" name="Text Placeholder 7">
            <a:extLst>
              <a:ext uri="{FF2B5EF4-FFF2-40B4-BE49-F238E27FC236}">
                <a16:creationId xmlns:a16="http://schemas.microsoft.com/office/drawing/2014/main" id="{D5FD22D6-439E-1D09-A92E-183CE574EAE2}"/>
              </a:ext>
            </a:extLst>
          </p:cNvPr>
          <p:cNvSpPr>
            <a:spLocks noGrp="1"/>
          </p:cNvSpPr>
          <p:nvPr>
            <p:ph type="body" sz="quarter" idx="58" hasCustomPrompt="1"/>
          </p:nvPr>
        </p:nvSpPr>
        <p:spPr>
          <a:xfrm>
            <a:off x="2618735" y="4029835"/>
            <a:ext cx="1423369" cy="247321"/>
          </a:xfrm>
        </p:spPr>
        <p:txBody>
          <a:bodyPr anchor="ctr">
            <a:noAutofit/>
          </a:bodyPr>
          <a:lstStyle>
            <a:lvl1pPr algn="l">
              <a:lnSpc>
                <a:spcPct val="100000"/>
              </a:lnSpc>
              <a:spcBef>
                <a:spcPts val="0"/>
              </a:spcBef>
              <a:defRPr sz="1300"/>
            </a:lvl1pPr>
          </a:lstStyle>
          <a:p>
            <a:pPr lvl="0"/>
            <a:r>
              <a:rPr lang="en-GB" dirty="0"/>
              <a:t>Milestone</a:t>
            </a:r>
          </a:p>
        </p:txBody>
      </p:sp>
      <p:sp>
        <p:nvSpPr>
          <p:cNvPr id="23" name="Text Placeholder 47">
            <a:extLst>
              <a:ext uri="{FF2B5EF4-FFF2-40B4-BE49-F238E27FC236}">
                <a16:creationId xmlns:a16="http://schemas.microsoft.com/office/drawing/2014/main" id="{31AD4637-A7BB-6FF9-EC20-D1847BBBF339}"/>
              </a:ext>
            </a:extLst>
          </p:cNvPr>
          <p:cNvSpPr>
            <a:spLocks noGrp="1"/>
          </p:cNvSpPr>
          <p:nvPr>
            <p:ph type="body" sz="quarter" idx="59" hasCustomPrompt="1"/>
          </p:nvPr>
        </p:nvSpPr>
        <p:spPr>
          <a:xfrm>
            <a:off x="4824412"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4" name="Text Placeholder 2">
            <a:extLst>
              <a:ext uri="{FF2B5EF4-FFF2-40B4-BE49-F238E27FC236}">
                <a16:creationId xmlns:a16="http://schemas.microsoft.com/office/drawing/2014/main" id="{C064D0D6-096B-838B-DB46-50B30F03DE48}"/>
              </a:ext>
            </a:extLst>
          </p:cNvPr>
          <p:cNvSpPr>
            <a:spLocks noGrp="1"/>
          </p:cNvSpPr>
          <p:nvPr>
            <p:ph type="body" sz="quarter" idx="60"/>
          </p:nvPr>
        </p:nvSpPr>
        <p:spPr>
          <a:xfrm>
            <a:off x="5283935" y="4978635"/>
            <a:ext cx="2080477"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5" name="Text Placeholder 7">
            <a:extLst>
              <a:ext uri="{FF2B5EF4-FFF2-40B4-BE49-F238E27FC236}">
                <a16:creationId xmlns:a16="http://schemas.microsoft.com/office/drawing/2014/main" id="{282F753F-FF5D-0450-A281-ED3C7B55DB3E}"/>
              </a:ext>
            </a:extLst>
          </p:cNvPr>
          <p:cNvSpPr>
            <a:spLocks noGrp="1"/>
          </p:cNvSpPr>
          <p:nvPr>
            <p:ph type="body" sz="quarter" idx="61"/>
          </p:nvPr>
        </p:nvSpPr>
        <p:spPr>
          <a:xfrm>
            <a:off x="5283935" y="4389345"/>
            <a:ext cx="2080477"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26" name="Text Placeholder 7">
            <a:extLst>
              <a:ext uri="{FF2B5EF4-FFF2-40B4-BE49-F238E27FC236}">
                <a16:creationId xmlns:a16="http://schemas.microsoft.com/office/drawing/2014/main" id="{4F49E5AA-B8A9-1718-2831-23C48850A374}"/>
              </a:ext>
            </a:extLst>
          </p:cNvPr>
          <p:cNvSpPr>
            <a:spLocks noGrp="1"/>
          </p:cNvSpPr>
          <p:nvPr>
            <p:ph type="body" sz="quarter" idx="62" hasCustomPrompt="1"/>
          </p:nvPr>
        </p:nvSpPr>
        <p:spPr>
          <a:xfrm>
            <a:off x="4738841" y="3685157"/>
            <a:ext cx="1423369" cy="247321"/>
          </a:xfrm>
        </p:spPr>
        <p:txBody>
          <a:bodyPr anchor="ctr">
            <a:noAutofit/>
          </a:bodyPr>
          <a:lstStyle>
            <a:lvl1pPr algn="l">
              <a:lnSpc>
                <a:spcPct val="100000"/>
              </a:lnSpc>
              <a:spcBef>
                <a:spcPts val="0"/>
              </a:spcBef>
              <a:defRPr sz="1300"/>
            </a:lvl1pPr>
          </a:lstStyle>
          <a:p>
            <a:pPr lvl="0"/>
            <a:r>
              <a:rPr lang="en-GB" dirty="0"/>
              <a:t>Milestone</a:t>
            </a:r>
          </a:p>
        </p:txBody>
      </p:sp>
      <p:sp>
        <p:nvSpPr>
          <p:cNvPr id="27" name="Text Placeholder 47">
            <a:extLst>
              <a:ext uri="{FF2B5EF4-FFF2-40B4-BE49-F238E27FC236}">
                <a16:creationId xmlns:a16="http://schemas.microsoft.com/office/drawing/2014/main" id="{093F9A11-8B4B-FB2B-BB7D-14D314A70981}"/>
              </a:ext>
            </a:extLst>
          </p:cNvPr>
          <p:cNvSpPr>
            <a:spLocks noGrp="1"/>
          </p:cNvSpPr>
          <p:nvPr>
            <p:ph type="body" sz="quarter" idx="63" hasCustomPrompt="1"/>
          </p:nvPr>
        </p:nvSpPr>
        <p:spPr>
          <a:xfrm flipV="1">
            <a:off x="6944518" y="3465002"/>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8" name="Text Placeholder 2">
            <a:extLst>
              <a:ext uri="{FF2B5EF4-FFF2-40B4-BE49-F238E27FC236}">
                <a16:creationId xmlns:a16="http://schemas.microsoft.com/office/drawing/2014/main" id="{DA662180-FDF9-FEA4-9C7C-480184E3C296}"/>
              </a:ext>
            </a:extLst>
          </p:cNvPr>
          <p:cNvSpPr>
            <a:spLocks noGrp="1"/>
          </p:cNvSpPr>
          <p:nvPr>
            <p:ph type="body" sz="quarter" idx="64"/>
          </p:nvPr>
        </p:nvSpPr>
        <p:spPr>
          <a:xfrm>
            <a:off x="7404041" y="2408812"/>
            <a:ext cx="2080477"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9" name="Text Placeholder 7">
            <a:extLst>
              <a:ext uri="{FF2B5EF4-FFF2-40B4-BE49-F238E27FC236}">
                <a16:creationId xmlns:a16="http://schemas.microsoft.com/office/drawing/2014/main" id="{B903A240-654B-31E0-F63D-80BD104BB6A1}"/>
              </a:ext>
            </a:extLst>
          </p:cNvPr>
          <p:cNvSpPr>
            <a:spLocks noGrp="1"/>
          </p:cNvSpPr>
          <p:nvPr>
            <p:ph type="body" sz="quarter" idx="65"/>
          </p:nvPr>
        </p:nvSpPr>
        <p:spPr>
          <a:xfrm>
            <a:off x="7404041" y="1819522"/>
            <a:ext cx="2080477"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30" name="Text Placeholder 7">
            <a:extLst>
              <a:ext uri="{FF2B5EF4-FFF2-40B4-BE49-F238E27FC236}">
                <a16:creationId xmlns:a16="http://schemas.microsoft.com/office/drawing/2014/main" id="{E08FDC21-966C-C46C-B522-AD5DFCE594B2}"/>
              </a:ext>
            </a:extLst>
          </p:cNvPr>
          <p:cNvSpPr>
            <a:spLocks noGrp="1"/>
          </p:cNvSpPr>
          <p:nvPr>
            <p:ph type="body" sz="quarter" idx="66" hasCustomPrompt="1"/>
          </p:nvPr>
        </p:nvSpPr>
        <p:spPr>
          <a:xfrm>
            <a:off x="6858947" y="4029835"/>
            <a:ext cx="1423369" cy="247321"/>
          </a:xfrm>
        </p:spPr>
        <p:txBody>
          <a:bodyPr anchor="ctr">
            <a:noAutofit/>
          </a:bodyPr>
          <a:lstStyle>
            <a:lvl1pPr algn="l">
              <a:lnSpc>
                <a:spcPct val="100000"/>
              </a:lnSpc>
              <a:spcBef>
                <a:spcPts val="0"/>
              </a:spcBef>
              <a:defRPr sz="1300"/>
            </a:lvl1pPr>
          </a:lstStyle>
          <a:p>
            <a:pPr lvl="0"/>
            <a:r>
              <a:rPr lang="en-GB" dirty="0"/>
              <a:t>Milestone</a:t>
            </a:r>
          </a:p>
        </p:txBody>
      </p:sp>
      <p:sp>
        <p:nvSpPr>
          <p:cNvPr id="31" name="Text Placeholder 47">
            <a:extLst>
              <a:ext uri="{FF2B5EF4-FFF2-40B4-BE49-F238E27FC236}">
                <a16:creationId xmlns:a16="http://schemas.microsoft.com/office/drawing/2014/main" id="{893A8C3D-17B0-8FD8-654E-AA3F93471A8A}"/>
              </a:ext>
            </a:extLst>
          </p:cNvPr>
          <p:cNvSpPr>
            <a:spLocks noGrp="1"/>
          </p:cNvSpPr>
          <p:nvPr>
            <p:ph type="body" sz="quarter" idx="67" hasCustomPrompt="1"/>
          </p:nvPr>
        </p:nvSpPr>
        <p:spPr>
          <a:xfrm>
            <a:off x="9064625"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2" name="Text Placeholder 2">
            <a:extLst>
              <a:ext uri="{FF2B5EF4-FFF2-40B4-BE49-F238E27FC236}">
                <a16:creationId xmlns:a16="http://schemas.microsoft.com/office/drawing/2014/main" id="{502647E7-BA95-36DF-70DA-6CCD76FCD05C}"/>
              </a:ext>
            </a:extLst>
          </p:cNvPr>
          <p:cNvSpPr>
            <a:spLocks noGrp="1"/>
          </p:cNvSpPr>
          <p:nvPr>
            <p:ph type="body" sz="quarter" idx="68"/>
          </p:nvPr>
        </p:nvSpPr>
        <p:spPr>
          <a:xfrm>
            <a:off x="9524148" y="4978635"/>
            <a:ext cx="2080477"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3" name="Text Placeholder 7">
            <a:extLst>
              <a:ext uri="{FF2B5EF4-FFF2-40B4-BE49-F238E27FC236}">
                <a16:creationId xmlns:a16="http://schemas.microsoft.com/office/drawing/2014/main" id="{5CDBA108-0FB1-0060-40A8-967116B79801}"/>
              </a:ext>
            </a:extLst>
          </p:cNvPr>
          <p:cNvSpPr>
            <a:spLocks noGrp="1"/>
          </p:cNvSpPr>
          <p:nvPr>
            <p:ph type="body" sz="quarter" idx="69"/>
          </p:nvPr>
        </p:nvSpPr>
        <p:spPr>
          <a:xfrm>
            <a:off x="9524148" y="4389345"/>
            <a:ext cx="2080477"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34" name="Text Placeholder 7">
            <a:extLst>
              <a:ext uri="{FF2B5EF4-FFF2-40B4-BE49-F238E27FC236}">
                <a16:creationId xmlns:a16="http://schemas.microsoft.com/office/drawing/2014/main" id="{85182D71-A88A-F6D5-89B8-5AF7B6911798}"/>
              </a:ext>
            </a:extLst>
          </p:cNvPr>
          <p:cNvSpPr>
            <a:spLocks noGrp="1"/>
          </p:cNvSpPr>
          <p:nvPr>
            <p:ph type="body" sz="quarter" idx="70" hasCustomPrompt="1"/>
          </p:nvPr>
        </p:nvSpPr>
        <p:spPr>
          <a:xfrm>
            <a:off x="8979054" y="3685157"/>
            <a:ext cx="1423369" cy="247321"/>
          </a:xfrm>
        </p:spPr>
        <p:txBody>
          <a:bodyPr anchor="ctr">
            <a:noAutofit/>
          </a:bodyPr>
          <a:lstStyle>
            <a:lvl1pPr algn="l">
              <a:lnSpc>
                <a:spcPct val="100000"/>
              </a:lnSpc>
              <a:spcBef>
                <a:spcPts val="0"/>
              </a:spcBef>
              <a:defRPr sz="1300"/>
            </a:lvl1pPr>
          </a:lstStyle>
          <a:p>
            <a:pPr lvl="0"/>
            <a:r>
              <a:rPr lang="en-GB" dirty="0"/>
              <a:t>Milestone</a:t>
            </a:r>
          </a:p>
        </p:txBody>
      </p:sp>
    </p:spTree>
    <p:extLst>
      <p:ext uri="{BB962C8B-B14F-4D97-AF65-F5344CB8AC3E}">
        <p14:creationId xmlns:p14="http://schemas.microsoft.com/office/powerpoint/2010/main" val="215902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4" y="4978635"/>
            <a:ext cx="1641522"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4" y="4389345"/>
            <a:ext cx="1641522"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300"/>
            </a:lvl1pPr>
          </a:lstStyle>
          <a:p>
            <a:pPr lvl="0"/>
            <a:r>
              <a:rPr lang="en-GB" dirty="0"/>
              <a:t>Milestone</a:t>
            </a:r>
          </a:p>
        </p:txBody>
      </p:sp>
      <p:sp>
        <p:nvSpPr>
          <p:cNvPr id="2" name="Text Placeholder 47">
            <a:extLst>
              <a:ext uri="{FF2B5EF4-FFF2-40B4-BE49-F238E27FC236}">
                <a16:creationId xmlns:a16="http://schemas.microsoft.com/office/drawing/2014/main" id="{EB5770D7-7030-FB7F-94E7-5AF4EAD5E798}"/>
              </a:ext>
            </a:extLst>
          </p:cNvPr>
          <p:cNvSpPr>
            <a:spLocks noGrp="1"/>
          </p:cNvSpPr>
          <p:nvPr>
            <p:ph type="body" sz="quarter" idx="55" hasCustomPrompt="1"/>
          </p:nvPr>
        </p:nvSpPr>
        <p:spPr>
          <a:xfrm flipV="1">
            <a:off x="2368076"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5" name="Text Placeholder 2">
            <a:extLst>
              <a:ext uri="{FF2B5EF4-FFF2-40B4-BE49-F238E27FC236}">
                <a16:creationId xmlns:a16="http://schemas.microsoft.com/office/drawing/2014/main" id="{E18CFAF6-66DD-C2A4-47C9-F2DA9576B276}"/>
              </a:ext>
            </a:extLst>
          </p:cNvPr>
          <p:cNvSpPr>
            <a:spLocks noGrp="1"/>
          </p:cNvSpPr>
          <p:nvPr>
            <p:ph type="body" sz="quarter" idx="56"/>
          </p:nvPr>
        </p:nvSpPr>
        <p:spPr>
          <a:xfrm>
            <a:off x="2827600" y="2405457"/>
            <a:ext cx="1641522"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CC8E716D-90B8-CA11-6A5A-143DCA473AD2}"/>
              </a:ext>
            </a:extLst>
          </p:cNvPr>
          <p:cNvSpPr>
            <a:spLocks noGrp="1"/>
          </p:cNvSpPr>
          <p:nvPr>
            <p:ph type="body" sz="quarter" idx="57"/>
          </p:nvPr>
        </p:nvSpPr>
        <p:spPr>
          <a:xfrm>
            <a:off x="2827600" y="1816167"/>
            <a:ext cx="1641522"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7" name="Text Placeholder 7">
            <a:extLst>
              <a:ext uri="{FF2B5EF4-FFF2-40B4-BE49-F238E27FC236}">
                <a16:creationId xmlns:a16="http://schemas.microsoft.com/office/drawing/2014/main" id="{B14899CB-C957-6674-D467-C21BF65C33F2}"/>
              </a:ext>
            </a:extLst>
          </p:cNvPr>
          <p:cNvSpPr>
            <a:spLocks noGrp="1"/>
          </p:cNvSpPr>
          <p:nvPr>
            <p:ph type="body" sz="quarter" idx="58" hasCustomPrompt="1"/>
          </p:nvPr>
        </p:nvSpPr>
        <p:spPr>
          <a:xfrm>
            <a:off x="2253426" y="4037957"/>
            <a:ext cx="1423369" cy="247321"/>
          </a:xfrm>
        </p:spPr>
        <p:txBody>
          <a:bodyPr anchor="ctr">
            <a:noAutofit/>
          </a:bodyPr>
          <a:lstStyle>
            <a:lvl1pPr algn="l">
              <a:lnSpc>
                <a:spcPct val="100000"/>
              </a:lnSpc>
              <a:spcBef>
                <a:spcPts val="0"/>
              </a:spcBef>
              <a:defRPr sz="1300"/>
            </a:lvl1pPr>
          </a:lstStyle>
          <a:p>
            <a:pPr lvl="0"/>
            <a:r>
              <a:rPr lang="en-GB" dirty="0"/>
              <a:t>Milestone</a:t>
            </a:r>
          </a:p>
        </p:txBody>
      </p:sp>
      <p:sp>
        <p:nvSpPr>
          <p:cNvPr id="8" name="Text Placeholder 47">
            <a:extLst>
              <a:ext uri="{FF2B5EF4-FFF2-40B4-BE49-F238E27FC236}">
                <a16:creationId xmlns:a16="http://schemas.microsoft.com/office/drawing/2014/main" id="{BD41D12A-BB8F-2D7A-39B6-B956CB4E7462}"/>
              </a:ext>
            </a:extLst>
          </p:cNvPr>
          <p:cNvSpPr>
            <a:spLocks noGrp="1"/>
          </p:cNvSpPr>
          <p:nvPr>
            <p:ph type="body" sz="quarter" idx="59" hasCustomPrompt="1"/>
          </p:nvPr>
        </p:nvSpPr>
        <p:spPr>
          <a:xfrm>
            <a:off x="4151952"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0" name="Text Placeholder 2">
            <a:extLst>
              <a:ext uri="{FF2B5EF4-FFF2-40B4-BE49-F238E27FC236}">
                <a16:creationId xmlns:a16="http://schemas.microsoft.com/office/drawing/2014/main" id="{EED16348-6A2B-F326-B6FC-52949BADA30A}"/>
              </a:ext>
            </a:extLst>
          </p:cNvPr>
          <p:cNvSpPr>
            <a:spLocks noGrp="1"/>
          </p:cNvSpPr>
          <p:nvPr>
            <p:ph type="body" sz="quarter" idx="60"/>
          </p:nvPr>
        </p:nvSpPr>
        <p:spPr>
          <a:xfrm>
            <a:off x="4611476" y="4978635"/>
            <a:ext cx="1641522"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0CB5E748-88DA-972A-7E23-B4081D3EA6AD}"/>
              </a:ext>
            </a:extLst>
          </p:cNvPr>
          <p:cNvSpPr>
            <a:spLocks noGrp="1"/>
          </p:cNvSpPr>
          <p:nvPr>
            <p:ph type="body" sz="quarter" idx="61"/>
          </p:nvPr>
        </p:nvSpPr>
        <p:spPr>
          <a:xfrm>
            <a:off x="4611476" y="4389345"/>
            <a:ext cx="1641522"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14" name="Text Placeholder 7">
            <a:extLst>
              <a:ext uri="{FF2B5EF4-FFF2-40B4-BE49-F238E27FC236}">
                <a16:creationId xmlns:a16="http://schemas.microsoft.com/office/drawing/2014/main" id="{01102CDA-8A47-A8AC-BDA5-9F04B92148D0}"/>
              </a:ext>
            </a:extLst>
          </p:cNvPr>
          <p:cNvSpPr>
            <a:spLocks noGrp="1"/>
          </p:cNvSpPr>
          <p:nvPr>
            <p:ph type="body" sz="quarter" idx="62" hasCustomPrompt="1"/>
          </p:nvPr>
        </p:nvSpPr>
        <p:spPr>
          <a:xfrm>
            <a:off x="4066381" y="3685157"/>
            <a:ext cx="1423369" cy="247321"/>
          </a:xfrm>
        </p:spPr>
        <p:txBody>
          <a:bodyPr anchor="ctr">
            <a:noAutofit/>
          </a:bodyPr>
          <a:lstStyle>
            <a:lvl1pPr algn="l">
              <a:lnSpc>
                <a:spcPct val="100000"/>
              </a:lnSpc>
              <a:spcBef>
                <a:spcPts val="0"/>
              </a:spcBef>
              <a:defRPr sz="1300"/>
            </a:lvl1pPr>
          </a:lstStyle>
          <a:p>
            <a:pPr lvl="0"/>
            <a:r>
              <a:rPr lang="en-GB" dirty="0"/>
              <a:t>Milestone</a:t>
            </a:r>
          </a:p>
        </p:txBody>
      </p:sp>
      <p:sp>
        <p:nvSpPr>
          <p:cNvPr id="15" name="Text Placeholder 47">
            <a:extLst>
              <a:ext uri="{FF2B5EF4-FFF2-40B4-BE49-F238E27FC236}">
                <a16:creationId xmlns:a16="http://schemas.microsoft.com/office/drawing/2014/main" id="{55594443-EB92-E0D5-F3E2-C880EE3795A9}"/>
              </a:ext>
            </a:extLst>
          </p:cNvPr>
          <p:cNvSpPr>
            <a:spLocks noGrp="1"/>
          </p:cNvSpPr>
          <p:nvPr>
            <p:ph type="body" sz="quarter" idx="63" hasCustomPrompt="1"/>
          </p:nvPr>
        </p:nvSpPr>
        <p:spPr>
          <a:xfrm flipV="1">
            <a:off x="5935828"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6" name="Text Placeholder 2">
            <a:extLst>
              <a:ext uri="{FF2B5EF4-FFF2-40B4-BE49-F238E27FC236}">
                <a16:creationId xmlns:a16="http://schemas.microsoft.com/office/drawing/2014/main" id="{07106273-4D98-50DB-6C77-B7D5A9960CA7}"/>
              </a:ext>
            </a:extLst>
          </p:cNvPr>
          <p:cNvSpPr>
            <a:spLocks noGrp="1"/>
          </p:cNvSpPr>
          <p:nvPr>
            <p:ph type="body" sz="quarter" idx="64"/>
          </p:nvPr>
        </p:nvSpPr>
        <p:spPr>
          <a:xfrm>
            <a:off x="6395352" y="2405457"/>
            <a:ext cx="1641522"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1E12DE1-CF11-5D63-7424-D0188B97872A}"/>
              </a:ext>
            </a:extLst>
          </p:cNvPr>
          <p:cNvSpPr>
            <a:spLocks noGrp="1"/>
          </p:cNvSpPr>
          <p:nvPr>
            <p:ph type="body" sz="quarter" idx="65"/>
          </p:nvPr>
        </p:nvSpPr>
        <p:spPr>
          <a:xfrm>
            <a:off x="6395352" y="1816167"/>
            <a:ext cx="1641522"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18" name="Text Placeholder 7">
            <a:extLst>
              <a:ext uri="{FF2B5EF4-FFF2-40B4-BE49-F238E27FC236}">
                <a16:creationId xmlns:a16="http://schemas.microsoft.com/office/drawing/2014/main" id="{DEB378B8-1872-6DE6-2E68-7792A86B5368}"/>
              </a:ext>
            </a:extLst>
          </p:cNvPr>
          <p:cNvSpPr>
            <a:spLocks noGrp="1"/>
          </p:cNvSpPr>
          <p:nvPr>
            <p:ph type="body" sz="quarter" idx="66" hasCustomPrompt="1"/>
          </p:nvPr>
        </p:nvSpPr>
        <p:spPr>
          <a:xfrm>
            <a:off x="5821178" y="4037957"/>
            <a:ext cx="1423369" cy="247321"/>
          </a:xfrm>
        </p:spPr>
        <p:txBody>
          <a:bodyPr anchor="ctr">
            <a:noAutofit/>
          </a:bodyPr>
          <a:lstStyle>
            <a:lvl1pPr algn="l">
              <a:lnSpc>
                <a:spcPct val="100000"/>
              </a:lnSpc>
              <a:spcBef>
                <a:spcPts val="0"/>
              </a:spcBef>
              <a:defRPr sz="1300"/>
            </a:lvl1pPr>
          </a:lstStyle>
          <a:p>
            <a:pPr lvl="0"/>
            <a:r>
              <a:rPr lang="en-GB" dirty="0"/>
              <a:t>Milestone</a:t>
            </a:r>
          </a:p>
        </p:txBody>
      </p:sp>
      <p:sp>
        <p:nvSpPr>
          <p:cNvPr id="35" name="Text Placeholder 47">
            <a:extLst>
              <a:ext uri="{FF2B5EF4-FFF2-40B4-BE49-F238E27FC236}">
                <a16:creationId xmlns:a16="http://schemas.microsoft.com/office/drawing/2014/main" id="{09B0A2E9-7DFC-A403-67B9-2849667B3518}"/>
              </a:ext>
            </a:extLst>
          </p:cNvPr>
          <p:cNvSpPr>
            <a:spLocks noGrp="1"/>
          </p:cNvSpPr>
          <p:nvPr>
            <p:ph type="body" sz="quarter" idx="67" hasCustomPrompt="1"/>
          </p:nvPr>
        </p:nvSpPr>
        <p:spPr>
          <a:xfrm>
            <a:off x="7719704"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6" name="Text Placeholder 2">
            <a:extLst>
              <a:ext uri="{FF2B5EF4-FFF2-40B4-BE49-F238E27FC236}">
                <a16:creationId xmlns:a16="http://schemas.microsoft.com/office/drawing/2014/main" id="{2728E5DA-F7D5-4638-C6A4-89A4B637BC67}"/>
              </a:ext>
            </a:extLst>
          </p:cNvPr>
          <p:cNvSpPr>
            <a:spLocks noGrp="1"/>
          </p:cNvSpPr>
          <p:nvPr>
            <p:ph type="body" sz="quarter" idx="68"/>
          </p:nvPr>
        </p:nvSpPr>
        <p:spPr>
          <a:xfrm>
            <a:off x="8179228" y="4978635"/>
            <a:ext cx="1641522"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1F680311-A7D4-BA9E-B8A3-3C0E2D35F4DD}"/>
              </a:ext>
            </a:extLst>
          </p:cNvPr>
          <p:cNvSpPr>
            <a:spLocks noGrp="1"/>
          </p:cNvSpPr>
          <p:nvPr>
            <p:ph type="body" sz="quarter" idx="69"/>
          </p:nvPr>
        </p:nvSpPr>
        <p:spPr>
          <a:xfrm>
            <a:off x="8179228" y="4389345"/>
            <a:ext cx="1641522"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38" name="Text Placeholder 7">
            <a:extLst>
              <a:ext uri="{FF2B5EF4-FFF2-40B4-BE49-F238E27FC236}">
                <a16:creationId xmlns:a16="http://schemas.microsoft.com/office/drawing/2014/main" id="{BF5ED435-4225-B01A-8661-4A55A282FA9A}"/>
              </a:ext>
            </a:extLst>
          </p:cNvPr>
          <p:cNvSpPr>
            <a:spLocks noGrp="1"/>
          </p:cNvSpPr>
          <p:nvPr>
            <p:ph type="body" sz="quarter" idx="70" hasCustomPrompt="1"/>
          </p:nvPr>
        </p:nvSpPr>
        <p:spPr>
          <a:xfrm>
            <a:off x="7634133" y="3685157"/>
            <a:ext cx="1423369" cy="247321"/>
          </a:xfrm>
        </p:spPr>
        <p:txBody>
          <a:bodyPr anchor="ctr">
            <a:noAutofit/>
          </a:bodyPr>
          <a:lstStyle>
            <a:lvl1pPr algn="l">
              <a:lnSpc>
                <a:spcPct val="100000"/>
              </a:lnSpc>
              <a:spcBef>
                <a:spcPts val="0"/>
              </a:spcBef>
              <a:defRPr sz="1300"/>
            </a:lvl1pPr>
          </a:lstStyle>
          <a:p>
            <a:pPr lvl="0"/>
            <a:r>
              <a:rPr lang="en-GB" dirty="0"/>
              <a:t>Milestone</a:t>
            </a:r>
          </a:p>
        </p:txBody>
      </p:sp>
      <p:sp>
        <p:nvSpPr>
          <p:cNvPr id="39" name="Text Placeholder 47">
            <a:extLst>
              <a:ext uri="{FF2B5EF4-FFF2-40B4-BE49-F238E27FC236}">
                <a16:creationId xmlns:a16="http://schemas.microsoft.com/office/drawing/2014/main" id="{3DB161CE-460D-3343-DC31-E64C1B932C43}"/>
              </a:ext>
            </a:extLst>
          </p:cNvPr>
          <p:cNvSpPr>
            <a:spLocks noGrp="1"/>
          </p:cNvSpPr>
          <p:nvPr>
            <p:ph type="body" sz="quarter" idx="71" hasCustomPrompt="1"/>
          </p:nvPr>
        </p:nvSpPr>
        <p:spPr>
          <a:xfrm flipV="1">
            <a:off x="9503579"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0759DE18-144A-8D7C-1A17-991B5BBE1924}"/>
              </a:ext>
            </a:extLst>
          </p:cNvPr>
          <p:cNvSpPr>
            <a:spLocks noGrp="1"/>
          </p:cNvSpPr>
          <p:nvPr>
            <p:ph type="body" sz="quarter" idx="72"/>
          </p:nvPr>
        </p:nvSpPr>
        <p:spPr>
          <a:xfrm>
            <a:off x="9963103" y="2405457"/>
            <a:ext cx="1641522" cy="1130707"/>
          </a:xfrm>
        </p:spPr>
        <p:txBody>
          <a:bodyPr>
            <a:noAutofit/>
          </a:bodyPr>
          <a:lstStyle>
            <a:lvl1pPr algn="l">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48E68E70-1ECB-BC50-8395-F9DDC4B2544E}"/>
              </a:ext>
            </a:extLst>
          </p:cNvPr>
          <p:cNvSpPr>
            <a:spLocks noGrp="1"/>
          </p:cNvSpPr>
          <p:nvPr>
            <p:ph type="body" sz="quarter" idx="73"/>
          </p:nvPr>
        </p:nvSpPr>
        <p:spPr>
          <a:xfrm>
            <a:off x="9963103" y="1816167"/>
            <a:ext cx="1641522" cy="555053"/>
          </a:xfrm>
        </p:spPr>
        <p:txBody>
          <a:bodyPr anchor="ctr">
            <a:noAutofit/>
          </a:bodyPr>
          <a:lstStyle>
            <a:lvl1pPr algn="l">
              <a:lnSpc>
                <a:spcPct val="100000"/>
              </a:lnSpc>
              <a:spcBef>
                <a:spcPts val="0"/>
              </a:spcBef>
              <a:defRPr sz="1400"/>
            </a:lvl1pPr>
          </a:lstStyle>
          <a:p>
            <a:pPr lvl="0"/>
            <a:r>
              <a:rPr lang="en-GB" dirty="0"/>
              <a:t>Click to edit Master text styles</a:t>
            </a:r>
          </a:p>
        </p:txBody>
      </p:sp>
      <p:sp>
        <p:nvSpPr>
          <p:cNvPr id="42" name="Text Placeholder 7">
            <a:extLst>
              <a:ext uri="{FF2B5EF4-FFF2-40B4-BE49-F238E27FC236}">
                <a16:creationId xmlns:a16="http://schemas.microsoft.com/office/drawing/2014/main" id="{A2A35910-E2BE-4554-252D-E74C9A812460}"/>
              </a:ext>
            </a:extLst>
          </p:cNvPr>
          <p:cNvSpPr>
            <a:spLocks noGrp="1"/>
          </p:cNvSpPr>
          <p:nvPr>
            <p:ph type="body" sz="quarter" idx="74" hasCustomPrompt="1"/>
          </p:nvPr>
        </p:nvSpPr>
        <p:spPr>
          <a:xfrm>
            <a:off x="9388929" y="4037957"/>
            <a:ext cx="1423369" cy="247321"/>
          </a:xfrm>
        </p:spPr>
        <p:txBody>
          <a:bodyPr anchor="ctr">
            <a:noAutofit/>
          </a:bodyPr>
          <a:lstStyle>
            <a:lvl1pPr algn="l">
              <a:lnSpc>
                <a:spcPct val="100000"/>
              </a:lnSpc>
              <a:spcBef>
                <a:spcPts val="0"/>
              </a:spcBef>
              <a:defRPr sz="1300"/>
            </a:lvl1pPr>
          </a:lstStyle>
          <a:p>
            <a:pPr lvl="0"/>
            <a:r>
              <a:rPr lang="en-GB" dirty="0"/>
              <a:t>Milestone</a:t>
            </a:r>
          </a:p>
        </p:txBody>
      </p:sp>
    </p:spTree>
    <p:extLst>
      <p:ext uri="{BB962C8B-B14F-4D97-AF65-F5344CB8AC3E}">
        <p14:creationId xmlns:p14="http://schemas.microsoft.com/office/powerpoint/2010/main" val="3385061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rot="8120955" flipV="1">
            <a:off x="5993416" y="4419709"/>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rot="13552398">
            <a:off x="4685605" y="3387274"/>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251353" y="2587485"/>
            <a:ext cx="2820175" cy="841515"/>
          </a:xfrm>
        </p:spPr>
        <p:txBody>
          <a:bodyPr>
            <a:noAutofit/>
          </a:bodyPr>
          <a:lstStyle>
            <a:lvl1pPr algn="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251353" y="1998195"/>
            <a:ext cx="2820175" cy="555053"/>
          </a:xfrm>
        </p:spPr>
        <p:txBody>
          <a:bodyPr anchor="ctr">
            <a:noAutofit/>
          </a:bodyPr>
          <a:lstStyle>
            <a:lvl1pPr algn="r">
              <a:lnSpc>
                <a:spcPct val="100000"/>
              </a:lnSpc>
              <a:spcBef>
                <a:spcPts val="0"/>
              </a:spcBef>
              <a:defRPr sz="1800"/>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685912" y="5431184"/>
            <a:ext cx="2820175" cy="841515"/>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685912" y="4841894"/>
            <a:ext cx="2820175" cy="555053"/>
          </a:xfrm>
        </p:spPr>
        <p:txBody>
          <a:bodyPr anchor="ctr">
            <a:noAutofit/>
          </a:bodyPr>
          <a:lstStyle>
            <a:lvl1pPr algn="ctr">
              <a:lnSpc>
                <a:spcPct val="100000"/>
              </a:lnSpc>
              <a:spcBef>
                <a:spcPts val="0"/>
              </a:spcBef>
              <a:defRPr sz="1800"/>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rot="13416059">
            <a:off x="7301228" y="3386708"/>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8112125" y="2587485"/>
            <a:ext cx="2820175" cy="841515"/>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8112125" y="1998195"/>
            <a:ext cx="2820175"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184928" y="3888225"/>
            <a:ext cx="1210543" cy="247321"/>
          </a:xfrm>
        </p:spPr>
        <p:txBody>
          <a:bodyPr anchor="ctr">
            <a:noAutofit/>
          </a:bodyPr>
          <a:lstStyle>
            <a:lvl1pPr algn="ctr">
              <a:lnSpc>
                <a:spcPct val="100000"/>
              </a:lnSpc>
              <a:spcBef>
                <a:spcPts val="0"/>
              </a:spcBef>
              <a:defRPr sz="1700"/>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804978" y="3888225"/>
            <a:ext cx="1210543" cy="247321"/>
          </a:xfrm>
        </p:spPr>
        <p:txBody>
          <a:bodyPr anchor="ctr">
            <a:noAutofit/>
          </a:bodyPr>
          <a:lstStyle>
            <a:lvl1pPr algn="ctr">
              <a:lnSpc>
                <a:spcPct val="100000"/>
              </a:lnSpc>
              <a:spcBef>
                <a:spcPts val="0"/>
              </a:spcBef>
              <a:defRPr sz="1700"/>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5494953" y="3888225"/>
            <a:ext cx="1210543" cy="247321"/>
          </a:xfrm>
        </p:spPr>
        <p:txBody>
          <a:bodyPr anchor="ctr">
            <a:noAutofit/>
          </a:bodyPr>
          <a:lstStyle>
            <a:lvl1pPr algn="ctr">
              <a:lnSpc>
                <a:spcPct val="100000"/>
              </a:lnSpc>
              <a:spcBef>
                <a:spcPts val="0"/>
              </a:spcBef>
              <a:defRPr sz="1700"/>
            </a:lvl1pPr>
          </a:lstStyle>
          <a:p>
            <a:pPr lvl="0"/>
            <a:r>
              <a:rPr lang="en-GB" dirty="0"/>
              <a:t>Milestone</a:t>
            </a:r>
          </a:p>
        </p:txBody>
      </p:sp>
      <p:grpSp>
        <p:nvGrpSpPr>
          <p:cNvPr id="2" name="Group 1">
            <a:extLst>
              <a:ext uri="{FF2B5EF4-FFF2-40B4-BE49-F238E27FC236}">
                <a16:creationId xmlns:a16="http://schemas.microsoft.com/office/drawing/2014/main" id="{085E363E-30FF-5A7B-91E6-966360EDCCA0}"/>
              </a:ext>
            </a:extLst>
          </p:cNvPr>
          <p:cNvGrpSpPr/>
          <p:nvPr userDrawn="1"/>
        </p:nvGrpSpPr>
        <p:grpSpPr>
          <a:xfrm>
            <a:off x="4140722" y="3357980"/>
            <a:ext cx="3923434" cy="1307812"/>
            <a:chOff x="4134283" y="2771991"/>
            <a:chExt cx="3923434" cy="1307812"/>
          </a:xfrm>
        </p:grpSpPr>
        <p:grpSp>
          <p:nvGrpSpPr>
            <p:cNvPr id="5" name="Group 4">
              <a:extLst>
                <a:ext uri="{FF2B5EF4-FFF2-40B4-BE49-F238E27FC236}">
                  <a16:creationId xmlns:a16="http://schemas.microsoft.com/office/drawing/2014/main" id="{1655A560-79FA-9DFA-662D-AEA7E7264036}"/>
                </a:ext>
              </a:extLst>
            </p:cNvPr>
            <p:cNvGrpSpPr/>
            <p:nvPr userDrawn="1"/>
          </p:nvGrpSpPr>
          <p:grpSpPr>
            <a:xfrm>
              <a:off x="4134283" y="2771991"/>
              <a:ext cx="3923434" cy="1307812"/>
              <a:chOff x="4134283" y="2768888"/>
              <a:chExt cx="3923434" cy="1307812"/>
            </a:xfrm>
          </p:grpSpPr>
          <p:sp>
            <p:nvSpPr>
              <p:cNvPr id="12" name="Arc 47">
                <a:extLst>
                  <a:ext uri="{FF2B5EF4-FFF2-40B4-BE49-F238E27FC236}">
                    <a16:creationId xmlns:a16="http://schemas.microsoft.com/office/drawing/2014/main" id="{39CE4BAD-DE6C-CAFA-1164-8E2FB2227B2D}"/>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48">
                <a:extLst>
                  <a:ext uri="{FF2B5EF4-FFF2-40B4-BE49-F238E27FC236}">
                    <a16:creationId xmlns:a16="http://schemas.microsoft.com/office/drawing/2014/main" id="{F28CDAB7-1062-5EA4-2B2A-E594871F9FB6}"/>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9">
                <a:extLst>
                  <a:ext uri="{FF2B5EF4-FFF2-40B4-BE49-F238E27FC236}">
                    <a16:creationId xmlns:a16="http://schemas.microsoft.com/office/drawing/2014/main" id="{BE2A6CC0-75C3-C14E-9653-1D7771BAD68A}"/>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5">
              <a:extLst>
                <a:ext uri="{FF2B5EF4-FFF2-40B4-BE49-F238E27FC236}">
                  <a16:creationId xmlns:a16="http://schemas.microsoft.com/office/drawing/2014/main" id="{6D8762CC-FB9F-8742-2804-02B85682DF56}"/>
                </a:ext>
              </a:extLst>
            </p:cNvPr>
            <p:cNvGrpSpPr/>
            <p:nvPr userDrawn="1"/>
          </p:nvGrpSpPr>
          <p:grpSpPr>
            <a:xfrm>
              <a:off x="4134283" y="2771991"/>
              <a:ext cx="3923434" cy="1307812"/>
              <a:chOff x="4134283" y="2775094"/>
              <a:chExt cx="3923434" cy="1307812"/>
            </a:xfrm>
          </p:grpSpPr>
          <p:sp>
            <p:nvSpPr>
              <p:cNvPr id="7" name="Arc 6">
                <a:extLst>
                  <a:ext uri="{FF2B5EF4-FFF2-40B4-BE49-F238E27FC236}">
                    <a16:creationId xmlns:a16="http://schemas.microsoft.com/office/drawing/2014/main" id="{CAC42FC9-7CCC-6102-E695-BFF579449705}"/>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Arc 7">
                <a:extLst>
                  <a:ext uri="{FF2B5EF4-FFF2-40B4-BE49-F238E27FC236}">
                    <a16:creationId xmlns:a16="http://schemas.microsoft.com/office/drawing/2014/main" id="{7EBC49F0-0073-DCFD-2E21-B28F8A8EB464}"/>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9">
                <a:extLst>
                  <a:ext uri="{FF2B5EF4-FFF2-40B4-BE49-F238E27FC236}">
                    <a16:creationId xmlns:a16="http://schemas.microsoft.com/office/drawing/2014/main" id="{D4215F2B-762E-F873-05A4-30533BAC5FDB}"/>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Tree>
    <p:extLst>
      <p:ext uri="{BB962C8B-B14F-4D97-AF65-F5344CB8AC3E}">
        <p14:creationId xmlns:p14="http://schemas.microsoft.com/office/powerpoint/2010/main" val="3841772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94EFD-51CD-04DF-9DC4-2E1565747CF7}"/>
              </a:ext>
            </a:extLst>
          </p:cNvPr>
          <p:cNvGrpSpPr/>
          <p:nvPr userDrawn="1"/>
        </p:nvGrpSpPr>
        <p:grpSpPr>
          <a:xfrm>
            <a:off x="3480378" y="3357980"/>
            <a:ext cx="5231244" cy="1307812"/>
            <a:chOff x="4134283" y="3357980"/>
            <a:chExt cx="5231244" cy="1307812"/>
          </a:xfrm>
        </p:grpSpPr>
        <p:grpSp>
          <p:nvGrpSpPr>
            <p:cNvPr id="5" name="Group 4">
              <a:extLst>
                <a:ext uri="{FF2B5EF4-FFF2-40B4-BE49-F238E27FC236}">
                  <a16:creationId xmlns:a16="http://schemas.microsoft.com/office/drawing/2014/main" id="{A75EFAE7-DB06-590C-9B1F-3C4020FBBA4E}"/>
                </a:ext>
              </a:extLst>
            </p:cNvPr>
            <p:cNvGrpSpPr/>
            <p:nvPr userDrawn="1"/>
          </p:nvGrpSpPr>
          <p:grpSpPr>
            <a:xfrm>
              <a:off x="6749905" y="3357980"/>
              <a:ext cx="2615622" cy="1307812"/>
              <a:chOff x="4134283" y="2768888"/>
              <a:chExt cx="2615622" cy="1307812"/>
            </a:xfrm>
          </p:grpSpPr>
          <p:sp>
            <p:nvSpPr>
              <p:cNvPr id="18" name="Arc 47">
                <a:extLst>
                  <a:ext uri="{FF2B5EF4-FFF2-40B4-BE49-F238E27FC236}">
                    <a16:creationId xmlns:a16="http://schemas.microsoft.com/office/drawing/2014/main" id="{35BE7105-69DC-81F2-1524-E35F4D68B4AD}"/>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48">
                <a:extLst>
                  <a:ext uri="{FF2B5EF4-FFF2-40B4-BE49-F238E27FC236}">
                    <a16:creationId xmlns:a16="http://schemas.microsoft.com/office/drawing/2014/main" id="{62C56C6A-A0F4-3614-F6BF-B3E91D255059}"/>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5">
              <a:extLst>
                <a:ext uri="{FF2B5EF4-FFF2-40B4-BE49-F238E27FC236}">
                  <a16:creationId xmlns:a16="http://schemas.microsoft.com/office/drawing/2014/main" id="{DCF09AD7-4182-F9E1-8DF2-94B868DA5D60}"/>
                </a:ext>
              </a:extLst>
            </p:cNvPr>
            <p:cNvGrpSpPr/>
            <p:nvPr userDrawn="1"/>
          </p:nvGrpSpPr>
          <p:grpSpPr>
            <a:xfrm>
              <a:off x="4134283" y="3357980"/>
              <a:ext cx="2615622" cy="1307812"/>
              <a:chOff x="4134283" y="2768888"/>
              <a:chExt cx="2615622" cy="1307812"/>
            </a:xfrm>
          </p:grpSpPr>
          <p:sp>
            <p:nvSpPr>
              <p:cNvPr id="16" name="Arc 47">
                <a:extLst>
                  <a:ext uri="{FF2B5EF4-FFF2-40B4-BE49-F238E27FC236}">
                    <a16:creationId xmlns:a16="http://schemas.microsoft.com/office/drawing/2014/main" id="{C2F66580-81E0-F7E6-9EFF-D043EBAB60EA}"/>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8">
                <a:extLst>
                  <a:ext uri="{FF2B5EF4-FFF2-40B4-BE49-F238E27FC236}">
                    <a16:creationId xmlns:a16="http://schemas.microsoft.com/office/drawing/2014/main" id="{9AD3684B-90DA-5C9E-04D7-65AC4A30AD06}"/>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7" name="Group 6">
              <a:extLst>
                <a:ext uri="{FF2B5EF4-FFF2-40B4-BE49-F238E27FC236}">
                  <a16:creationId xmlns:a16="http://schemas.microsoft.com/office/drawing/2014/main" id="{E36FDD18-C443-DB82-05C7-50C98B98F96B}"/>
                </a:ext>
              </a:extLst>
            </p:cNvPr>
            <p:cNvGrpSpPr/>
            <p:nvPr userDrawn="1"/>
          </p:nvGrpSpPr>
          <p:grpSpPr>
            <a:xfrm>
              <a:off x="4134283" y="3357980"/>
              <a:ext cx="2615622" cy="1307812"/>
              <a:chOff x="4134283" y="2775094"/>
              <a:chExt cx="2615622" cy="1307812"/>
            </a:xfrm>
          </p:grpSpPr>
          <p:sp>
            <p:nvSpPr>
              <p:cNvPr id="14" name="Arc 13">
                <a:extLst>
                  <a:ext uri="{FF2B5EF4-FFF2-40B4-BE49-F238E27FC236}">
                    <a16:creationId xmlns:a16="http://schemas.microsoft.com/office/drawing/2014/main" id="{22D18510-49A1-9BC9-8562-8CD9B056800D}"/>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14">
                <a:extLst>
                  <a:ext uri="{FF2B5EF4-FFF2-40B4-BE49-F238E27FC236}">
                    <a16:creationId xmlns:a16="http://schemas.microsoft.com/office/drawing/2014/main" id="{D04AEF53-C452-CFAE-15C9-74DED72A0778}"/>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0092B98D-965D-A9EE-4BFC-66378B793777}"/>
                </a:ext>
              </a:extLst>
            </p:cNvPr>
            <p:cNvGrpSpPr/>
            <p:nvPr userDrawn="1"/>
          </p:nvGrpSpPr>
          <p:grpSpPr>
            <a:xfrm>
              <a:off x="6749905" y="3357980"/>
              <a:ext cx="2615622" cy="1307812"/>
              <a:chOff x="4134283" y="2775094"/>
              <a:chExt cx="2615622" cy="1307812"/>
            </a:xfrm>
          </p:grpSpPr>
          <p:sp>
            <p:nvSpPr>
              <p:cNvPr id="10" name="Arc 9">
                <a:extLst>
                  <a:ext uri="{FF2B5EF4-FFF2-40B4-BE49-F238E27FC236}">
                    <a16:creationId xmlns:a16="http://schemas.microsoft.com/office/drawing/2014/main" id="{E92C5BF4-C1C3-7AA4-309A-54C394B15F20}"/>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B32B98DB-6201-9437-4AD2-B674552EFC3F}"/>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46" name="Text Placeholder 45">
            <a:extLst>
              <a:ext uri="{FF2B5EF4-FFF2-40B4-BE49-F238E27FC236}">
                <a16:creationId xmlns:a16="http://schemas.microsoft.com/office/drawing/2014/main" id="{9C165DBB-437B-30AE-1592-356DBF0F0AA9}"/>
              </a:ext>
            </a:extLst>
          </p:cNvPr>
          <p:cNvSpPr>
            <a:spLocks noGrp="1" noChangeAspect="1"/>
          </p:cNvSpPr>
          <p:nvPr>
            <p:ph type="body" sz="quarter" idx="50" hasCustomPrompt="1"/>
          </p:nvPr>
        </p:nvSpPr>
        <p:spPr>
          <a:xfrm rot="8077340" flipV="1">
            <a:off x="5332295" y="4416570"/>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80280">
            <a:off x="4024484" y="3385202"/>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96048" y="3968145"/>
            <a:ext cx="2153037" cy="842400"/>
          </a:xfrm>
        </p:spPr>
        <p:txBody>
          <a:bodyPr>
            <a:noAutofit/>
          </a:bodyPr>
          <a:lstStyle>
            <a:lvl1pPr algn="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96048" y="3378855"/>
            <a:ext cx="2153037" cy="555053"/>
          </a:xfrm>
        </p:spPr>
        <p:txBody>
          <a:bodyPr anchor="ctr">
            <a:noAutofit/>
          </a:bodyPr>
          <a:lstStyle>
            <a:lvl1pPr algn="r">
              <a:lnSpc>
                <a:spcPct val="100000"/>
              </a:lnSpc>
              <a:spcBef>
                <a:spcPts val="0"/>
              </a:spcBef>
              <a:defRPr sz="1800"/>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370016" y="5431400"/>
            <a:ext cx="2153037" cy="842400"/>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370016" y="4842110"/>
            <a:ext cx="2153037" cy="555053"/>
          </a:xfrm>
        </p:spPr>
        <p:txBody>
          <a:bodyPr anchor="ctr">
            <a:noAutofit/>
          </a:bodyPr>
          <a:lstStyle>
            <a:lvl1pPr algn="ctr">
              <a:lnSpc>
                <a:spcPct val="100000"/>
              </a:lnSpc>
              <a:spcBef>
                <a:spcPts val="0"/>
              </a:spcBef>
              <a:defRPr sz="1800"/>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noChangeAspect="1"/>
          </p:cNvSpPr>
          <p:nvPr>
            <p:ph type="body" sz="quarter" idx="53" hasCustomPrompt="1"/>
          </p:nvPr>
        </p:nvSpPr>
        <p:spPr>
          <a:xfrm rot="13480280">
            <a:off x="6640106" y="338520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5676562" y="2412469"/>
            <a:ext cx="2153037" cy="842400"/>
          </a:xfrm>
        </p:spPr>
        <p:txBody>
          <a:bodyPr>
            <a:noAutofit/>
          </a:bodyPr>
          <a:lstStyle>
            <a:lvl1pPr algn="ctr">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5676562" y="1823179"/>
            <a:ext cx="2153037" cy="555053"/>
          </a:xfrm>
        </p:spPr>
        <p:txBody>
          <a:bodyPr anchor="ctr">
            <a:noAutofit/>
          </a:bodyPr>
          <a:lstStyle>
            <a:lvl1pPr algn="ctr">
              <a:lnSpc>
                <a:spcPct val="100000"/>
              </a:lnSpc>
              <a:spcBef>
                <a:spcPts val="0"/>
              </a:spcBef>
              <a:defRPr sz="1800"/>
            </a:lvl1pPr>
          </a:lstStyle>
          <a:p>
            <a:pPr lvl="0"/>
            <a:r>
              <a:rPr lang="en-GB" dirty="0"/>
              <a:t>Click to edit Master text styles</a:t>
            </a:r>
          </a:p>
        </p:txBody>
      </p:sp>
      <p:sp>
        <p:nvSpPr>
          <p:cNvPr id="47" name="Text Placeholder 46">
            <a:extLst>
              <a:ext uri="{FF2B5EF4-FFF2-40B4-BE49-F238E27FC236}">
                <a16:creationId xmlns:a16="http://schemas.microsoft.com/office/drawing/2014/main" id="{506A403F-1651-8AC4-7236-7BCD5B70207D}"/>
              </a:ext>
            </a:extLst>
          </p:cNvPr>
          <p:cNvSpPr>
            <a:spLocks noGrp="1" noChangeAspect="1"/>
          </p:cNvSpPr>
          <p:nvPr>
            <p:ph type="body" sz="quarter" idx="51" hasCustomPrompt="1"/>
          </p:nvPr>
        </p:nvSpPr>
        <p:spPr>
          <a:xfrm rot="8077340" flipV="1">
            <a:off x="7947917" y="4416570"/>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3" name="Text Placeholder 2">
            <a:extLst>
              <a:ext uri="{FF2B5EF4-FFF2-40B4-BE49-F238E27FC236}">
                <a16:creationId xmlns:a16="http://schemas.microsoft.com/office/drawing/2014/main" id="{0528D71F-F463-1C75-3146-12A57AE60B1B}"/>
              </a:ext>
            </a:extLst>
          </p:cNvPr>
          <p:cNvSpPr>
            <a:spLocks noGrp="1"/>
          </p:cNvSpPr>
          <p:nvPr>
            <p:ph type="body" sz="quarter" idx="48"/>
          </p:nvPr>
        </p:nvSpPr>
        <p:spPr>
          <a:xfrm>
            <a:off x="8865255" y="3964023"/>
            <a:ext cx="2153037" cy="842400"/>
          </a:xfrm>
        </p:spPr>
        <p:txBody>
          <a:bodyPr>
            <a:noAutofit/>
          </a:bodyPr>
          <a:lstStyle>
            <a:lvl1pPr algn="l">
              <a:lnSpc>
                <a:spcPct val="100000"/>
              </a:lnSpc>
              <a:spcBef>
                <a:spcPts val="0"/>
              </a:spcBef>
              <a:defRPr sz="16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574E517-0C7C-19C0-93A2-742DB2310880}"/>
              </a:ext>
            </a:extLst>
          </p:cNvPr>
          <p:cNvSpPr>
            <a:spLocks noGrp="1"/>
          </p:cNvSpPr>
          <p:nvPr>
            <p:ph type="body" sz="quarter" idx="49"/>
          </p:nvPr>
        </p:nvSpPr>
        <p:spPr>
          <a:xfrm>
            <a:off x="8865255" y="3374733"/>
            <a:ext cx="2153037" cy="555053"/>
          </a:xfrm>
        </p:spPr>
        <p:txBody>
          <a:bodyPr anchor="ctr">
            <a:noAutofit/>
          </a:bodyPr>
          <a:lstStyle>
            <a:lvl1pPr algn="l">
              <a:lnSpc>
                <a:spcPct val="100000"/>
              </a:lnSpc>
              <a:spcBef>
                <a:spcPts val="0"/>
              </a:spcBef>
              <a:defRPr sz="1800"/>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3529484" y="3888225"/>
            <a:ext cx="1209600" cy="247321"/>
          </a:xfrm>
        </p:spPr>
        <p:txBody>
          <a:bodyPr anchor="ctr">
            <a:noAutofit/>
          </a:bodyPr>
          <a:lstStyle>
            <a:lvl1pPr algn="ctr">
              <a:lnSpc>
                <a:spcPct val="100000"/>
              </a:lnSpc>
              <a:spcBef>
                <a:spcPts val="0"/>
              </a:spcBef>
              <a:defRPr sz="1700"/>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145106" y="3888225"/>
            <a:ext cx="1209600" cy="247321"/>
          </a:xfrm>
        </p:spPr>
        <p:txBody>
          <a:bodyPr anchor="ctr">
            <a:noAutofit/>
          </a:bodyPr>
          <a:lstStyle>
            <a:lvl1pPr algn="ctr">
              <a:lnSpc>
                <a:spcPct val="100000"/>
              </a:lnSpc>
              <a:spcBef>
                <a:spcPts val="0"/>
              </a:spcBef>
              <a:defRPr sz="1700"/>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4837295" y="3888225"/>
            <a:ext cx="1209600" cy="247321"/>
          </a:xfrm>
        </p:spPr>
        <p:txBody>
          <a:bodyPr anchor="ctr">
            <a:noAutofit/>
          </a:bodyPr>
          <a:lstStyle>
            <a:lvl1pPr algn="ctr">
              <a:lnSpc>
                <a:spcPct val="100000"/>
              </a:lnSpc>
              <a:spcBef>
                <a:spcPts val="0"/>
              </a:spcBef>
              <a:defRPr sz="1700"/>
            </a:lvl1pPr>
          </a:lstStyle>
          <a:p>
            <a:pPr lvl="0"/>
            <a:r>
              <a:rPr lang="en-GB" dirty="0"/>
              <a:t>Milestone</a:t>
            </a:r>
          </a:p>
        </p:txBody>
      </p:sp>
      <p:sp>
        <p:nvSpPr>
          <p:cNvPr id="58" name="Text Placeholder 7">
            <a:extLst>
              <a:ext uri="{FF2B5EF4-FFF2-40B4-BE49-F238E27FC236}">
                <a16:creationId xmlns:a16="http://schemas.microsoft.com/office/drawing/2014/main" id="{456A4840-E555-4BD3-A5F3-EEB0AFC19F67}"/>
              </a:ext>
            </a:extLst>
          </p:cNvPr>
          <p:cNvSpPr>
            <a:spLocks noGrp="1"/>
          </p:cNvSpPr>
          <p:nvPr>
            <p:ph type="body" sz="quarter" idx="57" hasCustomPrompt="1"/>
          </p:nvPr>
        </p:nvSpPr>
        <p:spPr>
          <a:xfrm>
            <a:off x="7452916" y="3888225"/>
            <a:ext cx="1209600" cy="247321"/>
          </a:xfrm>
        </p:spPr>
        <p:txBody>
          <a:bodyPr anchor="ctr">
            <a:noAutofit/>
          </a:bodyPr>
          <a:lstStyle>
            <a:lvl1pPr algn="ctr">
              <a:lnSpc>
                <a:spcPct val="100000"/>
              </a:lnSpc>
              <a:spcBef>
                <a:spcPts val="0"/>
              </a:spcBef>
              <a:defRPr sz="1700"/>
            </a:lvl1pPr>
          </a:lstStyle>
          <a:p>
            <a:pPr lvl="0"/>
            <a:r>
              <a:rPr lang="en-GB" dirty="0"/>
              <a:t>Milestone</a:t>
            </a:r>
          </a:p>
        </p:txBody>
      </p:sp>
    </p:spTree>
    <p:extLst>
      <p:ext uri="{BB962C8B-B14F-4D97-AF65-F5344CB8AC3E}">
        <p14:creationId xmlns:p14="http://schemas.microsoft.com/office/powerpoint/2010/main" val="1352699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68673">
            <a:off x="3294378" y="339074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2367223" y="2427608"/>
            <a:ext cx="2080477"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2367223" y="1838318"/>
            <a:ext cx="2080477"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2799378"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sp>
        <p:nvSpPr>
          <p:cNvPr id="19" name="Text Placeholder 47">
            <a:extLst>
              <a:ext uri="{FF2B5EF4-FFF2-40B4-BE49-F238E27FC236}">
                <a16:creationId xmlns:a16="http://schemas.microsoft.com/office/drawing/2014/main" id="{72E4454B-6912-4B12-82E3-98EF663FEDEF}"/>
              </a:ext>
            </a:extLst>
          </p:cNvPr>
          <p:cNvSpPr>
            <a:spLocks noGrp="1" noChangeAspect="1"/>
          </p:cNvSpPr>
          <p:nvPr>
            <p:ph type="body" sz="quarter" idx="55" hasCustomPrompt="1"/>
          </p:nvPr>
        </p:nvSpPr>
        <p:spPr>
          <a:xfrm rot="8150336" flipV="1">
            <a:off x="4603335"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0" name="Text Placeholder 2">
            <a:extLst>
              <a:ext uri="{FF2B5EF4-FFF2-40B4-BE49-F238E27FC236}">
                <a16:creationId xmlns:a16="http://schemas.microsoft.com/office/drawing/2014/main" id="{04E2E80F-1B2F-88AE-C92E-79C258F3F488}"/>
              </a:ext>
            </a:extLst>
          </p:cNvPr>
          <p:cNvSpPr>
            <a:spLocks noGrp="1"/>
          </p:cNvSpPr>
          <p:nvPr>
            <p:ph type="body" sz="quarter" idx="56"/>
          </p:nvPr>
        </p:nvSpPr>
        <p:spPr>
          <a:xfrm>
            <a:off x="3679557" y="5429742"/>
            <a:ext cx="2080477"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7FE20C2F-4314-0B5A-ED4E-4C05F43672A1}"/>
              </a:ext>
            </a:extLst>
          </p:cNvPr>
          <p:cNvSpPr>
            <a:spLocks noGrp="1"/>
          </p:cNvSpPr>
          <p:nvPr>
            <p:ph type="body" sz="quarter" idx="57"/>
          </p:nvPr>
        </p:nvSpPr>
        <p:spPr>
          <a:xfrm>
            <a:off x="3679557" y="4840452"/>
            <a:ext cx="2080477"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22" name="Text Placeholder 7">
            <a:extLst>
              <a:ext uri="{FF2B5EF4-FFF2-40B4-BE49-F238E27FC236}">
                <a16:creationId xmlns:a16="http://schemas.microsoft.com/office/drawing/2014/main" id="{D5FD22D6-439E-1D09-A92E-183CE574EAE2}"/>
              </a:ext>
            </a:extLst>
          </p:cNvPr>
          <p:cNvSpPr>
            <a:spLocks noGrp="1"/>
          </p:cNvSpPr>
          <p:nvPr>
            <p:ph type="body" sz="quarter" idx="58" hasCustomPrompt="1"/>
          </p:nvPr>
        </p:nvSpPr>
        <p:spPr>
          <a:xfrm>
            <a:off x="4107189"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sp>
        <p:nvSpPr>
          <p:cNvPr id="23" name="Text Placeholder 47">
            <a:extLst>
              <a:ext uri="{FF2B5EF4-FFF2-40B4-BE49-F238E27FC236}">
                <a16:creationId xmlns:a16="http://schemas.microsoft.com/office/drawing/2014/main" id="{31AD4637-A7BB-6FF9-EC20-D1847BBBF339}"/>
              </a:ext>
            </a:extLst>
          </p:cNvPr>
          <p:cNvSpPr>
            <a:spLocks noGrp="1" noChangeAspect="1"/>
          </p:cNvSpPr>
          <p:nvPr>
            <p:ph type="body" sz="quarter" idx="59" hasCustomPrompt="1"/>
          </p:nvPr>
        </p:nvSpPr>
        <p:spPr>
          <a:xfrm rot="13468673">
            <a:off x="5912292" y="339349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4" name="Text Placeholder 2">
            <a:extLst>
              <a:ext uri="{FF2B5EF4-FFF2-40B4-BE49-F238E27FC236}">
                <a16:creationId xmlns:a16="http://schemas.microsoft.com/office/drawing/2014/main" id="{C064D0D6-096B-838B-DB46-50B30F03DE48}"/>
              </a:ext>
            </a:extLst>
          </p:cNvPr>
          <p:cNvSpPr>
            <a:spLocks noGrp="1"/>
          </p:cNvSpPr>
          <p:nvPr>
            <p:ph type="body" sz="quarter" idx="60"/>
          </p:nvPr>
        </p:nvSpPr>
        <p:spPr>
          <a:xfrm>
            <a:off x="4991891" y="2436821"/>
            <a:ext cx="2080477"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5" name="Text Placeholder 7">
            <a:extLst>
              <a:ext uri="{FF2B5EF4-FFF2-40B4-BE49-F238E27FC236}">
                <a16:creationId xmlns:a16="http://schemas.microsoft.com/office/drawing/2014/main" id="{282F753F-FF5D-0450-A281-ED3C7B55DB3E}"/>
              </a:ext>
            </a:extLst>
          </p:cNvPr>
          <p:cNvSpPr>
            <a:spLocks noGrp="1"/>
          </p:cNvSpPr>
          <p:nvPr>
            <p:ph type="body" sz="quarter" idx="61"/>
          </p:nvPr>
        </p:nvSpPr>
        <p:spPr>
          <a:xfrm>
            <a:off x="4991891" y="1847531"/>
            <a:ext cx="2080477"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26" name="Text Placeholder 7">
            <a:extLst>
              <a:ext uri="{FF2B5EF4-FFF2-40B4-BE49-F238E27FC236}">
                <a16:creationId xmlns:a16="http://schemas.microsoft.com/office/drawing/2014/main" id="{4F49E5AA-B8A9-1718-2831-23C48850A374}"/>
              </a:ext>
            </a:extLst>
          </p:cNvPr>
          <p:cNvSpPr>
            <a:spLocks noGrp="1"/>
          </p:cNvSpPr>
          <p:nvPr>
            <p:ph type="body" sz="quarter" idx="62" hasCustomPrompt="1"/>
          </p:nvPr>
        </p:nvSpPr>
        <p:spPr>
          <a:xfrm>
            <a:off x="5415000"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sp>
        <p:nvSpPr>
          <p:cNvPr id="27" name="Text Placeholder 47">
            <a:extLst>
              <a:ext uri="{FF2B5EF4-FFF2-40B4-BE49-F238E27FC236}">
                <a16:creationId xmlns:a16="http://schemas.microsoft.com/office/drawing/2014/main" id="{093F9A11-8B4B-FB2B-BB7D-14D314A70981}"/>
              </a:ext>
            </a:extLst>
          </p:cNvPr>
          <p:cNvSpPr>
            <a:spLocks noGrp="1" noChangeAspect="1"/>
          </p:cNvSpPr>
          <p:nvPr>
            <p:ph type="body" sz="quarter" idx="63" hasCustomPrompt="1"/>
          </p:nvPr>
        </p:nvSpPr>
        <p:spPr>
          <a:xfrm rot="8150336" flipV="1">
            <a:off x="7221249"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8" name="Text Placeholder 2">
            <a:extLst>
              <a:ext uri="{FF2B5EF4-FFF2-40B4-BE49-F238E27FC236}">
                <a16:creationId xmlns:a16="http://schemas.microsoft.com/office/drawing/2014/main" id="{DA662180-FDF9-FEA4-9C7C-480184E3C296}"/>
              </a:ext>
            </a:extLst>
          </p:cNvPr>
          <p:cNvSpPr>
            <a:spLocks noGrp="1"/>
          </p:cNvSpPr>
          <p:nvPr>
            <p:ph type="body" sz="quarter" idx="64"/>
          </p:nvPr>
        </p:nvSpPr>
        <p:spPr>
          <a:xfrm>
            <a:off x="6304224" y="5436412"/>
            <a:ext cx="2080477"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9" name="Text Placeholder 7">
            <a:extLst>
              <a:ext uri="{FF2B5EF4-FFF2-40B4-BE49-F238E27FC236}">
                <a16:creationId xmlns:a16="http://schemas.microsoft.com/office/drawing/2014/main" id="{B903A240-654B-31E0-F63D-80BD104BB6A1}"/>
              </a:ext>
            </a:extLst>
          </p:cNvPr>
          <p:cNvSpPr>
            <a:spLocks noGrp="1"/>
          </p:cNvSpPr>
          <p:nvPr>
            <p:ph type="body" sz="quarter" idx="65"/>
          </p:nvPr>
        </p:nvSpPr>
        <p:spPr>
          <a:xfrm>
            <a:off x="6304224" y="4847122"/>
            <a:ext cx="2080477"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30" name="Text Placeholder 7">
            <a:extLst>
              <a:ext uri="{FF2B5EF4-FFF2-40B4-BE49-F238E27FC236}">
                <a16:creationId xmlns:a16="http://schemas.microsoft.com/office/drawing/2014/main" id="{E08FDC21-966C-C46C-B522-AD5DFCE594B2}"/>
              </a:ext>
            </a:extLst>
          </p:cNvPr>
          <p:cNvSpPr>
            <a:spLocks noGrp="1"/>
          </p:cNvSpPr>
          <p:nvPr>
            <p:ph type="body" sz="quarter" idx="66" hasCustomPrompt="1"/>
          </p:nvPr>
        </p:nvSpPr>
        <p:spPr>
          <a:xfrm>
            <a:off x="6722811"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sp>
        <p:nvSpPr>
          <p:cNvPr id="31" name="Text Placeholder 47">
            <a:extLst>
              <a:ext uri="{FF2B5EF4-FFF2-40B4-BE49-F238E27FC236}">
                <a16:creationId xmlns:a16="http://schemas.microsoft.com/office/drawing/2014/main" id="{893A8C3D-17B0-8FD8-654E-AA3F93471A8A}"/>
              </a:ext>
            </a:extLst>
          </p:cNvPr>
          <p:cNvSpPr>
            <a:spLocks noGrp="1" noChangeAspect="1"/>
          </p:cNvSpPr>
          <p:nvPr>
            <p:ph type="body" sz="quarter" idx="67" hasCustomPrompt="1"/>
          </p:nvPr>
        </p:nvSpPr>
        <p:spPr>
          <a:xfrm rot="13468673">
            <a:off x="8530208" y="339074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2" name="Text Placeholder 2">
            <a:extLst>
              <a:ext uri="{FF2B5EF4-FFF2-40B4-BE49-F238E27FC236}">
                <a16:creationId xmlns:a16="http://schemas.microsoft.com/office/drawing/2014/main" id="{502647E7-BA95-36DF-70DA-6CCD76FCD05C}"/>
              </a:ext>
            </a:extLst>
          </p:cNvPr>
          <p:cNvSpPr>
            <a:spLocks noGrp="1"/>
          </p:cNvSpPr>
          <p:nvPr>
            <p:ph type="body" sz="quarter" idx="68"/>
          </p:nvPr>
        </p:nvSpPr>
        <p:spPr>
          <a:xfrm>
            <a:off x="7616557" y="2431888"/>
            <a:ext cx="2080477"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3" name="Text Placeholder 7">
            <a:extLst>
              <a:ext uri="{FF2B5EF4-FFF2-40B4-BE49-F238E27FC236}">
                <a16:creationId xmlns:a16="http://schemas.microsoft.com/office/drawing/2014/main" id="{5CDBA108-0FB1-0060-40A8-967116B79801}"/>
              </a:ext>
            </a:extLst>
          </p:cNvPr>
          <p:cNvSpPr>
            <a:spLocks noGrp="1"/>
          </p:cNvSpPr>
          <p:nvPr>
            <p:ph type="body" sz="quarter" idx="69"/>
          </p:nvPr>
        </p:nvSpPr>
        <p:spPr>
          <a:xfrm>
            <a:off x="7616557" y="1842598"/>
            <a:ext cx="2080477"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34" name="Text Placeholder 7">
            <a:extLst>
              <a:ext uri="{FF2B5EF4-FFF2-40B4-BE49-F238E27FC236}">
                <a16:creationId xmlns:a16="http://schemas.microsoft.com/office/drawing/2014/main" id="{85182D71-A88A-F6D5-89B8-5AF7B6911798}"/>
              </a:ext>
            </a:extLst>
          </p:cNvPr>
          <p:cNvSpPr>
            <a:spLocks noGrp="1"/>
          </p:cNvSpPr>
          <p:nvPr>
            <p:ph type="body" sz="quarter" idx="70" hasCustomPrompt="1"/>
          </p:nvPr>
        </p:nvSpPr>
        <p:spPr>
          <a:xfrm>
            <a:off x="8030621"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grpSp>
        <p:nvGrpSpPr>
          <p:cNvPr id="5" name="Group 4">
            <a:extLst>
              <a:ext uri="{FF2B5EF4-FFF2-40B4-BE49-F238E27FC236}">
                <a16:creationId xmlns:a16="http://schemas.microsoft.com/office/drawing/2014/main" id="{CFEAB494-E420-CABA-719F-BCDF9716F13A}"/>
              </a:ext>
            </a:extLst>
          </p:cNvPr>
          <p:cNvGrpSpPr/>
          <p:nvPr userDrawn="1"/>
        </p:nvGrpSpPr>
        <p:grpSpPr>
          <a:xfrm>
            <a:off x="2750272" y="3357980"/>
            <a:ext cx="6539055" cy="1307812"/>
            <a:chOff x="3480378" y="3357980"/>
            <a:chExt cx="6539055" cy="1307812"/>
          </a:xfrm>
        </p:grpSpPr>
        <p:sp>
          <p:nvSpPr>
            <p:cNvPr id="6" name="Arc 47">
              <a:extLst>
                <a:ext uri="{FF2B5EF4-FFF2-40B4-BE49-F238E27FC236}">
                  <a16:creationId xmlns:a16="http://schemas.microsoft.com/office/drawing/2014/main" id="{5B6561AF-4910-132F-B3B7-A504B4416BDA}"/>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Arc 47">
              <a:extLst>
                <a:ext uri="{FF2B5EF4-FFF2-40B4-BE49-F238E27FC236}">
                  <a16:creationId xmlns:a16="http://schemas.microsoft.com/office/drawing/2014/main" id="{2C5285BF-2913-E316-D1BA-884490EB7CCA}"/>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Arc 48">
              <a:extLst>
                <a:ext uri="{FF2B5EF4-FFF2-40B4-BE49-F238E27FC236}">
                  <a16:creationId xmlns:a16="http://schemas.microsoft.com/office/drawing/2014/main" id="{BBEDBE85-7398-D2A8-88BE-1542BAAC30D2}"/>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47">
              <a:extLst>
                <a:ext uri="{FF2B5EF4-FFF2-40B4-BE49-F238E27FC236}">
                  <a16:creationId xmlns:a16="http://schemas.microsoft.com/office/drawing/2014/main" id="{3132AA95-43B7-F6AC-E795-F71F3A89F25D}"/>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48">
              <a:extLst>
                <a:ext uri="{FF2B5EF4-FFF2-40B4-BE49-F238E27FC236}">
                  <a16:creationId xmlns:a16="http://schemas.microsoft.com/office/drawing/2014/main" id="{43694D3A-5612-11F3-B441-F789FD332443}"/>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809976B3-B1A7-59BD-6B86-09A70BABBCF9}"/>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14">
              <a:extLst>
                <a:ext uri="{FF2B5EF4-FFF2-40B4-BE49-F238E27FC236}">
                  <a16:creationId xmlns:a16="http://schemas.microsoft.com/office/drawing/2014/main" id="{5950265B-9B14-9CA8-61A6-21DCC3A1AF1A}"/>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15">
              <a:extLst>
                <a:ext uri="{FF2B5EF4-FFF2-40B4-BE49-F238E27FC236}">
                  <a16:creationId xmlns:a16="http://schemas.microsoft.com/office/drawing/2014/main" id="{2A615E95-7DE6-5147-0CF1-8B99E4355B73}"/>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16">
              <a:extLst>
                <a:ext uri="{FF2B5EF4-FFF2-40B4-BE49-F238E27FC236}">
                  <a16:creationId xmlns:a16="http://schemas.microsoft.com/office/drawing/2014/main" id="{3BA90852-7702-41AD-99B1-C60A497F740A}"/>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574FE756-6EC0-DEBE-7D64-3CBA40AA2C7A}"/>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49695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48084">
            <a:off x="2649883"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932893" y="2393276"/>
            <a:ext cx="1641522"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932893" y="1803986"/>
            <a:ext cx="1641522"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2154997"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sp>
        <p:nvSpPr>
          <p:cNvPr id="2" name="Text Placeholder 47">
            <a:extLst>
              <a:ext uri="{FF2B5EF4-FFF2-40B4-BE49-F238E27FC236}">
                <a16:creationId xmlns:a16="http://schemas.microsoft.com/office/drawing/2014/main" id="{EB5770D7-7030-FB7F-94E7-5AF4EAD5E798}"/>
              </a:ext>
            </a:extLst>
          </p:cNvPr>
          <p:cNvSpPr>
            <a:spLocks noGrp="1" noChangeAspect="1"/>
          </p:cNvSpPr>
          <p:nvPr>
            <p:ph type="body" sz="quarter" idx="55" hasCustomPrompt="1"/>
          </p:nvPr>
        </p:nvSpPr>
        <p:spPr>
          <a:xfrm rot="2654128">
            <a:off x="3957717"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5" name="Text Placeholder 2">
            <a:extLst>
              <a:ext uri="{FF2B5EF4-FFF2-40B4-BE49-F238E27FC236}">
                <a16:creationId xmlns:a16="http://schemas.microsoft.com/office/drawing/2014/main" id="{E18CFAF6-66DD-C2A4-47C9-F2DA9576B276}"/>
              </a:ext>
            </a:extLst>
          </p:cNvPr>
          <p:cNvSpPr>
            <a:spLocks noGrp="1"/>
          </p:cNvSpPr>
          <p:nvPr>
            <p:ph type="body" sz="quarter" idx="56"/>
          </p:nvPr>
        </p:nvSpPr>
        <p:spPr>
          <a:xfrm>
            <a:off x="3243559" y="5361956"/>
            <a:ext cx="1641522"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CC8E716D-90B8-CA11-6A5A-143DCA473AD2}"/>
              </a:ext>
            </a:extLst>
          </p:cNvPr>
          <p:cNvSpPr>
            <a:spLocks noGrp="1"/>
          </p:cNvSpPr>
          <p:nvPr>
            <p:ph type="body" sz="quarter" idx="57"/>
          </p:nvPr>
        </p:nvSpPr>
        <p:spPr>
          <a:xfrm>
            <a:off x="3243559" y="4772666"/>
            <a:ext cx="1641522"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7" name="Text Placeholder 7">
            <a:extLst>
              <a:ext uri="{FF2B5EF4-FFF2-40B4-BE49-F238E27FC236}">
                <a16:creationId xmlns:a16="http://schemas.microsoft.com/office/drawing/2014/main" id="{B14899CB-C957-6674-D467-C21BF65C33F2}"/>
              </a:ext>
            </a:extLst>
          </p:cNvPr>
          <p:cNvSpPr>
            <a:spLocks noGrp="1"/>
          </p:cNvSpPr>
          <p:nvPr>
            <p:ph type="body" sz="quarter" idx="58" hasCustomPrompt="1"/>
          </p:nvPr>
        </p:nvSpPr>
        <p:spPr>
          <a:xfrm>
            <a:off x="3462808"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sp>
        <p:nvSpPr>
          <p:cNvPr id="8" name="Text Placeholder 47">
            <a:extLst>
              <a:ext uri="{FF2B5EF4-FFF2-40B4-BE49-F238E27FC236}">
                <a16:creationId xmlns:a16="http://schemas.microsoft.com/office/drawing/2014/main" id="{BD41D12A-BB8F-2D7A-39B6-B956CB4E7462}"/>
              </a:ext>
            </a:extLst>
          </p:cNvPr>
          <p:cNvSpPr>
            <a:spLocks noGrp="1" noChangeAspect="1"/>
          </p:cNvSpPr>
          <p:nvPr>
            <p:ph type="body" sz="quarter" idx="59" hasCustomPrompt="1"/>
          </p:nvPr>
        </p:nvSpPr>
        <p:spPr>
          <a:xfrm rot="13448719">
            <a:off x="5265551"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0" name="Text Placeholder 2">
            <a:extLst>
              <a:ext uri="{FF2B5EF4-FFF2-40B4-BE49-F238E27FC236}">
                <a16:creationId xmlns:a16="http://schemas.microsoft.com/office/drawing/2014/main" id="{EED16348-6A2B-F326-B6FC-52949BADA30A}"/>
              </a:ext>
            </a:extLst>
          </p:cNvPr>
          <p:cNvSpPr>
            <a:spLocks noGrp="1"/>
          </p:cNvSpPr>
          <p:nvPr>
            <p:ph type="body" sz="quarter" idx="60"/>
          </p:nvPr>
        </p:nvSpPr>
        <p:spPr>
          <a:xfrm>
            <a:off x="4554225" y="2480026"/>
            <a:ext cx="1641522"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0CB5E748-88DA-972A-7E23-B4081D3EA6AD}"/>
              </a:ext>
            </a:extLst>
          </p:cNvPr>
          <p:cNvSpPr>
            <a:spLocks noGrp="1"/>
          </p:cNvSpPr>
          <p:nvPr>
            <p:ph type="body" sz="quarter" idx="61"/>
          </p:nvPr>
        </p:nvSpPr>
        <p:spPr>
          <a:xfrm>
            <a:off x="4554225" y="1890736"/>
            <a:ext cx="1641522"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14" name="Text Placeholder 7">
            <a:extLst>
              <a:ext uri="{FF2B5EF4-FFF2-40B4-BE49-F238E27FC236}">
                <a16:creationId xmlns:a16="http://schemas.microsoft.com/office/drawing/2014/main" id="{01102CDA-8A47-A8AC-BDA5-9F04B92148D0}"/>
              </a:ext>
            </a:extLst>
          </p:cNvPr>
          <p:cNvSpPr>
            <a:spLocks noGrp="1"/>
          </p:cNvSpPr>
          <p:nvPr>
            <p:ph type="body" sz="quarter" idx="62" hasCustomPrompt="1"/>
          </p:nvPr>
        </p:nvSpPr>
        <p:spPr>
          <a:xfrm>
            <a:off x="4770619"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sp>
        <p:nvSpPr>
          <p:cNvPr id="15" name="Text Placeholder 47">
            <a:extLst>
              <a:ext uri="{FF2B5EF4-FFF2-40B4-BE49-F238E27FC236}">
                <a16:creationId xmlns:a16="http://schemas.microsoft.com/office/drawing/2014/main" id="{55594443-EB92-E0D5-F3E2-C880EE3795A9}"/>
              </a:ext>
            </a:extLst>
          </p:cNvPr>
          <p:cNvSpPr>
            <a:spLocks noGrp="1" noChangeAspect="1"/>
          </p:cNvSpPr>
          <p:nvPr>
            <p:ph type="body" sz="quarter" idx="63" hasCustomPrompt="1"/>
          </p:nvPr>
        </p:nvSpPr>
        <p:spPr>
          <a:xfrm rot="2654128">
            <a:off x="6573385"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6" name="Text Placeholder 2">
            <a:extLst>
              <a:ext uri="{FF2B5EF4-FFF2-40B4-BE49-F238E27FC236}">
                <a16:creationId xmlns:a16="http://schemas.microsoft.com/office/drawing/2014/main" id="{07106273-4D98-50DB-6C77-B7D5A9960CA7}"/>
              </a:ext>
            </a:extLst>
          </p:cNvPr>
          <p:cNvSpPr>
            <a:spLocks noGrp="1"/>
          </p:cNvSpPr>
          <p:nvPr>
            <p:ph type="body" sz="quarter" idx="64"/>
          </p:nvPr>
        </p:nvSpPr>
        <p:spPr>
          <a:xfrm>
            <a:off x="5864891" y="5475166"/>
            <a:ext cx="1641522"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1E12DE1-CF11-5D63-7424-D0188B97872A}"/>
              </a:ext>
            </a:extLst>
          </p:cNvPr>
          <p:cNvSpPr>
            <a:spLocks noGrp="1"/>
          </p:cNvSpPr>
          <p:nvPr>
            <p:ph type="body" sz="quarter" idx="65"/>
          </p:nvPr>
        </p:nvSpPr>
        <p:spPr>
          <a:xfrm>
            <a:off x="5864891" y="4885876"/>
            <a:ext cx="1641522"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18" name="Text Placeholder 7">
            <a:extLst>
              <a:ext uri="{FF2B5EF4-FFF2-40B4-BE49-F238E27FC236}">
                <a16:creationId xmlns:a16="http://schemas.microsoft.com/office/drawing/2014/main" id="{DEB378B8-1872-6DE6-2E68-7792A86B5368}"/>
              </a:ext>
            </a:extLst>
          </p:cNvPr>
          <p:cNvSpPr>
            <a:spLocks noGrp="1"/>
          </p:cNvSpPr>
          <p:nvPr>
            <p:ph type="body" sz="quarter" idx="66" hasCustomPrompt="1"/>
          </p:nvPr>
        </p:nvSpPr>
        <p:spPr>
          <a:xfrm>
            <a:off x="6078430"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sp>
        <p:nvSpPr>
          <p:cNvPr id="35" name="Text Placeholder 47">
            <a:extLst>
              <a:ext uri="{FF2B5EF4-FFF2-40B4-BE49-F238E27FC236}">
                <a16:creationId xmlns:a16="http://schemas.microsoft.com/office/drawing/2014/main" id="{09B0A2E9-7DFC-A403-67B9-2849667B3518}"/>
              </a:ext>
            </a:extLst>
          </p:cNvPr>
          <p:cNvSpPr>
            <a:spLocks noGrp="1" noChangeAspect="1"/>
          </p:cNvSpPr>
          <p:nvPr>
            <p:ph type="body" sz="quarter" idx="67" hasCustomPrompt="1"/>
          </p:nvPr>
        </p:nvSpPr>
        <p:spPr>
          <a:xfrm rot="13493207">
            <a:off x="7881219"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6" name="Text Placeholder 2">
            <a:extLst>
              <a:ext uri="{FF2B5EF4-FFF2-40B4-BE49-F238E27FC236}">
                <a16:creationId xmlns:a16="http://schemas.microsoft.com/office/drawing/2014/main" id="{2728E5DA-F7D5-4638-C6A4-89A4B637BC67}"/>
              </a:ext>
            </a:extLst>
          </p:cNvPr>
          <p:cNvSpPr>
            <a:spLocks noGrp="1"/>
          </p:cNvSpPr>
          <p:nvPr>
            <p:ph type="body" sz="quarter" idx="68"/>
          </p:nvPr>
        </p:nvSpPr>
        <p:spPr>
          <a:xfrm>
            <a:off x="7175557" y="2430813"/>
            <a:ext cx="1641522"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1F680311-A7D4-BA9E-B8A3-3C0E2D35F4DD}"/>
              </a:ext>
            </a:extLst>
          </p:cNvPr>
          <p:cNvSpPr>
            <a:spLocks noGrp="1"/>
          </p:cNvSpPr>
          <p:nvPr>
            <p:ph type="body" sz="quarter" idx="69"/>
          </p:nvPr>
        </p:nvSpPr>
        <p:spPr>
          <a:xfrm>
            <a:off x="7175557" y="1841523"/>
            <a:ext cx="1641522"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38" name="Text Placeholder 7">
            <a:extLst>
              <a:ext uri="{FF2B5EF4-FFF2-40B4-BE49-F238E27FC236}">
                <a16:creationId xmlns:a16="http://schemas.microsoft.com/office/drawing/2014/main" id="{BF5ED435-4225-B01A-8661-4A55A282FA9A}"/>
              </a:ext>
            </a:extLst>
          </p:cNvPr>
          <p:cNvSpPr>
            <a:spLocks noGrp="1"/>
          </p:cNvSpPr>
          <p:nvPr>
            <p:ph type="body" sz="quarter" idx="70" hasCustomPrompt="1"/>
          </p:nvPr>
        </p:nvSpPr>
        <p:spPr>
          <a:xfrm>
            <a:off x="7386241"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sp>
        <p:nvSpPr>
          <p:cNvPr id="39" name="Text Placeholder 47">
            <a:extLst>
              <a:ext uri="{FF2B5EF4-FFF2-40B4-BE49-F238E27FC236}">
                <a16:creationId xmlns:a16="http://schemas.microsoft.com/office/drawing/2014/main" id="{3DB161CE-460D-3343-DC31-E64C1B932C43}"/>
              </a:ext>
            </a:extLst>
          </p:cNvPr>
          <p:cNvSpPr>
            <a:spLocks noGrp="1" noChangeAspect="1"/>
          </p:cNvSpPr>
          <p:nvPr>
            <p:ph type="body" sz="quarter" idx="71" hasCustomPrompt="1"/>
          </p:nvPr>
        </p:nvSpPr>
        <p:spPr>
          <a:xfrm rot="2654128">
            <a:off x="9189052" y="440072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0759DE18-144A-8D7C-1A17-991B5BBE1924}"/>
              </a:ext>
            </a:extLst>
          </p:cNvPr>
          <p:cNvSpPr>
            <a:spLocks noGrp="1"/>
          </p:cNvSpPr>
          <p:nvPr>
            <p:ph type="body" sz="quarter" idx="72"/>
          </p:nvPr>
        </p:nvSpPr>
        <p:spPr>
          <a:xfrm>
            <a:off x="8486225" y="5361956"/>
            <a:ext cx="1641522" cy="842400"/>
          </a:xfrm>
        </p:spPr>
        <p:txBody>
          <a:bodyPr>
            <a:noAutofit/>
          </a:bodyPr>
          <a:lstStyle>
            <a:lvl1pPr algn="ctr">
              <a:lnSpc>
                <a:spcPct val="100000"/>
              </a:lnSpc>
              <a:spcBef>
                <a:spcPts val="0"/>
              </a:spcBef>
              <a:defRPr sz="1200"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48E68E70-1ECB-BC50-8395-F9DDC4B2544E}"/>
              </a:ext>
            </a:extLst>
          </p:cNvPr>
          <p:cNvSpPr>
            <a:spLocks noGrp="1"/>
          </p:cNvSpPr>
          <p:nvPr>
            <p:ph type="body" sz="quarter" idx="73"/>
          </p:nvPr>
        </p:nvSpPr>
        <p:spPr>
          <a:xfrm>
            <a:off x="8486225" y="4772666"/>
            <a:ext cx="1641522" cy="555053"/>
          </a:xfrm>
        </p:spPr>
        <p:txBody>
          <a:bodyPr anchor="ctr">
            <a:noAutofit/>
          </a:bodyPr>
          <a:lstStyle>
            <a:lvl1pPr algn="ctr">
              <a:lnSpc>
                <a:spcPct val="100000"/>
              </a:lnSpc>
              <a:spcBef>
                <a:spcPts val="0"/>
              </a:spcBef>
              <a:defRPr sz="1400"/>
            </a:lvl1pPr>
          </a:lstStyle>
          <a:p>
            <a:pPr lvl="0"/>
            <a:r>
              <a:rPr lang="en-GB" dirty="0"/>
              <a:t>Click to edit Master text styles</a:t>
            </a:r>
          </a:p>
        </p:txBody>
      </p:sp>
      <p:sp>
        <p:nvSpPr>
          <p:cNvPr id="42" name="Text Placeholder 7">
            <a:extLst>
              <a:ext uri="{FF2B5EF4-FFF2-40B4-BE49-F238E27FC236}">
                <a16:creationId xmlns:a16="http://schemas.microsoft.com/office/drawing/2014/main" id="{A2A35910-E2BE-4554-252D-E74C9A812460}"/>
              </a:ext>
            </a:extLst>
          </p:cNvPr>
          <p:cNvSpPr>
            <a:spLocks noGrp="1"/>
          </p:cNvSpPr>
          <p:nvPr>
            <p:ph type="body" sz="quarter" idx="74" hasCustomPrompt="1"/>
          </p:nvPr>
        </p:nvSpPr>
        <p:spPr>
          <a:xfrm>
            <a:off x="8694052" y="3888226"/>
            <a:ext cx="1209600" cy="247321"/>
          </a:xfrm>
        </p:spPr>
        <p:txBody>
          <a:bodyPr anchor="ctr">
            <a:noAutofit/>
          </a:bodyPr>
          <a:lstStyle>
            <a:lvl1pPr algn="ctr">
              <a:lnSpc>
                <a:spcPct val="100000"/>
              </a:lnSpc>
              <a:spcBef>
                <a:spcPts val="0"/>
              </a:spcBef>
              <a:defRPr sz="1300"/>
            </a:lvl1pPr>
          </a:lstStyle>
          <a:p>
            <a:pPr lvl="0"/>
            <a:r>
              <a:rPr lang="en-GB" dirty="0"/>
              <a:t>Milestone</a:t>
            </a:r>
          </a:p>
        </p:txBody>
      </p:sp>
      <p:sp>
        <p:nvSpPr>
          <p:cNvPr id="20" name="Arc 48">
            <a:extLst>
              <a:ext uri="{FF2B5EF4-FFF2-40B4-BE49-F238E27FC236}">
                <a16:creationId xmlns:a16="http://schemas.microsoft.com/office/drawing/2014/main" id="{CEB5FE85-6FBA-20D0-1BDD-1B48C13D527B}"/>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Arc 47">
            <a:extLst>
              <a:ext uri="{FF2B5EF4-FFF2-40B4-BE49-F238E27FC236}">
                <a16:creationId xmlns:a16="http://schemas.microsoft.com/office/drawing/2014/main" id="{477598E1-DA42-DF6C-D390-9442D91A3849}"/>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Arc 47">
            <a:extLst>
              <a:ext uri="{FF2B5EF4-FFF2-40B4-BE49-F238E27FC236}">
                <a16:creationId xmlns:a16="http://schemas.microsoft.com/office/drawing/2014/main" id="{4D4C0585-1A77-62CE-F7D2-A88D285B9E8F}"/>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48">
            <a:extLst>
              <a:ext uri="{FF2B5EF4-FFF2-40B4-BE49-F238E27FC236}">
                <a16:creationId xmlns:a16="http://schemas.microsoft.com/office/drawing/2014/main" id="{B15E6F22-0A93-E807-318E-61A3BD2308AB}"/>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Arc 47">
            <a:extLst>
              <a:ext uri="{FF2B5EF4-FFF2-40B4-BE49-F238E27FC236}">
                <a16:creationId xmlns:a16="http://schemas.microsoft.com/office/drawing/2014/main" id="{34EDB599-B1C4-46E9-9D03-7D1CEC80BE17}"/>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Arc 48">
            <a:extLst>
              <a:ext uri="{FF2B5EF4-FFF2-40B4-BE49-F238E27FC236}">
                <a16:creationId xmlns:a16="http://schemas.microsoft.com/office/drawing/2014/main" id="{5C440A63-4D8F-67DD-2DEF-65143B79D009}"/>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25">
            <a:extLst>
              <a:ext uri="{FF2B5EF4-FFF2-40B4-BE49-F238E27FC236}">
                <a16:creationId xmlns:a16="http://schemas.microsoft.com/office/drawing/2014/main" id="{0DD9DB4A-7EFC-D3AB-644C-A57CF01BA020}"/>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Arc 26">
            <a:extLst>
              <a:ext uri="{FF2B5EF4-FFF2-40B4-BE49-F238E27FC236}">
                <a16:creationId xmlns:a16="http://schemas.microsoft.com/office/drawing/2014/main" id="{B439AEAC-92C3-822D-36EC-404450122AF0}"/>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Arc 27">
            <a:extLst>
              <a:ext uri="{FF2B5EF4-FFF2-40B4-BE49-F238E27FC236}">
                <a16:creationId xmlns:a16="http://schemas.microsoft.com/office/drawing/2014/main" id="{03AB3AEB-F8B8-A8C9-C881-10B54C18FAFE}"/>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Arc 28">
            <a:extLst>
              <a:ext uri="{FF2B5EF4-FFF2-40B4-BE49-F238E27FC236}">
                <a16:creationId xmlns:a16="http://schemas.microsoft.com/office/drawing/2014/main" id="{7A65FA56-776F-B166-55F6-585D097CB22A}"/>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Arc 29">
            <a:extLst>
              <a:ext uri="{FF2B5EF4-FFF2-40B4-BE49-F238E27FC236}">
                <a16:creationId xmlns:a16="http://schemas.microsoft.com/office/drawing/2014/main" id="{5F4B4F57-16C1-82D5-5C9C-24A167453427}"/>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Arc 30">
            <a:extLst>
              <a:ext uri="{FF2B5EF4-FFF2-40B4-BE49-F238E27FC236}">
                <a16:creationId xmlns:a16="http://schemas.microsoft.com/office/drawing/2014/main" id="{DE41CE68-7913-183D-0F7B-DEA19B9ADD64}"/>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64982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pos="5858" userDrawn="1">
          <p15:clr>
            <a:srgbClr val="FBAE40"/>
          </p15:clr>
        </p15:guide>
        <p15:guide id="2" pos="173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7016976" y="-1"/>
            <a:ext cx="4468583" cy="5810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7146572" y="154579"/>
            <a:ext cx="4458051" cy="550109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587380" y="584199"/>
            <a:ext cx="5508620" cy="3694093"/>
          </a:xfrm>
          <a:prstGeom prst="rect">
            <a:avLst/>
          </a:prstGeom>
        </p:spPr>
        <p:txBody>
          <a:bodyPr anchor="b">
            <a:noAutofit/>
          </a:bodyPr>
          <a:lstStyle>
            <a:lvl1pPr algn="l">
              <a:defRPr sz="44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8" y="4386292"/>
            <a:ext cx="5508620" cy="1423958"/>
          </a:xfrm>
          <a:prstGeom prst="rect">
            <a:avLst/>
          </a:prstGeom>
        </p:spPr>
        <p:txBody>
          <a:bodyPr>
            <a:noAutofit/>
          </a:bodyPr>
          <a:lstStyle>
            <a:lvl1pPr marL="0" indent="0" algn="l">
              <a:lnSpc>
                <a:spcPct val="150000"/>
              </a:lnSpc>
              <a:buNone/>
              <a:defRPr sz="18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87377"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p>
        </p:txBody>
      </p:sp>
    </p:spTree>
    <p:extLst>
      <p:ext uri="{BB962C8B-B14F-4D97-AF65-F5344CB8AC3E}">
        <p14:creationId xmlns:p14="http://schemas.microsoft.com/office/powerpoint/2010/main" val="1346582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767170"/>
          </a:xfrm>
          <a:prstGeom prst="rect">
            <a:avLst/>
          </a:prstGeom>
        </p:spPr>
        <p:txBody>
          <a:bodyPr anchor="b">
            <a:noAutofit/>
          </a:bodyPr>
          <a:lstStyle>
            <a:lvl1pPr algn="ctr">
              <a:defRPr>
                <a:solidFill>
                  <a:schemeClr val="tx1">
                    <a:lumMod val="85000"/>
                    <a:lumOff val="1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848408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D13ECA1-EBCC-5614-D342-9F4FB2100450}"/>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703989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0" y="1581954"/>
            <a:ext cx="12191999" cy="3694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587379" y="1819275"/>
            <a:ext cx="11017243" cy="1801792"/>
          </a:xfrm>
          <a:prstGeom prst="rect">
            <a:avLst/>
          </a:prstGeom>
        </p:spPr>
        <p:txBody>
          <a:bodyPr anchor="b">
            <a:noAutofit/>
          </a:bodyPr>
          <a:lstStyle>
            <a:lvl1pPr algn="ctr">
              <a:defRPr sz="44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7" y="3729067"/>
            <a:ext cx="11017247" cy="1309660"/>
          </a:xfrm>
          <a:prstGeom prst="rect">
            <a:avLst/>
          </a:prstGeom>
        </p:spPr>
        <p:txBody>
          <a:bodyPr>
            <a:noAutofit/>
          </a:bodyPr>
          <a:lstStyle>
            <a:lvl1pPr marL="0" indent="0" algn="ctr">
              <a:lnSpc>
                <a:spcPct val="150000"/>
              </a:lnSpc>
              <a:buNone/>
              <a:defRPr sz="18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320683" y="3621067"/>
            <a:ext cx="1550635" cy="10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p>
        </p:txBody>
      </p:sp>
    </p:spTree>
    <p:extLst>
      <p:ext uri="{BB962C8B-B14F-4D97-AF65-F5344CB8AC3E}">
        <p14:creationId xmlns:p14="http://schemas.microsoft.com/office/powerpoint/2010/main" val="51663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4" y="1162050"/>
            <a:ext cx="11017252" cy="2459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771526" y="1819275"/>
            <a:ext cx="10648950" cy="1801792"/>
          </a:xfrm>
          <a:prstGeom prst="rect">
            <a:avLst/>
          </a:prstGeom>
        </p:spPr>
        <p:txBody>
          <a:bodyPr anchor="b">
            <a:noAutofit/>
          </a:bodyPr>
          <a:lstStyle>
            <a:lvl1pPr algn="ctr">
              <a:defRPr sz="44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771524" y="3729067"/>
            <a:ext cx="10648954" cy="1309660"/>
          </a:xfrm>
          <a:prstGeom prst="rect">
            <a:avLst/>
          </a:prstGeom>
        </p:spPr>
        <p:txBody>
          <a:bodyPr>
            <a:noAutofit/>
          </a:bodyPr>
          <a:lstStyle>
            <a:lvl1pPr marL="0" indent="0" algn="ctr">
              <a:lnSpc>
                <a:spcPct val="150000"/>
              </a:lnSpc>
              <a:buNone/>
              <a:defRPr sz="18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320683" y="3621067"/>
            <a:ext cx="1550635" cy="10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p>
        </p:txBody>
      </p:sp>
    </p:spTree>
    <p:extLst>
      <p:ext uri="{BB962C8B-B14F-4D97-AF65-F5344CB8AC3E}">
        <p14:creationId xmlns:p14="http://schemas.microsoft.com/office/powerpoint/2010/main" val="4220467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587375"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1</a:t>
            </a: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11017250" cy="728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1550986" y="1884844"/>
            <a:ext cx="4325939"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9" name="Text Placeholder 7">
            <a:extLst>
              <a:ext uri="{FF2B5EF4-FFF2-40B4-BE49-F238E27FC236}">
                <a16:creationId xmlns:a16="http://schemas.microsoft.com/office/drawing/2014/main" id="{0A59D80C-551C-725C-8B7C-24F4711202D0}"/>
              </a:ext>
            </a:extLst>
          </p:cNvPr>
          <p:cNvSpPr>
            <a:spLocks noGrp="1"/>
          </p:cNvSpPr>
          <p:nvPr>
            <p:ph type="body" sz="quarter" idx="18" hasCustomPrompt="1"/>
          </p:nvPr>
        </p:nvSpPr>
        <p:spPr>
          <a:xfrm>
            <a:off x="587375"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2</a:t>
            </a:r>
          </a:p>
        </p:txBody>
      </p:sp>
      <p:sp>
        <p:nvSpPr>
          <p:cNvPr id="11" name="Text Placeholder 7">
            <a:extLst>
              <a:ext uri="{FF2B5EF4-FFF2-40B4-BE49-F238E27FC236}">
                <a16:creationId xmlns:a16="http://schemas.microsoft.com/office/drawing/2014/main" id="{F7AA0954-82E4-2DAD-7CDC-61448C5F6FBF}"/>
              </a:ext>
            </a:extLst>
          </p:cNvPr>
          <p:cNvSpPr>
            <a:spLocks noGrp="1"/>
          </p:cNvSpPr>
          <p:nvPr>
            <p:ph type="body" sz="quarter" idx="20"/>
          </p:nvPr>
        </p:nvSpPr>
        <p:spPr>
          <a:xfrm>
            <a:off x="1550986" y="3095048"/>
            <a:ext cx="4325939"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25" name="Text Placeholder 7">
            <a:extLst>
              <a:ext uri="{FF2B5EF4-FFF2-40B4-BE49-F238E27FC236}">
                <a16:creationId xmlns:a16="http://schemas.microsoft.com/office/drawing/2014/main" id="{F31CC0B4-867A-1333-CE00-F90FB2CAB100}"/>
              </a:ext>
            </a:extLst>
          </p:cNvPr>
          <p:cNvSpPr>
            <a:spLocks noGrp="1"/>
          </p:cNvSpPr>
          <p:nvPr>
            <p:ph type="body" sz="quarter" idx="21" hasCustomPrompt="1"/>
          </p:nvPr>
        </p:nvSpPr>
        <p:spPr>
          <a:xfrm>
            <a:off x="587375"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3</a:t>
            </a:r>
          </a:p>
        </p:txBody>
      </p:sp>
      <p:sp>
        <p:nvSpPr>
          <p:cNvPr id="27" name="Text Placeholder 7">
            <a:extLst>
              <a:ext uri="{FF2B5EF4-FFF2-40B4-BE49-F238E27FC236}">
                <a16:creationId xmlns:a16="http://schemas.microsoft.com/office/drawing/2014/main" id="{15CB68D2-0292-66D9-8CA2-611A07F41E91}"/>
              </a:ext>
            </a:extLst>
          </p:cNvPr>
          <p:cNvSpPr>
            <a:spLocks noGrp="1"/>
          </p:cNvSpPr>
          <p:nvPr>
            <p:ph type="body" sz="quarter" idx="23"/>
          </p:nvPr>
        </p:nvSpPr>
        <p:spPr>
          <a:xfrm>
            <a:off x="1550986" y="4305252"/>
            <a:ext cx="4325939"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28" name="Text Placeholder 7">
            <a:extLst>
              <a:ext uri="{FF2B5EF4-FFF2-40B4-BE49-F238E27FC236}">
                <a16:creationId xmlns:a16="http://schemas.microsoft.com/office/drawing/2014/main" id="{C5E9DAD3-1973-7DDD-C39D-C25E4355803E}"/>
              </a:ext>
            </a:extLst>
          </p:cNvPr>
          <p:cNvSpPr>
            <a:spLocks noGrp="1"/>
          </p:cNvSpPr>
          <p:nvPr>
            <p:ph type="body" sz="quarter" idx="24" hasCustomPrompt="1"/>
          </p:nvPr>
        </p:nvSpPr>
        <p:spPr>
          <a:xfrm>
            <a:off x="587375"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4</a:t>
            </a:r>
          </a:p>
        </p:txBody>
      </p:sp>
      <p:sp>
        <p:nvSpPr>
          <p:cNvPr id="30" name="Text Placeholder 7">
            <a:extLst>
              <a:ext uri="{FF2B5EF4-FFF2-40B4-BE49-F238E27FC236}">
                <a16:creationId xmlns:a16="http://schemas.microsoft.com/office/drawing/2014/main" id="{BB2EEE4A-9F60-BC13-7389-5C6ABE10D46E}"/>
              </a:ext>
            </a:extLst>
          </p:cNvPr>
          <p:cNvSpPr>
            <a:spLocks noGrp="1"/>
          </p:cNvSpPr>
          <p:nvPr>
            <p:ph type="body" sz="quarter" idx="26"/>
          </p:nvPr>
        </p:nvSpPr>
        <p:spPr>
          <a:xfrm>
            <a:off x="1550986" y="5515457"/>
            <a:ext cx="4325939"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31" name="Text Placeholder 7">
            <a:extLst>
              <a:ext uri="{FF2B5EF4-FFF2-40B4-BE49-F238E27FC236}">
                <a16:creationId xmlns:a16="http://schemas.microsoft.com/office/drawing/2014/main" id="{80BA4CCE-4622-D674-399D-036E98F61614}"/>
              </a:ext>
            </a:extLst>
          </p:cNvPr>
          <p:cNvSpPr>
            <a:spLocks noGrp="1"/>
          </p:cNvSpPr>
          <p:nvPr>
            <p:ph type="body" sz="quarter" idx="27" hasCustomPrompt="1"/>
          </p:nvPr>
        </p:nvSpPr>
        <p:spPr>
          <a:xfrm>
            <a:off x="6315075"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5</a:t>
            </a:r>
          </a:p>
        </p:txBody>
      </p:sp>
      <p:sp>
        <p:nvSpPr>
          <p:cNvPr id="33" name="Text Placeholder 7">
            <a:extLst>
              <a:ext uri="{FF2B5EF4-FFF2-40B4-BE49-F238E27FC236}">
                <a16:creationId xmlns:a16="http://schemas.microsoft.com/office/drawing/2014/main" id="{BEC7F440-76A7-0A08-D512-D594C7FEA405}"/>
              </a:ext>
            </a:extLst>
          </p:cNvPr>
          <p:cNvSpPr>
            <a:spLocks noGrp="1"/>
          </p:cNvSpPr>
          <p:nvPr>
            <p:ph type="body" sz="quarter" idx="29"/>
          </p:nvPr>
        </p:nvSpPr>
        <p:spPr>
          <a:xfrm>
            <a:off x="7278686" y="1884844"/>
            <a:ext cx="4325939"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34" name="Text Placeholder 7">
            <a:extLst>
              <a:ext uri="{FF2B5EF4-FFF2-40B4-BE49-F238E27FC236}">
                <a16:creationId xmlns:a16="http://schemas.microsoft.com/office/drawing/2014/main" id="{EAD80685-DE91-D8A4-D019-BDA690450524}"/>
              </a:ext>
            </a:extLst>
          </p:cNvPr>
          <p:cNvSpPr>
            <a:spLocks noGrp="1"/>
          </p:cNvSpPr>
          <p:nvPr>
            <p:ph type="body" sz="quarter" idx="30" hasCustomPrompt="1"/>
          </p:nvPr>
        </p:nvSpPr>
        <p:spPr>
          <a:xfrm>
            <a:off x="6315075"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6</a:t>
            </a:r>
          </a:p>
        </p:txBody>
      </p:sp>
      <p:sp>
        <p:nvSpPr>
          <p:cNvPr id="36" name="Text Placeholder 7">
            <a:extLst>
              <a:ext uri="{FF2B5EF4-FFF2-40B4-BE49-F238E27FC236}">
                <a16:creationId xmlns:a16="http://schemas.microsoft.com/office/drawing/2014/main" id="{94D5B001-7EC8-CE55-DBB3-470FA298AA4F}"/>
              </a:ext>
            </a:extLst>
          </p:cNvPr>
          <p:cNvSpPr>
            <a:spLocks noGrp="1"/>
          </p:cNvSpPr>
          <p:nvPr>
            <p:ph type="body" sz="quarter" idx="32"/>
          </p:nvPr>
        </p:nvSpPr>
        <p:spPr>
          <a:xfrm>
            <a:off x="7278686" y="3095048"/>
            <a:ext cx="4325939"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37" name="Text Placeholder 7">
            <a:extLst>
              <a:ext uri="{FF2B5EF4-FFF2-40B4-BE49-F238E27FC236}">
                <a16:creationId xmlns:a16="http://schemas.microsoft.com/office/drawing/2014/main" id="{5CCC7C13-4DEA-093A-C56B-6B68A3343148}"/>
              </a:ext>
            </a:extLst>
          </p:cNvPr>
          <p:cNvSpPr>
            <a:spLocks noGrp="1"/>
          </p:cNvSpPr>
          <p:nvPr>
            <p:ph type="body" sz="quarter" idx="33" hasCustomPrompt="1"/>
          </p:nvPr>
        </p:nvSpPr>
        <p:spPr>
          <a:xfrm>
            <a:off x="6315075"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US" dirty="0"/>
              <a:t>7</a:t>
            </a:r>
            <a:endParaRPr lang="en-GB" dirty="0"/>
          </a:p>
        </p:txBody>
      </p:sp>
      <p:sp>
        <p:nvSpPr>
          <p:cNvPr id="39" name="Text Placeholder 7">
            <a:extLst>
              <a:ext uri="{FF2B5EF4-FFF2-40B4-BE49-F238E27FC236}">
                <a16:creationId xmlns:a16="http://schemas.microsoft.com/office/drawing/2014/main" id="{DE4763C5-AB04-D0BB-BC2B-A0E144728228}"/>
              </a:ext>
            </a:extLst>
          </p:cNvPr>
          <p:cNvSpPr>
            <a:spLocks noGrp="1"/>
          </p:cNvSpPr>
          <p:nvPr>
            <p:ph type="body" sz="quarter" idx="35"/>
          </p:nvPr>
        </p:nvSpPr>
        <p:spPr>
          <a:xfrm>
            <a:off x="7278686" y="4305252"/>
            <a:ext cx="4325939"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40" name="Text Placeholder 7">
            <a:extLst>
              <a:ext uri="{FF2B5EF4-FFF2-40B4-BE49-F238E27FC236}">
                <a16:creationId xmlns:a16="http://schemas.microsoft.com/office/drawing/2014/main" id="{019E6F1B-C14A-F9FC-D881-B2CF75A3FB77}"/>
              </a:ext>
            </a:extLst>
          </p:cNvPr>
          <p:cNvSpPr>
            <a:spLocks noGrp="1"/>
          </p:cNvSpPr>
          <p:nvPr>
            <p:ph type="body" sz="quarter" idx="36" hasCustomPrompt="1"/>
          </p:nvPr>
        </p:nvSpPr>
        <p:spPr>
          <a:xfrm>
            <a:off x="6315075"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8</a:t>
            </a:r>
          </a:p>
        </p:txBody>
      </p:sp>
      <p:sp>
        <p:nvSpPr>
          <p:cNvPr id="42" name="Text Placeholder 7">
            <a:extLst>
              <a:ext uri="{FF2B5EF4-FFF2-40B4-BE49-F238E27FC236}">
                <a16:creationId xmlns:a16="http://schemas.microsoft.com/office/drawing/2014/main" id="{101049CB-1A56-606E-8D05-5A9A9A8E5904}"/>
              </a:ext>
            </a:extLst>
          </p:cNvPr>
          <p:cNvSpPr>
            <a:spLocks noGrp="1"/>
          </p:cNvSpPr>
          <p:nvPr>
            <p:ph type="body" sz="quarter" idx="38"/>
          </p:nvPr>
        </p:nvSpPr>
        <p:spPr>
          <a:xfrm>
            <a:off x="7278686" y="5515457"/>
            <a:ext cx="4325939" cy="753578"/>
          </a:xfrm>
        </p:spPr>
        <p:txBody>
          <a:bodyPr anchor="ctr">
            <a:noAutofit/>
          </a:bodyPr>
          <a:lstStyle>
            <a:lvl1pPr>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5948027"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1</a:t>
            </a: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11017250" cy="728663"/>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6911638" y="1884844"/>
            <a:ext cx="4692987"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9" name="Text Placeholder 7">
            <a:extLst>
              <a:ext uri="{FF2B5EF4-FFF2-40B4-BE49-F238E27FC236}">
                <a16:creationId xmlns:a16="http://schemas.microsoft.com/office/drawing/2014/main" id="{0A59D80C-551C-725C-8B7C-24F4711202D0}"/>
              </a:ext>
            </a:extLst>
          </p:cNvPr>
          <p:cNvSpPr>
            <a:spLocks noGrp="1"/>
          </p:cNvSpPr>
          <p:nvPr>
            <p:ph type="body" sz="quarter" idx="18" hasCustomPrompt="1"/>
          </p:nvPr>
        </p:nvSpPr>
        <p:spPr>
          <a:xfrm>
            <a:off x="5948027"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2</a:t>
            </a:r>
          </a:p>
        </p:txBody>
      </p:sp>
      <p:sp>
        <p:nvSpPr>
          <p:cNvPr id="11" name="Text Placeholder 7">
            <a:extLst>
              <a:ext uri="{FF2B5EF4-FFF2-40B4-BE49-F238E27FC236}">
                <a16:creationId xmlns:a16="http://schemas.microsoft.com/office/drawing/2014/main" id="{F7AA0954-82E4-2DAD-7CDC-61448C5F6FBF}"/>
              </a:ext>
            </a:extLst>
          </p:cNvPr>
          <p:cNvSpPr>
            <a:spLocks noGrp="1"/>
          </p:cNvSpPr>
          <p:nvPr>
            <p:ph type="body" sz="quarter" idx="20"/>
          </p:nvPr>
        </p:nvSpPr>
        <p:spPr>
          <a:xfrm>
            <a:off x="6911638" y="3095048"/>
            <a:ext cx="4692987"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25" name="Text Placeholder 7">
            <a:extLst>
              <a:ext uri="{FF2B5EF4-FFF2-40B4-BE49-F238E27FC236}">
                <a16:creationId xmlns:a16="http://schemas.microsoft.com/office/drawing/2014/main" id="{F31CC0B4-867A-1333-CE00-F90FB2CAB100}"/>
              </a:ext>
            </a:extLst>
          </p:cNvPr>
          <p:cNvSpPr>
            <a:spLocks noGrp="1"/>
          </p:cNvSpPr>
          <p:nvPr>
            <p:ph type="body" sz="quarter" idx="21" hasCustomPrompt="1"/>
          </p:nvPr>
        </p:nvSpPr>
        <p:spPr>
          <a:xfrm>
            <a:off x="5948027"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3</a:t>
            </a:r>
          </a:p>
        </p:txBody>
      </p:sp>
      <p:sp>
        <p:nvSpPr>
          <p:cNvPr id="27" name="Text Placeholder 7">
            <a:extLst>
              <a:ext uri="{FF2B5EF4-FFF2-40B4-BE49-F238E27FC236}">
                <a16:creationId xmlns:a16="http://schemas.microsoft.com/office/drawing/2014/main" id="{15CB68D2-0292-66D9-8CA2-611A07F41E91}"/>
              </a:ext>
            </a:extLst>
          </p:cNvPr>
          <p:cNvSpPr>
            <a:spLocks noGrp="1"/>
          </p:cNvSpPr>
          <p:nvPr>
            <p:ph type="body" sz="quarter" idx="23"/>
          </p:nvPr>
        </p:nvSpPr>
        <p:spPr>
          <a:xfrm>
            <a:off x="6911638" y="4305252"/>
            <a:ext cx="4692987"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28" name="Text Placeholder 7">
            <a:extLst>
              <a:ext uri="{FF2B5EF4-FFF2-40B4-BE49-F238E27FC236}">
                <a16:creationId xmlns:a16="http://schemas.microsoft.com/office/drawing/2014/main" id="{C5E9DAD3-1973-7DDD-C39D-C25E4355803E}"/>
              </a:ext>
            </a:extLst>
          </p:cNvPr>
          <p:cNvSpPr>
            <a:spLocks noGrp="1"/>
          </p:cNvSpPr>
          <p:nvPr>
            <p:ph type="body" sz="quarter" idx="24" hasCustomPrompt="1"/>
          </p:nvPr>
        </p:nvSpPr>
        <p:spPr>
          <a:xfrm>
            <a:off x="5948027"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4</a:t>
            </a:r>
          </a:p>
        </p:txBody>
      </p:sp>
      <p:sp>
        <p:nvSpPr>
          <p:cNvPr id="30" name="Text Placeholder 7">
            <a:extLst>
              <a:ext uri="{FF2B5EF4-FFF2-40B4-BE49-F238E27FC236}">
                <a16:creationId xmlns:a16="http://schemas.microsoft.com/office/drawing/2014/main" id="{BB2EEE4A-9F60-BC13-7389-5C6ABE10D46E}"/>
              </a:ext>
            </a:extLst>
          </p:cNvPr>
          <p:cNvSpPr>
            <a:spLocks noGrp="1"/>
          </p:cNvSpPr>
          <p:nvPr>
            <p:ph type="body" sz="quarter" idx="26"/>
          </p:nvPr>
        </p:nvSpPr>
        <p:spPr>
          <a:xfrm>
            <a:off x="6911638" y="5515457"/>
            <a:ext cx="4692987"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4" name="Rectangle 3">
            <a:extLst>
              <a:ext uri="{FF2B5EF4-FFF2-40B4-BE49-F238E27FC236}">
                <a16:creationId xmlns:a16="http://schemas.microsoft.com/office/drawing/2014/main" id="{87BCAFF3-1EA2-2D5E-52F7-058EFC439DFD}"/>
              </a:ext>
            </a:extLst>
          </p:cNvPr>
          <p:cNvSpPr/>
          <p:nvPr userDrawn="1"/>
        </p:nvSpPr>
        <p:spPr>
          <a:xfrm>
            <a:off x="461982" y="46538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p>
        </p:txBody>
      </p:sp>
      <p:sp>
        <p:nvSpPr>
          <p:cNvPr id="5" name="Rectangle 4">
            <a:extLst>
              <a:ext uri="{FF2B5EF4-FFF2-40B4-BE49-F238E27FC236}">
                <a16:creationId xmlns:a16="http://schemas.microsoft.com/office/drawing/2014/main" id="{1200C168-C6A3-CBB4-7DCD-EF4D1CC32B74}"/>
              </a:ext>
            </a:extLst>
          </p:cNvPr>
          <p:cNvSpPr/>
          <p:nvPr userDrawn="1"/>
        </p:nvSpPr>
        <p:spPr>
          <a:xfrm>
            <a:off x="3917126" y="1889609"/>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p>
        </p:txBody>
      </p:sp>
      <p:sp>
        <p:nvSpPr>
          <p:cNvPr id="6" name="Picture Placeholder 9">
            <a:extLst>
              <a:ext uri="{FF2B5EF4-FFF2-40B4-BE49-F238E27FC236}">
                <a16:creationId xmlns:a16="http://schemas.microsoft.com/office/drawing/2014/main" id="{48AE1E1D-5338-6A91-AEBB-C3AB11D4B631}"/>
              </a:ext>
            </a:extLst>
          </p:cNvPr>
          <p:cNvSpPr>
            <a:spLocks noGrp="1"/>
          </p:cNvSpPr>
          <p:nvPr>
            <p:ph type="pic" sz="quarter" idx="10"/>
          </p:nvPr>
        </p:nvSpPr>
        <p:spPr>
          <a:xfrm>
            <a:off x="587375" y="2003909"/>
            <a:ext cx="4828191" cy="4144498"/>
          </a:xfrm>
          <a:prstGeom prst="rect">
            <a:avLst/>
          </a:prstGeom>
          <a:solidFill>
            <a:schemeClr val="accent1">
              <a:lumMod val="20000"/>
              <a:lumOff val="80000"/>
            </a:schemeClr>
          </a:solidFill>
        </p:spPr>
        <p:txBody>
          <a:bodyPr anchor="ctr"/>
          <a:lstStyle>
            <a:lvl1pPr algn="ctr">
              <a:defRPr sz="1200"/>
            </a:lvl1pPr>
          </a:lstStyle>
          <a:p>
            <a:endParaRPr lang="en-ID"/>
          </a:p>
        </p:txBody>
      </p:sp>
    </p:spTree>
    <p:extLst>
      <p:ext uri="{BB962C8B-B14F-4D97-AF65-F5344CB8AC3E}">
        <p14:creationId xmlns:p14="http://schemas.microsoft.com/office/powerpoint/2010/main" val="2342715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4667251" y="188960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4667251" y="584200"/>
            <a:ext cx="6937375" cy="1158875"/>
          </a:xfrm>
          <a:prstGeom prst="rect">
            <a:avLst/>
          </a:prstGeom>
        </p:spPr>
        <p:txBody>
          <a:bodyPr>
            <a:noAutofit/>
          </a:bodyPr>
          <a:lstStyle>
            <a:lvl1pPr>
              <a:defRPr>
                <a:solidFill>
                  <a:schemeClr val="tx1">
                    <a:lumMod val="85000"/>
                    <a:lumOff val="15000"/>
                  </a:schemeClr>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946652" y="1884844"/>
            <a:ext cx="6657974"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4" name="Rectangle 3">
            <a:extLst>
              <a:ext uri="{FF2B5EF4-FFF2-40B4-BE49-F238E27FC236}">
                <a16:creationId xmlns:a16="http://schemas.microsoft.com/office/drawing/2014/main" id="{5293B3F5-F59B-7C3F-A953-D83BF1E9863E}"/>
              </a:ext>
            </a:extLst>
          </p:cNvPr>
          <p:cNvSpPr/>
          <p:nvPr userDrawn="1"/>
        </p:nvSpPr>
        <p:spPr>
          <a:xfrm>
            <a:off x="587375" y="4833800"/>
            <a:ext cx="144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3">
            <a:extLst>
              <a:ext uri="{FF2B5EF4-FFF2-40B4-BE49-F238E27FC236}">
                <a16:creationId xmlns:a16="http://schemas.microsoft.com/office/drawing/2014/main" id="{8DF470F1-2185-B184-78BF-4280296087E7}"/>
              </a:ext>
            </a:extLst>
          </p:cNvPr>
          <p:cNvSpPr>
            <a:spLocks noGrp="1"/>
          </p:cNvSpPr>
          <p:nvPr>
            <p:ph type="pic" sz="quarter" idx="10"/>
          </p:nvPr>
        </p:nvSpPr>
        <p:spPr>
          <a:xfrm>
            <a:off x="712771" y="584200"/>
            <a:ext cx="3367106" cy="5564207"/>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a:off x="4667251" y="279924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4946652" y="2794484"/>
            <a:ext cx="6657974"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a:off x="4667251" y="370888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4946652" y="3704124"/>
            <a:ext cx="6657974"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a:off x="4667251" y="461852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4946652" y="4613764"/>
            <a:ext cx="6657974" cy="753578"/>
          </a:xfrm>
        </p:spPr>
        <p:txBody>
          <a:bodyPr anchor="ctr">
            <a:noAutofit/>
          </a:bodyPr>
          <a:lstStyle>
            <a:lvl1pPr>
              <a:lnSpc>
                <a:spcPct val="100000"/>
              </a:lnSpc>
              <a:spcBef>
                <a:spcPts val="0"/>
              </a:spcBef>
              <a:defRPr sz="1800"/>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a:off x="4667251" y="5528167"/>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4946652" y="5523402"/>
            <a:ext cx="6657974" cy="753578"/>
          </a:xfrm>
        </p:spPr>
        <p:txBody>
          <a:bodyPr anchor="ctr">
            <a:noAutofit/>
          </a:bodyPr>
          <a:lstStyle>
            <a:lvl1pPr>
              <a:lnSpc>
                <a:spcPct val="100000"/>
              </a:lnSpc>
              <a:spcBef>
                <a:spcPts val="0"/>
              </a:spcBef>
              <a:defRPr sz="1800"/>
            </a:lvl1pPr>
          </a:lstStyle>
          <a:p>
            <a:pPr lvl="0"/>
            <a:r>
              <a:rPr lang="en-GB" dirty="0"/>
              <a:t>Click to edit Master text styles</a:t>
            </a:r>
          </a:p>
        </p:txBody>
      </p:sp>
    </p:spTree>
    <p:extLst>
      <p:ext uri="{BB962C8B-B14F-4D97-AF65-F5344CB8AC3E}">
        <p14:creationId xmlns:p14="http://schemas.microsoft.com/office/powerpoint/2010/main" val="89802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hidden="1">
            <a:extLst>
              <a:ext uri="{FF2B5EF4-FFF2-40B4-BE49-F238E27FC236}">
                <a16:creationId xmlns:a16="http://schemas.microsoft.com/office/drawing/2014/main" id="{2B8E0697-403D-D5C2-0A51-9FA66EA1B72A}"/>
              </a:ext>
            </a:extLst>
          </p:cNvPr>
          <p:cNvGrpSpPr/>
          <p:nvPr userDrawn="1"/>
        </p:nvGrpSpPr>
        <p:grpSpPr>
          <a:xfrm>
            <a:off x="0" y="0"/>
            <a:ext cx="12192000" cy="6858000"/>
            <a:chOff x="0" y="0"/>
            <a:chExt cx="12192000" cy="6858000"/>
          </a:xfrm>
        </p:grpSpPr>
        <p:grpSp>
          <p:nvGrpSpPr>
            <p:cNvPr id="5" name="Group 4" hidden="1">
              <a:extLst>
                <a:ext uri="{FF2B5EF4-FFF2-40B4-BE49-F238E27FC236}">
                  <a16:creationId xmlns:a16="http://schemas.microsoft.com/office/drawing/2014/main" id="{86F42B89-FE7C-D214-D9AE-FB7CA0DF9F80}"/>
                </a:ext>
              </a:extLst>
            </p:cNvPr>
            <p:cNvGrpSpPr/>
            <p:nvPr userDrawn="1"/>
          </p:nvGrpSpPr>
          <p:grpSpPr>
            <a:xfrm>
              <a:off x="0" y="0"/>
              <a:ext cx="12192000" cy="6858000"/>
              <a:chOff x="0" y="0"/>
              <a:chExt cx="5166360" cy="6858000"/>
            </a:xfrm>
            <a:noFill/>
          </p:grpSpPr>
          <p:sp>
            <p:nvSpPr>
              <p:cNvPr id="7" name="Rectangle 6" hidden="1">
                <a:extLst>
                  <a:ext uri="{FF2B5EF4-FFF2-40B4-BE49-F238E27FC236}">
                    <a16:creationId xmlns:a16="http://schemas.microsoft.com/office/drawing/2014/main" id="{6CC6AFB1-B75B-D588-7378-CBD591940046}"/>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hidden="1">
                <a:extLst>
                  <a:ext uri="{FF2B5EF4-FFF2-40B4-BE49-F238E27FC236}">
                    <a16:creationId xmlns:a16="http://schemas.microsoft.com/office/drawing/2014/main" id="{F3DDA3D8-2647-1660-E9D3-9427081EDFEB}"/>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hidden="1">
                <a:extLst>
                  <a:ext uri="{FF2B5EF4-FFF2-40B4-BE49-F238E27FC236}">
                    <a16:creationId xmlns:a16="http://schemas.microsoft.com/office/drawing/2014/main" id="{71828DF8-3249-0C29-D169-015E44C92D46}"/>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267F813C-78EB-7AC8-FC45-4F562779C48F}"/>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B324A7B6-279A-79F0-ABCB-3E16D381375E}"/>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1526923E-7413-7340-99E3-DA0A4840EBD8}"/>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Frame 5" hidden="1">
              <a:extLst>
                <a:ext uri="{FF2B5EF4-FFF2-40B4-BE49-F238E27FC236}">
                  <a16:creationId xmlns:a16="http://schemas.microsoft.com/office/drawing/2014/main" id="{FDF64820-FEB4-D058-0017-D1278CF9044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pic>
        <p:nvPicPr>
          <p:cNvPr id="13" name="Picture 12">
            <a:extLst>
              <a:ext uri="{FF2B5EF4-FFF2-40B4-BE49-F238E27FC236}">
                <a16:creationId xmlns:a16="http://schemas.microsoft.com/office/drawing/2014/main" id="{6E20C746-4494-3135-DC69-98FFD1828E64}"/>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9097963" y="6400800"/>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80" r:id="rId2"/>
    <p:sldLayoutId id="2147483881" r:id="rId3"/>
    <p:sldLayoutId id="2147483857" r:id="rId4"/>
    <p:sldLayoutId id="2147483882" r:id="rId5"/>
    <p:sldLayoutId id="2147483883" r:id="rId6"/>
    <p:sldLayoutId id="2147483817" r:id="rId7"/>
    <p:sldLayoutId id="2147483875" r:id="rId8"/>
    <p:sldLayoutId id="2147483868" r:id="rId9"/>
    <p:sldLayoutId id="2147483886" r:id="rId10"/>
    <p:sldLayoutId id="2147483887" r:id="rId11"/>
    <p:sldLayoutId id="2147483874" r:id="rId12"/>
    <p:sldLayoutId id="2147483873" r:id="rId13"/>
    <p:sldLayoutId id="2147483872" r:id="rId14"/>
    <p:sldLayoutId id="2147483884" r:id="rId15"/>
    <p:sldLayoutId id="2147483885" r:id="rId16"/>
    <p:sldLayoutId id="2147483805" r:id="rId17"/>
    <p:sldLayoutId id="2147483814" r:id="rId18"/>
    <p:sldLayoutId id="2147483858" r:id="rId19"/>
    <p:sldLayoutId id="2147483850" r:id="rId20"/>
    <p:sldLayoutId id="2147483834" r:id="rId21"/>
    <p:sldLayoutId id="2147483809" r:id="rId22"/>
    <p:sldLayoutId id="2147483811" r:id="rId23"/>
    <p:sldLayoutId id="2147483851" r:id="rId24"/>
    <p:sldLayoutId id="2147483869" r:id="rId25"/>
    <p:sldLayoutId id="2147483852" r:id="rId26"/>
    <p:sldLayoutId id="2147483853" r:id="rId27"/>
    <p:sldLayoutId id="2147483854" r:id="rId28"/>
    <p:sldLayoutId id="2147483855" r:id="rId29"/>
    <p:sldLayoutId id="2147483870" r:id="rId30"/>
    <p:sldLayoutId id="2147483871" r:id="rId31"/>
    <p:sldLayoutId id="2147483864" r:id="rId32"/>
    <p:sldLayoutId id="2147483865" r:id="rId33"/>
    <p:sldLayoutId id="2147483866" r:id="rId34"/>
    <p:sldLayoutId id="2147483867" r:id="rId35"/>
    <p:sldLayoutId id="2147483876" r:id="rId36"/>
    <p:sldLayoutId id="2147483877" r:id="rId37"/>
    <p:sldLayoutId id="2147483878" r:id="rId38"/>
    <p:sldLayoutId id="2147483879" r:id="rId39"/>
    <p:sldLayoutId id="2147483859" r:id="rId40"/>
    <p:sldLayoutId id="2147483860"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68" userDrawn="1">
          <p15:clr>
            <a:srgbClr val="F26B43"/>
          </p15:clr>
        </p15:guide>
        <p15:guide id="4" pos="370" userDrawn="1">
          <p15:clr>
            <a:srgbClr val="F26B43"/>
          </p15:clr>
        </p15:guide>
        <p15:guide id="5" pos="7310" userDrawn="1">
          <p15:clr>
            <a:srgbClr val="F26B43"/>
          </p15:clr>
        </p15:guide>
        <p15:guide id="6" orient="horz" pos="3952" userDrawn="1">
          <p15:clr>
            <a:srgbClr val="F26B43"/>
          </p15:clr>
        </p15:guide>
        <p15:guide id="7" pos="1277" userDrawn="1">
          <p15:clr>
            <a:srgbClr val="F26B43"/>
          </p15:clr>
        </p15:guide>
        <p15:guide id="8" pos="2570" userDrawn="1">
          <p15:clr>
            <a:srgbClr val="F26B43"/>
          </p15:clr>
        </p15:guide>
        <p15:guide id="9" pos="5110" userDrawn="1">
          <p15:clr>
            <a:srgbClr val="F26B43"/>
          </p15:clr>
        </p15:guide>
        <p15:guide id="10" pos="640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1.jpeg"/><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5.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jpeg"/><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jpeg"/><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customXml" Target="../ink/ink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6.jpe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customXml" Target="../ink/ink8.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9.jpeg"/><Relationship Id="rId1" Type="http://schemas.openxmlformats.org/officeDocument/2006/relationships/slideLayout" Target="../slideLayouts/slideLayout1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40E060-640D-1E47-6B0B-DE53898C2709}"/>
              </a:ext>
            </a:extLst>
          </p:cNvPr>
          <p:cNvSpPr>
            <a:spLocks noGrp="1"/>
          </p:cNvSpPr>
          <p:nvPr>
            <p:ph type="ctrTitle"/>
          </p:nvPr>
        </p:nvSpPr>
        <p:spPr/>
        <p:txBody>
          <a:bodyPr/>
          <a:lstStyle/>
          <a:p>
            <a:r>
              <a:rPr lang="en-US"/>
              <a:t>Face Attendance System</a:t>
            </a:r>
          </a:p>
        </p:txBody>
      </p:sp>
      <p:sp>
        <p:nvSpPr>
          <p:cNvPr id="4" name="Subtitle 3">
            <a:extLst>
              <a:ext uri="{FF2B5EF4-FFF2-40B4-BE49-F238E27FC236}">
                <a16:creationId xmlns:a16="http://schemas.microsoft.com/office/drawing/2014/main" id="{73A898E4-AB43-AE26-5F19-50EAE3DF77F1}"/>
              </a:ext>
            </a:extLst>
          </p:cNvPr>
          <p:cNvSpPr>
            <a:spLocks noGrp="1"/>
          </p:cNvSpPr>
          <p:nvPr>
            <p:ph type="subTitle" idx="1"/>
          </p:nvPr>
        </p:nvSpPr>
        <p:spPr/>
        <p:txBody>
          <a:bodyPr/>
          <a:lstStyle/>
          <a:p>
            <a:r>
              <a:rPr lang="en-US" dirty="0"/>
              <a:t>Team 8
DATE: April - 2025</a:t>
            </a:r>
          </a:p>
        </p:txBody>
      </p:sp>
      <p:pic>
        <p:nvPicPr>
          <p:cNvPr id="9" name="Picture 8">
            <a:extLst>
              <a:ext uri="{FF2B5EF4-FFF2-40B4-BE49-F238E27FC236}">
                <a16:creationId xmlns:a16="http://schemas.microsoft.com/office/drawing/2014/main" id="{E4EDB248-7767-263C-B28C-803A4EBD3190}"/>
              </a:ext>
            </a:extLst>
          </p:cNvPr>
          <p:cNvPicPr>
            <a:picLocks/>
          </p:cNvPicPr>
          <p:nvPr/>
        </p:nvPicPr>
        <p:blipFill>
          <a:blip r:embed="rId2"/>
          <a:stretch>
            <a:fillRect/>
          </a:stretch>
        </p:blipFill>
        <p:spPr>
          <a:xfrm>
            <a:off x="714390" y="125393"/>
            <a:ext cx="3365486" cy="41529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8C3DADC-3830-4F3E-B68B-318EE1D45288}"/>
                  </a:ext>
                </a:extLst>
              </p14:cNvPr>
              <p14:cNvContentPartPr/>
              <p14:nvPr/>
            </p14:nvContentPartPr>
            <p14:xfrm>
              <a:off x="9347013" y="6307627"/>
              <a:ext cx="48960" cy="62640"/>
            </p14:xfrm>
          </p:contentPart>
        </mc:Choice>
        <mc:Fallback xmlns="">
          <p:pic>
            <p:nvPicPr>
              <p:cNvPr id="2" name="Ink 1">
                <a:extLst>
                  <a:ext uri="{FF2B5EF4-FFF2-40B4-BE49-F238E27FC236}">
                    <a16:creationId xmlns:a16="http://schemas.microsoft.com/office/drawing/2014/main" id="{08C3DADC-3830-4F3E-B68B-318EE1D45288}"/>
                  </a:ext>
                </a:extLst>
              </p:cNvPr>
              <p:cNvPicPr/>
              <p:nvPr/>
            </p:nvPicPr>
            <p:blipFill>
              <a:blip r:embed="rId4"/>
              <a:stretch>
                <a:fillRect/>
              </a:stretch>
            </p:blipFill>
            <p:spPr>
              <a:xfrm>
                <a:off x="9284013" y="6244627"/>
                <a:ext cx="1746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1DCEEE2-DAD9-4F60-A173-B77BA8FA7F88}"/>
                  </a:ext>
                </a:extLst>
              </p14:cNvPr>
              <p14:cNvContentPartPr/>
              <p14:nvPr/>
            </p14:nvContentPartPr>
            <p14:xfrm>
              <a:off x="9125253" y="6438307"/>
              <a:ext cx="2472120" cy="329400"/>
            </p14:xfrm>
          </p:contentPart>
        </mc:Choice>
        <mc:Fallback xmlns="">
          <p:pic>
            <p:nvPicPr>
              <p:cNvPr id="5" name="Ink 4">
                <a:extLst>
                  <a:ext uri="{FF2B5EF4-FFF2-40B4-BE49-F238E27FC236}">
                    <a16:creationId xmlns:a16="http://schemas.microsoft.com/office/drawing/2014/main" id="{91DCEEE2-DAD9-4F60-A173-B77BA8FA7F88}"/>
                  </a:ext>
                </a:extLst>
              </p:cNvPr>
              <p:cNvPicPr/>
              <p:nvPr/>
            </p:nvPicPr>
            <p:blipFill>
              <a:blip r:embed="rId6"/>
              <a:stretch>
                <a:fillRect/>
              </a:stretch>
            </p:blipFill>
            <p:spPr>
              <a:xfrm>
                <a:off x="9062253" y="6375667"/>
                <a:ext cx="2597760" cy="455040"/>
              </a:xfrm>
              <a:prstGeom prst="rect">
                <a:avLst/>
              </a:prstGeom>
            </p:spPr>
          </p:pic>
        </mc:Fallback>
      </mc:AlternateContent>
    </p:spTree>
    <p:extLst>
      <p:ext uri="{BB962C8B-B14F-4D97-AF65-F5344CB8AC3E}">
        <p14:creationId xmlns:p14="http://schemas.microsoft.com/office/powerpoint/2010/main" val="260591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F45ADF-8F82-FF31-6A62-065D99A9B258}"/>
              </a:ext>
            </a:extLst>
          </p:cNvPr>
          <p:cNvSpPr>
            <a:spLocks noGrp="1"/>
          </p:cNvSpPr>
          <p:nvPr>
            <p:ph type="title"/>
          </p:nvPr>
        </p:nvSpPr>
        <p:spPr/>
        <p:txBody>
          <a:bodyPr/>
          <a:lstStyle/>
          <a:p>
            <a:r>
              <a:rPr lang="en-US" dirty="0"/>
              <a:t>Building the Model with TensorFlow</a:t>
            </a:r>
          </a:p>
        </p:txBody>
      </p:sp>
      <p:sp>
        <p:nvSpPr>
          <p:cNvPr id="7" name="Text Placeholder 6">
            <a:extLst>
              <a:ext uri="{FF2B5EF4-FFF2-40B4-BE49-F238E27FC236}">
                <a16:creationId xmlns:a16="http://schemas.microsoft.com/office/drawing/2014/main" id="{0BF13775-CE0F-100A-4E22-79742A320B31}"/>
              </a:ext>
            </a:extLst>
          </p:cNvPr>
          <p:cNvSpPr>
            <a:spLocks noGrp="1"/>
          </p:cNvSpPr>
          <p:nvPr>
            <p:ph type="body" sz="quarter" idx="15"/>
          </p:nvPr>
        </p:nvSpPr>
        <p:spPr>
          <a:xfrm>
            <a:off x="6095999" y="2086326"/>
            <a:ext cx="5508626" cy="1791756"/>
          </a:xfrm>
        </p:spPr>
        <p:txBody>
          <a:bodyPr/>
          <a:lstStyle/>
          <a:p>
            <a:r>
              <a:rPr lang="en-US" dirty="0"/>
              <a:t>• We used TensorFlow with </a:t>
            </a:r>
            <a:r>
              <a:rPr lang="en-US" dirty="0" err="1"/>
              <a:t>Keras</a:t>
            </a:r>
            <a:r>
              <a:rPr lang="en-US" dirty="0"/>
              <a:t> to build the classification model.</a:t>
            </a:r>
          </a:p>
          <a:p>
            <a:endParaRPr lang="en-US" dirty="0"/>
          </a:p>
          <a:p>
            <a:r>
              <a:rPr lang="en-US" dirty="0"/>
              <a:t>• Sequential Architecture:</a:t>
            </a:r>
          </a:p>
          <a:p>
            <a:r>
              <a:rPr lang="en-US" dirty="0"/>
              <a:t>- Convolutional layers detect important features like edges and textures</a:t>
            </a:r>
          </a:p>
          <a:p>
            <a:r>
              <a:rPr lang="en-US" dirty="0"/>
              <a:t>- Fully connected layers classify the image based on the extracted features</a:t>
            </a:r>
          </a:p>
          <a:p>
            <a:endParaRPr lang="en-US" dirty="0"/>
          </a:p>
          <a:p>
            <a:r>
              <a:rPr lang="en-US" dirty="0"/>
              <a:t>• TensorFlow provides the flexibility and power to design complex models efficiently</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CC7A119-B0B5-4DBF-A322-8A1053FC1499}"/>
                  </a:ext>
                </a:extLst>
              </p14:cNvPr>
              <p14:cNvContentPartPr/>
              <p14:nvPr/>
            </p14:nvContentPartPr>
            <p14:xfrm>
              <a:off x="9168453" y="6418147"/>
              <a:ext cx="2432160" cy="338760"/>
            </p14:xfrm>
          </p:contentPart>
        </mc:Choice>
        <mc:Fallback xmlns="">
          <p:pic>
            <p:nvPicPr>
              <p:cNvPr id="2" name="Ink 1">
                <a:extLst>
                  <a:ext uri="{FF2B5EF4-FFF2-40B4-BE49-F238E27FC236}">
                    <a16:creationId xmlns:a16="http://schemas.microsoft.com/office/drawing/2014/main" id="{DCC7A119-B0B5-4DBF-A322-8A1053FC1499}"/>
                  </a:ext>
                </a:extLst>
              </p:cNvPr>
              <p:cNvPicPr/>
              <p:nvPr/>
            </p:nvPicPr>
            <p:blipFill>
              <a:blip r:embed="rId3"/>
              <a:stretch>
                <a:fillRect/>
              </a:stretch>
            </p:blipFill>
            <p:spPr>
              <a:xfrm>
                <a:off x="9105813" y="6355507"/>
                <a:ext cx="2557800" cy="464400"/>
              </a:xfrm>
              <a:prstGeom prst="rect">
                <a:avLst/>
              </a:prstGeom>
            </p:spPr>
          </p:pic>
        </mc:Fallback>
      </mc:AlternateContent>
    </p:spTree>
    <p:extLst>
      <p:ext uri="{BB962C8B-B14F-4D97-AF65-F5344CB8AC3E}">
        <p14:creationId xmlns:p14="http://schemas.microsoft.com/office/powerpoint/2010/main" val="204993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30A53F-E01A-0CA8-1B8C-F36442E16DC3}"/>
              </a:ext>
            </a:extLst>
          </p:cNvPr>
          <p:cNvSpPr>
            <a:spLocks noGrp="1"/>
          </p:cNvSpPr>
          <p:nvPr>
            <p:ph type="body" sz="quarter" idx="15"/>
          </p:nvPr>
        </p:nvSpPr>
        <p:spPr>
          <a:xfrm>
            <a:off x="317062" y="3491437"/>
            <a:ext cx="4968000" cy="1791756"/>
          </a:xfrm>
        </p:spPr>
        <p:txBody>
          <a:bodyPr/>
          <a:lstStyle/>
          <a:p>
            <a:r>
              <a:rPr lang="en-US" dirty="0"/>
              <a:t>• Data Preprocessing:</a:t>
            </a:r>
          </a:p>
          <a:p>
            <a:r>
              <a:rPr lang="en-US" dirty="0"/>
              <a:t>- Images are resized and normalized for consistent input.</a:t>
            </a:r>
          </a:p>
          <a:p>
            <a:endParaRPr lang="en-US" dirty="0"/>
          </a:p>
          <a:p>
            <a:r>
              <a:rPr lang="en-US" dirty="0"/>
              <a:t>• Training Process:</a:t>
            </a:r>
          </a:p>
          <a:p>
            <a:r>
              <a:rPr lang="en-US" dirty="0"/>
              <a:t>- The dataset is split into training, validation, and testing sets.</a:t>
            </a:r>
          </a:p>
          <a:p>
            <a:endParaRPr lang="en-US" dirty="0"/>
          </a:p>
          <a:p>
            <a:r>
              <a:rPr lang="en-US" dirty="0"/>
              <a:t>• The model achieves 99.95% accuracy on fruit images, such as apples</a:t>
            </a:r>
          </a:p>
        </p:txBody>
      </p:sp>
      <p:sp>
        <p:nvSpPr>
          <p:cNvPr id="4" name="Title 3">
            <a:extLst>
              <a:ext uri="{FF2B5EF4-FFF2-40B4-BE49-F238E27FC236}">
                <a16:creationId xmlns:a16="http://schemas.microsoft.com/office/drawing/2014/main" id="{50706B41-65C5-06D7-FEB3-F360707C2896}"/>
              </a:ext>
            </a:extLst>
          </p:cNvPr>
          <p:cNvSpPr>
            <a:spLocks noGrp="1"/>
          </p:cNvSpPr>
          <p:nvPr>
            <p:ph type="title"/>
          </p:nvPr>
        </p:nvSpPr>
        <p:spPr>
          <a:xfrm>
            <a:off x="317062" y="527740"/>
            <a:ext cx="6205658" cy="2838824"/>
          </a:xfrm>
        </p:spPr>
        <p:txBody>
          <a:bodyPr/>
          <a:lstStyle/>
          <a:p>
            <a:r>
              <a:rPr lang="en-US" sz="4000" dirty="0"/>
              <a:t>Data Preprocessing and Training</a:t>
            </a:r>
          </a:p>
        </p:txBody>
      </p:sp>
      <p:pic>
        <p:nvPicPr>
          <p:cNvPr id="14" name="Picture 13">
            <a:extLst>
              <a:ext uri="{FF2B5EF4-FFF2-40B4-BE49-F238E27FC236}">
                <a16:creationId xmlns:a16="http://schemas.microsoft.com/office/drawing/2014/main" id="{96D90035-1266-978A-776E-DDE3A808B85E}"/>
              </a:ext>
            </a:extLst>
          </p:cNvPr>
          <p:cNvPicPr>
            <a:picLocks/>
          </p:cNvPicPr>
          <p:nvPr/>
        </p:nvPicPr>
        <p:blipFill>
          <a:blip r:embed="rId2"/>
          <a:stretch>
            <a:fillRect/>
          </a:stretch>
        </p:blipFill>
        <p:spPr>
          <a:xfrm>
            <a:off x="6095999" y="2824480"/>
            <a:ext cx="5970608" cy="3908126"/>
          </a:xfrm>
          <a:prstGeom prst="rect">
            <a:avLst/>
          </a:prstGeom>
        </p:spPr>
      </p:pic>
    </p:spTree>
    <p:extLst>
      <p:ext uri="{BB962C8B-B14F-4D97-AF65-F5344CB8AC3E}">
        <p14:creationId xmlns:p14="http://schemas.microsoft.com/office/powerpoint/2010/main" val="2402209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073B-695B-6D14-2F57-D6C9CBA33C64}"/>
              </a:ext>
            </a:extLst>
          </p:cNvPr>
          <p:cNvSpPr>
            <a:spLocks noGrp="1"/>
          </p:cNvSpPr>
          <p:nvPr>
            <p:ph type="title"/>
          </p:nvPr>
        </p:nvSpPr>
        <p:spPr/>
        <p:txBody>
          <a:bodyPr/>
          <a:lstStyle/>
          <a:p>
            <a:r>
              <a:rPr lang="en-US" dirty="0"/>
              <a:t>Deploying the Model as a Web Application</a:t>
            </a:r>
          </a:p>
        </p:txBody>
      </p:sp>
      <p:sp>
        <p:nvSpPr>
          <p:cNvPr id="4" name="Text Placeholder 3">
            <a:extLst>
              <a:ext uri="{FF2B5EF4-FFF2-40B4-BE49-F238E27FC236}">
                <a16:creationId xmlns:a16="http://schemas.microsoft.com/office/drawing/2014/main" id="{FADECDA2-7C27-82F2-B88D-9E7E6D55BB94}"/>
              </a:ext>
            </a:extLst>
          </p:cNvPr>
          <p:cNvSpPr>
            <a:spLocks noGrp="1"/>
          </p:cNvSpPr>
          <p:nvPr>
            <p:ph type="body" sz="quarter" idx="15"/>
          </p:nvPr>
        </p:nvSpPr>
        <p:spPr/>
        <p:txBody>
          <a:bodyPr/>
          <a:lstStyle/>
          <a:p>
            <a:r>
              <a:rPr lang="en-US" dirty="0"/>
              <a:t>• After training, the model is deployed as a web app.</a:t>
            </a:r>
          </a:p>
          <a:p>
            <a:endParaRPr lang="en-US" dirty="0"/>
          </a:p>
          <a:p>
            <a:r>
              <a:rPr lang="en-US" dirty="0"/>
              <a:t>• Users can upload images of fruits and vegetables for real-time classification.</a:t>
            </a:r>
          </a:p>
          <a:p>
            <a:endParaRPr lang="en-US" dirty="0"/>
          </a:p>
          <a:p>
            <a:r>
              <a:rPr lang="en-US" dirty="0"/>
              <a:t>• Web Application Features:</a:t>
            </a:r>
          </a:p>
          <a:p>
            <a:r>
              <a:rPr lang="en-US" dirty="0"/>
              <a:t>- Easy image upload</a:t>
            </a:r>
          </a:p>
          <a:p>
            <a:r>
              <a:rPr lang="en-US" dirty="0"/>
              <a:t>- Instant prediction of the food item (e.g., apple, banana)</a:t>
            </a:r>
          </a:p>
          <a:p>
            <a:endParaRPr lang="en-US" dirty="0"/>
          </a:p>
        </p:txBody>
      </p:sp>
      <p:pic>
        <p:nvPicPr>
          <p:cNvPr id="3" name="Picture 2">
            <a:extLst>
              <a:ext uri="{FF2B5EF4-FFF2-40B4-BE49-F238E27FC236}">
                <a16:creationId xmlns:a16="http://schemas.microsoft.com/office/drawing/2014/main" id="{5E36FE26-DDCF-B351-8C00-D35F0875631B}"/>
              </a:ext>
            </a:extLst>
          </p:cNvPr>
          <p:cNvPicPr>
            <a:picLocks/>
          </p:cNvPicPr>
          <p:nvPr/>
        </p:nvPicPr>
        <p:blipFill>
          <a:blip r:embed="rId2"/>
          <a:stretch>
            <a:fillRect/>
          </a:stretch>
        </p:blipFill>
        <p:spPr>
          <a:xfrm>
            <a:off x="6221393" y="709593"/>
            <a:ext cx="5845212" cy="5438814"/>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2D82115-0209-44FF-9648-5F981F1A90CF}"/>
                  </a:ext>
                </a:extLst>
              </p14:cNvPr>
              <p14:cNvContentPartPr/>
              <p14:nvPr/>
            </p14:nvContentPartPr>
            <p14:xfrm>
              <a:off x="8846613" y="6501307"/>
              <a:ext cx="2834640" cy="257040"/>
            </p14:xfrm>
          </p:contentPart>
        </mc:Choice>
        <mc:Fallback xmlns="">
          <p:pic>
            <p:nvPicPr>
              <p:cNvPr id="5" name="Ink 4">
                <a:extLst>
                  <a:ext uri="{FF2B5EF4-FFF2-40B4-BE49-F238E27FC236}">
                    <a16:creationId xmlns:a16="http://schemas.microsoft.com/office/drawing/2014/main" id="{12D82115-0209-44FF-9648-5F981F1A90CF}"/>
                  </a:ext>
                </a:extLst>
              </p:cNvPr>
              <p:cNvPicPr/>
              <p:nvPr/>
            </p:nvPicPr>
            <p:blipFill>
              <a:blip r:embed="rId4"/>
              <a:stretch>
                <a:fillRect/>
              </a:stretch>
            </p:blipFill>
            <p:spPr>
              <a:xfrm>
                <a:off x="8783973" y="6438307"/>
                <a:ext cx="2960280" cy="382680"/>
              </a:xfrm>
              <a:prstGeom prst="rect">
                <a:avLst/>
              </a:prstGeom>
            </p:spPr>
          </p:pic>
        </mc:Fallback>
      </mc:AlternateContent>
    </p:spTree>
    <p:extLst>
      <p:ext uri="{BB962C8B-B14F-4D97-AF65-F5344CB8AC3E}">
        <p14:creationId xmlns:p14="http://schemas.microsoft.com/office/powerpoint/2010/main" val="3313721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D01175-E535-6316-DAE5-50E268AF34ED}"/>
              </a:ext>
            </a:extLst>
          </p:cNvPr>
          <p:cNvSpPr>
            <a:spLocks noGrp="1"/>
          </p:cNvSpPr>
          <p:nvPr>
            <p:ph type="pic" sz="quarter" idx="13"/>
          </p:nvPr>
        </p:nvSpPr>
        <p:spPr/>
      </p:sp>
      <p:sp>
        <p:nvSpPr>
          <p:cNvPr id="4" name="Subtitle 3">
            <a:extLst>
              <a:ext uri="{FF2B5EF4-FFF2-40B4-BE49-F238E27FC236}">
                <a16:creationId xmlns:a16="http://schemas.microsoft.com/office/drawing/2014/main" id="{73A898E4-AB43-AE26-5F19-50EAE3DF77F1}"/>
              </a:ext>
            </a:extLst>
          </p:cNvPr>
          <p:cNvSpPr>
            <a:spLocks noGrp="1"/>
          </p:cNvSpPr>
          <p:nvPr>
            <p:ph type="subTitle" idx="1"/>
          </p:nvPr>
        </p:nvSpPr>
        <p:spPr>
          <a:xfrm>
            <a:off x="410098" y="2005042"/>
            <a:ext cx="5508620" cy="1423958"/>
          </a:xfrm>
        </p:spPr>
        <p:txBody>
          <a:bodyPr/>
          <a:lstStyle/>
          <a:p>
            <a:r>
              <a:rPr lang="en-US" sz="2400" b="1" dirty="0"/>
              <a:t>Team Information</a:t>
            </a:r>
          </a:p>
          <a:p>
            <a:r>
              <a:rPr lang="en-US" dirty="0"/>
              <a:t>Umme Qulsum Afifa (ID: 011221582)
</a:t>
            </a:r>
            <a:r>
              <a:rPr lang="en-US" dirty="0" err="1"/>
              <a:t>Baijid</a:t>
            </a:r>
            <a:r>
              <a:rPr lang="en-US" dirty="0"/>
              <a:t> Salah </a:t>
            </a:r>
            <a:r>
              <a:rPr lang="en-US" dirty="0" err="1"/>
              <a:t>Monmoy</a:t>
            </a:r>
            <a:r>
              <a:rPr lang="en-US" dirty="0"/>
              <a:t> (ID: 011221596)</a:t>
            </a:r>
          </a:p>
          <a:p>
            <a:r>
              <a:rPr lang="en-US" dirty="0"/>
              <a:t>Sultan Mahmud </a:t>
            </a:r>
            <a:r>
              <a:rPr lang="en-US" dirty="0" err="1"/>
              <a:t>Shanto</a:t>
            </a:r>
            <a:r>
              <a:rPr lang="en-US" dirty="0"/>
              <a:t> (ID: 011221558)</a:t>
            </a:r>
          </a:p>
        </p:txBody>
      </p:sp>
      <p:pic>
        <p:nvPicPr>
          <p:cNvPr id="9" name="Picture 8">
            <a:extLst>
              <a:ext uri="{FF2B5EF4-FFF2-40B4-BE49-F238E27FC236}">
                <a16:creationId xmlns:a16="http://schemas.microsoft.com/office/drawing/2014/main" id="{E4EDB248-7767-263C-B28C-803A4EBD3190}"/>
              </a:ext>
            </a:extLst>
          </p:cNvPr>
          <p:cNvPicPr>
            <a:picLocks/>
          </p:cNvPicPr>
          <p:nvPr/>
        </p:nvPicPr>
        <p:blipFill>
          <a:blip r:embed="rId2"/>
          <a:stretch>
            <a:fillRect/>
          </a:stretch>
        </p:blipFill>
        <p:spPr>
          <a:xfrm>
            <a:off x="7146570" y="154579"/>
            <a:ext cx="4458050" cy="550109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6DE46C1-35F8-4CCC-B04A-59EC442991BA}"/>
                  </a:ext>
                </a:extLst>
              </p14:cNvPr>
              <p14:cNvContentPartPr/>
              <p14:nvPr/>
            </p14:nvContentPartPr>
            <p14:xfrm>
              <a:off x="8967213" y="6527227"/>
              <a:ext cx="2635920" cy="214560"/>
            </p14:xfrm>
          </p:contentPart>
        </mc:Choice>
        <mc:Fallback xmlns="">
          <p:pic>
            <p:nvPicPr>
              <p:cNvPr id="3" name="Ink 2">
                <a:extLst>
                  <a:ext uri="{FF2B5EF4-FFF2-40B4-BE49-F238E27FC236}">
                    <a16:creationId xmlns:a16="http://schemas.microsoft.com/office/drawing/2014/main" id="{F6DE46C1-35F8-4CCC-B04A-59EC442991BA}"/>
                  </a:ext>
                </a:extLst>
              </p:cNvPr>
              <p:cNvPicPr/>
              <p:nvPr/>
            </p:nvPicPr>
            <p:blipFill>
              <a:blip r:embed="rId4"/>
              <a:stretch>
                <a:fillRect/>
              </a:stretch>
            </p:blipFill>
            <p:spPr>
              <a:xfrm>
                <a:off x="8904573" y="6464587"/>
                <a:ext cx="2761560" cy="340200"/>
              </a:xfrm>
              <a:prstGeom prst="rect">
                <a:avLst/>
              </a:prstGeom>
            </p:spPr>
          </p:pic>
        </mc:Fallback>
      </mc:AlternateContent>
    </p:spTree>
    <p:extLst>
      <p:ext uri="{BB962C8B-B14F-4D97-AF65-F5344CB8AC3E}">
        <p14:creationId xmlns:p14="http://schemas.microsoft.com/office/powerpoint/2010/main" val="3327414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E4FB1-7018-C9B8-B78D-215F7944E420}"/>
              </a:ext>
            </a:extLst>
          </p:cNvPr>
          <p:cNvSpPr>
            <a:spLocks noGrp="1"/>
          </p:cNvSpPr>
          <p:nvPr>
            <p:ph type="title"/>
          </p:nvPr>
        </p:nvSpPr>
        <p:spPr>
          <a:xfrm>
            <a:off x="512280" y="2645852"/>
            <a:ext cx="11017246" cy="1767170"/>
          </a:xfrm>
        </p:spPr>
        <p:txBody>
          <a:bodyPr/>
          <a:lstStyle/>
          <a:p>
            <a:r>
              <a:rPr lang="en-US" dirty="0"/>
              <a:t>Thank You</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F54B7D7-2A9B-4A97-902E-4331D456B1B1}"/>
                  </a:ext>
                </a:extLst>
              </p14:cNvPr>
              <p14:cNvContentPartPr/>
              <p14:nvPr/>
            </p14:nvContentPartPr>
            <p14:xfrm>
              <a:off x="8307333" y="6518947"/>
              <a:ext cx="3513240" cy="229680"/>
            </p14:xfrm>
          </p:contentPart>
        </mc:Choice>
        <mc:Fallback xmlns="">
          <p:pic>
            <p:nvPicPr>
              <p:cNvPr id="2" name="Ink 1">
                <a:extLst>
                  <a:ext uri="{FF2B5EF4-FFF2-40B4-BE49-F238E27FC236}">
                    <a16:creationId xmlns:a16="http://schemas.microsoft.com/office/drawing/2014/main" id="{BF54B7D7-2A9B-4A97-902E-4331D456B1B1}"/>
                  </a:ext>
                </a:extLst>
              </p:cNvPr>
              <p:cNvPicPr/>
              <p:nvPr/>
            </p:nvPicPr>
            <p:blipFill>
              <a:blip r:embed="rId3"/>
              <a:stretch>
                <a:fillRect/>
              </a:stretch>
            </p:blipFill>
            <p:spPr>
              <a:xfrm>
                <a:off x="8244693" y="6455947"/>
                <a:ext cx="3638880" cy="355320"/>
              </a:xfrm>
              <a:prstGeom prst="rect">
                <a:avLst/>
              </a:prstGeom>
            </p:spPr>
          </p:pic>
        </mc:Fallback>
      </mc:AlternateContent>
    </p:spTree>
    <p:extLst>
      <p:ext uri="{BB962C8B-B14F-4D97-AF65-F5344CB8AC3E}">
        <p14:creationId xmlns:p14="http://schemas.microsoft.com/office/powerpoint/2010/main" val="1501997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196C-4AEA-8F4B-0E80-4D21D792389D}"/>
              </a:ext>
            </a:extLst>
          </p:cNvPr>
          <p:cNvSpPr>
            <a:spLocks noGrp="1"/>
          </p:cNvSpPr>
          <p:nvPr>
            <p:ph type="title"/>
          </p:nvPr>
        </p:nvSpPr>
        <p:spPr/>
        <p:txBody>
          <a:bodyPr/>
          <a:lstStyle/>
          <a:p>
            <a:r>
              <a:rPr lang="en-US"/>
              <a:t>System Overview</a:t>
            </a:r>
          </a:p>
        </p:txBody>
      </p:sp>
      <p:sp>
        <p:nvSpPr>
          <p:cNvPr id="4" name="Text Placeholder 3">
            <a:extLst>
              <a:ext uri="{FF2B5EF4-FFF2-40B4-BE49-F238E27FC236}">
                <a16:creationId xmlns:a16="http://schemas.microsoft.com/office/drawing/2014/main" id="{4D1C7973-8D8D-DF50-6C9D-7FF0E2FC4FB3}"/>
              </a:ext>
            </a:extLst>
          </p:cNvPr>
          <p:cNvSpPr>
            <a:spLocks noGrp="1"/>
          </p:cNvSpPr>
          <p:nvPr>
            <p:ph type="body" sz="quarter" idx="15"/>
          </p:nvPr>
        </p:nvSpPr>
        <p:spPr/>
        <p:txBody>
          <a:bodyPr/>
          <a:lstStyle/>
          <a:p>
            <a:r>
              <a:rPr lang="en-US" dirty="0"/>
              <a:t>The  Face Attendance System revolutionizes how educational institutions track attendance. Utilizing advanced facial recognition technology, this system allows for instantaneous logging of student presence. It not only enhances accuracy but also streamlines information retrieval, saving time and reducing administrative burdens while ensuring comprehensive attendance records.</a:t>
            </a:r>
          </a:p>
        </p:txBody>
      </p:sp>
      <p:sp>
        <p:nvSpPr>
          <p:cNvPr id="5" name="Text Placeholder 4">
            <a:extLst>
              <a:ext uri="{FF2B5EF4-FFF2-40B4-BE49-F238E27FC236}">
                <a16:creationId xmlns:a16="http://schemas.microsoft.com/office/drawing/2014/main" id="{103E3C3A-B4F8-03B1-22F2-296A20C6F08D}"/>
              </a:ext>
            </a:extLst>
          </p:cNvPr>
          <p:cNvSpPr>
            <a:spLocks noGrp="1"/>
          </p:cNvSpPr>
          <p:nvPr>
            <p:ph type="body" sz="quarter" idx="16"/>
          </p:nvPr>
        </p:nvSpPr>
        <p:spPr/>
        <p:txBody>
          <a:bodyPr/>
          <a:lstStyle/>
          <a:p>
            <a:r>
              <a:rPr lang="en-US"/>
              <a:t>Overview of System Functionality</a:t>
            </a:r>
          </a:p>
        </p:txBody>
      </p:sp>
      <p:pic>
        <p:nvPicPr>
          <p:cNvPr id="7" name="Picture 6">
            <a:extLst>
              <a:ext uri="{FF2B5EF4-FFF2-40B4-BE49-F238E27FC236}">
                <a16:creationId xmlns:a16="http://schemas.microsoft.com/office/drawing/2014/main" id="{76EAB1F1-3B3C-6ED6-0313-CC3C787FF55B}"/>
              </a:ext>
            </a:extLst>
          </p:cNvPr>
          <p:cNvPicPr>
            <a:picLocks/>
          </p:cNvPicPr>
          <p:nvPr/>
        </p:nvPicPr>
        <p:blipFill>
          <a:blip r:embed="rId2"/>
          <a:stretch>
            <a:fillRect/>
          </a:stretch>
        </p:blipFill>
        <p:spPr>
          <a:xfrm>
            <a:off x="7405940" y="350604"/>
            <a:ext cx="4198686" cy="5678691"/>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6DA6E80-6D20-429E-8346-D0D8348E5CD9}"/>
                  </a:ext>
                </a:extLst>
              </p14:cNvPr>
              <p14:cNvContentPartPr/>
              <p14:nvPr/>
            </p14:nvContentPartPr>
            <p14:xfrm>
              <a:off x="9179973" y="6526867"/>
              <a:ext cx="2435760" cy="221760"/>
            </p14:xfrm>
          </p:contentPart>
        </mc:Choice>
        <mc:Fallback xmlns="">
          <p:pic>
            <p:nvPicPr>
              <p:cNvPr id="3" name="Ink 2">
                <a:extLst>
                  <a:ext uri="{FF2B5EF4-FFF2-40B4-BE49-F238E27FC236}">
                    <a16:creationId xmlns:a16="http://schemas.microsoft.com/office/drawing/2014/main" id="{F6DA6E80-6D20-429E-8346-D0D8348E5CD9}"/>
                  </a:ext>
                </a:extLst>
              </p:cNvPr>
              <p:cNvPicPr/>
              <p:nvPr/>
            </p:nvPicPr>
            <p:blipFill>
              <a:blip r:embed="rId4"/>
              <a:stretch>
                <a:fillRect/>
              </a:stretch>
            </p:blipFill>
            <p:spPr>
              <a:xfrm>
                <a:off x="9117333" y="6463867"/>
                <a:ext cx="2561400" cy="347400"/>
              </a:xfrm>
              <a:prstGeom prst="rect">
                <a:avLst/>
              </a:prstGeom>
            </p:spPr>
          </p:pic>
        </mc:Fallback>
      </mc:AlternateContent>
    </p:spTree>
    <p:extLst>
      <p:ext uri="{BB962C8B-B14F-4D97-AF65-F5344CB8AC3E}">
        <p14:creationId xmlns:p14="http://schemas.microsoft.com/office/powerpoint/2010/main" val="124193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30A53F-E01A-0CA8-1B8C-F36442E16DC3}"/>
              </a:ext>
            </a:extLst>
          </p:cNvPr>
          <p:cNvSpPr>
            <a:spLocks noGrp="1"/>
          </p:cNvSpPr>
          <p:nvPr>
            <p:ph type="body" sz="quarter" idx="15"/>
          </p:nvPr>
        </p:nvSpPr>
        <p:spPr/>
        <p:txBody>
          <a:bodyPr/>
          <a:lstStyle/>
          <a:p>
            <a:r>
              <a:rPr lang="en-US"/>
              <a:t>Attendance figures are continuously updated to ensure real-time accuracy, allowing educators to track student presence instantaneously during lessons.</a:t>
            </a:r>
          </a:p>
        </p:txBody>
      </p:sp>
      <p:sp>
        <p:nvSpPr>
          <p:cNvPr id="3" name="Text Placeholder 2">
            <a:extLst>
              <a:ext uri="{FF2B5EF4-FFF2-40B4-BE49-F238E27FC236}">
                <a16:creationId xmlns:a16="http://schemas.microsoft.com/office/drawing/2014/main" id="{B6EA8C0A-D35C-2063-CDF5-6684D0B4F310}"/>
              </a:ext>
            </a:extLst>
          </p:cNvPr>
          <p:cNvSpPr>
            <a:spLocks noGrp="1"/>
          </p:cNvSpPr>
          <p:nvPr>
            <p:ph type="body" sz="quarter" idx="16"/>
          </p:nvPr>
        </p:nvSpPr>
        <p:spPr/>
        <p:txBody>
          <a:bodyPr/>
          <a:lstStyle/>
          <a:p>
            <a:r>
              <a:rPr lang="en-US"/>
              <a:t>Real-time Status Displays</a:t>
            </a:r>
          </a:p>
        </p:txBody>
      </p:sp>
      <p:sp>
        <p:nvSpPr>
          <p:cNvPr id="4" name="Title 3">
            <a:extLst>
              <a:ext uri="{FF2B5EF4-FFF2-40B4-BE49-F238E27FC236}">
                <a16:creationId xmlns:a16="http://schemas.microsoft.com/office/drawing/2014/main" id="{50706B41-65C5-06D7-FEB3-F360707C2896}"/>
              </a:ext>
            </a:extLst>
          </p:cNvPr>
          <p:cNvSpPr>
            <a:spLocks noGrp="1"/>
          </p:cNvSpPr>
          <p:nvPr>
            <p:ph type="title"/>
          </p:nvPr>
        </p:nvSpPr>
        <p:spPr/>
        <p:txBody>
          <a:bodyPr/>
          <a:lstStyle/>
          <a:p>
            <a:r>
              <a:rPr lang="en-US"/>
              <a:t>Dynamic Updates</a:t>
            </a:r>
          </a:p>
        </p:txBody>
      </p:sp>
      <p:sp>
        <p:nvSpPr>
          <p:cNvPr id="5" name="Text Placeholder 4">
            <a:extLst>
              <a:ext uri="{FF2B5EF4-FFF2-40B4-BE49-F238E27FC236}">
                <a16:creationId xmlns:a16="http://schemas.microsoft.com/office/drawing/2014/main" id="{4A6DFBC9-66BE-432C-935B-4C39EFEA7FF3}"/>
              </a:ext>
            </a:extLst>
          </p:cNvPr>
          <p:cNvSpPr>
            <a:spLocks noGrp="1"/>
          </p:cNvSpPr>
          <p:nvPr>
            <p:ph type="body" sz="quarter" idx="17"/>
          </p:nvPr>
        </p:nvSpPr>
        <p:spPr/>
        <p:txBody>
          <a:bodyPr/>
          <a:lstStyle/>
          <a:p>
            <a:r>
              <a:rPr lang="en-US"/>
              <a:t>Attendance data is represented through intuitive visuals and graphics, making it easy to assess the attendance status at a glance for teachers and administrators.</a:t>
            </a:r>
          </a:p>
        </p:txBody>
      </p:sp>
      <p:sp>
        <p:nvSpPr>
          <p:cNvPr id="6" name="Text Placeholder 5">
            <a:extLst>
              <a:ext uri="{FF2B5EF4-FFF2-40B4-BE49-F238E27FC236}">
                <a16:creationId xmlns:a16="http://schemas.microsoft.com/office/drawing/2014/main" id="{2E9D48AB-E36F-A257-29CC-0A5FF2F97792}"/>
              </a:ext>
            </a:extLst>
          </p:cNvPr>
          <p:cNvSpPr>
            <a:spLocks noGrp="1"/>
          </p:cNvSpPr>
          <p:nvPr>
            <p:ph type="body" sz="quarter" idx="18"/>
          </p:nvPr>
        </p:nvSpPr>
        <p:spPr/>
        <p:txBody>
          <a:bodyPr/>
          <a:lstStyle/>
          <a:p>
            <a:r>
              <a:rPr lang="en-US"/>
              <a:t>Visual Representation</a:t>
            </a:r>
          </a:p>
        </p:txBody>
      </p:sp>
      <p:pic>
        <p:nvPicPr>
          <p:cNvPr id="8" name="Picture Placeholder 7">
            <a:extLst>
              <a:ext uri="{FF2B5EF4-FFF2-40B4-BE49-F238E27FC236}">
                <a16:creationId xmlns:a16="http://schemas.microsoft.com/office/drawing/2014/main" id="{C24D33AB-EC0D-4E17-A61F-4F5556E66AB0}"/>
              </a:ext>
            </a:extLst>
          </p:cNvPr>
          <p:cNvPicPr>
            <a:picLocks noGrp="1" noChangeAspect="1"/>
          </p:cNvPicPr>
          <p:nvPr>
            <p:ph type="pic" sz="quarter" idx="11"/>
          </p:nvPr>
        </p:nvPicPr>
        <p:blipFill>
          <a:blip r:embed="rId2"/>
          <a:srcRect t="8524" b="8524"/>
          <a:stretch>
            <a:fillRect/>
          </a:stretch>
        </p:blipFill>
        <p:spPr/>
      </p:pic>
    </p:spTree>
    <p:extLst>
      <p:ext uri="{BB962C8B-B14F-4D97-AF65-F5344CB8AC3E}">
        <p14:creationId xmlns:p14="http://schemas.microsoft.com/office/powerpoint/2010/main" val="121232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FC80-2E99-1680-8107-8EC293B11580}"/>
              </a:ext>
            </a:extLst>
          </p:cNvPr>
          <p:cNvSpPr>
            <a:spLocks noGrp="1"/>
          </p:cNvSpPr>
          <p:nvPr>
            <p:ph type="title"/>
          </p:nvPr>
        </p:nvSpPr>
        <p:spPr/>
        <p:txBody>
          <a:bodyPr/>
          <a:lstStyle/>
          <a:p>
            <a:r>
              <a:rPr lang="en-US"/>
              <a:t>User Registration</a:t>
            </a:r>
          </a:p>
        </p:txBody>
      </p:sp>
      <p:sp>
        <p:nvSpPr>
          <p:cNvPr id="4" name="Text Placeholder 3">
            <a:extLst>
              <a:ext uri="{FF2B5EF4-FFF2-40B4-BE49-F238E27FC236}">
                <a16:creationId xmlns:a16="http://schemas.microsoft.com/office/drawing/2014/main" id="{93E92357-F3DF-FA34-6307-7303C7F88221}"/>
              </a:ext>
            </a:extLst>
          </p:cNvPr>
          <p:cNvSpPr>
            <a:spLocks noGrp="1"/>
          </p:cNvSpPr>
          <p:nvPr>
            <p:ph type="body" sz="quarter" idx="15"/>
          </p:nvPr>
        </p:nvSpPr>
        <p:spPr/>
        <p:txBody>
          <a:bodyPr/>
          <a:lstStyle/>
          <a:p>
            <a:r>
              <a:rPr lang="en-US"/>
              <a:t>Users engage in a seamless registration process by utilizing their webcams for face capture. They simultaneously enter their chosen username, ensuring a personalized experience. Upon successful capture and submission of details, instantaneous feedback confirms successful registration, making it user-friendly and efficient, paving the way for quick access to the face attendance features.</a:t>
            </a:r>
          </a:p>
        </p:txBody>
      </p:sp>
      <p:sp>
        <p:nvSpPr>
          <p:cNvPr id="5" name="Text Placeholder 4">
            <a:extLst>
              <a:ext uri="{FF2B5EF4-FFF2-40B4-BE49-F238E27FC236}">
                <a16:creationId xmlns:a16="http://schemas.microsoft.com/office/drawing/2014/main" id="{48EB89CA-53AE-FAA8-9F62-72A66C51262B}"/>
              </a:ext>
            </a:extLst>
          </p:cNvPr>
          <p:cNvSpPr>
            <a:spLocks noGrp="1"/>
          </p:cNvSpPr>
          <p:nvPr>
            <p:ph type="body" sz="quarter" idx="16"/>
          </p:nvPr>
        </p:nvSpPr>
        <p:spPr/>
        <p:txBody>
          <a:bodyPr/>
          <a:lstStyle/>
          <a:p>
            <a:r>
              <a:rPr lang="en-US"/>
              <a:t>Capture and Username Input</a:t>
            </a:r>
          </a:p>
        </p:txBody>
      </p:sp>
      <p:pic>
        <p:nvPicPr>
          <p:cNvPr id="7" name="Picture 6">
            <a:extLst>
              <a:ext uri="{FF2B5EF4-FFF2-40B4-BE49-F238E27FC236}">
                <a16:creationId xmlns:a16="http://schemas.microsoft.com/office/drawing/2014/main" id="{B4644DC2-37F5-B6EE-8B66-5AAA72506EC7}"/>
              </a:ext>
            </a:extLst>
          </p:cNvPr>
          <p:cNvPicPr>
            <a:picLocks/>
          </p:cNvPicPr>
          <p:nvPr/>
        </p:nvPicPr>
        <p:blipFill>
          <a:blip r:embed="rId2"/>
          <a:stretch>
            <a:fillRect/>
          </a:stretch>
        </p:blipFill>
        <p:spPr>
          <a:xfrm>
            <a:off x="7405940" y="595109"/>
            <a:ext cx="4198686" cy="5678691"/>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C24F98A-ADFB-4D23-9415-D15C63492613}"/>
                  </a:ext>
                </a:extLst>
              </p14:cNvPr>
              <p14:cNvContentPartPr/>
              <p14:nvPr/>
            </p14:nvContentPartPr>
            <p14:xfrm>
              <a:off x="9079533" y="6458827"/>
              <a:ext cx="2454840" cy="248040"/>
            </p14:xfrm>
          </p:contentPart>
        </mc:Choice>
        <mc:Fallback xmlns="">
          <p:pic>
            <p:nvPicPr>
              <p:cNvPr id="3" name="Ink 2">
                <a:extLst>
                  <a:ext uri="{FF2B5EF4-FFF2-40B4-BE49-F238E27FC236}">
                    <a16:creationId xmlns:a16="http://schemas.microsoft.com/office/drawing/2014/main" id="{6C24F98A-ADFB-4D23-9415-D15C63492613}"/>
                  </a:ext>
                </a:extLst>
              </p:cNvPr>
              <p:cNvPicPr/>
              <p:nvPr/>
            </p:nvPicPr>
            <p:blipFill>
              <a:blip r:embed="rId4"/>
              <a:stretch>
                <a:fillRect/>
              </a:stretch>
            </p:blipFill>
            <p:spPr>
              <a:xfrm>
                <a:off x="9016533" y="6395827"/>
                <a:ext cx="258048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EC70869-E404-4C4C-A264-1D00CEDBA524}"/>
                  </a:ext>
                </a:extLst>
              </p14:cNvPr>
              <p14:cNvContentPartPr/>
              <p14:nvPr/>
            </p14:nvContentPartPr>
            <p14:xfrm>
              <a:off x="9297333" y="6518587"/>
              <a:ext cx="123480" cy="43560"/>
            </p14:xfrm>
          </p:contentPart>
        </mc:Choice>
        <mc:Fallback xmlns="">
          <p:pic>
            <p:nvPicPr>
              <p:cNvPr id="6" name="Ink 5">
                <a:extLst>
                  <a:ext uri="{FF2B5EF4-FFF2-40B4-BE49-F238E27FC236}">
                    <a16:creationId xmlns:a16="http://schemas.microsoft.com/office/drawing/2014/main" id="{FEC70869-E404-4C4C-A264-1D00CEDBA524}"/>
                  </a:ext>
                </a:extLst>
              </p:cNvPr>
              <p:cNvPicPr/>
              <p:nvPr/>
            </p:nvPicPr>
            <p:blipFill>
              <a:blip r:embed="rId6"/>
              <a:stretch>
                <a:fillRect/>
              </a:stretch>
            </p:blipFill>
            <p:spPr>
              <a:xfrm>
                <a:off x="9234333" y="6455587"/>
                <a:ext cx="249120" cy="169200"/>
              </a:xfrm>
              <a:prstGeom prst="rect">
                <a:avLst/>
              </a:prstGeom>
            </p:spPr>
          </p:pic>
        </mc:Fallback>
      </mc:AlternateContent>
    </p:spTree>
    <p:extLst>
      <p:ext uri="{BB962C8B-B14F-4D97-AF65-F5344CB8AC3E}">
        <p14:creationId xmlns:p14="http://schemas.microsoft.com/office/powerpoint/2010/main" val="1409321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E776-2A5A-5C0A-A8AD-AB7AD695E6C0}"/>
              </a:ext>
            </a:extLst>
          </p:cNvPr>
          <p:cNvSpPr>
            <a:spLocks noGrp="1"/>
          </p:cNvSpPr>
          <p:nvPr>
            <p:ph type="title"/>
          </p:nvPr>
        </p:nvSpPr>
        <p:spPr/>
        <p:txBody>
          <a:bodyPr/>
          <a:lstStyle/>
          <a:p>
            <a:r>
              <a:rPr lang="en-US" dirty="0"/>
              <a:t>Login </a:t>
            </a:r>
            <a:r>
              <a:rPr lang="en-US" sz="4000" dirty="0"/>
              <a:t>Functionality</a:t>
            </a:r>
          </a:p>
        </p:txBody>
      </p:sp>
      <p:sp>
        <p:nvSpPr>
          <p:cNvPr id="3" name="Text Placeholder 2">
            <a:extLst>
              <a:ext uri="{FF2B5EF4-FFF2-40B4-BE49-F238E27FC236}">
                <a16:creationId xmlns:a16="http://schemas.microsoft.com/office/drawing/2014/main" id="{F1C1EC83-A5D1-3338-FD0B-AB49AB547A88}"/>
              </a:ext>
            </a:extLst>
          </p:cNvPr>
          <p:cNvSpPr>
            <a:spLocks noGrp="1"/>
          </p:cNvSpPr>
          <p:nvPr>
            <p:ph type="body" sz="quarter" idx="15"/>
          </p:nvPr>
        </p:nvSpPr>
        <p:spPr/>
        <p:txBody>
          <a:bodyPr/>
          <a:lstStyle/>
          <a:p>
            <a:r>
              <a:rPr lang="en-US"/>
              <a:t>The login functionality utilizes advanced face recognition technology. Registered users can easily access their accounts by having their faces scanned. If a match is found in the database, the user is authenticated, and a personalized welcome message greets them, enhancing user experience and efficiency in the attendance process.</a:t>
            </a:r>
          </a:p>
        </p:txBody>
      </p:sp>
      <p:sp>
        <p:nvSpPr>
          <p:cNvPr id="4" name="Text Placeholder 3">
            <a:extLst>
              <a:ext uri="{FF2B5EF4-FFF2-40B4-BE49-F238E27FC236}">
                <a16:creationId xmlns:a16="http://schemas.microsoft.com/office/drawing/2014/main" id="{770EF955-D7A3-6A25-9118-1B2E16B78ECA}"/>
              </a:ext>
            </a:extLst>
          </p:cNvPr>
          <p:cNvSpPr>
            <a:spLocks noGrp="1"/>
          </p:cNvSpPr>
          <p:nvPr>
            <p:ph type="body" sz="quarter" idx="16"/>
          </p:nvPr>
        </p:nvSpPr>
        <p:spPr/>
        <p:txBody>
          <a:bodyPr/>
          <a:lstStyle/>
          <a:p>
            <a:r>
              <a:rPr lang="en-US"/>
              <a:t>Face Recognition Login</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C43FB84-E9B1-4877-BD08-BD4E6B4C68F3}"/>
                  </a:ext>
                </a:extLst>
              </p14:cNvPr>
              <p14:cNvContentPartPr/>
              <p14:nvPr/>
            </p14:nvContentPartPr>
            <p14:xfrm>
              <a:off x="9096453" y="6450907"/>
              <a:ext cx="2508480" cy="357840"/>
            </p14:xfrm>
          </p:contentPart>
        </mc:Choice>
        <mc:Fallback xmlns="">
          <p:pic>
            <p:nvPicPr>
              <p:cNvPr id="5" name="Ink 4">
                <a:extLst>
                  <a:ext uri="{FF2B5EF4-FFF2-40B4-BE49-F238E27FC236}">
                    <a16:creationId xmlns:a16="http://schemas.microsoft.com/office/drawing/2014/main" id="{CC43FB84-E9B1-4877-BD08-BD4E6B4C68F3}"/>
                  </a:ext>
                </a:extLst>
              </p:cNvPr>
              <p:cNvPicPr/>
              <p:nvPr/>
            </p:nvPicPr>
            <p:blipFill>
              <a:blip r:embed="rId3"/>
              <a:stretch>
                <a:fillRect/>
              </a:stretch>
            </p:blipFill>
            <p:spPr>
              <a:xfrm>
                <a:off x="9033813" y="6388267"/>
                <a:ext cx="2634120" cy="483480"/>
              </a:xfrm>
              <a:prstGeom prst="rect">
                <a:avLst/>
              </a:prstGeom>
            </p:spPr>
          </p:pic>
        </mc:Fallback>
      </mc:AlternateContent>
    </p:spTree>
    <p:extLst>
      <p:ext uri="{BB962C8B-B14F-4D97-AF65-F5344CB8AC3E}">
        <p14:creationId xmlns:p14="http://schemas.microsoft.com/office/powerpoint/2010/main" val="2674752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073B-695B-6D14-2F57-D6C9CBA33C64}"/>
              </a:ext>
            </a:extLst>
          </p:cNvPr>
          <p:cNvSpPr>
            <a:spLocks noGrp="1"/>
          </p:cNvSpPr>
          <p:nvPr>
            <p:ph type="title"/>
          </p:nvPr>
        </p:nvSpPr>
        <p:spPr/>
        <p:txBody>
          <a:bodyPr/>
          <a:lstStyle/>
          <a:p>
            <a:r>
              <a:rPr lang="en-US"/>
              <a:t>Webcam Integration</a:t>
            </a:r>
          </a:p>
        </p:txBody>
      </p:sp>
      <p:sp>
        <p:nvSpPr>
          <p:cNvPr id="4" name="Text Placeholder 3">
            <a:extLst>
              <a:ext uri="{FF2B5EF4-FFF2-40B4-BE49-F238E27FC236}">
                <a16:creationId xmlns:a16="http://schemas.microsoft.com/office/drawing/2014/main" id="{FADECDA2-7C27-82F2-B88D-9E7E6D55BB94}"/>
              </a:ext>
            </a:extLst>
          </p:cNvPr>
          <p:cNvSpPr>
            <a:spLocks noGrp="1"/>
          </p:cNvSpPr>
          <p:nvPr>
            <p:ph type="body" sz="quarter" idx="15"/>
          </p:nvPr>
        </p:nvSpPr>
        <p:spPr/>
        <p:txBody>
          <a:bodyPr/>
          <a:lstStyle/>
          <a:p>
            <a:r>
              <a:rPr lang="en-US"/>
              <a:t>The application uses a webcam to facilitate user verification through image capture. During registration, users take photos that will be stored securely. For logging in, the webcam captures a live image for real-time matching, allowing an efficient and user-friendly approach to authentication. This system enhances security by using biometrics instead of traditional passwords.</a:t>
            </a:r>
          </a:p>
        </p:txBody>
      </p:sp>
      <p:sp>
        <p:nvSpPr>
          <p:cNvPr id="5" name="Text Placeholder 4">
            <a:extLst>
              <a:ext uri="{FF2B5EF4-FFF2-40B4-BE49-F238E27FC236}">
                <a16:creationId xmlns:a16="http://schemas.microsoft.com/office/drawing/2014/main" id="{1A05B346-B974-4C7E-01C3-ED70B3A08631}"/>
              </a:ext>
            </a:extLst>
          </p:cNvPr>
          <p:cNvSpPr>
            <a:spLocks noGrp="1"/>
          </p:cNvSpPr>
          <p:nvPr>
            <p:ph type="body" sz="quarter" idx="16"/>
          </p:nvPr>
        </p:nvSpPr>
        <p:spPr/>
        <p:txBody>
          <a:bodyPr/>
          <a:lstStyle/>
          <a:p>
            <a:r>
              <a:rPr lang="en-US"/>
              <a:t>Webcam Usage</a:t>
            </a:r>
          </a:p>
        </p:txBody>
      </p:sp>
      <p:pic>
        <p:nvPicPr>
          <p:cNvPr id="10" name="Picture 9">
            <a:extLst>
              <a:ext uri="{FF2B5EF4-FFF2-40B4-BE49-F238E27FC236}">
                <a16:creationId xmlns:a16="http://schemas.microsoft.com/office/drawing/2014/main" id="{FA3877F1-6ACA-2444-B137-494635D0BF85}"/>
              </a:ext>
            </a:extLst>
          </p:cNvPr>
          <p:cNvPicPr>
            <a:picLocks/>
          </p:cNvPicPr>
          <p:nvPr/>
        </p:nvPicPr>
        <p:blipFill>
          <a:blip r:embed="rId2"/>
          <a:stretch>
            <a:fillRect/>
          </a:stretch>
        </p:blipFill>
        <p:spPr>
          <a:xfrm>
            <a:off x="6221393" y="709593"/>
            <a:ext cx="5845212" cy="5438814"/>
          </a:xfrm>
          <a:prstGeom prst="rect">
            <a:avLst/>
          </a:prstGeom>
        </p:spPr>
      </p:pic>
      <p:grpSp>
        <p:nvGrpSpPr>
          <p:cNvPr id="11" name="Group 10">
            <a:extLst>
              <a:ext uri="{FF2B5EF4-FFF2-40B4-BE49-F238E27FC236}">
                <a16:creationId xmlns:a16="http://schemas.microsoft.com/office/drawing/2014/main" id="{0CBEE81A-4A2C-4C7B-AD59-B322E14C2528}"/>
              </a:ext>
            </a:extLst>
          </p:cNvPr>
          <p:cNvGrpSpPr/>
          <p:nvPr/>
        </p:nvGrpSpPr>
        <p:grpSpPr>
          <a:xfrm>
            <a:off x="9081333" y="6451627"/>
            <a:ext cx="2501640" cy="288373"/>
            <a:chOff x="9081333" y="6451627"/>
            <a:chExt cx="2501640" cy="288373"/>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793C524-6698-457A-8BF9-F9C7DFF32C8F}"/>
                    </a:ext>
                  </a:extLst>
                </p14:cNvPr>
                <p14:cNvContentPartPr/>
                <p14:nvPr/>
              </p14:nvContentPartPr>
              <p14:xfrm>
                <a:off x="9081333" y="6451627"/>
                <a:ext cx="288360" cy="221760"/>
              </p14:xfrm>
            </p:contentPart>
          </mc:Choice>
          <mc:Fallback xmlns="">
            <p:pic>
              <p:nvPicPr>
                <p:cNvPr id="6" name="Ink 5">
                  <a:extLst>
                    <a:ext uri="{FF2B5EF4-FFF2-40B4-BE49-F238E27FC236}">
                      <a16:creationId xmlns:a16="http://schemas.microsoft.com/office/drawing/2014/main" id="{F793C524-6698-457A-8BF9-F9C7DFF32C8F}"/>
                    </a:ext>
                  </a:extLst>
                </p:cNvPr>
                <p:cNvPicPr/>
                <p:nvPr/>
              </p:nvPicPr>
              <p:blipFill>
                <a:blip r:embed="rId4"/>
                <a:stretch>
                  <a:fillRect/>
                </a:stretch>
              </p:blipFill>
              <p:spPr>
                <a:xfrm>
                  <a:off x="9018333" y="6388627"/>
                  <a:ext cx="41400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9BCA424-7784-4BF2-90DF-A599E29F8990}"/>
                    </a:ext>
                  </a:extLst>
                </p14:cNvPr>
                <p14:cNvContentPartPr/>
                <p14:nvPr/>
              </p14:nvContentPartPr>
              <p14:xfrm>
                <a:off x="9101493" y="6688147"/>
                <a:ext cx="2481480" cy="51480"/>
              </p14:xfrm>
            </p:contentPart>
          </mc:Choice>
          <mc:Fallback xmlns="">
            <p:pic>
              <p:nvPicPr>
                <p:cNvPr id="7" name="Ink 6">
                  <a:extLst>
                    <a:ext uri="{FF2B5EF4-FFF2-40B4-BE49-F238E27FC236}">
                      <a16:creationId xmlns:a16="http://schemas.microsoft.com/office/drawing/2014/main" id="{49BCA424-7784-4BF2-90DF-A599E29F8990}"/>
                    </a:ext>
                  </a:extLst>
                </p:cNvPr>
                <p:cNvPicPr/>
                <p:nvPr/>
              </p:nvPicPr>
              <p:blipFill>
                <a:blip r:embed="rId6"/>
                <a:stretch>
                  <a:fillRect/>
                </a:stretch>
              </p:blipFill>
              <p:spPr>
                <a:xfrm>
                  <a:off x="9038853" y="6625507"/>
                  <a:ext cx="26071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2531F55-C074-48FE-9008-BFEC524601F6}"/>
                    </a:ext>
                  </a:extLst>
                </p14:cNvPr>
                <p14:cNvContentPartPr/>
                <p14:nvPr/>
              </p14:nvContentPartPr>
              <p14:xfrm>
                <a:off x="9232893" y="6544160"/>
                <a:ext cx="2341080" cy="145800"/>
              </p14:xfrm>
            </p:contentPart>
          </mc:Choice>
          <mc:Fallback xmlns="">
            <p:pic>
              <p:nvPicPr>
                <p:cNvPr id="8" name="Ink 7">
                  <a:extLst>
                    <a:ext uri="{FF2B5EF4-FFF2-40B4-BE49-F238E27FC236}">
                      <a16:creationId xmlns:a16="http://schemas.microsoft.com/office/drawing/2014/main" id="{72531F55-C074-48FE-9008-BFEC524601F6}"/>
                    </a:ext>
                  </a:extLst>
                </p:cNvPr>
                <p:cNvPicPr/>
                <p:nvPr/>
              </p:nvPicPr>
              <p:blipFill>
                <a:blip r:embed="rId8"/>
                <a:stretch>
                  <a:fillRect/>
                </a:stretch>
              </p:blipFill>
              <p:spPr>
                <a:xfrm>
                  <a:off x="9170253" y="6481520"/>
                  <a:ext cx="246672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EE7ED22F-182A-40F1-986A-40675D2964DC}"/>
                    </a:ext>
                  </a:extLst>
                </p14:cNvPr>
                <p14:cNvContentPartPr/>
                <p14:nvPr/>
              </p14:nvContentPartPr>
              <p14:xfrm>
                <a:off x="10761093" y="6715520"/>
                <a:ext cx="771120" cy="24480"/>
              </p14:xfrm>
            </p:contentPart>
          </mc:Choice>
          <mc:Fallback xmlns="">
            <p:pic>
              <p:nvPicPr>
                <p:cNvPr id="9" name="Ink 8">
                  <a:extLst>
                    <a:ext uri="{FF2B5EF4-FFF2-40B4-BE49-F238E27FC236}">
                      <a16:creationId xmlns:a16="http://schemas.microsoft.com/office/drawing/2014/main" id="{EE7ED22F-182A-40F1-986A-40675D2964DC}"/>
                    </a:ext>
                  </a:extLst>
                </p:cNvPr>
                <p:cNvPicPr/>
                <p:nvPr/>
              </p:nvPicPr>
              <p:blipFill>
                <a:blip r:embed="rId10"/>
                <a:stretch>
                  <a:fillRect/>
                </a:stretch>
              </p:blipFill>
              <p:spPr>
                <a:xfrm>
                  <a:off x="10698093" y="6652880"/>
                  <a:ext cx="896760" cy="150120"/>
                </a:xfrm>
                <a:prstGeom prst="rect">
                  <a:avLst/>
                </a:prstGeom>
              </p:spPr>
            </p:pic>
          </mc:Fallback>
        </mc:AlternateContent>
      </p:grpSp>
    </p:spTree>
    <p:extLst>
      <p:ext uri="{BB962C8B-B14F-4D97-AF65-F5344CB8AC3E}">
        <p14:creationId xmlns:p14="http://schemas.microsoft.com/office/powerpoint/2010/main" val="2507082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4ECD12-A630-28F8-EE50-C2FEBE0635D9}"/>
              </a:ext>
            </a:extLst>
          </p:cNvPr>
          <p:cNvSpPr>
            <a:spLocks noGrp="1"/>
          </p:cNvSpPr>
          <p:nvPr>
            <p:ph type="body" sz="quarter" idx="15"/>
          </p:nvPr>
        </p:nvSpPr>
        <p:spPr/>
        <p:txBody>
          <a:bodyPr/>
          <a:lstStyle/>
          <a:p>
            <a:r>
              <a:rPr lang="en-US"/>
              <a:t>When users attempt to log in and their face is not recognized, the system provides clear feedback with a message to guide them, enhancing user experience and reducing frustration.</a:t>
            </a:r>
          </a:p>
        </p:txBody>
      </p:sp>
      <p:sp>
        <p:nvSpPr>
          <p:cNvPr id="3" name="Text Placeholder 2">
            <a:extLst>
              <a:ext uri="{FF2B5EF4-FFF2-40B4-BE49-F238E27FC236}">
                <a16:creationId xmlns:a16="http://schemas.microsoft.com/office/drawing/2014/main" id="{EB349F16-9DB1-1567-3F13-FEE8BBBBE5F8}"/>
              </a:ext>
            </a:extLst>
          </p:cNvPr>
          <p:cNvSpPr>
            <a:spLocks noGrp="1"/>
          </p:cNvSpPr>
          <p:nvPr>
            <p:ph type="body" sz="quarter" idx="16"/>
          </p:nvPr>
        </p:nvSpPr>
        <p:spPr/>
        <p:txBody>
          <a:bodyPr/>
          <a:lstStyle/>
          <a:p>
            <a:r>
              <a:rPr lang="en-US"/>
              <a:t>Unrecognized Users</a:t>
            </a:r>
          </a:p>
        </p:txBody>
      </p:sp>
      <p:sp>
        <p:nvSpPr>
          <p:cNvPr id="4" name="Title 3">
            <a:extLst>
              <a:ext uri="{FF2B5EF4-FFF2-40B4-BE49-F238E27FC236}">
                <a16:creationId xmlns:a16="http://schemas.microsoft.com/office/drawing/2014/main" id="{84B9F6B2-8929-5765-F758-6A162AF26CEA}"/>
              </a:ext>
            </a:extLst>
          </p:cNvPr>
          <p:cNvSpPr>
            <a:spLocks noGrp="1"/>
          </p:cNvSpPr>
          <p:nvPr>
            <p:ph type="title"/>
          </p:nvPr>
        </p:nvSpPr>
        <p:spPr/>
        <p:txBody>
          <a:bodyPr/>
          <a:lstStyle/>
          <a:p>
            <a:r>
              <a:rPr lang="en-US"/>
              <a:t>Error Handling</a:t>
            </a:r>
          </a:p>
        </p:txBody>
      </p:sp>
      <p:sp>
        <p:nvSpPr>
          <p:cNvPr id="5" name="Text Placeholder 4">
            <a:extLst>
              <a:ext uri="{FF2B5EF4-FFF2-40B4-BE49-F238E27FC236}">
                <a16:creationId xmlns:a16="http://schemas.microsoft.com/office/drawing/2014/main" id="{7E794343-CD4A-9516-1275-4E6514FB54C0}"/>
              </a:ext>
            </a:extLst>
          </p:cNvPr>
          <p:cNvSpPr>
            <a:spLocks noGrp="1"/>
          </p:cNvSpPr>
          <p:nvPr>
            <p:ph type="body" sz="quarter" idx="17"/>
          </p:nvPr>
        </p:nvSpPr>
        <p:spPr/>
        <p:txBody>
          <a:bodyPr/>
          <a:lstStyle/>
          <a:p>
            <a:r>
              <a:rPr lang="en-US"/>
              <a:t>If the system fails to detect a face during login or registration, users receive immediate alerts, ensuring they understand the problem and can take corrective actions promptly.</a:t>
            </a:r>
          </a:p>
        </p:txBody>
      </p:sp>
      <p:sp>
        <p:nvSpPr>
          <p:cNvPr id="6" name="Text Placeholder 5">
            <a:extLst>
              <a:ext uri="{FF2B5EF4-FFF2-40B4-BE49-F238E27FC236}">
                <a16:creationId xmlns:a16="http://schemas.microsoft.com/office/drawing/2014/main" id="{1373F47E-745A-E040-98DF-24A79F126172}"/>
              </a:ext>
            </a:extLst>
          </p:cNvPr>
          <p:cNvSpPr>
            <a:spLocks noGrp="1"/>
          </p:cNvSpPr>
          <p:nvPr>
            <p:ph type="body" sz="quarter" idx="18"/>
          </p:nvPr>
        </p:nvSpPr>
        <p:spPr/>
        <p:txBody>
          <a:bodyPr/>
          <a:lstStyle/>
          <a:p>
            <a:r>
              <a:rPr lang="en-US"/>
              <a:t>Face Detection Errors</a:t>
            </a:r>
          </a:p>
        </p:txBody>
      </p:sp>
      <p:pic>
        <p:nvPicPr>
          <p:cNvPr id="8" name="Picture Placeholder 7">
            <a:extLst>
              <a:ext uri="{FF2B5EF4-FFF2-40B4-BE49-F238E27FC236}">
                <a16:creationId xmlns:a16="http://schemas.microsoft.com/office/drawing/2014/main" id="{266C7B09-4ABB-A0BB-C3F6-2CA8EDF990B8}"/>
              </a:ext>
            </a:extLst>
          </p:cNvPr>
          <p:cNvPicPr>
            <a:picLocks noGrp="1" noChangeAspect="1"/>
          </p:cNvPicPr>
          <p:nvPr>
            <p:ph type="pic" sz="quarter" idx="11"/>
          </p:nvPr>
        </p:nvPicPr>
        <p:blipFill>
          <a:blip r:embed="rId2"/>
          <a:srcRect t="8524" b="8524"/>
          <a:stretch>
            <a:fillRect/>
          </a:stretch>
        </p:blipFill>
        <p:spPr>
          <a:xfrm>
            <a:off x="6095999" y="2669839"/>
            <a:ext cx="5970608" cy="3303606"/>
          </a:xfrm>
        </p:spPr>
      </p:pic>
    </p:spTree>
    <p:extLst>
      <p:ext uri="{BB962C8B-B14F-4D97-AF65-F5344CB8AC3E}">
        <p14:creationId xmlns:p14="http://schemas.microsoft.com/office/powerpoint/2010/main" val="917714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1DBEB6-CD25-B54F-576C-CBD1FAD8A45B}"/>
              </a:ext>
            </a:extLst>
          </p:cNvPr>
          <p:cNvSpPr>
            <a:spLocks noGrp="1"/>
          </p:cNvSpPr>
          <p:nvPr>
            <p:ph type="body" sz="quarter" idx="15"/>
          </p:nvPr>
        </p:nvSpPr>
        <p:spPr/>
        <p:txBody>
          <a:bodyPr/>
          <a:lstStyle/>
          <a:p>
            <a:r>
              <a:rPr lang="en-US"/>
              <a:t>Every successful login is meticulously recorded in a log file, ensuring accurate tracking of user access times and enhancing security protocols for system integrity.</a:t>
            </a:r>
          </a:p>
        </p:txBody>
      </p:sp>
      <p:sp>
        <p:nvSpPr>
          <p:cNvPr id="3" name="Text Placeholder 2">
            <a:extLst>
              <a:ext uri="{FF2B5EF4-FFF2-40B4-BE49-F238E27FC236}">
                <a16:creationId xmlns:a16="http://schemas.microsoft.com/office/drawing/2014/main" id="{90A6F3B5-0688-2C4A-E856-BC27EDFA8E0E}"/>
              </a:ext>
            </a:extLst>
          </p:cNvPr>
          <p:cNvSpPr>
            <a:spLocks noGrp="1"/>
          </p:cNvSpPr>
          <p:nvPr>
            <p:ph type="body" sz="quarter" idx="16"/>
          </p:nvPr>
        </p:nvSpPr>
        <p:spPr/>
        <p:txBody>
          <a:bodyPr/>
          <a:lstStyle/>
          <a:p>
            <a:r>
              <a:rPr lang="en-US"/>
              <a:t>Recording Logins</a:t>
            </a:r>
          </a:p>
        </p:txBody>
      </p:sp>
      <p:sp>
        <p:nvSpPr>
          <p:cNvPr id="4" name="Title 3">
            <a:extLst>
              <a:ext uri="{FF2B5EF4-FFF2-40B4-BE49-F238E27FC236}">
                <a16:creationId xmlns:a16="http://schemas.microsoft.com/office/drawing/2014/main" id="{54F87167-DF4A-616E-0D4A-0BFE6254D20E}"/>
              </a:ext>
            </a:extLst>
          </p:cNvPr>
          <p:cNvSpPr>
            <a:spLocks noGrp="1"/>
          </p:cNvSpPr>
          <p:nvPr>
            <p:ph type="title"/>
          </p:nvPr>
        </p:nvSpPr>
        <p:spPr/>
        <p:txBody>
          <a:bodyPr/>
          <a:lstStyle/>
          <a:p>
            <a:r>
              <a:rPr lang="en-US"/>
              <a:t>Attendance Logging</a:t>
            </a:r>
          </a:p>
        </p:txBody>
      </p:sp>
      <p:sp>
        <p:nvSpPr>
          <p:cNvPr id="5" name="Text Placeholder 4">
            <a:extLst>
              <a:ext uri="{FF2B5EF4-FFF2-40B4-BE49-F238E27FC236}">
                <a16:creationId xmlns:a16="http://schemas.microsoft.com/office/drawing/2014/main" id="{F9527B5D-EBFE-7B8C-2C27-C6DBBE6C8548}"/>
              </a:ext>
            </a:extLst>
          </p:cNvPr>
          <p:cNvSpPr>
            <a:spLocks noGrp="1"/>
          </p:cNvSpPr>
          <p:nvPr>
            <p:ph type="body" sz="quarter" idx="17"/>
          </p:nvPr>
        </p:nvSpPr>
        <p:spPr/>
        <p:txBody>
          <a:bodyPr/>
          <a:lstStyle/>
          <a:p>
            <a:r>
              <a:rPr lang="en-US"/>
              <a:t>From login logs, comprehensive attendance records are generated, serving as valuable documentation for monitoring user engagement and managing attendance effectively.</a:t>
            </a:r>
          </a:p>
        </p:txBody>
      </p:sp>
      <p:sp>
        <p:nvSpPr>
          <p:cNvPr id="6" name="Text Placeholder 5">
            <a:extLst>
              <a:ext uri="{FF2B5EF4-FFF2-40B4-BE49-F238E27FC236}">
                <a16:creationId xmlns:a16="http://schemas.microsoft.com/office/drawing/2014/main" id="{E35AE8CA-A472-8BB9-A272-085D2D6F6978}"/>
              </a:ext>
            </a:extLst>
          </p:cNvPr>
          <p:cNvSpPr>
            <a:spLocks noGrp="1"/>
          </p:cNvSpPr>
          <p:nvPr>
            <p:ph type="body" sz="quarter" idx="18"/>
          </p:nvPr>
        </p:nvSpPr>
        <p:spPr/>
        <p:txBody>
          <a:bodyPr/>
          <a:lstStyle/>
          <a:p>
            <a:r>
              <a:rPr lang="en-US"/>
              <a:t>Creating Attendance Records</a:t>
            </a:r>
          </a:p>
        </p:txBody>
      </p:sp>
      <p:pic>
        <p:nvPicPr>
          <p:cNvPr id="9" name="Picture 8">
            <a:extLst>
              <a:ext uri="{FF2B5EF4-FFF2-40B4-BE49-F238E27FC236}">
                <a16:creationId xmlns:a16="http://schemas.microsoft.com/office/drawing/2014/main" id="{4C3191CB-948A-D257-2B1E-50AC98A51866}"/>
              </a:ext>
            </a:extLst>
          </p:cNvPr>
          <p:cNvPicPr>
            <a:picLocks/>
          </p:cNvPicPr>
          <p:nvPr/>
        </p:nvPicPr>
        <p:blipFill>
          <a:blip r:embed="rId2"/>
          <a:stretch>
            <a:fillRect/>
          </a:stretch>
        </p:blipFill>
        <p:spPr>
          <a:xfrm>
            <a:off x="6095999" y="3429000"/>
            <a:ext cx="5970608" cy="3303606"/>
          </a:xfrm>
          <a:prstGeom prst="rect">
            <a:avLst/>
          </a:prstGeom>
        </p:spPr>
      </p:pic>
    </p:spTree>
    <p:extLst>
      <p:ext uri="{BB962C8B-B14F-4D97-AF65-F5344CB8AC3E}">
        <p14:creationId xmlns:p14="http://schemas.microsoft.com/office/powerpoint/2010/main" val="1018249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8865-C408-D266-55CF-C00F6D2C8BB1}"/>
              </a:ext>
            </a:extLst>
          </p:cNvPr>
          <p:cNvSpPr>
            <a:spLocks noGrp="1"/>
          </p:cNvSpPr>
          <p:nvPr>
            <p:ph type="title"/>
          </p:nvPr>
        </p:nvSpPr>
        <p:spPr/>
        <p:txBody>
          <a:bodyPr/>
          <a:lstStyle/>
          <a:p>
            <a:r>
              <a:rPr lang="en-US" dirty="0"/>
              <a:t>Image Classification on Distinct Food</a:t>
            </a:r>
          </a:p>
        </p:txBody>
      </p:sp>
      <p:sp>
        <p:nvSpPr>
          <p:cNvPr id="4" name="Text Placeholder 3">
            <a:extLst>
              <a:ext uri="{FF2B5EF4-FFF2-40B4-BE49-F238E27FC236}">
                <a16:creationId xmlns:a16="http://schemas.microsoft.com/office/drawing/2014/main" id="{41E91F97-05CE-AEEE-C051-FB70E9FCD5C9}"/>
              </a:ext>
            </a:extLst>
          </p:cNvPr>
          <p:cNvSpPr>
            <a:spLocks noGrp="1"/>
          </p:cNvSpPr>
          <p:nvPr>
            <p:ph type="body" sz="quarter" idx="15"/>
          </p:nvPr>
        </p:nvSpPr>
        <p:spPr>
          <a:xfrm>
            <a:off x="516254" y="2809240"/>
            <a:ext cx="5508626" cy="2092110"/>
          </a:xfrm>
        </p:spPr>
        <p:txBody>
          <a:bodyPr/>
          <a:lstStyle/>
          <a:p>
            <a:r>
              <a:rPr lang="en-US" dirty="0"/>
              <a:t>• What is Image Classification?</a:t>
            </a:r>
          </a:p>
          <a:p>
            <a:r>
              <a:rPr lang="en-US" dirty="0"/>
              <a:t>A task where a model categorizes images based on visual features.</a:t>
            </a:r>
          </a:p>
          <a:p>
            <a:endParaRPr lang="en-US" dirty="0"/>
          </a:p>
          <a:p>
            <a:r>
              <a:rPr lang="en-US" dirty="0"/>
              <a:t>• Focus: Classifying fruits and vegetables using a trained deep learning model.</a:t>
            </a:r>
          </a:p>
          <a:p>
            <a:endParaRPr lang="en-US" dirty="0"/>
          </a:p>
          <a:p>
            <a:r>
              <a:rPr lang="en-US" dirty="0"/>
              <a:t>• Applications:</a:t>
            </a:r>
          </a:p>
          <a:p>
            <a:r>
              <a:rPr lang="en-US" dirty="0"/>
              <a:t>- Food Industry: Automating food recognition</a:t>
            </a:r>
          </a:p>
          <a:p>
            <a:r>
              <a:rPr lang="en-US" dirty="0"/>
              <a:t>- Healthcare: Assisting in medical imaging</a:t>
            </a:r>
          </a:p>
          <a:p>
            <a:r>
              <a:rPr lang="en-US" dirty="0"/>
              <a:t>- Automation: Smart systems for inventory or quality control</a:t>
            </a:r>
          </a:p>
          <a:p>
            <a:endParaRPr lang="en-US" dirty="0"/>
          </a:p>
        </p:txBody>
      </p:sp>
      <p:pic>
        <p:nvPicPr>
          <p:cNvPr id="6" name="Picture 5">
            <a:extLst>
              <a:ext uri="{FF2B5EF4-FFF2-40B4-BE49-F238E27FC236}">
                <a16:creationId xmlns:a16="http://schemas.microsoft.com/office/drawing/2014/main" id="{2A5828E5-4452-5E25-1723-4A6D339AE083}"/>
              </a:ext>
            </a:extLst>
          </p:cNvPr>
          <p:cNvPicPr>
            <a:picLocks/>
          </p:cNvPicPr>
          <p:nvPr/>
        </p:nvPicPr>
        <p:blipFill>
          <a:blip r:embed="rId2"/>
          <a:stretch>
            <a:fillRect/>
          </a:stretch>
        </p:blipFill>
        <p:spPr>
          <a:xfrm>
            <a:off x="7405940" y="595109"/>
            <a:ext cx="4198686" cy="5678691"/>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607C443-A25A-4727-ADF2-3468B68E3281}"/>
                  </a:ext>
                </a:extLst>
              </p14:cNvPr>
              <p14:cNvContentPartPr/>
              <p14:nvPr/>
            </p14:nvContentPartPr>
            <p14:xfrm>
              <a:off x="9096093" y="6527227"/>
              <a:ext cx="2492640" cy="230040"/>
            </p14:xfrm>
          </p:contentPart>
        </mc:Choice>
        <mc:Fallback xmlns="">
          <p:pic>
            <p:nvPicPr>
              <p:cNvPr id="3" name="Ink 2">
                <a:extLst>
                  <a:ext uri="{FF2B5EF4-FFF2-40B4-BE49-F238E27FC236}">
                    <a16:creationId xmlns:a16="http://schemas.microsoft.com/office/drawing/2014/main" id="{1607C443-A25A-4727-ADF2-3468B68E3281}"/>
                  </a:ext>
                </a:extLst>
              </p:cNvPr>
              <p:cNvPicPr/>
              <p:nvPr/>
            </p:nvPicPr>
            <p:blipFill>
              <a:blip r:embed="rId4"/>
              <a:stretch>
                <a:fillRect/>
              </a:stretch>
            </p:blipFill>
            <p:spPr>
              <a:xfrm>
                <a:off x="9033453" y="6464587"/>
                <a:ext cx="2618280" cy="355680"/>
              </a:xfrm>
              <a:prstGeom prst="rect">
                <a:avLst/>
              </a:prstGeom>
            </p:spPr>
          </p:pic>
        </mc:Fallback>
      </mc:AlternateContent>
    </p:spTree>
    <p:extLst>
      <p:ext uri="{BB962C8B-B14F-4D97-AF65-F5344CB8AC3E}">
        <p14:creationId xmlns:p14="http://schemas.microsoft.com/office/powerpoint/2010/main" val="663012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int">
  <a:themeElements>
    <a:clrScheme name="01">
      <a:dk1>
        <a:srgbClr val="000000"/>
      </a:dk1>
      <a:lt1>
        <a:sysClr val="window" lastClr="FFFFFF"/>
      </a:lt1>
      <a:dk2>
        <a:srgbClr val="2D3436"/>
      </a:dk2>
      <a:lt2>
        <a:srgbClr val="DFE6E9"/>
      </a:lt2>
      <a:accent1>
        <a:srgbClr val="ABD5FF"/>
      </a:accent1>
      <a:accent2>
        <a:srgbClr val="C7E3FF"/>
      </a:accent2>
      <a:accent3>
        <a:srgbClr val="ABD5FF"/>
      </a:accent3>
      <a:accent4>
        <a:srgbClr val="A29BFE"/>
      </a:accent4>
      <a:accent5>
        <a:srgbClr val="FAB1A0"/>
      </a:accent5>
      <a:accent6>
        <a:srgbClr val="FF7675"/>
      </a:accent6>
      <a:hlink>
        <a:srgbClr val="0563C1"/>
      </a:hlink>
      <a:folHlink>
        <a:srgbClr val="954F72"/>
      </a:folHlink>
    </a:clrScheme>
    <a:fontScheme name="Custom 117">
      <a:majorFont>
        <a:latin typeface="Arial Black"/>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A833AE2-9A8D-440E-BCB1-E5870F4D37C9}">
  <we:reference id="wa200005566" version="3.0.0.2" store="en-US" storeType="OMEX"/>
  <we:alternateReferences>
    <we:reference id="wa200005566" version="3.0.0.2" store="wa200005566" storeType="OMEX"/>
  </we:alternateReferences>
  <we:properties>
    <we:property name="theme" value="{&quot;name&quot;:&quot;Ice&quot;,&quot;colorPalette&quot;:[&quot;2D3436&quot;,&quot;DFE6E9&quot;,&quot;ABD5FF&quot;,&quot;C7E3FF&quot;,&quot;ABD5FF&quot;,&quot;A29BFE&quot;,&quot;FAB1A0&quot;,&quot;FF7675&quot;,&quot;0563C1&quot;,&quot;954F72&quot;],&quot;color&quot;:&quot;#ABD5FF&quot;,&quot;previewImages&quot;:[&quot;https://cpp.appsdowonders.com/assets/SlideTitle-mint-ice.png&quot;,&quot;https://cpp.appsdowonders.com/assets/SlideTextbox1-mint-ice.png&quot;,&quot;https://cpp.appsdowonders.com/assets/SlideTextbox3-mint-ice.png&quot;,&quot;https://cpp.appsdowonders.com/assets/SlideTable-mint-ice.png&quot;,&quot;https://cpp.appsdowonders.com/assets/SlideTimeline-mint-ice.png&quot;],&quot;index&quot;:3}"/>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85</TotalTime>
  <Words>689</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Calibri</vt:lpstr>
      <vt:lpstr>Mint</vt:lpstr>
      <vt:lpstr>Face Attendance System</vt:lpstr>
      <vt:lpstr>System Overview</vt:lpstr>
      <vt:lpstr>Dynamic Updates</vt:lpstr>
      <vt:lpstr>User Registration</vt:lpstr>
      <vt:lpstr>Login Functionality</vt:lpstr>
      <vt:lpstr>Webcam Integration</vt:lpstr>
      <vt:lpstr>Error Handling</vt:lpstr>
      <vt:lpstr>Attendance Logging</vt:lpstr>
      <vt:lpstr>Image Classification on Distinct Food</vt:lpstr>
      <vt:lpstr>Building the Model with TensorFlow</vt:lpstr>
      <vt:lpstr>Data Preprocessing and Training</vt:lpstr>
      <vt:lpstr>Deploying the Model as a Web Application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Attendance System</dc:title>
  <dc:creator>Umme Qulsum Afifa</dc:creator>
  <cp:lastModifiedBy>Umme Qulsum Afifa</cp:lastModifiedBy>
  <cp:revision>3</cp:revision>
  <dcterms:created xsi:type="dcterms:W3CDTF">2025-04-26T18:29:14Z</dcterms:created>
  <dcterms:modified xsi:type="dcterms:W3CDTF">2025-06-29T04:12:28Z</dcterms:modified>
</cp:coreProperties>
</file>