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notesMasterIdLst>
    <p:notesMasterId r:id="rId11"/>
  </p:notesMasterIdLst>
  <p:sldIdLst>
    <p:sldId id="256" r:id="rId2"/>
    <p:sldId id="263" r:id="rId3"/>
    <p:sldId id="258" r:id="rId4"/>
    <p:sldId id="264" r:id="rId5"/>
    <p:sldId id="259" r:id="rId6"/>
    <p:sldId id="265" r:id="rId7"/>
    <p:sldId id="266" r:id="rId8"/>
    <p:sldId id="261"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8CD40-A9E9-4442-ACAB-61B5CB4010F4}" type="datetimeFigureOut">
              <a:rPr lang="en-US" smtClean="0"/>
              <a:t>6/29/2025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E323F-D1C0-4865-AD0D-5605BC397B7F}" type="slidenum">
              <a:rPr lang="en-US" smtClean="0"/>
              <a:t>‹#›</a:t>
            </a:fld>
            <a:endParaRPr lang="en-US"/>
          </a:p>
        </p:txBody>
      </p:sp>
    </p:spTree>
    <p:extLst>
      <p:ext uri="{BB962C8B-B14F-4D97-AF65-F5344CB8AC3E}">
        <p14:creationId xmlns:p14="http://schemas.microsoft.com/office/powerpoint/2010/main" val="100020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01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714390" y="125393"/>
            <a:ext cx="3365486" cy="4152900"/>
          </a:xfrm>
          <a:prstGeom prst="rect">
            <a:avLst/>
          </a:prstGeom>
          <a:solidFill>
            <a:schemeClr val="accent2"/>
          </a:solidFill>
        </p:spPr>
        <p:txBody>
          <a:bodyPr anchor="ctr"/>
          <a:lstStyle>
            <a:lvl1pPr algn="ctr">
              <a:defRPr sz="1400">
                <a:solidFill>
                  <a:schemeClr val="tx1"/>
                </a:solidFill>
              </a:defRPr>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84199"/>
            <a:ext cx="7059258" cy="3694093"/>
          </a:xfrm>
          <a:prstGeom prst="rect">
            <a:avLst/>
          </a:prstGeom>
        </p:spPr>
        <p:txBody>
          <a:bodyPr anchor="b">
            <a:noAutofit/>
          </a:bodyPr>
          <a:lstStyle>
            <a:lvl1pPr algn="l">
              <a:defRPr sz="5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386292"/>
            <a:ext cx="7059258" cy="1423958"/>
          </a:xfrm>
          <a:prstGeom prst="rect">
            <a:avLst/>
          </a:prstGeom>
        </p:spPr>
        <p:txBody>
          <a:bodyPr>
            <a:noAutofit/>
          </a:bodyPr>
          <a:lstStyle>
            <a:lvl1pPr marL="0" indent="0" algn="l">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87375"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Rectangle 3">
            <a:extLst>
              <a:ext uri="{FF2B5EF4-FFF2-40B4-BE49-F238E27FC236}">
                <a16:creationId xmlns:a16="http://schemas.microsoft.com/office/drawing/2014/main" id="{459AD306-A7EB-56A5-0710-BCB555093871}"/>
              </a:ext>
            </a:extLst>
          </p:cNvPr>
          <p:cNvSpPr/>
          <p:nvPr userDrawn="1"/>
        </p:nvSpPr>
        <p:spPr>
          <a:xfrm>
            <a:off x="4545364"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S04V2">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F77713-F434-F5D2-6BED-BEAD7DF89ED0}"/>
              </a:ext>
            </a:extLst>
          </p:cNvPr>
          <p:cNvSpPr/>
          <p:nvPr userDrawn="1"/>
        </p:nvSpPr>
        <p:spPr>
          <a:xfrm>
            <a:off x="1" y="1609842"/>
            <a:ext cx="1838327" cy="3638316"/>
          </a:xfrm>
          <a:custGeom>
            <a:avLst/>
            <a:gdLst>
              <a:gd name="connsiteX0" fmla="*/ 19169 w 1838327"/>
              <a:gd name="connsiteY0" fmla="*/ 0 h 3638316"/>
              <a:gd name="connsiteX1" fmla="*/ 1838327 w 1838327"/>
              <a:gd name="connsiteY1" fmla="*/ 1819158 h 3638316"/>
              <a:gd name="connsiteX2" fmla="*/ 19169 w 1838327"/>
              <a:gd name="connsiteY2" fmla="*/ 3638316 h 3638316"/>
              <a:gd name="connsiteX3" fmla="*/ 0 w 1838327"/>
              <a:gd name="connsiteY3" fmla="*/ 3637348 h 3638316"/>
              <a:gd name="connsiteX4" fmla="*/ 0 w 1838327"/>
              <a:gd name="connsiteY4" fmla="*/ 968 h 363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27" h="3638316">
                <a:moveTo>
                  <a:pt x="19169" y="0"/>
                </a:moveTo>
                <a:cubicBezTo>
                  <a:pt x="1023862" y="0"/>
                  <a:pt x="1838327" y="814465"/>
                  <a:pt x="1838327" y="1819158"/>
                </a:cubicBezTo>
                <a:cubicBezTo>
                  <a:pt x="1838327" y="2823851"/>
                  <a:pt x="1023862" y="3638316"/>
                  <a:pt x="19169" y="3638316"/>
                </a:cubicBezTo>
                <a:lnTo>
                  <a:pt x="0" y="3637348"/>
                </a:lnTo>
                <a:lnTo>
                  <a:pt x="0" y="96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2425702" y="588965"/>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rot="16200000">
            <a:off x="-1540671" y="2709068"/>
            <a:ext cx="5695958" cy="1439864"/>
          </a:xfrm>
          <a:prstGeom prst="rect">
            <a:avLst/>
          </a:prstGeom>
        </p:spPr>
        <p:txBody>
          <a:bodyPr>
            <a:noAutofit/>
          </a:bodyPr>
          <a:lstStyle>
            <a:lvl1pPr algn="ct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2705103" y="584200"/>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a:off x="2425702" y="1776753"/>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2705103" y="1771988"/>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a:off x="2425702" y="2964541"/>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2705103" y="2959776"/>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a:off x="2425702" y="4152329"/>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2705103" y="4147564"/>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a:off x="2425702" y="5340116"/>
            <a:ext cx="107950" cy="933684"/>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2705103" y="5335351"/>
            <a:ext cx="8899522" cy="933684"/>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3055512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04V3">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rot="5400000">
            <a:off x="1474152"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1" cy="1158875"/>
          </a:xfrm>
          <a:prstGeom prst="rect">
            <a:avLst/>
          </a:prstGeom>
        </p:spPr>
        <p:txBody>
          <a:bodyPr>
            <a:noAutofit/>
          </a:bodyPr>
          <a:lstStyle>
            <a:lvl1pPr algn="ct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587374"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rot="5400000">
            <a:off x="3758088"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2871310"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rot="5400000">
            <a:off x="6042024"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5155246"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rot="5400000">
            <a:off x="8325960" y="1325645"/>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7439182" y="2320372"/>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rot="5400000">
            <a:off x="10609897" y="1325646"/>
            <a:ext cx="107950" cy="1881505"/>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9723119" y="2320373"/>
            <a:ext cx="1881505" cy="2861228"/>
          </a:xfrm>
          <a:solidFill>
            <a:schemeClr val="accent1">
              <a:lumMod val="20000"/>
              <a:lumOff val="80000"/>
            </a:schemeClr>
          </a:solidFill>
        </p:spPr>
        <p:txBody>
          <a:bodyPr anchor="t">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980216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Us S05V1">
    <p:bg>
      <p:bgPr>
        <a:solidFill>
          <a:schemeClr val="bg1"/>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9BDC26C-8299-B910-EF50-85A08F71504F}"/>
              </a:ext>
            </a:extLst>
          </p:cNvPr>
          <p:cNvSpPr/>
          <p:nvPr userDrawn="1"/>
        </p:nvSpPr>
        <p:spPr>
          <a:xfrm>
            <a:off x="1" y="1609842"/>
            <a:ext cx="1838327" cy="3638316"/>
          </a:xfrm>
          <a:custGeom>
            <a:avLst/>
            <a:gdLst>
              <a:gd name="connsiteX0" fmla="*/ 19169 w 1838327"/>
              <a:gd name="connsiteY0" fmla="*/ 0 h 3638316"/>
              <a:gd name="connsiteX1" fmla="*/ 1838327 w 1838327"/>
              <a:gd name="connsiteY1" fmla="*/ 1819158 h 3638316"/>
              <a:gd name="connsiteX2" fmla="*/ 19169 w 1838327"/>
              <a:gd name="connsiteY2" fmla="*/ 3638316 h 3638316"/>
              <a:gd name="connsiteX3" fmla="*/ 0 w 1838327"/>
              <a:gd name="connsiteY3" fmla="*/ 3637348 h 3638316"/>
              <a:gd name="connsiteX4" fmla="*/ 0 w 1838327"/>
              <a:gd name="connsiteY4" fmla="*/ 968 h 363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27" h="3638316">
                <a:moveTo>
                  <a:pt x="19169" y="0"/>
                </a:moveTo>
                <a:cubicBezTo>
                  <a:pt x="1023862" y="0"/>
                  <a:pt x="1838327" y="814465"/>
                  <a:pt x="1838327" y="1819158"/>
                </a:cubicBezTo>
                <a:cubicBezTo>
                  <a:pt x="1838327" y="2823851"/>
                  <a:pt x="1023862" y="3638316"/>
                  <a:pt x="19169" y="3638316"/>
                </a:cubicBezTo>
                <a:lnTo>
                  <a:pt x="0" y="3637348"/>
                </a:lnTo>
                <a:lnTo>
                  <a:pt x="0" y="96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4201" y="2331077"/>
            <a:ext cx="4362452" cy="2195848"/>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4" name="Text Placeholder 7">
            <a:extLst>
              <a:ext uri="{FF2B5EF4-FFF2-40B4-BE49-F238E27FC236}">
                <a16:creationId xmlns:a16="http://schemas.microsoft.com/office/drawing/2014/main" id="{01614C68-FDBB-C111-CC6D-C9CD918DE9EA}"/>
              </a:ext>
            </a:extLst>
          </p:cNvPr>
          <p:cNvSpPr>
            <a:spLocks noGrp="1"/>
          </p:cNvSpPr>
          <p:nvPr>
            <p:ph type="body" sz="quarter" idx="41"/>
          </p:nvPr>
        </p:nvSpPr>
        <p:spPr>
          <a:xfrm>
            <a:off x="6096000" y="1206565"/>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30" name="Text Placeholder 2">
            <a:extLst>
              <a:ext uri="{FF2B5EF4-FFF2-40B4-BE49-F238E27FC236}">
                <a16:creationId xmlns:a16="http://schemas.microsoft.com/office/drawing/2014/main" id="{B34F0E4C-A102-7FB3-DA56-605994BB4A91}"/>
              </a:ext>
            </a:extLst>
          </p:cNvPr>
          <p:cNvSpPr>
            <a:spLocks noGrp="1"/>
          </p:cNvSpPr>
          <p:nvPr>
            <p:ph type="body" sz="quarter" idx="15"/>
          </p:nvPr>
        </p:nvSpPr>
        <p:spPr>
          <a:xfrm>
            <a:off x="6322057" y="1600143"/>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BB35C661-AF3B-3FC9-CDCC-DD6D4EE53944}"/>
              </a:ext>
            </a:extLst>
          </p:cNvPr>
          <p:cNvSpPr>
            <a:spLocks noGrp="1"/>
          </p:cNvSpPr>
          <p:nvPr>
            <p:ph type="body" sz="quarter" idx="16" hasCustomPrompt="1"/>
          </p:nvPr>
        </p:nvSpPr>
        <p:spPr>
          <a:xfrm>
            <a:off x="6322057" y="1206565"/>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Website</a:t>
            </a:r>
          </a:p>
        </p:txBody>
      </p:sp>
      <p:sp>
        <p:nvSpPr>
          <p:cNvPr id="41" name="Text Placeholder 7">
            <a:extLst>
              <a:ext uri="{FF2B5EF4-FFF2-40B4-BE49-F238E27FC236}">
                <a16:creationId xmlns:a16="http://schemas.microsoft.com/office/drawing/2014/main" id="{D2109F74-4C70-1E9B-757C-ADC29EC846CB}"/>
              </a:ext>
            </a:extLst>
          </p:cNvPr>
          <p:cNvSpPr>
            <a:spLocks noGrp="1"/>
          </p:cNvSpPr>
          <p:nvPr>
            <p:ph type="body" sz="quarter" idx="42"/>
          </p:nvPr>
        </p:nvSpPr>
        <p:spPr>
          <a:xfrm>
            <a:off x="6096000" y="2435290"/>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2" name="Text Placeholder 2">
            <a:extLst>
              <a:ext uri="{FF2B5EF4-FFF2-40B4-BE49-F238E27FC236}">
                <a16:creationId xmlns:a16="http://schemas.microsoft.com/office/drawing/2014/main" id="{AD50E6BA-249D-3966-8242-DD4F8350E3AE}"/>
              </a:ext>
            </a:extLst>
          </p:cNvPr>
          <p:cNvSpPr>
            <a:spLocks noGrp="1"/>
          </p:cNvSpPr>
          <p:nvPr>
            <p:ph type="body" sz="quarter" idx="43"/>
          </p:nvPr>
        </p:nvSpPr>
        <p:spPr>
          <a:xfrm>
            <a:off x="6322057" y="2828868"/>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3" name="Text Placeholder 7">
            <a:extLst>
              <a:ext uri="{FF2B5EF4-FFF2-40B4-BE49-F238E27FC236}">
                <a16:creationId xmlns:a16="http://schemas.microsoft.com/office/drawing/2014/main" id="{97D5E9CC-686E-4DF0-97CF-52A9A2F9B8E2}"/>
              </a:ext>
            </a:extLst>
          </p:cNvPr>
          <p:cNvSpPr>
            <a:spLocks noGrp="1"/>
          </p:cNvSpPr>
          <p:nvPr>
            <p:ph type="body" sz="quarter" idx="44" hasCustomPrompt="1"/>
          </p:nvPr>
        </p:nvSpPr>
        <p:spPr>
          <a:xfrm>
            <a:off x="6322057" y="2435290"/>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Email</a:t>
            </a:r>
          </a:p>
        </p:txBody>
      </p:sp>
      <p:sp>
        <p:nvSpPr>
          <p:cNvPr id="44" name="Text Placeholder 7">
            <a:extLst>
              <a:ext uri="{FF2B5EF4-FFF2-40B4-BE49-F238E27FC236}">
                <a16:creationId xmlns:a16="http://schemas.microsoft.com/office/drawing/2014/main" id="{2A61ED0E-0A4A-AC57-F434-F6BBB3B78231}"/>
              </a:ext>
            </a:extLst>
          </p:cNvPr>
          <p:cNvSpPr>
            <a:spLocks noGrp="1"/>
          </p:cNvSpPr>
          <p:nvPr>
            <p:ph type="body" sz="quarter" idx="45"/>
          </p:nvPr>
        </p:nvSpPr>
        <p:spPr>
          <a:xfrm>
            <a:off x="6096000" y="3664015"/>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5" name="Text Placeholder 2">
            <a:extLst>
              <a:ext uri="{FF2B5EF4-FFF2-40B4-BE49-F238E27FC236}">
                <a16:creationId xmlns:a16="http://schemas.microsoft.com/office/drawing/2014/main" id="{40815D57-2D27-9A48-A049-486C224B49E6}"/>
              </a:ext>
            </a:extLst>
          </p:cNvPr>
          <p:cNvSpPr>
            <a:spLocks noGrp="1"/>
          </p:cNvSpPr>
          <p:nvPr>
            <p:ph type="body" sz="quarter" idx="46"/>
          </p:nvPr>
        </p:nvSpPr>
        <p:spPr>
          <a:xfrm>
            <a:off x="6322057" y="4057593"/>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6" name="Text Placeholder 7">
            <a:extLst>
              <a:ext uri="{FF2B5EF4-FFF2-40B4-BE49-F238E27FC236}">
                <a16:creationId xmlns:a16="http://schemas.microsoft.com/office/drawing/2014/main" id="{616DB3A9-450A-C10E-31B1-FC2364F7747F}"/>
              </a:ext>
            </a:extLst>
          </p:cNvPr>
          <p:cNvSpPr>
            <a:spLocks noGrp="1"/>
          </p:cNvSpPr>
          <p:nvPr>
            <p:ph type="body" sz="quarter" idx="47" hasCustomPrompt="1"/>
          </p:nvPr>
        </p:nvSpPr>
        <p:spPr>
          <a:xfrm>
            <a:off x="6322057" y="3664015"/>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Phone Number</a:t>
            </a:r>
          </a:p>
        </p:txBody>
      </p:sp>
      <p:sp>
        <p:nvSpPr>
          <p:cNvPr id="47" name="Text Placeholder 7">
            <a:extLst>
              <a:ext uri="{FF2B5EF4-FFF2-40B4-BE49-F238E27FC236}">
                <a16:creationId xmlns:a16="http://schemas.microsoft.com/office/drawing/2014/main" id="{6CFDB8A9-E7ED-A496-D955-EC4AA9B9E157}"/>
              </a:ext>
            </a:extLst>
          </p:cNvPr>
          <p:cNvSpPr>
            <a:spLocks noGrp="1"/>
          </p:cNvSpPr>
          <p:nvPr>
            <p:ph type="body" sz="quarter" idx="48"/>
          </p:nvPr>
        </p:nvSpPr>
        <p:spPr>
          <a:xfrm>
            <a:off x="6096000" y="4892740"/>
            <a:ext cx="75565" cy="747251"/>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endParaRPr lang="en-GB" dirty="0"/>
          </a:p>
        </p:txBody>
      </p:sp>
      <p:sp>
        <p:nvSpPr>
          <p:cNvPr id="48" name="Text Placeholder 2">
            <a:extLst>
              <a:ext uri="{FF2B5EF4-FFF2-40B4-BE49-F238E27FC236}">
                <a16:creationId xmlns:a16="http://schemas.microsoft.com/office/drawing/2014/main" id="{95F61A35-347B-6E05-34CB-9EA27C05032E}"/>
              </a:ext>
            </a:extLst>
          </p:cNvPr>
          <p:cNvSpPr>
            <a:spLocks noGrp="1"/>
          </p:cNvSpPr>
          <p:nvPr>
            <p:ph type="body" sz="quarter" idx="49"/>
          </p:nvPr>
        </p:nvSpPr>
        <p:spPr>
          <a:xfrm>
            <a:off x="6322057" y="5286318"/>
            <a:ext cx="5282568" cy="35367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9" name="Text Placeholder 7">
            <a:extLst>
              <a:ext uri="{FF2B5EF4-FFF2-40B4-BE49-F238E27FC236}">
                <a16:creationId xmlns:a16="http://schemas.microsoft.com/office/drawing/2014/main" id="{CF64AFD7-D2E0-6E08-3D73-92A20508657D}"/>
              </a:ext>
            </a:extLst>
          </p:cNvPr>
          <p:cNvSpPr>
            <a:spLocks noGrp="1"/>
          </p:cNvSpPr>
          <p:nvPr>
            <p:ph type="body" sz="quarter" idx="50" hasCustomPrompt="1"/>
          </p:nvPr>
        </p:nvSpPr>
        <p:spPr>
          <a:xfrm>
            <a:off x="6322057" y="4892740"/>
            <a:ext cx="5282568" cy="360000"/>
          </a:xfrm>
        </p:spPr>
        <p:txBody>
          <a:bodyPr anchor="b">
            <a:noAutofit/>
          </a:bodyPr>
          <a:lstStyle>
            <a:lvl1pPr>
              <a:lnSpc>
                <a:spcPct val="100000"/>
              </a:lnSpc>
              <a:spcBef>
                <a:spcPts val="0"/>
              </a:spcBef>
              <a:defRPr sz="1800">
                <a:solidFill>
                  <a:schemeClr val="tx1"/>
                </a:solidFill>
              </a:defRPr>
            </a:lvl1pPr>
          </a:lstStyle>
          <a:p>
            <a:pPr lvl="0"/>
            <a:r>
              <a:rPr lang="en-GB" dirty="0"/>
              <a:t>Location</a:t>
            </a:r>
          </a:p>
        </p:txBody>
      </p:sp>
    </p:spTree>
    <p:extLst>
      <p:ext uri="{BB962C8B-B14F-4D97-AF65-F5344CB8AC3E}">
        <p14:creationId xmlns:p14="http://schemas.microsoft.com/office/powerpoint/2010/main" val="371659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Us S05V2">
    <p:bg>
      <p:bgPr>
        <a:solidFill>
          <a:schemeClr val="bg1"/>
        </a:solidFill>
        <a:effectLst/>
      </p:bgPr>
    </p:bg>
    <p:spTree>
      <p:nvGrpSpPr>
        <p:cNvPr id="1" name=""/>
        <p:cNvGrpSpPr/>
        <p:nvPr/>
      </p:nvGrpSpPr>
      <p:grpSpPr>
        <a:xfrm>
          <a:off x="0" y="0"/>
          <a:ext cx="0" cy="0"/>
          <a:chOff x="0" y="0"/>
          <a:chExt cx="0" cy="0"/>
        </a:xfrm>
      </p:grpSpPr>
      <p:sp>
        <p:nvSpPr>
          <p:cNvPr id="94" name="Text Placeholder 93">
            <a:extLst>
              <a:ext uri="{FF2B5EF4-FFF2-40B4-BE49-F238E27FC236}">
                <a16:creationId xmlns:a16="http://schemas.microsoft.com/office/drawing/2014/main" id="{D9BF0405-AD83-547B-0BC8-7E0A284143E2}"/>
              </a:ext>
            </a:extLst>
          </p:cNvPr>
          <p:cNvSpPr>
            <a:spLocks noGrp="1"/>
          </p:cNvSpPr>
          <p:nvPr>
            <p:ph type="body" sz="quarter" idx="44"/>
          </p:nvPr>
        </p:nvSpPr>
        <p:spPr>
          <a:xfrm>
            <a:off x="5839091" y="149119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2" name="Text Placeholder 91">
            <a:extLst>
              <a:ext uri="{FF2B5EF4-FFF2-40B4-BE49-F238E27FC236}">
                <a16:creationId xmlns:a16="http://schemas.microsoft.com/office/drawing/2014/main" id="{5A5C8D52-CA53-DDEF-C918-B70E6C77F839}"/>
              </a:ext>
            </a:extLst>
          </p:cNvPr>
          <p:cNvSpPr>
            <a:spLocks noGrp="1"/>
          </p:cNvSpPr>
          <p:nvPr>
            <p:ph type="body" sz="quarter" idx="43"/>
          </p:nvPr>
        </p:nvSpPr>
        <p:spPr>
          <a:xfrm>
            <a:off x="5825570" y="2569349"/>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0" name="Text Placeholder 89">
            <a:extLst>
              <a:ext uri="{FF2B5EF4-FFF2-40B4-BE49-F238E27FC236}">
                <a16:creationId xmlns:a16="http://schemas.microsoft.com/office/drawing/2014/main" id="{017D09F1-F9AE-D1BC-4238-43482288C0A4}"/>
              </a:ext>
            </a:extLst>
          </p:cNvPr>
          <p:cNvSpPr>
            <a:spLocks noGrp="1"/>
          </p:cNvSpPr>
          <p:nvPr>
            <p:ph type="body" sz="quarter" idx="42"/>
          </p:nvPr>
        </p:nvSpPr>
        <p:spPr>
          <a:xfrm>
            <a:off x="5825911" y="3715116"/>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88" name="Text Placeholder 87">
            <a:extLst>
              <a:ext uri="{FF2B5EF4-FFF2-40B4-BE49-F238E27FC236}">
                <a16:creationId xmlns:a16="http://schemas.microsoft.com/office/drawing/2014/main" id="{9BB716BD-1889-015D-9C0F-E7138A3898D2}"/>
              </a:ext>
            </a:extLst>
          </p:cNvPr>
          <p:cNvSpPr>
            <a:spLocks noGrp="1"/>
          </p:cNvSpPr>
          <p:nvPr>
            <p:ph type="body" sz="quarter" idx="41"/>
          </p:nvPr>
        </p:nvSpPr>
        <p:spPr>
          <a:xfrm>
            <a:off x="5954486" y="4874403"/>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4201" y="2331077"/>
            <a:ext cx="4362452" cy="2195848"/>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9" name="Freeform: Shape 8">
            <a:extLst>
              <a:ext uri="{FF2B5EF4-FFF2-40B4-BE49-F238E27FC236}">
                <a16:creationId xmlns:a16="http://schemas.microsoft.com/office/drawing/2014/main" id="{91FA46AC-369F-A789-6C23-E8313F5511DB}"/>
              </a:ext>
            </a:extLst>
          </p:cNvPr>
          <p:cNvSpPr/>
          <p:nvPr userDrawn="1"/>
        </p:nvSpPr>
        <p:spPr>
          <a:xfrm flipV="1">
            <a:off x="0" y="5114925"/>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1" name="Text Placeholder 7">
            <a:extLst>
              <a:ext uri="{FF2B5EF4-FFF2-40B4-BE49-F238E27FC236}">
                <a16:creationId xmlns:a16="http://schemas.microsoft.com/office/drawing/2014/main" id="{467FFE41-87BA-382B-FABF-2D6AE99DAC88}"/>
              </a:ext>
            </a:extLst>
          </p:cNvPr>
          <p:cNvSpPr>
            <a:spLocks noGrp="1"/>
          </p:cNvSpPr>
          <p:nvPr>
            <p:ph type="body" sz="quarter" idx="13"/>
          </p:nvPr>
        </p:nvSpPr>
        <p:spPr>
          <a:xfrm>
            <a:off x="6572679" y="1376535"/>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AEE06FA4-0F97-6F61-C722-9F7239E2DC09}"/>
              </a:ext>
            </a:extLst>
          </p:cNvPr>
          <p:cNvSpPr>
            <a:spLocks noGrp="1"/>
          </p:cNvSpPr>
          <p:nvPr>
            <p:ph type="body" sz="quarter" idx="33"/>
          </p:nvPr>
        </p:nvSpPr>
        <p:spPr>
          <a:xfrm>
            <a:off x="6572679" y="2571746"/>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9" name="Text Placeholder 7">
            <a:extLst>
              <a:ext uri="{FF2B5EF4-FFF2-40B4-BE49-F238E27FC236}">
                <a16:creationId xmlns:a16="http://schemas.microsoft.com/office/drawing/2014/main" id="{1A2EC03D-0031-5439-382A-06A1EBCCF70B}"/>
              </a:ext>
            </a:extLst>
          </p:cNvPr>
          <p:cNvSpPr>
            <a:spLocks noGrp="1"/>
          </p:cNvSpPr>
          <p:nvPr>
            <p:ph type="body" sz="quarter" idx="36"/>
          </p:nvPr>
        </p:nvSpPr>
        <p:spPr>
          <a:xfrm>
            <a:off x="6572679" y="3538996"/>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0" name="Text Placeholder 7">
            <a:extLst>
              <a:ext uri="{FF2B5EF4-FFF2-40B4-BE49-F238E27FC236}">
                <a16:creationId xmlns:a16="http://schemas.microsoft.com/office/drawing/2014/main" id="{898D4D79-CC68-5105-005D-DD2DB9447915}"/>
              </a:ext>
            </a:extLst>
          </p:cNvPr>
          <p:cNvSpPr>
            <a:spLocks noGrp="1"/>
          </p:cNvSpPr>
          <p:nvPr>
            <p:ph type="body" sz="quarter" idx="39"/>
          </p:nvPr>
        </p:nvSpPr>
        <p:spPr>
          <a:xfrm>
            <a:off x="6572679" y="4730643"/>
            <a:ext cx="5031946" cy="747251"/>
          </a:xfrm>
        </p:spPr>
        <p:txBody>
          <a:bodyPr anchor="ctr">
            <a:noAutofit/>
          </a:bodyPr>
          <a:lstStyle>
            <a:lvl1pPr>
              <a:lnSpc>
                <a:spcPct val="100000"/>
              </a:lnSpc>
              <a:spcBef>
                <a:spcPts val="0"/>
              </a:spcBef>
              <a:defRPr sz="18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Tree>
    <p:extLst>
      <p:ext uri="{BB962C8B-B14F-4D97-AF65-F5344CB8AC3E}">
        <p14:creationId xmlns:p14="http://schemas.microsoft.com/office/powerpoint/2010/main" val="259125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06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3429000" cy="3428996"/>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587379" y="584199"/>
            <a:ext cx="9577383" cy="3694093"/>
          </a:xfrm>
          <a:prstGeom prst="rect">
            <a:avLst/>
          </a:prstGeom>
        </p:spPr>
        <p:txBody>
          <a:bodyPr anchor="b">
            <a:noAutofit/>
          </a:bodyPr>
          <a:lstStyle>
            <a:lvl1pPr algn="l">
              <a:defRPr sz="4400">
                <a:solidFill>
                  <a:schemeClr val="tx1"/>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587377" y="4386292"/>
            <a:ext cx="9577383" cy="1423958"/>
          </a:xfrm>
          <a:prstGeom prst="rect">
            <a:avLst/>
          </a:prstGeom>
        </p:spPr>
        <p:txBody>
          <a:bodyPr>
            <a:noAutofit/>
          </a:bodyPr>
          <a:lstStyle>
            <a:lvl1pPr marL="0" indent="0" algn="l">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87377"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2799413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06V2">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01FB9E8-FFD2-5B94-A9EC-C17430F2B27F}"/>
              </a:ext>
            </a:extLst>
          </p:cNvPr>
          <p:cNvSpPr/>
          <p:nvPr userDrawn="1"/>
        </p:nvSpPr>
        <p:spPr>
          <a:xfrm>
            <a:off x="0" y="1542920"/>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7BBEC518-0BEE-8EE2-B20F-6E73D5849DD7}"/>
              </a:ext>
            </a:extLst>
          </p:cNvPr>
          <p:cNvSpPr/>
          <p:nvPr userDrawn="1"/>
        </p:nvSpPr>
        <p:spPr>
          <a:xfrm flipH="1">
            <a:off x="10301524" y="1542920"/>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1320804" y="2005042"/>
            <a:ext cx="9577383" cy="1423958"/>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1320804" y="3537000"/>
            <a:ext cx="9577383"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334178" y="3429000"/>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1982415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06V3">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001FB9E8-FFD2-5B94-A9EC-C17430F2B27F}"/>
              </a:ext>
            </a:extLst>
          </p:cNvPr>
          <p:cNvSpPr/>
          <p:nvPr userDrawn="1"/>
        </p:nvSpPr>
        <p:spPr>
          <a:xfrm rot="5400000">
            <a:off x="5150762" y="-940842"/>
            <a:ext cx="1890476" cy="3772160"/>
          </a:xfrm>
          <a:custGeom>
            <a:avLst/>
            <a:gdLst>
              <a:gd name="connsiteX0" fmla="*/ 3776 w 1623776"/>
              <a:gd name="connsiteY0" fmla="*/ 0 h 3240000"/>
              <a:gd name="connsiteX1" fmla="*/ 0 w 1623776"/>
              <a:gd name="connsiteY1" fmla="*/ 191 h 3240000"/>
              <a:gd name="connsiteX2" fmla="*/ 0 w 1623776"/>
              <a:gd name="connsiteY2" fmla="*/ 3239810 h 3240000"/>
              <a:gd name="connsiteX3" fmla="*/ 3776 w 1623776"/>
              <a:gd name="connsiteY3" fmla="*/ 3240000 h 3240000"/>
              <a:gd name="connsiteX4" fmla="*/ 1623776 w 1623776"/>
              <a:gd name="connsiteY4" fmla="*/ 1620000 h 3240000"/>
              <a:gd name="connsiteX5" fmla="*/ 3776 w 1623776"/>
              <a:gd name="connsiteY5" fmla="*/ 0 h 3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3776" h="3240000">
                <a:moveTo>
                  <a:pt x="3776" y="0"/>
                </a:moveTo>
                <a:lnTo>
                  <a:pt x="0" y="191"/>
                </a:lnTo>
                <a:lnTo>
                  <a:pt x="0" y="3239810"/>
                </a:lnTo>
                <a:lnTo>
                  <a:pt x="3776" y="3240000"/>
                </a:lnTo>
                <a:cubicBezTo>
                  <a:pt x="898477" y="3240000"/>
                  <a:pt x="1623776" y="2514701"/>
                  <a:pt x="1623776" y="1620000"/>
                </a:cubicBezTo>
                <a:cubicBezTo>
                  <a:pt x="1623776" y="725299"/>
                  <a:pt x="898477" y="0"/>
                  <a:pt x="377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1">
            <a:extLst>
              <a:ext uri="{FF2B5EF4-FFF2-40B4-BE49-F238E27FC236}">
                <a16:creationId xmlns:a16="http://schemas.microsoft.com/office/drawing/2014/main" id="{3282F00A-A605-DB2C-17E8-A269DC1DC81A}"/>
              </a:ext>
            </a:extLst>
          </p:cNvPr>
          <p:cNvSpPr>
            <a:spLocks noGrp="1"/>
          </p:cNvSpPr>
          <p:nvPr>
            <p:ph type="ctrTitle"/>
          </p:nvPr>
        </p:nvSpPr>
        <p:spPr>
          <a:xfrm>
            <a:off x="1320804" y="2005042"/>
            <a:ext cx="9577383" cy="1423958"/>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5" name="Subtitle 2">
            <a:extLst>
              <a:ext uri="{FF2B5EF4-FFF2-40B4-BE49-F238E27FC236}">
                <a16:creationId xmlns:a16="http://schemas.microsoft.com/office/drawing/2014/main" id="{25FF4370-38BB-6E85-843A-8141988084D5}"/>
              </a:ext>
            </a:extLst>
          </p:cNvPr>
          <p:cNvSpPr>
            <a:spLocks noGrp="1"/>
          </p:cNvSpPr>
          <p:nvPr>
            <p:ph type="subTitle" idx="1"/>
          </p:nvPr>
        </p:nvSpPr>
        <p:spPr>
          <a:xfrm>
            <a:off x="1320804" y="3537000"/>
            <a:ext cx="9577383"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6" name="Rectangle 5">
            <a:extLst>
              <a:ext uri="{FF2B5EF4-FFF2-40B4-BE49-F238E27FC236}">
                <a16:creationId xmlns:a16="http://schemas.microsoft.com/office/drawing/2014/main" id="{C436FFF2-2DBB-1CD9-58EF-DC971AA99613}"/>
              </a:ext>
            </a:extLst>
          </p:cNvPr>
          <p:cNvSpPr/>
          <p:nvPr userDrawn="1"/>
        </p:nvSpPr>
        <p:spPr>
          <a:xfrm>
            <a:off x="5334178" y="3429000"/>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3828188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08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 name="Content Placeholder 3">
            <a:extLst>
              <a:ext uri="{FF2B5EF4-FFF2-40B4-BE49-F238E27FC236}">
                <a16:creationId xmlns:a16="http://schemas.microsoft.com/office/drawing/2014/main" id="{87710F97-4F79-635A-8480-E67B297F3F47}"/>
              </a:ext>
            </a:extLst>
          </p:cNvPr>
          <p:cNvSpPr>
            <a:spLocks noGrp="1"/>
          </p:cNvSpPr>
          <p:nvPr>
            <p:ph sz="quarter" idx="10"/>
          </p:nvPr>
        </p:nvSpPr>
        <p:spPr>
          <a:xfrm>
            <a:off x="587375" y="2124075"/>
            <a:ext cx="11017250" cy="4149725"/>
          </a:xfrm>
        </p:spPr>
        <p:txBody>
          <a:bodyPr/>
          <a:lstStyle>
            <a:lvl1pPr marL="285750" indent="-285750">
              <a:buClr>
                <a:schemeClr val="accent1"/>
              </a:buClr>
              <a:buFont typeface="Wingdings" panose="05000000000000000000" pitchFamily="2" charset="2"/>
              <a:buChar char="§"/>
              <a:defRPr sz="1800" b="0">
                <a:solidFill>
                  <a:schemeClr val="tx1"/>
                </a:solidFill>
              </a:defRPr>
            </a:lvl1pPr>
            <a:lvl2pPr marL="742939" indent="-285750">
              <a:buClr>
                <a:schemeClr val="accent1"/>
              </a:buClr>
              <a:buFont typeface="Wingdings" panose="05000000000000000000" pitchFamily="2" charset="2"/>
              <a:buChar char="§"/>
              <a:defRPr sz="1600">
                <a:solidFill>
                  <a:schemeClr val="tx1"/>
                </a:solidFill>
              </a:defRPr>
            </a:lvl2pPr>
            <a:lvl3pPr marL="1200127" indent="-285750">
              <a:buClr>
                <a:schemeClr val="accent1"/>
              </a:buClr>
              <a:buFont typeface="Wingdings" panose="05000000000000000000" pitchFamily="2" charset="2"/>
              <a:buChar char="§"/>
              <a:defRPr sz="1400">
                <a:solidFill>
                  <a:schemeClr val="tx1"/>
                </a:solidFill>
              </a:defRPr>
            </a:lvl3pPr>
            <a:lvl4pPr marL="1543016" indent="-171450">
              <a:buClr>
                <a:schemeClr val="accent1"/>
              </a:buClr>
              <a:buFont typeface="Wingdings" panose="05000000000000000000" pitchFamily="2" charset="2"/>
              <a:buChar char="§"/>
              <a:defRPr sz="1200">
                <a:solidFill>
                  <a:schemeClr val="tx1"/>
                </a:solidFill>
              </a:defRPr>
            </a:lvl4pPr>
            <a:lvl5pPr marL="2000205" indent="-171450">
              <a:buClr>
                <a:schemeClr val="accent1"/>
              </a:buClr>
              <a:buFont typeface="Wingdings" panose="05000000000000000000" pitchFamily="2" charset="2"/>
              <a:buChar cha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6524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07V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587375" y="1860550"/>
            <a:ext cx="1672954"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712769" y="1985759"/>
            <a:ext cx="4198686" cy="4288041"/>
          </a:xfrm>
          <a:solidFill>
            <a:schemeClr val="accent2"/>
          </a:solidFill>
        </p:spPr>
        <p:txBody>
          <a:bodyPr vert="horz" lIns="91440" tIns="45720" rIns="91440" bIns="45720" rtlCol="0" anchor="ctr">
            <a:noAutofit/>
          </a:bodyPr>
          <a:lstStyle>
            <a:lvl1pPr>
              <a:defRPr lang="en-ID" sz="1400"/>
            </a:lvl1pPr>
          </a:lstStyle>
          <a:p>
            <a:pPr lvl="0" algn="ctr"/>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5200649" y="2379337"/>
            <a:ext cx="6403976" cy="360000"/>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5200649" y="1985759"/>
            <a:ext cx="6403976" cy="360000"/>
          </a:xfrm>
        </p:spPr>
        <p:txBody>
          <a:bodyPr anchor="b">
            <a:noAutofit/>
          </a:bodyPr>
          <a:lstStyle>
            <a:lvl1pPr>
              <a:lnSpc>
                <a:spcPct val="100000"/>
              </a:lnSpc>
              <a:spcBef>
                <a:spcPts val="0"/>
              </a:spcBef>
              <a:defRPr sz="1800">
                <a:solidFill>
                  <a:schemeClr val="tx1"/>
                </a:solidFill>
              </a:defRPr>
            </a:lvl1pPr>
          </a:lstStyle>
          <a:p>
            <a:pPr lvl="0"/>
            <a:r>
              <a:rPr lang="en-GB" dirty="0"/>
              <a:t>Name</a:t>
            </a:r>
          </a:p>
        </p:txBody>
      </p:sp>
      <p:sp>
        <p:nvSpPr>
          <p:cNvPr id="10" name="Text Placeholder 2">
            <a:extLst>
              <a:ext uri="{FF2B5EF4-FFF2-40B4-BE49-F238E27FC236}">
                <a16:creationId xmlns:a16="http://schemas.microsoft.com/office/drawing/2014/main" id="{D7DB3D4D-4280-F558-BF92-F16B9874E243}"/>
              </a:ext>
            </a:extLst>
          </p:cNvPr>
          <p:cNvSpPr>
            <a:spLocks noGrp="1"/>
          </p:cNvSpPr>
          <p:nvPr>
            <p:ph type="body" sz="quarter" idx="17" hasCustomPrompt="1"/>
          </p:nvPr>
        </p:nvSpPr>
        <p:spPr>
          <a:xfrm>
            <a:off x="5200649" y="2775736"/>
            <a:ext cx="6403976" cy="349806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Description</a:t>
            </a:r>
          </a:p>
        </p:txBody>
      </p:sp>
    </p:spTree>
    <p:extLst>
      <p:ext uri="{BB962C8B-B14F-4D97-AF65-F5344CB8AC3E}">
        <p14:creationId xmlns:p14="http://schemas.microsoft.com/office/powerpoint/2010/main" val="3074875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07V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1020598"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1145992" y="2528999"/>
            <a:ext cx="1762492" cy="1800001"/>
          </a:xfrm>
          <a:solidFill>
            <a:schemeClr val="accent2"/>
          </a:solidFill>
        </p:spPr>
        <p:txBody>
          <a:bodyPr/>
          <a:lstStyle>
            <a:lvl1pPr>
              <a:defRPr>
                <a:solidFill>
                  <a:schemeClr val="tx1"/>
                </a:solidFill>
              </a:defRPr>
            </a:lvl1pPr>
          </a:lstStyle>
          <a:p>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877723"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877723"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3" name="Rectangle 2">
            <a:extLst>
              <a:ext uri="{FF2B5EF4-FFF2-40B4-BE49-F238E27FC236}">
                <a16:creationId xmlns:a16="http://schemas.microsoft.com/office/drawing/2014/main" id="{66574410-6D2F-55A1-8E39-660141E6EF1C}"/>
              </a:ext>
            </a:extLst>
          </p:cNvPr>
          <p:cNvSpPr/>
          <p:nvPr userDrawn="1"/>
        </p:nvSpPr>
        <p:spPr>
          <a:xfrm>
            <a:off x="5089360"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Picture Placeholder 3">
            <a:extLst>
              <a:ext uri="{FF2B5EF4-FFF2-40B4-BE49-F238E27FC236}">
                <a16:creationId xmlns:a16="http://schemas.microsoft.com/office/drawing/2014/main" id="{68C0A5A9-8E77-9BAC-76E0-26033140D6F9}"/>
              </a:ext>
            </a:extLst>
          </p:cNvPr>
          <p:cNvSpPr>
            <a:spLocks noGrp="1"/>
          </p:cNvSpPr>
          <p:nvPr>
            <p:ph type="pic" sz="quarter" idx="17"/>
          </p:nvPr>
        </p:nvSpPr>
        <p:spPr>
          <a:xfrm>
            <a:off x="5214754" y="2528999"/>
            <a:ext cx="1762492" cy="1800001"/>
          </a:xfrm>
          <a:solidFill>
            <a:schemeClr val="accent2"/>
          </a:solidFill>
        </p:spPr>
        <p:txBody>
          <a:bodyPr/>
          <a:lstStyle>
            <a:lvl1pPr>
              <a:defRPr>
                <a:solidFill>
                  <a:schemeClr val="tx1"/>
                </a:solidFill>
              </a:defRPr>
            </a:lvl1pPr>
          </a:lstStyle>
          <a:p>
            <a:endParaRPr lang="en-ID"/>
          </a:p>
        </p:txBody>
      </p:sp>
      <p:sp>
        <p:nvSpPr>
          <p:cNvPr id="8" name="Text Placeholder 2">
            <a:extLst>
              <a:ext uri="{FF2B5EF4-FFF2-40B4-BE49-F238E27FC236}">
                <a16:creationId xmlns:a16="http://schemas.microsoft.com/office/drawing/2014/main" id="{8643AD8B-BAE3-3848-73D3-62FAD7D0D089}"/>
              </a:ext>
            </a:extLst>
          </p:cNvPr>
          <p:cNvSpPr>
            <a:spLocks noGrp="1"/>
          </p:cNvSpPr>
          <p:nvPr>
            <p:ph type="body" sz="quarter" idx="18" hasCustomPrompt="1"/>
          </p:nvPr>
        </p:nvSpPr>
        <p:spPr>
          <a:xfrm>
            <a:off x="4946485"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1" name="Text Placeholder 7">
            <a:extLst>
              <a:ext uri="{FF2B5EF4-FFF2-40B4-BE49-F238E27FC236}">
                <a16:creationId xmlns:a16="http://schemas.microsoft.com/office/drawing/2014/main" id="{99CF8509-C7EC-79D3-7411-F26B02D10736}"/>
              </a:ext>
            </a:extLst>
          </p:cNvPr>
          <p:cNvSpPr>
            <a:spLocks noGrp="1"/>
          </p:cNvSpPr>
          <p:nvPr>
            <p:ph type="body" sz="quarter" idx="19" hasCustomPrompt="1"/>
          </p:nvPr>
        </p:nvSpPr>
        <p:spPr>
          <a:xfrm>
            <a:off x="4946485"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12" name="Rectangle 11">
            <a:extLst>
              <a:ext uri="{FF2B5EF4-FFF2-40B4-BE49-F238E27FC236}">
                <a16:creationId xmlns:a16="http://schemas.microsoft.com/office/drawing/2014/main" id="{53BA5D59-0209-89B8-9147-1C63D7A1B071}"/>
              </a:ext>
            </a:extLst>
          </p:cNvPr>
          <p:cNvSpPr/>
          <p:nvPr userDrawn="1"/>
        </p:nvSpPr>
        <p:spPr>
          <a:xfrm>
            <a:off x="9158122"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3" name="Picture Placeholder 3">
            <a:extLst>
              <a:ext uri="{FF2B5EF4-FFF2-40B4-BE49-F238E27FC236}">
                <a16:creationId xmlns:a16="http://schemas.microsoft.com/office/drawing/2014/main" id="{21C38032-B31A-CB71-7779-947398FC53DC}"/>
              </a:ext>
            </a:extLst>
          </p:cNvPr>
          <p:cNvSpPr>
            <a:spLocks noGrp="1"/>
          </p:cNvSpPr>
          <p:nvPr>
            <p:ph type="pic" sz="quarter" idx="20"/>
          </p:nvPr>
        </p:nvSpPr>
        <p:spPr>
          <a:xfrm>
            <a:off x="9283516" y="2528999"/>
            <a:ext cx="1762492" cy="1800001"/>
          </a:xfrm>
          <a:solidFill>
            <a:schemeClr val="accent2"/>
          </a:solidFill>
        </p:spPr>
        <p:txBody>
          <a:bodyPr/>
          <a:lstStyle>
            <a:lvl1pPr>
              <a:defRPr>
                <a:solidFill>
                  <a:schemeClr val="tx1"/>
                </a:solidFill>
              </a:defRPr>
            </a:lvl1pPr>
          </a:lstStyle>
          <a:p>
            <a:endParaRPr lang="en-ID"/>
          </a:p>
        </p:txBody>
      </p:sp>
      <p:sp>
        <p:nvSpPr>
          <p:cNvPr id="14" name="Text Placeholder 2">
            <a:extLst>
              <a:ext uri="{FF2B5EF4-FFF2-40B4-BE49-F238E27FC236}">
                <a16:creationId xmlns:a16="http://schemas.microsoft.com/office/drawing/2014/main" id="{1A3EAE2A-BC8F-C40E-3865-3BDF5B54D294}"/>
              </a:ext>
            </a:extLst>
          </p:cNvPr>
          <p:cNvSpPr>
            <a:spLocks noGrp="1"/>
          </p:cNvSpPr>
          <p:nvPr>
            <p:ph type="body" sz="quarter" idx="21" hasCustomPrompt="1"/>
          </p:nvPr>
        </p:nvSpPr>
        <p:spPr>
          <a:xfrm>
            <a:off x="9015247"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5" name="Text Placeholder 7">
            <a:extLst>
              <a:ext uri="{FF2B5EF4-FFF2-40B4-BE49-F238E27FC236}">
                <a16:creationId xmlns:a16="http://schemas.microsoft.com/office/drawing/2014/main" id="{047C502D-0AB2-780B-BDDB-36CCF8FEF686}"/>
              </a:ext>
            </a:extLst>
          </p:cNvPr>
          <p:cNvSpPr>
            <a:spLocks noGrp="1"/>
          </p:cNvSpPr>
          <p:nvPr>
            <p:ph type="body" sz="quarter" idx="22" hasCustomPrompt="1"/>
          </p:nvPr>
        </p:nvSpPr>
        <p:spPr>
          <a:xfrm>
            <a:off x="9015247"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Tree>
    <p:extLst>
      <p:ext uri="{BB962C8B-B14F-4D97-AF65-F5344CB8AC3E}">
        <p14:creationId xmlns:p14="http://schemas.microsoft.com/office/powerpoint/2010/main" val="3422810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01V2">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584200"/>
            <a:ext cx="11017248" cy="5689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1308100" y="2099256"/>
            <a:ext cx="9575798" cy="2179036"/>
          </a:xfrm>
          <a:prstGeom prst="rect">
            <a:avLst/>
          </a:prstGeom>
        </p:spPr>
        <p:txBody>
          <a:bodyPr anchor="b">
            <a:noAutofit/>
          </a:bodyPr>
          <a:lstStyle>
            <a:lvl1pPr algn="ctr">
              <a:defRPr sz="5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1308100" y="4386292"/>
            <a:ext cx="9575798"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4885976" y="4278292"/>
            <a:ext cx="2420046"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2185570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S07V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730250"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855644" y="2528999"/>
            <a:ext cx="1762492" cy="1800001"/>
          </a:xfrm>
          <a:solidFill>
            <a:schemeClr val="accent2"/>
          </a:solidFill>
        </p:spPr>
        <p:txBody>
          <a:bodyPr/>
          <a:lstStyle>
            <a:lvl1pPr>
              <a:defRPr>
                <a:solidFill>
                  <a:schemeClr val="tx1"/>
                </a:solidFill>
              </a:defRPr>
            </a:lvl1pPr>
          </a:lstStyle>
          <a:p>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587375"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587375"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27" name="Rectangle 26">
            <a:extLst>
              <a:ext uri="{FF2B5EF4-FFF2-40B4-BE49-F238E27FC236}">
                <a16:creationId xmlns:a16="http://schemas.microsoft.com/office/drawing/2014/main" id="{8BA6A98A-D7E8-DACA-9006-CD8053271585}"/>
              </a:ext>
            </a:extLst>
          </p:cNvPr>
          <p:cNvSpPr/>
          <p:nvPr userDrawn="1"/>
        </p:nvSpPr>
        <p:spPr>
          <a:xfrm>
            <a:off x="3634316"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Picture Placeholder 3">
            <a:extLst>
              <a:ext uri="{FF2B5EF4-FFF2-40B4-BE49-F238E27FC236}">
                <a16:creationId xmlns:a16="http://schemas.microsoft.com/office/drawing/2014/main" id="{675AB211-7576-E1FA-EA29-B79982587E1F}"/>
              </a:ext>
            </a:extLst>
          </p:cNvPr>
          <p:cNvSpPr>
            <a:spLocks noGrp="1"/>
          </p:cNvSpPr>
          <p:nvPr>
            <p:ph type="pic" sz="quarter" idx="17"/>
          </p:nvPr>
        </p:nvSpPr>
        <p:spPr>
          <a:xfrm>
            <a:off x="3759710" y="2528999"/>
            <a:ext cx="1762492" cy="1800001"/>
          </a:xfrm>
          <a:solidFill>
            <a:schemeClr val="accent2"/>
          </a:solidFill>
        </p:spPr>
        <p:txBody>
          <a:bodyPr/>
          <a:lstStyle>
            <a:lvl1pPr>
              <a:defRPr>
                <a:solidFill>
                  <a:schemeClr val="tx1"/>
                </a:solidFill>
              </a:defRPr>
            </a:lvl1pPr>
          </a:lstStyle>
          <a:p>
            <a:endParaRPr lang="en-ID"/>
          </a:p>
        </p:txBody>
      </p:sp>
      <p:sp>
        <p:nvSpPr>
          <p:cNvPr id="29" name="Text Placeholder 2">
            <a:extLst>
              <a:ext uri="{FF2B5EF4-FFF2-40B4-BE49-F238E27FC236}">
                <a16:creationId xmlns:a16="http://schemas.microsoft.com/office/drawing/2014/main" id="{446CBDD2-D76B-E541-1010-51F52DEBB0AB}"/>
              </a:ext>
            </a:extLst>
          </p:cNvPr>
          <p:cNvSpPr>
            <a:spLocks noGrp="1"/>
          </p:cNvSpPr>
          <p:nvPr>
            <p:ph type="body" sz="quarter" idx="18" hasCustomPrompt="1"/>
          </p:nvPr>
        </p:nvSpPr>
        <p:spPr>
          <a:xfrm>
            <a:off x="3491441"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0" name="Text Placeholder 7">
            <a:extLst>
              <a:ext uri="{FF2B5EF4-FFF2-40B4-BE49-F238E27FC236}">
                <a16:creationId xmlns:a16="http://schemas.microsoft.com/office/drawing/2014/main" id="{BD2D176A-8984-014A-3DD7-95E73E098DE1}"/>
              </a:ext>
            </a:extLst>
          </p:cNvPr>
          <p:cNvSpPr>
            <a:spLocks noGrp="1"/>
          </p:cNvSpPr>
          <p:nvPr>
            <p:ph type="body" sz="quarter" idx="19" hasCustomPrompt="1"/>
          </p:nvPr>
        </p:nvSpPr>
        <p:spPr>
          <a:xfrm>
            <a:off x="3491441"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31" name="Rectangle 30">
            <a:extLst>
              <a:ext uri="{FF2B5EF4-FFF2-40B4-BE49-F238E27FC236}">
                <a16:creationId xmlns:a16="http://schemas.microsoft.com/office/drawing/2014/main" id="{5D3E502E-44C3-9BA0-5EF8-2BCF3B51B0E9}"/>
              </a:ext>
            </a:extLst>
          </p:cNvPr>
          <p:cNvSpPr/>
          <p:nvPr userDrawn="1"/>
        </p:nvSpPr>
        <p:spPr>
          <a:xfrm>
            <a:off x="6538382"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32" name="Picture Placeholder 3">
            <a:extLst>
              <a:ext uri="{FF2B5EF4-FFF2-40B4-BE49-F238E27FC236}">
                <a16:creationId xmlns:a16="http://schemas.microsoft.com/office/drawing/2014/main" id="{A7D470C9-B206-8884-B452-644A47C1E25F}"/>
              </a:ext>
            </a:extLst>
          </p:cNvPr>
          <p:cNvSpPr>
            <a:spLocks noGrp="1"/>
          </p:cNvSpPr>
          <p:nvPr>
            <p:ph type="pic" sz="quarter" idx="20"/>
          </p:nvPr>
        </p:nvSpPr>
        <p:spPr>
          <a:xfrm>
            <a:off x="6663776" y="2528999"/>
            <a:ext cx="1762492" cy="1800001"/>
          </a:xfrm>
          <a:solidFill>
            <a:schemeClr val="accent2"/>
          </a:solidFill>
        </p:spPr>
        <p:txBody>
          <a:bodyPr/>
          <a:lstStyle>
            <a:lvl1pPr>
              <a:defRPr>
                <a:solidFill>
                  <a:schemeClr val="tx1"/>
                </a:solidFill>
              </a:defRPr>
            </a:lvl1pPr>
          </a:lstStyle>
          <a:p>
            <a:endParaRPr lang="en-ID"/>
          </a:p>
        </p:txBody>
      </p:sp>
      <p:sp>
        <p:nvSpPr>
          <p:cNvPr id="33" name="Text Placeholder 2">
            <a:extLst>
              <a:ext uri="{FF2B5EF4-FFF2-40B4-BE49-F238E27FC236}">
                <a16:creationId xmlns:a16="http://schemas.microsoft.com/office/drawing/2014/main" id="{B4A97306-5669-EFC7-0E04-7F32BA205799}"/>
              </a:ext>
            </a:extLst>
          </p:cNvPr>
          <p:cNvSpPr>
            <a:spLocks noGrp="1"/>
          </p:cNvSpPr>
          <p:nvPr>
            <p:ph type="body" sz="quarter" idx="21" hasCustomPrompt="1"/>
          </p:nvPr>
        </p:nvSpPr>
        <p:spPr>
          <a:xfrm>
            <a:off x="6395507"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4" name="Text Placeholder 7">
            <a:extLst>
              <a:ext uri="{FF2B5EF4-FFF2-40B4-BE49-F238E27FC236}">
                <a16:creationId xmlns:a16="http://schemas.microsoft.com/office/drawing/2014/main" id="{032564A6-17E4-63CF-F22E-C982FA9E08C1}"/>
              </a:ext>
            </a:extLst>
          </p:cNvPr>
          <p:cNvSpPr>
            <a:spLocks noGrp="1"/>
          </p:cNvSpPr>
          <p:nvPr>
            <p:ph type="body" sz="quarter" idx="22" hasCustomPrompt="1"/>
          </p:nvPr>
        </p:nvSpPr>
        <p:spPr>
          <a:xfrm>
            <a:off x="6395507"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35" name="Rectangle 34">
            <a:extLst>
              <a:ext uri="{FF2B5EF4-FFF2-40B4-BE49-F238E27FC236}">
                <a16:creationId xmlns:a16="http://schemas.microsoft.com/office/drawing/2014/main" id="{558A6AB0-F48E-FF05-A95F-B1AAC3ED1B3C}"/>
              </a:ext>
            </a:extLst>
          </p:cNvPr>
          <p:cNvSpPr/>
          <p:nvPr userDrawn="1"/>
        </p:nvSpPr>
        <p:spPr>
          <a:xfrm>
            <a:off x="9442449" y="2403790"/>
            <a:ext cx="722972" cy="777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36" name="Picture Placeholder 3">
            <a:extLst>
              <a:ext uri="{FF2B5EF4-FFF2-40B4-BE49-F238E27FC236}">
                <a16:creationId xmlns:a16="http://schemas.microsoft.com/office/drawing/2014/main" id="{407AD496-47DC-C2CD-C475-B49607A63789}"/>
              </a:ext>
            </a:extLst>
          </p:cNvPr>
          <p:cNvSpPr>
            <a:spLocks noGrp="1"/>
          </p:cNvSpPr>
          <p:nvPr>
            <p:ph type="pic" sz="quarter" idx="23"/>
          </p:nvPr>
        </p:nvSpPr>
        <p:spPr>
          <a:xfrm>
            <a:off x="9567843" y="2528999"/>
            <a:ext cx="1762492" cy="1800001"/>
          </a:xfrm>
          <a:solidFill>
            <a:schemeClr val="accent2"/>
          </a:solidFill>
        </p:spPr>
        <p:txBody>
          <a:bodyPr/>
          <a:lstStyle>
            <a:lvl1pPr>
              <a:defRPr>
                <a:solidFill>
                  <a:schemeClr val="tx1"/>
                </a:solidFill>
              </a:defRPr>
            </a:lvl1pPr>
          </a:lstStyle>
          <a:p>
            <a:endParaRPr lang="en-ID"/>
          </a:p>
        </p:txBody>
      </p:sp>
      <p:sp>
        <p:nvSpPr>
          <p:cNvPr id="37" name="Text Placeholder 2">
            <a:extLst>
              <a:ext uri="{FF2B5EF4-FFF2-40B4-BE49-F238E27FC236}">
                <a16:creationId xmlns:a16="http://schemas.microsoft.com/office/drawing/2014/main" id="{7E5ED195-C091-5EBE-F538-006D11703EF3}"/>
              </a:ext>
            </a:extLst>
          </p:cNvPr>
          <p:cNvSpPr>
            <a:spLocks noGrp="1"/>
          </p:cNvSpPr>
          <p:nvPr>
            <p:ph type="body" sz="quarter" idx="24" hasCustomPrompt="1"/>
          </p:nvPr>
        </p:nvSpPr>
        <p:spPr>
          <a:xfrm>
            <a:off x="9299574" y="5179687"/>
            <a:ext cx="2305051"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8" name="Text Placeholder 7">
            <a:extLst>
              <a:ext uri="{FF2B5EF4-FFF2-40B4-BE49-F238E27FC236}">
                <a16:creationId xmlns:a16="http://schemas.microsoft.com/office/drawing/2014/main" id="{A1269684-0989-083B-FBD2-1201639C10D2}"/>
              </a:ext>
            </a:extLst>
          </p:cNvPr>
          <p:cNvSpPr>
            <a:spLocks noGrp="1"/>
          </p:cNvSpPr>
          <p:nvPr>
            <p:ph type="body" sz="quarter" idx="25" hasCustomPrompt="1"/>
          </p:nvPr>
        </p:nvSpPr>
        <p:spPr>
          <a:xfrm>
            <a:off x="9299574" y="4786109"/>
            <a:ext cx="2305051"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Tree>
    <p:extLst>
      <p:ext uri="{BB962C8B-B14F-4D97-AF65-F5344CB8AC3E}">
        <p14:creationId xmlns:p14="http://schemas.microsoft.com/office/powerpoint/2010/main" val="2850721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S07V4">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Rectangle 4">
            <a:extLst>
              <a:ext uri="{FF2B5EF4-FFF2-40B4-BE49-F238E27FC236}">
                <a16:creationId xmlns:a16="http://schemas.microsoft.com/office/drawing/2014/main" id="{A9C58487-FAF6-6FA2-6EE6-AF55ED7E11BD}"/>
              </a:ext>
            </a:extLst>
          </p:cNvPr>
          <p:cNvSpPr/>
          <p:nvPr userDrawn="1"/>
        </p:nvSpPr>
        <p:spPr>
          <a:xfrm>
            <a:off x="749007" y="1868827"/>
            <a:ext cx="1195970" cy="12867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 name="Picture Placeholder 3">
            <a:extLst>
              <a:ext uri="{FF2B5EF4-FFF2-40B4-BE49-F238E27FC236}">
                <a16:creationId xmlns:a16="http://schemas.microsoft.com/office/drawing/2014/main" id="{A60A65A1-5F85-B33B-EA28-74D5F976D7D6}"/>
              </a:ext>
            </a:extLst>
          </p:cNvPr>
          <p:cNvSpPr>
            <a:spLocks noGrp="1"/>
          </p:cNvSpPr>
          <p:nvPr>
            <p:ph type="pic" sz="quarter" idx="12"/>
          </p:nvPr>
        </p:nvSpPr>
        <p:spPr>
          <a:xfrm>
            <a:off x="874400" y="1994036"/>
            <a:ext cx="2915587" cy="2977636"/>
          </a:xfrm>
          <a:solidFill>
            <a:schemeClr val="accent2"/>
          </a:solidFill>
        </p:spPr>
        <p:txBody>
          <a:bodyPr/>
          <a:lstStyle>
            <a:lvl1pPr>
              <a:defRPr>
                <a:solidFill>
                  <a:schemeClr val="tx1"/>
                </a:solidFill>
              </a:defRPr>
            </a:lvl1pPr>
          </a:lstStyle>
          <a:p>
            <a:endParaRPr lang="en-ID"/>
          </a:p>
        </p:txBody>
      </p:sp>
      <p:sp>
        <p:nvSpPr>
          <p:cNvPr id="7" name="Text Placeholder 2">
            <a:extLst>
              <a:ext uri="{FF2B5EF4-FFF2-40B4-BE49-F238E27FC236}">
                <a16:creationId xmlns:a16="http://schemas.microsoft.com/office/drawing/2014/main" id="{B9739D3D-43C6-568B-C822-71725DFDDE2B}"/>
              </a:ext>
            </a:extLst>
          </p:cNvPr>
          <p:cNvSpPr>
            <a:spLocks noGrp="1"/>
          </p:cNvSpPr>
          <p:nvPr>
            <p:ph type="body" sz="quarter" idx="15" hasCustomPrompt="1"/>
          </p:nvPr>
        </p:nvSpPr>
        <p:spPr>
          <a:xfrm>
            <a:off x="854241" y="5684512"/>
            <a:ext cx="2935746" cy="3600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9" name="Text Placeholder 7">
            <a:extLst>
              <a:ext uri="{FF2B5EF4-FFF2-40B4-BE49-F238E27FC236}">
                <a16:creationId xmlns:a16="http://schemas.microsoft.com/office/drawing/2014/main" id="{0FDDC7E6-D45A-8771-B382-2AB8909D9FAC}"/>
              </a:ext>
            </a:extLst>
          </p:cNvPr>
          <p:cNvSpPr>
            <a:spLocks noGrp="1"/>
          </p:cNvSpPr>
          <p:nvPr>
            <p:ph type="body" sz="quarter" idx="16" hasCustomPrompt="1"/>
          </p:nvPr>
        </p:nvSpPr>
        <p:spPr>
          <a:xfrm>
            <a:off x="854241" y="5290934"/>
            <a:ext cx="2935746" cy="360000"/>
          </a:xfrm>
        </p:spPr>
        <p:txBody>
          <a:bodyPr anchor="b">
            <a:noAutofit/>
          </a:bodyPr>
          <a:lstStyle>
            <a:lvl1pPr algn="ctr">
              <a:lnSpc>
                <a:spcPct val="100000"/>
              </a:lnSpc>
              <a:spcBef>
                <a:spcPts val="0"/>
              </a:spcBef>
              <a:defRPr sz="1800">
                <a:solidFill>
                  <a:schemeClr val="tx1"/>
                </a:solidFill>
              </a:defRPr>
            </a:lvl1pPr>
          </a:lstStyle>
          <a:p>
            <a:pPr lvl="0"/>
            <a:r>
              <a:rPr lang="en-GB" dirty="0"/>
              <a:t>Name</a:t>
            </a:r>
          </a:p>
        </p:txBody>
      </p:sp>
      <p:sp>
        <p:nvSpPr>
          <p:cNvPr id="27" name="Rectangle 26">
            <a:extLst>
              <a:ext uri="{FF2B5EF4-FFF2-40B4-BE49-F238E27FC236}">
                <a16:creationId xmlns:a16="http://schemas.microsoft.com/office/drawing/2014/main" id="{8BA6A98A-D7E8-DACA-9006-CD8053271585}"/>
              </a:ext>
            </a:extLst>
          </p:cNvPr>
          <p:cNvSpPr/>
          <p:nvPr userDrawn="1"/>
        </p:nvSpPr>
        <p:spPr>
          <a:xfrm>
            <a:off x="4525429" y="1932326"/>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Picture Placeholder 3">
            <a:extLst>
              <a:ext uri="{FF2B5EF4-FFF2-40B4-BE49-F238E27FC236}">
                <a16:creationId xmlns:a16="http://schemas.microsoft.com/office/drawing/2014/main" id="{675AB211-7576-E1FA-EA29-B79982587E1F}"/>
              </a:ext>
            </a:extLst>
          </p:cNvPr>
          <p:cNvSpPr>
            <a:spLocks noGrp="1"/>
          </p:cNvSpPr>
          <p:nvPr>
            <p:ph type="pic" sz="quarter" idx="17"/>
          </p:nvPr>
        </p:nvSpPr>
        <p:spPr>
          <a:xfrm>
            <a:off x="4587323" y="1994036"/>
            <a:ext cx="1162882" cy="1187630"/>
          </a:xfrm>
          <a:solidFill>
            <a:schemeClr val="accent2"/>
          </a:solidFill>
        </p:spPr>
        <p:txBody>
          <a:bodyPr/>
          <a:lstStyle>
            <a:lvl1pPr>
              <a:defRPr>
                <a:solidFill>
                  <a:schemeClr val="tx1"/>
                </a:solidFill>
              </a:defRPr>
            </a:lvl1pPr>
          </a:lstStyle>
          <a:p>
            <a:endParaRPr lang="en-ID"/>
          </a:p>
        </p:txBody>
      </p:sp>
      <p:sp>
        <p:nvSpPr>
          <p:cNvPr id="29" name="Text Placeholder 2">
            <a:extLst>
              <a:ext uri="{FF2B5EF4-FFF2-40B4-BE49-F238E27FC236}">
                <a16:creationId xmlns:a16="http://schemas.microsoft.com/office/drawing/2014/main" id="{446CBDD2-D76B-E541-1010-51F52DEBB0AB}"/>
              </a:ext>
            </a:extLst>
          </p:cNvPr>
          <p:cNvSpPr>
            <a:spLocks noGrp="1"/>
          </p:cNvSpPr>
          <p:nvPr>
            <p:ph type="body" sz="quarter" idx="18" hasCustomPrompt="1"/>
          </p:nvPr>
        </p:nvSpPr>
        <p:spPr>
          <a:xfrm>
            <a:off x="4248013" y="3676335"/>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0" name="Text Placeholder 7">
            <a:extLst>
              <a:ext uri="{FF2B5EF4-FFF2-40B4-BE49-F238E27FC236}">
                <a16:creationId xmlns:a16="http://schemas.microsoft.com/office/drawing/2014/main" id="{BD2D176A-8984-014A-3DD7-95E73E098DE1}"/>
              </a:ext>
            </a:extLst>
          </p:cNvPr>
          <p:cNvSpPr>
            <a:spLocks noGrp="1"/>
          </p:cNvSpPr>
          <p:nvPr>
            <p:ph type="body" sz="quarter" idx="19" hasCustomPrompt="1"/>
          </p:nvPr>
        </p:nvSpPr>
        <p:spPr>
          <a:xfrm>
            <a:off x="4248013" y="3361695"/>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3" name="Rectangle 2">
            <a:extLst>
              <a:ext uri="{FF2B5EF4-FFF2-40B4-BE49-F238E27FC236}">
                <a16:creationId xmlns:a16="http://schemas.microsoft.com/office/drawing/2014/main" id="{A1679058-E7B1-B3DD-691C-C008405CE5B4}"/>
              </a:ext>
            </a:extLst>
          </p:cNvPr>
          <p:cNvSpPr/>
          <p:nvPr userDrawn="1"/>
        </p:nvSpPr>
        <p:spPr>
          <a:xfrm>
            <a:off x="7282984" y="1932326"/>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 name="Picture Placeholder 3">
            <a:extLst>
              <a:ext uri="{FF2B5EF4-FFF2-40B4-BE49-F238E27FC236}">
                <a16:creationId xmlns:a16="http://schemas.microsoft.com/office/drawing/2014/main" id="{B726EF51-EDAB-E638-FEC6-824EAE64EF7A}"/>
              </a:ext>
            </a:extLst>
          </p:cNvPr>
          <p:cNvSpPr>
            <a:spLocks noGrp="1"/>
          </p:cNvSpPr>
          <p:nvPr>
            <p:ph type="pic" sz="quarter" idx="20"/>
          </p:nvPr>
        </p:nvSpPr>
        <p:spPr>
          <a:xfrm>
            <a:off x="7344878" y="1994036"/>
            <a:ext cx="1162882" cy="1187630"/>
          </a:xfrm>
          <a:solidFill>
            <a:schemeClr val="accent2"/>
          </a:solidFill>
        </p:spPr>
        <p:txBody>
          <a:bodyPr/>
          <a:lstStyle>
            <a:lvl1pPr>
              <a:defRPr>
                <a:solidFill>
                  <a:schemeClr val="tx1"/>
                </a:solidFill>
              </a:defRPr>
            </a:lvl1pPr>
          </a:lstStyle>
          <a:p>
            <a:endParaRPr lang="en-ID"/>
          </a:p>
        </p:txBody>
      </p:sp>
      <p:sp>
        <p:nvSpPr>
          <p:cNvPr id="8" name="Text Placeholder 2">
            <a:extLst>
              <a:ext uri="{FF2B5EF4-FFF2-40B4-BE49-F238E27FC236}">
                <a16:creationId xmlns:a16="http://schemas.microsoft.com/office/drawing/2014/main" id="{21278AB3-3C45-804B-EE70-B588356BDF65}"/>
              </a:ext>
            </a:extLst>
          </p:cNvPr>
          <p:cNvSpPr>
            <a:spLocks noGrp="1"/>
          </p:cNvSpPr>
          <p:nvPr>
            <p:ph type="body" sz="quarter" idx="21" hasCustomPrompt="1"/>
          </p:nvPr>
        </p:nvSpPr>
        <p:spPr>
          <a:xfrm>
            <a:off x="7005568" y="3676335"/>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0" name="Text Placeholder 7">
            <a:extLst>
              <a:ext uri="{FF2B5EF4-FFF2-40B4-BE49-F238E27FC236}">
                <a16:creationId xmlns:a16="http://schemas.microsoft.com/office/drawing/2014/main" id="{F74F294B-6C7E-502C-3F99-C01599FB71DF}"/>
              </a:ext>
            </a:extLst>
          </p:cNvPr>
          <p:cNvSpPr>
            <a:spLocks noGrp="1"/>
          </p:cNvSpPr>
          <p:nvPr>
            <p:ph type="body" sz="quarter" idx="22" hasCustomPrompt="1"/>
          </p:nvPr>
        </p:nvSpPr>
        <p:spPr>
          <a:xfrm>
            <a:off x="7005568" y="3361695"/>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11" name="Rectangle 10">
            <a:extLst>
              <a:ext uri="{FF2B5EF4-FFF2-40B4-BE49-F238E27FC236}">
                <a16:creationId xmlns:a16="http://schemas.microsoft.com/office/drawing/2014/main" id="{D0128BE9-8A9E-D15B-9B42-B8E210E6CE76}"/>
              </a:ext>
            </a:extLst>
          </p:cNvPr>
          <p:cNvSpPr/>
          <p:nvPr userDrawn="1"/>
        </p:nvSpPr>
        <p:spPr>
          <a:xfrm>
            <a:off x="10040539" y="1932326"/>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 name="Picture Placeholder 3">
            <a:extLst>
              <a:ext uri="{FF2B5EF4-FFF2-40B4-BE49-F238E27FC236}">
                <a16:creationId xmlns:a16="http://schemas.microsoft.com/office/drawing/2014/main" id="{04F83991-CD9A-E010-5C82-3B4111220839}"/>
              </a:ext>
            </a:extLst>
          </p:cNvPr>
          <p:cNvSpPr>
            <a:spLocks noGrp="1"/>
          </p:cNvSpPr>
          <p:nvPr>
            <p:ph type="pic" sz="quarter" idx="23"/>
          </p:nvPr>
        </p:nvSpPr>
        <p:spPr>
          <a:xfrm>
            <a:off x="10102433" y="1994036"/>
            <a:ext cx="1162882" cy="1187630"/>
          </a:xfrm>
          <a:solidFill>
            <a:schemeClr val="accent2"/>
          </a:solidFill>
        </p:spPr>
        <p:txBody>
          <a:bodyPr/>
          <a:lstStyle>
            <a:lvl1pPr>
              <a:defRPr>
                <a:solidFill>
                  <a:schemeClr val="tx1"/>
                </a:solidFill>
              </a:defRPr>
            </a:lvl1pPr>
          </a:lstStyle>
          <a:p>
            <a:endParaRPr lang="en-ID"/>
          </a:p>
        </p:txBody>
      </p:sp>
      <p:sp>
        <p:nvSpPr>
          <p:cNvPr id="13" name="Text Placeholder 2">
            <a:extLst>
              <a:ext uri="{FF2B5EF4-FFF2-40B4-BE49-F238E27FC236}">
                <a16:creationId xmlns:a16="http://schemas.microsoft.com/office/drawing/2014/main" id="{A7F74D1E-5148-8BFD-ED4F-A495EA56AC3C}"/>
              </a:ext>
            </a:extLst>
          </p:cNvPr>
          <p:cNvSpPr>
            <a:spLocks noGrp="1"/>
          </p:cNvSpPr>
          <p:nvPr>
            <p:ph type="body" sz="quarter" idx="24" hasCustomPrompt="1"/>
          </p:nvPr>
        </p:nvSpPr>
        <p:spPr>
          <a:xfrm>
            <a:off x="9763123" y="3676335"/>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4" name="Text Placeholder 7">
            <a:extLst>
              <a:ext uri="{FF2B5EF4-FFF2-40B4-BE49-F238E27FC236}">
                <a16:creationId xmlns:a16="http://schemas.microsoft.com/office/drawing/2014/main" id="{56062126-2EA8-B0DD-F10D-80C196FD6835}"/>
              </a:ext>
            </a:extLst>
          </p:cNvPr>
          <p:cNvSpPr>
            <a:spLocks noGrp="1"/>
          </p:cNvSpPr>
          <p:nvPr>
            <p:ph type="body" sz="quarter" idx="25" hasCustomPrompt="1"/>
          </p:nvPr>
        </p:nvSpPr>
        <p:spPr>
          <a:xfrm>
            <a:off x="9763123" y="3361695"/>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39" name="Rectangle 38">
            <a:extLst>
              <a:ext uri="{FF2B5EF4-FFF2-40B4-BE49-F238E27FC236}">
                <a16:creationId xmlns:a16="http://schemas.microsoft.com/office/drawing/2014/main" id="{FDC9DED9-EC5E-03DB-FBD0-057D060E5106}"/>
              </a:ext>
            </a:extLst>
          </p:cNvPr>
          <p:cNvSpPr/>
          <p:nvPr userDrawn="1"/>
        </p:nvSpPr>
        <p:spPr>
          <a:xfrm>
            <a:off x="4525429" y="4248729"/>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0" name="Picture Placeholder 3">
            <a:extLst>
              <a:ext uri="{FF2B5EF4-FFF2-40B4-BE49-F238E27FC236}">
                <a16:creationId xmlns:a16="http://schemas.microsoft.com/office/drawing/2014/main" id="{667C17D1-7667-0328-C812-DE91422F1FDB}"/>
              </a:ext>
            </a:extLst>
          </p:cNvPr>
          <p:cNvSpPr>
            <a:spLocks noGrp="1"/>
          </p:cNvSpPr>
          <p:nvPr>
            <p:ph type="pic" sz="quarter" idx="26"/>
          </p:nvPr>
        </p:nvSpPr>
        <p:spPr>
          <a:xfrm>
            <a:off x="4587323" y="4310439"/>
            <a:ext cx="1162882" cy="1187630"/>
          </a:xfrm>
          <a:solidFill>
            <a:schemeClr val="accent2"/>
          </a:solidFill>
        </p:spPr>
        <p:txBody>
          <a:bodyPr/>
          <a:lstStyle>
            <a:lvl1pPr>
              <a:defRPr>
                <a:solidFill>
                  <a:schemeClr val="tx1"/>
                </a:solidFill>
              </a:defRPr>
            </a:lvl1pPr>
          </a:lstStyle>
          <a:p>
            <a:endParaRPr lang="en-ID"/>
          </a:p>
        </p:txBody>
      </p:sp>
      <p:sp>
        <p:nvSpPr>
          <p:cNvPr id="41" name="Text Placeholder 2">
            <a:extLst>
              <a:ext uri="{FF2B5EF4-FFF2-40B4-BE49-F238E27FC236}">
                <a16:creationId xmlns:a16="http://schemas.microsoft.com/office/drawing/2014/main" id="{C8BDB176-B841-841B-7423-2350F5D7140D}"/>
              </a:ext>
            </a:extLst>
          </p:cNvPr>
          <p:cNvSpPr>
            <a:spLocks noGrp="1"/>
          </p:cNvSpPr>
          <p:nvPr>
            <p:ph type="body" sz="quarter" idx="27" hasCustomPrompt="1"/>
          </p:nvPr>
        </p:nvSpPr>
        <p:spPr>
          <a:xfrm>
            <a:off x="4248013" y="5992738"/>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42" name="Text Placeholder 7">
            <a:extLst>
              <a:ext uri="{FF2B5EF4-FFF2-40B4-BE49-F238E27FC236}">
                <a16:creationId xmlns:a16="http://schemas.microsoft.com/office/drawing/2014/main" id="{061F58F2-BC79-ACFD-D4F6-00D60E5B6F7F}"/>
              </a:ext>
            </a:extLst>
          </p:cNvPr>
          <p:cNvSpPr>
            <a:spLocks noGrp="1"/>
          </p:cNvSpPr>
          <p:nvPr>
            <p:ph type="body" sz="quarter" idx="28" hasCustomPrompt="1"/>
          </p:nvPr>
        </p:nvSpPr>
        <p:spPr>
          <a:xfrm>
            <a:off x="4248013" y="5678098"/>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43" name="Rectangle 42">
            <a:extLst>
              <a:ext uri="{FF2B5EF4-FFF2-40B4-BE49-F238E27FC236}">
                <a16:creationId xmlns:a16="http://schemas.microsoft.com/office/drawing/2014/main" id="{90883052-7CAB-5D9D-1C4C-7238E4ED9496}"/>
              </a:ext>
            </a:extLst>
          </p:cNvPr>
          <p:cNvSpPr/>
          <p:nvPr userDrawn="1"/>
        </p:nvSpPr>
        <p:spPr>
          <a:xfrm>
            <a:off x="7282984" y="4248729"/>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4" name="Picture Placeholder 3">
            <a:extLst>
              <a:ext uri="{FF2B5EF4-FFF2-40B4-BE49-F238E27FC236}">
                <a16:creationId xmlns:a16="http://schemas.microsoft.com/office/drawing/2014/main" id="{EC26EBCA-EEA2-413A-4452-18CBF9BEEC2D}"/>
              </a:ext>
            </a:extLst>
          </p:cNvPr>
          <p:cNvSpPr>
            <a:spLocks noGrp="1"/>
          </p:cNvSpPr>
          <p:nvPr>
            <p:ph type="pic" sz="quarter" idx="29"/>
          </p:nvPr>
        </p:nvSpPr>
        <p:spPr>
          <a:xfrm>
            <a:off x="7344878" y="4310439"/>
            <a:ext cx="1162882" cy="1187630"/>
          </a:xfrm>
          <a:solidFill>
            <a:schemeClr val="accent2"/>
          </a:solidFill>
        </p:spPr>
        <p:txBody>
          <a:bodyPr/>
          <a:lstStyle>
            <a:lvl1pPr>
              <a:defRPr>
                <a:solidFill>
                  <a:schemeClr val="tx1"/>
                </a:solidFill>
              </a:defRPr>
            </a:lvl1pPr>
          </a:lstStyle>
          <a:p>
            <a:endParaRPr lang="en-ID"/>
          </a:p>
        </p:txBody>
      </p:sp>
      <p:sp>
        <p:nvSpPr>
          <p:cNvPr id="45" name="Text Placeholder 2">
            <a:extLst>
              <a:ext uri="{FF2B5EF4-FFF2-40B4-BE49-F238E27FC236}">
                <a16:creationId xmlns:a16="http://schemas.microsoft.com/office/drawing/2014/main" id="{60C31386-3A29-A2FB-7C79-81A8634D0613}"/>
              </a:ext>
            </a:extLst>
          </p:cNvPr>
          <p:cNvSpPr>
            <a:spLocks noGrp="1"/>
          </p:cNvSpPr>
          <p:nvPr>
            <p:ph type="body" sz="quarter" idx="30" hasCustomPrompt="1"/>
          </p:nvPr>
        </p:nvSpPr>
        <p:spPr>
          <a:xfrm>
            <a:off x="7005568" y="5992738"/>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46" name="Text Placeholder 7">
            <a:extLst>
              <a:ext uri="{FF2B5EF4-FFF2-40B4-BE49-F238E27FC236}">
                <a16:creationId xmlns:a16="http://schemas.microsoft.com/office/drawing/2014/main" id="{83FCFFD3-F8A8-5CA6-DE25-64B1BE9C6555}"/>
              </a:ext>
            </a:extLst>
          </p:cNvPr>
          <p:cNvSpPr>
            <a:spLocks noGrp="1"/>
          </p:cNvSpPr>
          <p:nvPr>
            <p:ph type="body" sz="quarter" idx="31" hasCustomPrompt="1"/>
          </p:nvPr>
        </p:nvSpPr>
        <p:spPr>
          <a:xfrm>
            <a:off x="7005568" y="5678098"/>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
        <p:nvSpPr>
          <p:cNvPr id="47" name="Rectangle 46">
            <a:extLst>
              <a:ext uri="{FF2B5EF4-FFF2-40B4-BE49-F238E27FC236}">
                <a16:creationId xmlns:a16="http://schemas.microsoft.com/office/drawing/2014/main" id="{093CE542-7A51-B3EA-B80A-CA16E2413170}"/>
              </a:ext>
            </a:extLst>
          </p:cNvPr>
          <p:cNvSpPr/>
          <p:nvPr userDrawn="1"/>
        </p:nvSpPr>
        <p:spPr>
          <a:xfrm>
            <a:off x="10040539" y="4248729"/>
            <a:ext cx="501116" cy="5391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48" name="Picture Placeholder 3">
            <a:extLst>
              <a:ext uri="{FF2B5EF4-FFF2-40B4-BE49-F238E27FC236}">
                <a16:creationId xmlns:a16="http://schemas.microsoft.com/office/drawing/2014/main" id="{63D31212-32EC-5B65-CBE3-4A81C02EEF02}"/>
              </a:ext>
            </a:extLst>
          </p:cNvPr>
          <p:cNvSpPr>
            <a:spLocks noGrp="1"/>
          </p:cNvSpPr>
          <p:nvPr>
            <p:ph type="pic" sz="quarter" idx="32"/>
          </p:nvPr>
        </p:nvSpPr>
        <p:spPr>
          <a:xfrm>
            <a:off x="10102433" y="4310439"/>
            <a:ext cx="1162882" cy="1187630"/>
          </a:xfrm>
          <a:solidFill>
            <a:schemeClr val="accent2"/>
          </a:solidFill>
        </p:spPr>
        <p:txBody>
          <a:bodyPr/>
          <a:lstStyle>
            <a:lvl1pPr>
              <a:defRPr>
                <a:solidFill>
                  <a:schemeClr val="tx1"/>
                </a:solidFill>
              </a:defRPr>
            </a:lvl1pPr>
          </a:lstStyle>
          <a:p>
            <a:endParaRPr lang="en-ID"/>
          </a:p>
        </p:txBody>
      </p:sp>
      <p:sp>
        <p:nvSpPr>
          <p:cNvPr id="49" name="Text Placeholder 2">
            <a:extLst>
              <a:ext uri="{FF2B5EF4-FFF2-40B4-BE49-F238E27FC236}">
                <a16:creationId xmlns:a16="http://schemas.microsoft.com/office/drawing/2014/main" id="{2FD1A2E4-7264-0349-3D02-68184EAFE343}"/>
              </a:ext>
            </a:extLst>
          </p:cNvPr>
          <p:cNvSpPr>
            <a:spLocks noGrp="1"/>
          </p:cNvSpPr>
          <p:nvPr>
            <p:ph type="body" sz="quarter" idx="33" hasCustomPrompt="1"/>
          </p:nvPr>
        </p:nvSpPr>
        <p:spPr>
          <a:xfrm>
            <a:off x="9763123" y="5992738"/>
            <a:ext cx="1841502" cy="281062"/>
          </a:xfrm>
        </p:spPr>
        <p:txBody>
          <a:bodyPr anchor="ct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50" name="Text Placeholder 7">
            <a:extLst>
              <a:ext uri="{FF2B5EF4-FFF2-40B4-BE49-F238E27FC236}">
                <a16:creationId xmlns:a16="http://schemas.microsoft.com/office/drawing/2014/main" id="{748C6EDC-5A14-4551-5BDA-E2C93B692A81}"/>
              </a:ext>
            </a:extLst>
          </p:cNvPr>
          <p:cNvSpPr>
            <a:spLocks noGrp="1"/>
          </p:cNvSpPr>
          <p:nvPr>
            <p:ph type="body" sz="quarter" idx="34" hasCustomPrompt="1"/>
          </p:nvPr>
        </p:nvSpPr>
        <p:spPr>
          <a:xfrm>
            <a:off x="9763123" y="5678098"/>
            <a:ext cx="1841502" cy="281062"/>
          </a:xfrm>
        </p:spPr>
        <p:txBody>
          <a:bodyPr anchor="ctr">
            <a:noAutofit/>
          </a:bodyPr>
          <a:lstStyle>
            <a:lvl1pPr algn="ctr">
              <a:lnSpc>
                <a:spcPct val="100000"/>
              </a:lnSpc>
              <a:spcBef>
                <a:spcPts val="0"/>
              </a:spcBef>
              <a:defRPr sz="1800">
                <a:solidFill>
                  <a:schemeClr val="tx1"/>
                </a:solidFill>
              </a:defRPr>
            </a:lvl1pPr>
          </a:lstStyle>
          <a:p>
            <a:pPr lvl="0"/>
            <a:r>
              <a:rPr lang="en-GB" dirty="0"/>
              <a:t>Name</a:t>
            </a:r>
          </a:p>
        </p:txBody>
      </p:sp>
    </p:spTree>
    <p:extLst>
      <p:ext uri="{BB962C8B-B14F-4D97-AF65-F5344CB8AC3E}">
        <p14:creationId xmlns:p14="http://schemas.microsoft.com/office/powerpoint/2010/main" val="23973291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estion S09V1">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0081B130-7219-010B-5B07-B9E1EC45F082}"/>
              </a:ext>
            </a:extLst>
          </p:cNvPr>
          <p:cNvSpPr/>
          <p:nvPr userDrawn="1"/>
        </p:nvSpPr>
        <p:spPr>
          <a:xfrm>
            <a:off x="1" y="1609842"/>
            <a:ext cx="1838327" cy="3638316"/>
          </a:xfrm>
          <a:custGeom>
            <a:avLst/>
            <a:gdLst>
              <a:gd name="connsiteX0" fmla="*/ 19169 w 1838327"/>
              <a:gd name="connsiteY0" fmla="*/ 0 h 3638316"/>
              <a:gd name="connsiteX1" fmla="*/ 1838327 w 1838327"/>
              <a:gd name="connsiteY1" fmla="*/ 1819158 h 3638316"/>
              <a:gd name="connsiteX2" fmla="*/ 19169 w 1838327"/>
              <a:gd name="connsiteY2" fmla="*/ 3638316 h 3638316"/>
              <a:gd name="connsiteX3" fmla="*/ 0 w 1838327"/>
              <a:gd name="connsiteY3" fmla="*/ 3637348 h 3638316"/>
              <a:gd name="connsiteX4" fmla="*/ 0 w 1838327"/>
              <a:gd name="connsiteY4" fmla="*/ 968 h 3638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27" h="3638316">
                <a:moveTo>
                  <a:pt x="19169" y="0"/>
                </a:moveTo>
                <a:cubicBezTo>
                  <a:pt x="1023862" y="0"/>
                  <a:pt x="1838327" y="814465"/>
                  <a:pt x="1838327" y="1819158"/>
                </a:cubicBezTo>
                <a:cubicBezTo>
                  <a:pt x="1838327" y="2823851"/>
                  <a:pt x="1023862" y="3638316"/>
                  <a:pt x="19169" y="3638316"/>
                </a:cubicBezTo>
                <a:lnTo>
                  <a:pt x="0" y="3637348"/>
                </a:lnTo>
                <a:lnTo>
                  <a:pt x="0" y="968"/>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5" name="Title 1">
            <a:extLst>
              <a:ext uri="{FF2B5EF4-FFF2-40B4-BE49-F238E27FC236}">
                <a16:creationId xmlns:a16="http://schemas.microsoft.com/office/drawing/2014/main" id="{9C39DA1E-F723-DB9C-40C0-3D66E8CAFD68}"/>
              </a:ext>
            </a:extLst>
          </p:cNvPr>
          <p:cNvSpPr>
            <a:spLocks noGrp="1"/>
          </p:cNvSpPr>
          <p:nvPr>
            <p:ph type="title"/>
          </p:nvPr>
        </p:nvSpPr>
        <p:spPr>
          <a:xfrm>
            <a:off x="584201" y="2331077"/>
            <a:ext cx="4362452" cy="2195848"/>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6" name="Text Placeholder 2">
            <a:extLst>
              <a:ext uri="{FF2B5EF4-FFF2-40B4-BE49-F238E27FC236}">
                <a16:creationId xmlns:a16="http://schemas.microsoft.com/office/drawing/2014/main" id="{309DB63E-6988-D8A2-A1B7-3DC37999924F}"/>
              </a:ext>
            </a:extLst>
          </p:cNvPr>
          <p:cNvSpPr>
            <a:spLocks noGrp="1"/>
          </p:cNvSpPr>
          <p:nvPr>
            <p:ph type="body" sz="quarter" idx="15"/>
          </p:nvPr>
        </p:nvSpPr>
        <p:spPr>
          <a:xfrm>
            <a:off x="6099173" y="2251070"/>
            <a:ext cx="5508626" cy="3244738"/>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DF6DB69C-2A23-159B-EB97-B2DFB9BF3877}"/>
              </a:ext>
            </a:extLst>
          </p:cNvPr>
          <p:cNvSpPr>
            <a:spLocks noGrp="1"/>
          </p:cNvSpPr>
          <p:nvPr>
            <p:ph type="body" sz="quarter" idx="16"/>
          </p:nvPr>
        </p:nvSpPr>
        <p:spPr>
          <a:xfrm>
            <a:off x="6099173" y="1457325"/>
            <a:ext cx="5508626" cy="760167"/>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088668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Text Box T20V1">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672954"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87374" y="584201"/>
            <a:ext cx="6143625" cy="2671064"/>
          </a:xfrm>
          <a:prstGeom prst="rect">
            <a:avLst/>
          </a:prstGeom>
        </p:spPr>
        <p:txBody>
          <a:bodyPr anchor="b">
            <a:noAutofit/>
          </a:bodyPr>
          <a:lstStyle>
            <a:lvl1pPr>
              <a:defRPr sz="4400">
                <a:solidFill>
                  <a:schemeClr val="tx1"/>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405940" y="595109"/>
            <a:ext cx="4198686" cy="5678691"/>
          </a:xfrm>
          <a:solidFill>
            <a:schemeClr val="accent2"/>
          </a:solidFill>
        </p:spPr>
        <p:txBody>
          <a:bodyPr/>
          <a:lstStyle>
            <a:lvl1pPr>
              <a:defRPr>
                <a:solidFill>
                  <a:schemeClr val="tx1"/>
                </a:solidFill>
              </a:defRPr>
            </a:lvl1pPr>
          </a:lstStyle>
          <a:p>
            <a:endParaRPr lang="en-ID"/>
          </a:p>
        </p:txBody>
      </p:sp>
      <p:sp>
        <p:nvSpPr>
          <p:cNvPr id="8" name="Text Placeholder 2">
            <a:extLst>
              <a:ext uri="{FF2B5EF4-FFF2-40B4-BE49-F238E27FC236}">
                <a16:creationId xmlns:a16="http://schemas.microsoft.com/office/drawing/2014/main" id="{62C4CDD4-5CB3-EC9C-93D2-60B6515FB1C8}"/>
              </a:ext>
            </a:extLst>
          </p:cNvPr>
          <p:cNvSpPr>
            <a:spLocks noGrp="1"/>
          </p:cNvSpPr>
          <p:nvPr>
            <p:ph type="body" sz="quarter" idx="15"/>
          </p:nvPr>
        </p:nvSpPr>
        <p:spPr>
          <a:xfrm>
            <a:off x="587374" y="4181689"/>
            <a:ext cx="5508626" cy="2092110"/>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896DF618-B764-8C81-0118-BACA0E6B0CED}"/>
              </a:ext>
            </a:extLst>
          </p:cNvPr>
          <p:cNvSpPr>
            <a:spLocks noGrp="1"/>
          </p:cNvSpPr>
          <p:nvPr>
            <p:ph type="body" sz="quarter" idx="16"/>
          </p:nvPr>
        </p:nvSpPr>
        <p:spPr>
          <a:xfrm>
            <a:off x="587374" y="3788111"/>
            <a:ext cx="5508626"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Text Box T20V2">
    <p:bg>
      <p:bgPr>
        <a:solidFill>
          <a:schemeClr val="bg1"/>
        </a:solid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87375" y="1439997"/>
            <a:ext cx="3969385" cy="3978004"/>
          </a:xfrm>
          <a:prstGeom prst="rect">
            <a:avLst/>
          </a:prstGeom>
        </p:spPr>
        <p:txBody>
          <a:bodyPr anchor="ctr">
            <a:noAutofit/>
          </a:bodyPr>
          <a:lstStyle>
            <a:lvl1pPr>
              <a:defRPr>
                <a:solidFill>
                  <a:schemeClr val="tx1"/>
                </a:solidFill>
              </a:defRPr>
            </a:lvl1pPr>
          </a:lstStyle>
          <a:p>
            <a:r>
              <a:rPr lang="en-US" dirty="0"/>
              <a:t>Click to edit Master title style</a:t>
            </a:r>
            <a:endParaRPr lang="en-ID" dirty="0"/>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604625" y="3429000"/>
            <a:ext cx="5873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43DEE493-90BB-02BD-0CB7-B66627CD5D06}"/>
              </a:ext>
            </a:extLst>
          </p:cNvPr>
          <p:cNvSpPr>
            <a:spLocks noGrp="1"/>
          </p:cNvSpPr>
          <p:nvPr>
            <p:ph type="body" sz="quarter" idx="15"/>
          </p:nvPr>
        </p:nvSpPr>
        <p:spPr>
          <a:xfrm>
            <a:off x="6095999" y="2838166"/>
            <a:ext cx="5508626" cy="179175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1" name="Text Placeholder 7">
            <a:extLst>
              <a:ext uri="{FF2B5EF4-FFF2-40B4-BE49-F238E27FC236}">
                <a16:creationId xmlns:a16="http://schemas.microsoft.com/office/drawing/2014/main" id="{0C281B2A-29F6-C464-36B0-303B26A77A9F}"/>
              </a:ext>
            </a:extLst>
          </p:cNvPr>
          <p:cNvSpPr>
            <a:spLocks noGrp="1"/>
          </p:cNvSpPr>
          <p:nvPr>
            <p:ph type="body" sz="quarter" idx="16"/>
          </p:nvPr>
        </p:nvSpPr>
        <p:spPr>
          <a:xfrm>
            <a:off x="6095999" y="2444588"/>
            <a:ext cx="5508626"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Text Box T20V3">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45FF2-E894-090A-2126-BD0A3AB17A9C}"/>
              </a:ext>
            </a:extLst>
          </p:cNvPr>
          <p:cNvSpPr/>
          <p:nvPr userDrawn="1"/>
        </p:nvSpPr>
        <p:spPr>
          <a:xfrm>
            <a:off x="6096000" y="46538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11" name="Rectangle 10">
            <a:extLst>
              <a:ext uri="{FF2B5EF4-FFF2-40B4-BE49-F238E27FC236}">
                <a16:creationId xmlns:a16="http://schemas.microsoft.com/office/drawing/2014/main" id="{518248D7-F70B-9F8E-EEB6-9CBB9125483A}"/>
              </a:ext>
            </a:extLst>
          </p:cNvPr>
          <p:cNvSpPr/>
          <p:nvPr userDrawn="1"/>
        </p:nvSpPr>
        <p:spPr>
          <a:xfrm>
            <a:off x="10572000" y="5842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5057778" cy="1814807"/>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221393" y="709593"/>
            <a:ext cx="5845212" cy="5438814"/>
          </a:xfrm>
          <a:prstGeom prst="rect">
            <a:avLst/>
          </a:prstGeom>
          <a:solidFill>
            <a:schemeClr val="accent2"/>
          </a:solidFill>
        </p:spPr>
        <p:txBody>
          <a:bodyPr anchor="ctr"/>
          <a:lstStyle>
            <a:lvl1pPr algn="ctr">
              <a:defRPr sz="1200">
                <a:solidFill>
                  <a:schemeClr val="tx1"/>
                </a:solidFill>
              </a:defRPr>
            </a:lvl1pPr>
          </a:lstStyle>
          <a:p>
            <a:endParaRPr lang="en-ID"/>
          </a:p>
        </p:txBody>
      </p:sp>
      <p:sp>
        <p:nvSpPr>
          <p:cNvPr id="6"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587374" y="3589785"/>
            <a:ext cx="5057777" cy="2684015"/>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587374" y="3196208"/>
            <a:ext cx="5057777"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3641254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Text Box T20V4">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EA15B4-D2EA-01A6-7B57-69B52E7EB0A2}"/>
              </a:ext>
            </a:extLst>
          </p:cNvPr>
          <p:cNvSpPr/>
          <p:nvPr userDrawn="1"/>
        </p:nvSpPr>
        <p:spPr>
          <a:xfrm>
            <a:off x="587375" y="4833800"/>
            <a:ext cx="144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87375" y="584200"/>
            <a:ext cx="6915666" cy="2225675"/>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712770" y="3095625"/>
            <a:ext cx="6790271" cy="3052782"/>
          </a:xfrm>
          <a:prstGeom prst="rect">
            <a:avLst/>
          </a:prstGeom>
          <a:solidFill>
            <a:schemeClr val="accent2"/>
          </a:solidFill>
        </p:spPr>
        <p:txBody>
          <a:bodyPr anchor="ctr"/>
          <a:lstStyle>
            <a:lvl1pPr marL="0" indent="0" algn="ctr">
              <a:buNone/>
              <a:defRPr sz="1400">
                <a:solidFill>
                  <a:schemeClr val="tx1"/>
                </a:solidFill>
              </a:defRPr>
            </a:lvl1pPr>
          </a:lstStyle>
          <a:p>
            <a:endParaRPr lang="en-ID"/>
          </a:p>
        </p:txBody>
      </p:sp>
      <p:sp>
        <p:nvSpPr>
          <p:cNvPr id="3" name="Text Placeholder 2">
            <a:extLst>
              <a:ext uri="{FF2B5EF4-FFF2-40B4-BE49-F238E27FC236}">
                <a16:creationId xmlns:a16="http://schemas.microsoft.com/office/drawing/2014/main" id="{21A76711-60BF-29B4-4B96-D64976870576}"/>
              </a:ext>
            </a:extLst>
          </p:cNvPr>
          <p:cNvSpPr>
            <a:spLocks noGrp="1"/>
          </p:cNvSpPr>
          <p:nvPr>
            <p:ph type="body" sz="quarter" idx="16"/>
          </p:nvPr>
        </p:nvSpPr>
        <p:spPr>
          <a:xfrm>
            <a:off x="8112125" y="977777"/>
            <a:ext cx="3492499" cy="529602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77D93DB-2526-054C-8A3C-46AF86D40C19}"/>
              </a:ext>
            </a:extLst>
          </p:cNvPr>
          <p:cNvSpPr>
            <a:spLocks noGrp="1"/>
          </p:cNvSpPr>
          <p:nvPr>
            <p:ph type="body" sz="quarter" idx="17"/>
          </p:nvPr>
        </p:nvSpPr>
        <p:spPr>
          <a:xfrm>
            <a:off x="8112124" y="584200"/>
            <a:ext cx="3492499"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Text Box T20V5">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87375" y="584200"/>
            <a:ext cx="5219760" cy="2844800"/>
          </a:xfrm>
          <a:prstGeom prst="rect">
            <a:avLst/>
          </a:prstGeom>
        </p:spPr>
        <p:txBody>
          <a:bodyPr anchor="b">
            <a:noAutofit/>
          </a:bodyPr>
          <a:lstStyle>
            <a:lvl1pPr>
              <a:defRPr>
                <a:solidFill>
                  <a:schemeClr val="tx1"/>
                </a:solidFill>
              </a:defRPr>
            </a:lvl1pPr>
          </a:lstStyle>
          <a:p>
            <a:r>
              <a:rPr lang="en-US" dirty="0"/>
              <a:t>Click to edit Master title style</a:t>
            </a:r>
            <a:endParaRPr lang="en-ID" dirty="0"/>
          </a:p>
        </p:txBody>
      </p:sp>
      <p:sp>
        <p:nvSpPr>
          <p:cNvPr id="4" name="Text Placeholder 2">
            <a:extLst>
              <a:ext uri="{FF2B5EF4-FFF2-40B4-BE49-F238E27FC236}">
                <a16:creationId xmlns:a16="http://schemas.microsoft.com/office/drawing/2014/main" id="{0AB2C1EC-C05C-EA4B-8CF7-DAE9FE345334}"/>
              </a:ext>
            </a:extLst>
          </p:cNvPr>
          <p:cNvSpPr>
            <a:spLocks noGrp="1"/>
          </p:cNvSpPr>
          <p:nvPr>
            <p:ph type="body" sz="quarter" idx="20"/>
          </p:nvPr>
        </p:nvSpPr>
        <p:spPr>
          <a:xfrm>
            <a:off x="600142" y="4155959"/>
            <a:ext cx="520699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71481739-9446-ED24-B786-6841C785F46F}"/>
              </a:ext>
            </a:extLst>
          </p:cNvPr>
          <p:cNvSpPr>
            <a:spLocks noGrp="1"/>
          </p:cNvSpPr>
          <p:nvPr>
            <p:ph type="body" sz="quarter" idx="21"/>
          </p:nvPr>
        </p:nvSpPr>
        <p:spPr>
          <a:xfrm>
            <a:off x="600142" y="3762382"/>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Text Boxes T21V1">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87375" y="4181689"/>
            <a:ext cx="4968000" cy="179175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87375" y="3788111"/>
            <a:ext cx="4968000"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87374" y="584200"/>
            <a:ext cx="5508625" cy="2838824"/>
          </a:xfrm>
          <a:prstGeom prst="rect">
            <a:avLst/>
          </a:prstGeom>
        </p:spPr>
        <p:txBody>
          <a:bodyPr anchor="b">
            <a:noAutofit/>
          </a:bodyPr>
          <a:lstStyle>
            <a:lvl1pPr>
              <a:defRPr>
                <a:solidFill>
                  <a:schemeClr val="tx1"/>
                </a:solidFill>
              </a:defRPr>
            </a:lvl1pPr>
          </a:lstStyle>
          <a:p>
            <a:r>
              <a:rPr lang="en-US" dirty="0"/>
              <a:t>Click to edit Master title style</a:t>
            </a:r>
            <a:endParaRPr lang="en-ID" dirty="0"/>
          </a:p>
        </p:txBody>
      </p:sp>
      <p:sp>
        <p:nvSpPr>
          <p:cNvPr id="11" name="Text Placeholder 2">
            <a:extLst>
              <a:ext uri="{FF2B5EF4-FFF2-40B4-BE49-F238E27FC236}">
                <a16:creationId xmlns:a16="http://schemas.microsoft.com/office/drawing/2014/main" id="{41577631-ED01-247A-6047-C96131CB722A}"/>
              </a:ext>
            </a:extLst>
          </p:cNvPr>
          <p:cNvSpPr>
            <a:spLocks noGrp="1"/>
          </p:cNvSpPr>
          <p:nvPr>
            <p:ph type="body" sz="quarter" idx="17"/>
          </p:nvPr>
        </p:nvSpPr>
        <p:spPr>
          <a:xfrm>
            <a:off x="6635998" y="1091018"/>
            <a:ext cx="4968627" cy="179175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4" name="Text Placeholder 7">
            <a:extLst>
              <a:ext uri="{FF2B5EF4-FFF2-40B4-BE49-F238E27FC236}">
                <a16:creationId xmlns:a16="http://schemas.microsoft.com/office/drawing/2014/main" id="{8410FC1C-7F2B-89C0-4139-0DFA84856591}"/>
              </a:ext>
            </a:extLst>
          </p:cNvPr>
          <p:cNvSpPr>
            <a:spLocks noGrp="1"/>
          </p:cNvSpPr>
          <p:nvPr>
            <p:ph type="body" sz="quarter" idx="18"/>
          </p:nvPr>
        </p:nvSpPr>
        <p:spPr>
          <a:xfrm>
            <a:off x="6635999" y="697440"/>
            <a:ext cx="4968627"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5" name="Rectangle 14">
            <a:extLst>
              <a:ext uri="{FF2B5EF4-FFF2-40B4-BE49-F238E27FC236}">
                <a16:creationId xmlns:a16="http://schemas.microsoft.com/office/drawing/2014/main" id="{5C845FF2-E894-090A-2126-BD0A3AB17A9C}"/>
              </a:ext>
            </a:extLst>
          </p:cNvPr>
          <p:cNvSpPr/>
          <p:nvPr userDrawn="1"/>
        </p:nvSpPr>
        <p:spPr>
          <a:xfrm>
            <a:off x="9075419" y="5067300"/>
            <a:ext cx="3116581" cy="17907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5970608" cy="3303606"/>
          </a:xfrm>
          <a:prstGeom prst="rect">
            <a:avLst/>
          </a:prstGeom>
          <a:solidFill>
            <a:schemeClr val="accent2"/>
          </a:solidFill>
        </p:spPr>
        <p:txBody>
          <a:bodyPr anchor="ctr"/>
          <a:lstStyle>
            <a:lvl1pPr marL="0" indent="0" algn="ctr">
              <a:buNone/>
              <a:defRPr sz="1200">
                <a:solidFill>
                  <a:schemeClr val="tx1"/>
                </a:solidFill>
              </a:defRPr>
            </a:lvl1pPr>
          </a:lstStyle>
          <a:p>
            <a:endParaRPr lang="en-ID"/>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Text Boxes T21V2">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65C8F59-6373-4247-B614-4603147C6025}"/>
              </a:ext>
            </a:extLst>
          </p:cNvPr>
          <p:cNvSpPr/>
          <p:nvPr userDrawn="1"/>
        </p:nvSpPr>
        <p:spPr>
          <a:xfrm rot="5400000" flipV="1">
            <a:off x="0"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87375" y="2968972"/>
            <a:ext cx="4968000" cy="3304828"/>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87375" y="2202398"/>
            <a:ext cx="4968000" cy="732996"/>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87374" y="584200"/>
            <a:ext cx="11017251" cy="916940"/>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2BBE209E-CA0D-09AE-31F5-8BB6D161AF68}"/>
              </a:ext>
            </a:extLst>
          </p:cNvPr>
          <p:cNvSpPr>
            <a:spLocks noGrp="1"/>
          </p:cNvSpPr>
          <p:nvPr>
            <p:ph type="body" sz="quarter" idx="17"/>
          </p:nvPr>
        </p:nvSpPr>
        <p:spPr>
          <a:xfrm>
            <a:off x="6636626" y="2968972"/>
            <a:ext cx="4968000" cy="3304828"/>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CA30C380-E370-83F0-A2F2-64478F4D08C2}"/>
              </a:ext>
            </a:extLst>
          </p:cNvPr>
          <p:cNvSpPr>
            <a:spLocks noGrp="1"/>
          </p:cNvSpPr>
          <p:nvPr>
            <p:ph type="body" sz="quarter" idx="18"/>
          </p:nvPr>
        </p:nvSpPr>
        <p:spPr>
          <a:xfrm>
            <a:off x="6636626" y="2202398"/>
            <a:ext cx="4968000" cy="732996"/>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436163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01V3">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5" y="0"/>
            <a:ext cx="11017248" cy="42782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1308100" y="2099256"/>
            <a:ext cx="9575798" cy="2179036"/>
          </a:xfrm>
          <a:prstGeom prst="rect">
            <a:avLst/>
          </a:prstGeom>
        </p:spPr>
        <p:txBody>
          <a:bodyPr anchor="b">
            <a:noAutofit/>
          </a:bodyPr>
          <a:lstStyle>
            <a:lvl1pPr algn="ctr">
              <a:defRPr sz="5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1308100" y="4386292"/>
            <a:ext cx="9575798" cy="1423958"/>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4885976" y="4278292"/>
            <a:ext cx="2420046"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lvl="0" algn="ctr"/>
            <a:endParaRPr lang="en-GB">
              <a:solidFill>
                <a:schemeClr val="tx1"/>
              </a:solidFill>
            </a:endParaRPr>
          </a:p>
        </p:txBody>
      </p:sp>
    </p:spTree>
    <p:extLst>
      <p:ext uri="{BB962C8B-B14F-4D97-AF65-F5344CB8AC3E}">
        <p14:creationId xmlns:p14="http://schemas.microsoft.com/office/powerpoint/2010/main" val="1556164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Text Boxes T22V1">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solidFill>
                <a:schemeClr val="tx1"/>
              </a:solidFill>
            </a:endParaRPr>
          </a:p>
        </p:txBody>
      </p:sp>
      <p:sp>
        <p:nvSpPr>
          <p:cNvPr id="9" name="Freeform: Shape 7">
            <a:extLst>
              <a:ext uri="{FF2B5EF4-FFF2-40B4-BE49-F238E27FC236}">
                <a16:creationId xmlns:a16="http://schemas.microsoft.com/office/drawing/2014/main" id="{AC37003A-ECD2-9271-8AB2-E1B377082716}"/>
              </a:ext>
            </a:extLst>
          </p:cNvPr>
          <p:cNvSpPr/>
          <p:nvPr userDrawn="1"/>
        </p:nvSpPr>
        <p:spPr>
          <a:xfrm>
            <a:off x="4079875" y="2945040"/>
            <a:ext cx="4032250" cy="3912960"/>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767170"/>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
        <p:nvSpPr>
          <p:cNvPr id="11" name="Text Placeholder 2">
            <a:extLst>
              <a:ext uri="{FF2B5EF4-FFF2-40B4-BE49-F238E27FC236}">
                <a16:creationId xmlns:a16="http://schemas.microsoft.com/office/drawing/2014/main" id="{B3D80DCF-CAC4-B510-50AD-54ADC9D71BE9}"/>
              </a:ext>
            </a:extLst>
          </p:cNvPr>
          <p:cNvSpPr>
            <a:spLocks noGrp="1"/>
          </p:cNvSpPr>
          <p:nvPr>
            <p:ph type="body" sz="quarter" idx="15"/>
          </p:nvPr>
        </p:nvSpPr>
        <p:spPr>
          <a:xfrm>
            <a:off x="587375" y="3626764"/>
            <a:ext cx="3182400" cy="264703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14" name="Text Placeholder 7">
            <a:extLst>
              <a:ext uri="{FF2B5EF4-FFF2-40B4-BE49-F238E27FC236}">
                <a16:creationId xmlns:a16="http://schemas.microsoft.com/office/drawing/2014/main" id="{C731E03B-66F2-08AA-04BD-84B57915BAB9}"/>
              </a:ext>
            </a:extLst>
          </p:cNvPr>
          <p:cNvSpPr>
            <a:spLocks noGrp="1"/>
          </p:cNvSpPr>
          <p:nvPr>
            <p:ph type="body" sz="quarter" idx="20"/>
          </p:nvPr>
        </p:nvSpPr>
        <p:spPr>
          <a:xfrm>
            <a:off x="587376" y="3233186"/>
            <a:ext cx="3182400"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a:t>
            </a:r>
          </a:p>
        </p:txBody>
      </p:sp>
      <p:sp>
        <p:nvSpPr>
          <p:cNvPr id="18" name="Text Placeholder 2">
            <a:extLst>
              <a:ext uri="{FF2B5EF4-FFF2-40B4-BE49-F238E27FC236}">
                <a16:creationId xmlns:a16="http://schemas.microsoft.com/office/drawing/2014/main" id="{CE032C3F-0A3B-AAC7-3588-458B3449AB84}"/>
              </a:ext>
            </a:extLst>
          </p:cNvPr>
          <p:cNvSpPr>
            <a:spLocks noGrp="1"/>
          </p:cNvSpPr>
          <p:nvPr>
            <p:ph type="body" sz="quarter" idx="21"/>
          </p:nvPr>
        </p:nvSpPr>
        <p:spPr>
          <a:xfrm>
            <a:off x="8426568" y="3626764"/>
            <a:ext cx="3182400" cy="264703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19" name="Text Placeholder 7">
            <a:extLst>
              <a:ext uri="{FF2B5EF4-FFF2-40B4-BE49-F238E27FC236}">
                <a16:creationId xmlns:a16="http://schemas.microsoft.com/office/drawing/2014/main" id="{00DB280F-8549-B946-7450-371D6645965F}"/>
              </a:ext>
            </a:extLst>
          </p:cNvPr>
          <p:cNvSpPr>
            <a:spLocks noGrp="1"/>
          </p:cNvSpPr>
          <p:nvPr>
            <p:ph type="body" sz="quarter" idx="22"/>
          </p:nvPr>
        </p:nvSpPr>
        <p:spPr>
          <a:xfrm>
            <a:off x="8426569" y="3233186"/>
            <a:ext cx="3182400"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a:t>
            </a:r>
          </a:p>
        </p:txBody>
      </p:sp>
      <p:sp>
        <p:nvSpPr>
          <p:cNvPr id="24" name="Text Placeholder 2">
            <a:extLst>
              <a:ext uri="{FF2B5EF4-FFF2-40B4-BE49-F238E27FC236}">
                <a16:creationId xmlns:a16="http://schemas.microsoft.com/office/drawing/2014/main" id="{4869377D-21D8-79DE-3928-53FCA3989A45}"/>
              </a:ext>
            </a:extLst>
          </p:cNvPr>
          <p:cNvSpPr>
            <a:spLocks noGrp="1"/>
          </p:cNvSpPr>
          <p:nvPr>
            <p:ph type="body" sz="quarter" idx="23"/>
          </p:nvPr>
        </p:nvSpPr>
        <p:spPr>
          <a:xfrm>
            <a:off x="4505248" y="3626764"/>
            <a:ext cx="3182400" cy="2647036"/>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a:t>
            </a:r>
          </a:p>
        </p:txBody>
      </p:sp>
      <p:sp>
        <p:nvSpPr>
          <p:cNvPr id="25" name="Text Placeholder 7">
            <a:extLst>
              <a:ext uri="{FF2B5EF4-FFF2-40B4-BE49-F238E27FC236}">
                <a16:creationId xmlns:a16="http://schemas.microsoft.com/office/drawing/2014/main" id="{A65C9EBC-BA39-D9E2-6EE3-8FCDBA3923A0}"/>
              </a:ext>
            </a:extLst>
          </p:cNvPr>
          <p:cNvSpPr>
            <a:spLocks noGrp="1"/>
          </p:cNvSpPr>
          <p:nvPr>
            <p:ph type="body" sz="quarter" idx="24"/>
          </p:nvPr>
        </p:nvSpPr>
        <p:spPr>
          <a:xfrm>
            <a:off x="4506972" y="3233186"/>
            <a:ext cx="3182400" cy="360000"/>
          </a:xfrm>
        </p:spPr>
        <p:txBody>
          <a:bodyPr anchor="b">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Text Boxes T22V2">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87375" y="584200"/>
            <a:ext cx="5222875" cy="2511419"/>
          </a:xfrm>
          <a:prstGeom prst="rect">
            <a:avLst/>
          </a:prstGeom>
        </p:spPr>
        <p:txBody>
          <a:bodyPr anchor="ctr">
            <a:noAutofit/>
          </a:bodyPr>
          <a:lstStyle>
            <a:lvl1pPr algn="l">
              <a:defRPr>
                <a:solidFill>
                  <a:schemeClr val="tx1"/>
                </a:solidFill>
              </a:defRPr>
            </a:lvl1pPr>
          </a:lstStyle>
          <a:p>
            <a:r>
              <a:rPr lang="en-US" dirty="0"/>
              <a:t>Click to edit Master title style</a:t>
            </a:r>
            <a:endParaRPr lang="en-ID" dirty="0"/>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 Placeholder 2">
            <a:extLst>
              <a:ext uri="{FF2B5EF4-FFF2-40B4-BE49-F238E27FC236}">
                <a16:creationId xmlns:a16="http://schemas.microsoft.com/office/drawing/2014/main" id="{21DA4D24-A82B-1EC3-5880-D95826B5ABB0}"/>
              </a:ext>
            </a:extLst>
          </p:cNvPr>
          <p:cNvSpPr>
            <a:spLocks noGrp="1"/>
          </p:cNvSpPr>
          <p:nvPr>
            <p:ph type="body" sz="quarter" idx="18"/>
          </p:nvPr>
        </p:nvSpPr>
        <p:spPr>
          <a:xfrm>
            <a:off x="6394517" y="977777"/>
            <a:ext cx="521010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0C0CBB3E-1B00-966A-5016-421CD316FDEE}"/>
              </a:ext>
            </a:extLst>
          </p:cNvPr>
          <p:cNvSpPr>
            <a:spLocks noGrp="1"/>
          </p:cNvSpPr>
          <p:nvPr>
            <p:ph type="body" sz="quarter" idx="19"/>
          </p:nvPr>
        </p:nvSpPr>
        <p:spPr>
          <a:xfrm>
            <a:off x="6394517" y="584200"/>
            <a:ext cx="521010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2">
            <a:extLst>
              <a:ext uri="{FF2B5EF4-FFF2-40B4-BE49-F238E27FC236}">
                <a16:creationId xmlns:a16="http://schemas.microsoft.com/office/drawing/2014/main" id="{D74804A8-CECC-36EF-9245-B4C9B09C3D28}"/>
              </a:ext>
            </a:extLst>
          </p:cNvPr>
          <p:cNvSpPr>
            <a:spLocks noGrp="1"/>
          </p:cNvSpPr>
          <p:nvPr>
            <p:ph type="body" sz="quarter" idx="20"/>
          </p:nvPr>
        </p:nvSpPr>
        <p:spPr>
          <a:xfrm>
            <a:off x="600142" y="4155959"/>
            <a:ext cx="520699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5" name="Text Placeholder 7">
            <a:extLst>
              <a:ext uri="{FF2B5EF4-FFF2-40B4-BE49-F238E27FC236}">
                <a16:creationId xmlns:a16="http://schemas.microsoft.com/office/drawing/2014/main" id="{DA40AA69-F8B7-00B4-3A15-AF9512DFEFF2}"/>
              </a:ext>
            </a:extLst>
          </p:cNvPr>
          <p:cNvSpPr>
            <a:spLocks noGrp="1"/>
          </p:cNvSpPr>
          <p:nvPr>
            <p:ph type="body" sz="quarter" idx="21"/>
          </p:nvPr>
        </p:nvSpPr>
        <p:spPr>
          <a:xfrm>
            <a:off x="600142" y="3762382"/>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2">
            <a:extLst>
              <a:ext uri="{FF2B5EF4-FFF2-40B4-BE49-F238E27FC236}">
                <a16:creationId xmlns:a16="http://schemas.microsoft.com/office/drawing/2014/main" id="{BF6C9534-0126-D1C4-DE6F-D695D5BE1C9F}"/>
              </a:ext>
            </a:extLst>
          </p:cNvPr>
          <p:cNvSpPr>
            <a:spLocks noGrp="1"/>
          </p:cNvSpPr>
          <p:nvPr>
            <p:ph type="body" sz="quarter" idx="22"/>
          </p:nvPr>
        </p:nvSpPr>
        <p:spPr>
          <a:xfrm>
            <a:off x="6394517" y="4155959"/>
            <a:ext cx="5210103" cy="21178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146BCF7E-1FFF-1586-0E11-756A0AEA2FBC}"/>
              </a:ext>
            </a:extLst>
          </p:cNvPr>
          <p:cNvSpPr>
            <a:spLocks noGrp="1"/>
          </p:cNvSpPr>
          <p:nvPr>
            <p:ph type="body" sz="quarter" idx="23"/>
          </p:nvPr>
        </p:nvSpPr>
        <p:spPr>
          <a:xfrm>
            <a:off x="6394517" y="3762382"/>
            <a:ext cx="5210103" cy="360000"/>
          </a:xfrm>
        </p:spPr>
        <p:txBody>
          <a:bodyP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Text Boxes T23V1">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9842E2F-4C64-0E74-4D16-99C3A8A51175}"/>
              </a:ext>
            </a:extLst>
          </p:cNvPr>
          <p:cNvSpPr/>
          <p:nvPr userDrawn="1"/>
        </p:nvSpPr>
        <p:spPr>
          <a:xfrm>
            <a:off x="0" y="1693861"/>
            <a:ext cx="6096000" cy="2289969"/>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9" name="Title 1">
            <a:extLst>
              <a:ext uri="{FF2B5EF4-FFF2-40B4-BE49-F238E27FC236}">
                <a16:creationId xmlns:a16="http://schemas.microsoft.com/office/drawing/2014/main" id="{E5E79941-DE5E-C49A-2E3F-8786F2E2CBD7}"/>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0" name="Rectangle 9">
            <a:extLst>
              <a:ext uri="{FF2B5EF4-FFF2-40B4-BE49-F238E27FC236}">
                <a16:creationId xmlns:a16="http://schemas.microsoft.com/office/drawing/2014/main" id="{8967631E-11F6-C168-7F46-9A8BA7C52082}"/>
              </a:ext>
            </a:extLst>
          </p:cNvPr>
          <p:cNvSpPr/>
          <p:nvPr userDrawn="1"/>
        </p:nvSpPr>
        <p:spPr>
          <a:xfrm>
            <a:off x="6096001" y="3983830"/>
            <a:ext cx="6096000" cy="2289969"/>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tx1"/>
              </a:solidFill>
            </a:endParaRPr>
          </a:p>
        </p:txBody>
      </p:sp>
      <p:sp>
        <p:nvSpPr>
          <p:cNvPr id="11" name="Text Placeholder 2">
            <a:extLst>
              <a:ext uri="{FF2B5EF4-FFF2-40B4-BE49-F238E27FC236}">
                <a16:creationId xmlns:a16="http://schemas.microsoft.com/office/drawing/2014/main" id="{B35CB980-CB8E-681A-AE69-8E319B4D8188}"/>
              </a:ext>
            </a:extLst>
          </p:cNvPr>
          <p:cNvSpPr>
            <a:spLocks noGrp="1"/>
          </p:cNvSpPr>
          <p:nvPr>
            <p:ph type="body" sz="quarter" idx="20"/>
          </p:nvPr>
        </p:nvSpPr>
        <p:spPr>
          <a:xfrm>
            <a:off x="600142" y="4527033"/>
            <a:ext cx="520699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2F95759-011C-7FF5-0929-4FF7AAE1A221}"/>
              </a:ext>
            </a:extLst>
          </p:cNvPr>
          <p:cNvSpPr>
            <a:spLocks noGrp="1"/>
          </p:cNvSpPr>
          <p:nvPr>
            <p:ph type="body" sz="quarter" idx="21"/>
          </p:nvPr>
        </p:nvSpPr>
        <p:spPr>
          <a:xfrm>
            <a:off x="600142" y="4133456"/>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3" name="Text Placeholder 2">
            <a:extLst>
              <a:ext uri="{FF2B5EF4-FFF2-40B4-BE49-F238E27FC236}">
                <a16:creationId xmlns:a16="http://schemas.microsoft.com/office/drawing/2014/main" id="{C1640860-2340-E5BF-C39E-7045920AC1C6}"/>
              </a:ext>
            </a:extLst>
          </p:cNvPr>
          <p:cNvSpPr>
            <a:spLocks noGrp="1"/>
          </p:cNvSpPr>
          <p:nvPr>
            <p:ph type="body" sz="quarter" idx="22"/>
          </p:nvPr>
        </p:nvSpPr>
        <p:spPr>
          <a:xfrm>
            <a:off x="6394517" y="4527033"/>
            <a:ext cx="521010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EEA79C68-E711-A6D9-5D20-F4838EB69364}"/>
              </a:ext>
            </a:extLst>
          </p:cNvPr>
          <p:cNvSpPr>
            <a:spLocks noGrp="1"/>
          </p:cNvSpPr>
          <p:nvPr>
            <p:ph type="body" sz="quarter" idx="23"/>
          </p:nvPr>
        </p:nvSpPr>
        <p:spPr>
          <a:xfrm>
            <a:off x="6394517" y="4133456"/>
            <a:ext cx="5210103" cy="360000"/>
          </a:xfrm>
        </p:spPr>
        <p:txBody>
          <a:bodyP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7" name="Text Placeholder 2">
            <a:extLst>
              <a:ext uri="{FF2B5EF4-FFF2-40B4-BE49-F238E27FC236}">
                <a16:creationId xmlns:a16="http://schemas.microsoft.com/office/drawing/2014/main" id="{73644F04-6245-0ADC-5269-B6052F3DD178}"/>
              </a:ext>
            </a:extLst>
          </p:cNvPr>
          <p:cNvSpPr>
            <a:spLocks noGrp="1"/>
          </p:cNvSpPr>
          <p:nvPr>
            <p:ph type="body" sz="quarter" idx="24"/>
          </p:nvPr>
        </p:nvSpPr>
        <p:spPr>
          <a:xfrm>
            <a:off x="600142" y="2237064"/>
            <a:ext cx="520699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4A59112C-5BAC-8919-157A-2EADF25AA225}"/>
              </a:ext>
            </a:extLst>
          </p:cNvPr>
          <p:cNvSpPr>
            <a:spLocks noGrp="1"/>
          </p:cNvSpPr>
          <p:nvPr>
            <p:ph type="body" sz="quarter" idx="25"/>
          </p:nvPr>
        </p:nvSpPr>
        <p:spPr>
          <a:xfrm>
            <a:off x="600142" y="1843487"/>
            <a:ext cx="520699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9" name="Text Placeholder 2">
            <a:extLst>
              <a:ext uri="{FF2B5EF4-FFF2-40B4-BE49-F238E27FC236}">
                <a16:creationId xmlns:a16="http://schemas.microsoft.com/office/drawing/2014/main" id="{7151F00F-6557-7362-3EFE-F9A5EDF47378}"/>
              </a:ext>
            </a:extLst>
          </p:cNvPr>
          <p:cNvSpPr>
            <a:spLocks noGrp="1"/>
          </p:cNvSpPr>
          <p:nvPr>
            <p:ph type="body" sz="quarter" idx="26"/>
          </p:nvPr>
        </p:nvSpPr>
        <p:spPr>
          <a:xfrm>
            <a:off x="6394517" y="2237064"/>
            <a:ext cx="5210103" cy="159714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0" name="Text Placeholder 7">
            <a:extLst>
              <a:ext uri="{FF2B5EF4-FFF2-40B4-BE49-F238E27FC236}">
                <a16:creationId xmlns:a16="http://schemas.microsoft.com/office/drawing/2014/main" id="{CEC0AC7C-12B1-4024-23F6-11AF30A1644D}"/>
              </a:ext>
            </a:extLst>
          </p:cNvPr>
          <p:cNvSpPr>
            <a:spLocks noGrp="1"/>
          </p:cNvSpPr>
          <p:nvPr>
            <p:ph type="body" sz="quarter" idx="27"/>
          </p:nvPr>
        </p:nvSpPr>
        <p:spPr>
          <a:xfrm>
            <a:off x="6394517" y="1843487"/>
            <a:ext cx="5210103" cy="360000"/>
          </a:xfrm>
        </p:spPr>
        <p:txBody>
          <a:bodyP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055960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Text Boxes T23V2">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5E79941-DE5E-C49A-2E3F-8786F2E2CBD7}"/>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1" name="Text Placeholder 2">
            <a:extLst>
              <a:ext uri="{FF2B5EF4-FFF2-40B4-BE49-F238E27FC236}">
                <a16:creationId xmlns:a16="http://schemas.microsoft.com/office/drawing/2014/main" id="{B35CB980-CB8E-681A-AE69-8E319B4D8188}"/>
              </a:ext>
            </a:extLst>
          </p:cNvPr>
          <p:cNvSpPr>
            <a:spLocks noGrp="1"/>
          </p:cNvSpPr>
          <p:nvPr>
            <p:ph type="body" sz="quarter" idx="20"/>
          </p:nvPr>
        </p:nvSpPr>
        <p:spPr>
          <a:xfrm>
            <a:off x="600142" y="2213410"/>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2F95759-011C-7FF5-0929-4FF7AAE1A221}"/>
              </a:ext>
            </a:extLst>
          </p:cNvPr>
          <p:cNvSpPr>
            <a:spLocks noGrp="1"/>
          </p:cNvSpPr>
          <p:nvPr>
            <p:ph type="body" sz="quarter" idx="21"/>
          </p:nvPr>
        </p:nvSpPr>
        <p:spPr>
          <a:xfrm>
            <a:off x="600142" y="1907857"/>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 name="Text Placeholder 2">
            <a:extLst>
              <a:ext uri="{FF2B5EF4-FFF2-40B4-BE49-F238E27FC236}">
                <a16:creationId xmlns:a16="http://schemas.microsoft.com/office/drawing/2014/main" id="{EB17C2BD-9128-32B9-CB07-6B2848DD1FBF}"/>
              </a:ext>
            </a:extLst>
          </p:cNvPr>
          <p:cNvSpPr>
            <a:spLocks noGrp="1"/>
          </p:cNvSpPr>
          <p:nvPr>
            <p:ph type="body" sz="quarter" idx="22"/>
          </p:nvPr>
        </p:nvSpPr>
        <p:spPr>
          <a:xfrm>
            <a:off x="600142" y="3363924"/>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5" name="Text Placeholder 7">
            <a:extLst>
              <a:ext uri="{FF2B5EF4-FFF2-40B4-BE49-F238E27FC236}">
                <a16:creationId xmlns:a16="http://schemas.microsoft.com/office/drawing/2014/main" id="{F1706E30-D436-DD4A-80FD-B94973FC8053}"/>
              </a:ext>
            </a:extLst>
          </p:cNvPr>
          <p:cNvSpPr>
            <a:spLocks noGrp="1"/>
          </p:cNvSpPr>
          <p:nvPr>
            <p:ph type="body" sz="quarter" idx="23"/>
          </p:nvPr>
        </p:nvSpPr>
        <p:spPr>
          <a:xfrm>
            <a:off x="600142" y="3058371"/>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6" name="Text Placeholder 2">
            <a:extLst>
              <a:ext uri="{FF2B5EF4-FFF2-40B4-BE49-F238E27FC236}">
                <a16:creationId xmlns:a16="http://schemas.microsoft.com/office/drawing/2014/main" id="{37F21597-7AC5-B7B1-B8D2-532EE71E2E16}"/>
              </a:ext>
            </a:extLst>
          </p:cNvPr>
          <p:cNvSpPr>
            <a:spLocks noGrp="1"/>
          </p:cNvSpPr>
          <p:nvPr>
            <p:ph type="body" sz="quarter" idx="24"/>
          </p:nvPr>
        </p:nvSpPr>
        <p:spPr>
          <a:xfrm>
            <a:off x="600142" y="4514438"/>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7" name="Text Placeholder 7">
            <a:extLst>
              <a:ext uri="{FF2B5EF4-FFF2-40B4-BE49-F238E27FC236}">
                <a16:creationId xmlns:a16="http://schemas.microsoft.com/office/drawing/2014/main" id="{0D0BD769-6575-AD2B-5936-CED024A76196}"/>
              </a:ext>
            </a:extLst>
          </p:cNvPr>
          <p:cNvSpPr>
            <a:spLocks noGrp="1"/>
          </p:cNvSpPr>
          <p:nvPr>
            <p:ph type="body" sz="quarter" idx="25"/>
          </p:nvPr>
        </p:nvSpPr>
        <p:spPr>
          <a:xfrm>
            <a:off x="600142" y="4208885"/>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8" name="Text Placeholder 2">
            <a:extLst>
              <a:ext uri="{FF2B5EF4-FFF2-40B4-BE49-F238E27FC236}">
                <a16:creationId xmlns:a16="http://schemas.microsoft.com/office/drawing/2014/main" id="{0749BE6C-588A-B977-D0B8-AC0C965EC493}"/>
              </a:ext>
            </a:extLst>
          </p:cNvPr>
          <p:cNvSpPr>
            <a:spLocks noGrp="1"/>
          </p:cNvSpPr>
          <p:nvPr>
            <p:ph type="body" sz="quarter" idx="26"/>
          </p:nvPr>
        </p:nvSpPr>
        <p:spPr>
          <a:xfrm>
            <a:off x="600142" y="5664953"/>
            <a:ext cx="6631238" cy="60884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4" name="Text Placeholder 7">
            <a:extLst>
              <a:ext uri="{FF2B5EF4-FFF2-40B4-BE49-F238E27FC236}">
                <a16:creationId xmlns:a16="http://schemas.microsoft.com/office/drawing/2014/main" id="{67DE88FF-4AA1-6ECC-6D3E-D72B54DB26EC}"/>
              </a:ext>
            </a:extLst>
          </p:cNvPr>
          <p:cNvSpPr>
            <a:spLocks noGrp="1"/>
          </p:cNvSpPr>
          <p:nvPr>
            <p:ph type="body" sz="quarter" idx="27"/>
          </p:nvPr>
        </p:nvSpPr>
        <p:spPr>
          <a:xfrm>
            <a:off x="600142" y="5359400"/>
            <a:ext cx="6631238" cy="271976"/>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Rectangle 15">
            <a:extLst>
              <a:ext uri="{FF2B5EF4-FFF2-40B4-BE49-F238E27FC236}">
                <a16:creationId xmlns:a16="http://schemas.microsoft.com/office/drawing/2014/main" id="{18032810-8D3F-26FC-0767-4A3B01D13744}"/>
              </a:ext>
            </a:extLst>
          </p:cNvPr>
          <p:cNvSpPr/>
          <p:nvPr userDrawn="1"/>
        </p:nvSpPr>
        <p:spPr>
          <a:xfrm>
            <a:off x="10164763" y="5274000"/>
            <a:ext cx="1584000" cy="15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7" name="Picture Placeholder 3">
            <a:extLst>
              <a:ext uri="{FF2B5EF4-FFF2-40B4-BE49-F238E27FC236}">
                <a16:creationId xmlns:a16="http://schemas.microsoft.com/office/drawing/2014/main" id="{EF1355C9-7728-308B-8903-0247E2434FF5}"/>
              </a:ext>
            </a:extLst>
          </p:cNvPr>
          <p:cNvSpPr>
            <a:spLocks noGrp="1"/>
          </p:cNvSpPr>
          <p:nvPr>
            <p:ph type="pic" sz="quarter" idx="11"/>
          </p:nvPr>
        </p:nvSpPr>
        <p:spPr>
          <a:xfrm>
            <a:off x="8112125" y="1907857"/>
            <a:ext cx="3492500" cy="4824749"/>
          </a:xfrm>
          <a:prstGeom prst="rect">
            <a:avLst/>
          </a:prstGeom>
          <a:solidFill>
            <a:schemeClr val="accent2"/>
          </a:solidFill>
        </p:spPr>
        <p:txBody>
          <a:bodyPr anchor="ctr"/>
          <a:lstStyle>
            <a:lvl1pPr marL="0" indent="0" algn="ctr">
              <a:buNone/>
              <a:defRPr sz="1200">
                <a:solidFill>
                  <a:schemeClr val="tx1"/>
                </a:solidFill>
              </a:defRPr>
            </a:lvl1pPr>
          </a:lstStyle>
          <a:p>
            <a:endParaRPr lang="en-ID"/>
          </a:p>
        </p:txBody>
      </p:sp>
    </p:spTree>
    <p:extLst>
      <p:ext uri="{BB962C8B-B14F-4D97-AF65-F5344CB8AC3E}">
        <p14:creationId xmlns:p14="http://schemas.microsoft.com/office/powerpoint/2010/main" val="1319079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with Contents C40V1">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solidFill>
                <a:schemeClr val="tx1"/>
              </a:solidFill>
            </a:endParaRPr>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101725"/>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
        <p:nvSpPr>
          <p:cNvPr id="5" name="Table Placeholder 4">
            <a:extLst>
              <a:ext uri="{FF2B5EF4-FFF2-40B4-BE49-F238E27FC236}">
                <a16:creationId xmlns:a16="http://schemas.microsoft.com/office/drawing/2014/main" id="{D72417D9-BC42-3B90-31C4-4BDEF67F3FD2}"/>
              </a:ext>
            </a:extLst>
          </p:cNvPr>
          <p:cNvSpPr>
            <a:spLocks noGrp="1"/>
          </p:cNvSpPr>
          <p:nvPr>
            <p:ph type="tbl" sz="quarter" idx="10"/>
          </p:nvPr>
        </p:nvSpPr>
        <p:spPr>
          <a:xfrm>
            <a:off x="587375" y="2945039"/>
            <a:ext cx="11017250" cy="3065235"/>
          </a:xfrm>
          <a:solidFill>
            <a:schemeClr val="accent2"/>
          </a:solidFill>
        </p:spPr>
        <p:txBody>
          <a:bodyPr vert="horz" lIns="91440" tIns="45720" rIns="91440" bIns="45720" rtlCol="0" anchor="t">
            <a:normAutofit/>
          </a:bodyPr>
          <a:lstStyle>
            <a:lvl1pPr>
              <a:defRPr lang="en-GB">
                <a:solidFill>
                  <a:schemeClr val="tx1"/>
                </a:solidFill>
              </a:defRPr>
            </a:lvl1pPr>
          </a:lstStyle>
          <a:p>
            <a:pPr lvl="0" algn="ctr"/>
            <a:endParaRPr lang="en-GB"/>
          </a:p>
        </p:txBody>
      </p:sp>
      <p:sp>
        <p:nvSpPr>
          <p:cNvPr id="3" name="Text Placeholder 7">
            <a:extLst>
              <a:ext uri="{FF2B5EF4-FFF2-40B4-BE49-F238E27FC236}">
                <a16:creationId xmlns:a16="http://schemas.microsoft.com/office/drawing/2014/main" id="{E00E4767-969E-B7EC-6EB7-D9077ACDC51C}"/>
              </a:ext>
            </a:extLst>
          </p:cNvPr>
          <p:cNvSpPr>
            <a:spLocks noGrp="1"/>
          </p:cNvSpPr>
          <p:nvPr>
            <p:ph type="body" sz="quarter" idx="16"/>
          </p:nvPr>
        </p:nvSpPr>
        <p:spPr>
          <a:xfrm>
            <a:off x="587374" y="1775482"/>
            <a:ext cx="11017251" cy="1101724"/>
          </a:xfrm>
        </p:spPr>
        <p:txBody>
          <a:bodyPr anchor="t">
            <a:noAutofit/>
          </a:bodyPr>
          <a:lstStyle>
            <a:lvl1pPr>
              <a:lnSpc>
                <a:spcPct val="100000"/>
              </a:lnSpc>
              <a:spcBef>
                <a:spcPts val="0"/>
              </a:spcBef>
              <a:defRPr sz="1600" b="0">
                <a:solidFill>
                  <a:schemeClr val="tx1"/>
                </a:solidFill>
              </a:defRPr>
            </a:lvl1p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edit Master text styles</a:t>
            </a:r>
          </a:p>
        </p:txBody>
      </p:sp>
    </p:spTree>
    <p:extLst>
      <p:ext uri="{BB962C8B-B14F-4D97-AF65-F5344CB8AC3E}">
        <p14:creationId xmlns:p14="http://schemas.microsoft.com/office/powerpoint/2010/main" val="3408994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Radial Bars C41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Oval 4">
            <a:extLst>
              <a:ext uri="{FF2B5EF4-FFF2-40B4-BE49-F238E27FC236}">
                <a16:creationId xmlns:a16="http://schemas.microsoft.com/office/drawing/2014/main" id="{895DC55D-FE90-0290-DEC1-253948C6DBFA}"/>
              </a:ext>
            </a:extLst>
          </p:cNvPr>
          <p:cNvSpPr/>
          <p:nvPr userDrawn="1"/>
        </p:nvSpPr>
        <p:spPr>
          <a:xfrm>
            <a:off x="5305354"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14">
            <a:extLst>
              <a:ext uri="{FF2B5EF4-FFF2-40B4-BE49-F238E27FC236}">
                <a16:creationId xmlns:a16="http://schemas.microsoft.com/office/drawing/2014/main" id="{F5BC1A33-4444-08A7-4E25-7052C1EEAD09}"/>
              </a:ext>
            </a:extLst>
          </p:cNvPr>
          <p:cNvSpPr>
            <a:spLocks noGrp="1"/>
          </p:cNvSpPr>
          <p:nvPr>
            <p:ph type="body" sz="quarter" idx="34" hasCustomPrompt="1"/>
          </p:nvPr>
        </p:nvSpPr>
        <p:spPr>
          <a:xfrm>
            <a:off x="5305354"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13" name="Text Placeholder 6">
            <a:extLst>
              <a:ext uri="{FF2B5EF4-FFF2-40B4-BE49-F238E27FC236}">
                <a16:creationId xmlns:a16="http://schemas.microsoft.com/office/drawing/2014/main" id="{B64E6BE1-7E83-5142-86F9-75A00030EFE1}"/>
              </a:ext>
            </a:extLst>
          </p:cNvPr>
          <p:cNvSpPr>
            <a:spLocks noGrp="1"/>
          </p:cNvSpPr>
          <p:nvPr>
            <p:ph type="body" sz="quarter" idx="35" hasCustomPrompt="1"/>
          </p:nvPr>
        </p:nvSpPr>
        <p:spPr>
          <a:xfrm>
            <a:off x="5466420"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1" name="Picture Placeholder 11">
            <a:extLst>
              <a:ext uri="{FF2B5EF4-FFF2-40B4-BE49-F238E27FC236}">
                <a16:creationId xmlns:a16="http://schemas.microsoft.com/office/drawing/2014/main" id="{09E28D40-CD72-8B36-1C50-BD42514ACA41}"/>
              </a:ext>
            </a:extLst>
          </p:cNvPr>
          <p:cNvSpPr>
            <a:spLocks noGrp="1"/>
          </p:cNvSpPr>
          <p:nvPr>
            <p:ph type="pic" sz="quarter" idx="18"/>
          </p:nvPr>
        </p:nvSpPr>
        <p:spPr>
          <a:xfrm>
            <a:off x="587375" y="2373595"/>
            <a:ext cx="3492500" cy="3900205"/>
          </a:xfrm>
        </p:spPr>
        <p:txBody>
          <a:bodyPr/>
          <a:lstStyle>
            <a:lvl1pPr>
              <a:defRPr>
                <a:solidFill>
                  <a:schemeClr val="tx1"/>
                </a:solidFill>
              </a:defRPr>
            </a:lvl1pPr>
          </a:lstStyle>
          <a:p>
            <a:endParaRPr lang="en-US"/>
          </a:p>
        </p:txBody>
      </p:sp>
      <p:sp>
        <p:nvSpPr>
          <p:cNvPr id="22"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4555404"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555404"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24" name="Oval 23">
            <a:extLst>
              <a:ext uri="{FF2B5EF4-FFF2-40B4-BE49-F238E27FC236}">
                <a16:creationId xmlns:a16="http://schemas.microsoft.com/office/drawing/2014/main" id="{68BDADA2-A31E-C596-5303-7AF5AC56FB56}"/>
              </a:ext>
            </a:extLst>
          </p:cNvPr>
          <p:cNvSpPr/>
          <p:nvPr userDrawn="1"/>
        </p:nvSpPr>
        <p:spPr>
          <a:xfrm>
            <a:off x="927338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 Placeholder 14">
            <a:extLst>
              <a:ext uri="{FF2B5EF4-FFF2-40B4-BE49-F238E27FC236}">
                <a16:creationId xmlns:a16="http://schemas.microsoft.com/office/drawing/2014/main" id="{59379889-5F46-9825-3E2B-783579B61258}"/>
              </a:ext>
            </a:extLst>
          </p:cNvPr>
          <p:cNvSpPr>
            <a:spLocks noGrp="1"/>
          </p:cNvSpPr>
          <p:nvPr>
            <p:ph type="body" sz="quarter" idx="36" hasCustomPrompt="1"/>
          </p:nvPr>
        </p:nvSpPr>
        <p:spPr>
          <a:xfrm>
            <a:off x="927338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192675E0-A157-1DB1-76B7-E36B844A8A79}"/>
              </a:ext>
            </a:extLst>
          </p:cNvPr>
          <p:cNvSpPr>
            <a:spLocks noGrp="1"/>
          </p:cNvSpPr>
          <p:nvPr>
            <p:ph type="body" sz="quarter" idx="37" hasCustomPrompt="1"/>
          </p:nvPr>
        </p:nvSpPr>
        <p:spPr>
          <a:xfrm>
            <a:off x="943444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7" name="Text Placeholder 2">
            <a:extLst>
              <a:ext uri="{FF2B5EF4-FFF2-40B4-BE49-F238E27FC236}">
                <a16:creationId xmlns:a16="http://schemas.microsoft.com/office/drawing/2014/main" id="{5657699A-4D76-232F-35AA-822257620E4A}"/>
              </a:ext>
            </a:extLst>
          </p:cNvPr>
          <p:cNvSpPr>
            <a:spLocks noGrp="1"/>
          </p:cNvSpPr>
          <p:nvPr>
            <p:ph type="body" sz="quarter" idx="38"/>
          </p:nvPr>
        </p:nvSpPr>
        <p:spPr>
          <a:xfrm>
            <a:off x="8523431"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B898056B-04CF-E373-91A8-977126C674B6}"/>
              </a:ext>
            </a:extLst>
          </p:cNvPr>
          <p:cNvSpPr>
            <a:spLocks noGrp="1"/>
          </p:cNvSpPr>
          <p:nvPr>
            <p:ph type="body" sz="quarter" idx="39"/>
          </p:nvPr>
        </p:nvSpPr>
        <p:spPr>
          <a:xfrm>
            <a:off x="8523431"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2478830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Radial Bars C42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5" name="Oval 4">
            <a:extLst>
              <a:ext uri="{FF2B5EF4-FFF2-40B4-BE49-F238E27FC236}">
                <a16:creationId xmlns:a16="http://schemas.microsoft.com/office/drawing/2014/main" id="{895DC55D-FE90-0290-DEC1-253948C6DBFA}"/>
              </a:ext>
            </a:extLst>
          </p:cNvPr>
          <p:cNvSpPr/>
          <p:nvPr userDrawn="1"/>
        </p:nvSpPr>
        <p:spPr>
          <a:xfrm>
            <a:off x="5305354"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2" name="Text Placeholder 14">
            <a:extLst>
              <a:ext uri="{FF2B5EF4-FFF2-40B4-BE49-F238E27FC236}">
                <a16:creationId xmlns:a16="http://schemas.microsoft.com/office/drawing/2014/main" id="{F5BC1A33-4444-08A7-4E25-7052C1EEAD09}"/>
              </a:ext>
            </a:extLst>
          </p:cNvPr>
          <p:cNvSpPr>
            <a:spLocks noGrp="1"/>
          </p:cNvSpPr>
          <p:nvPr>
            <p:ph type="body" sz="quarter" idx="34" hasCustomPrompt="1"/>
          </p:nvPr>
        </p:nvSpPr>
        <p:spPr>
          <a:xfrm>
            <a:off x="5305354"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13" name="Text Placeholder 6">
            <a:extLst>
              <a:ext uri="{FF2B5EF4-FFF2-40B4-BE49-F238E27FC236}">
                <a16:creationId xmlns:a16="http://schemas.microsoft.com/office/drawing/2014/main" id="{B64E6BE1-7E83-5142-86F9-75A00030EFE1}"/>
              </a:ext>
            </a:extLst>
          </p:cNvPr>
          <p:cNvSpPr>
            <a:spLocks noGrp="1"/>
          </p:cNvSpPr>
          <p:nvPr>
            <p:ph type="body" sz="quarter" idx="35" hasCustomPrompt="1"/>
          </p:nvPr>
        </p:nvSpPr>
        <p:spPr>
          <a:xfrm>
            <a:off x="5466420"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2" name="Text Placeholder 2">
            <a:extLst>
              <a:ext uri="{FF2B5EF4-FFF2-40B4-BE49-F238E27FC236}">
                <a16:creationId xmlns:a16="http://schemas.microsoft.com/office/drawing/2014/main" id="{4443E52A-90EC-80C5-88BF-10459DA40465}"/>
              </a:ext>
            </a:extLst>
          </p:cNvPr>
          <p:cNvSpPr>
            <a:spLocks noGrp="1"/>
          </p:cNvSpPr>
          <p:nvPr>
            <p:ph type="body" sz="quarter" idx="15"/>
          </p:nvPr>
        </p:nvSpPr>
        <p:spPr>
          <a:xfrm>
            <a:off x="4555404"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555404"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24" name="Oval 23">
            <a:extLst>
              <a:ext uri="{FF2B5EF4-FFF2-40B4-BE49-F238E27FC236}">
                <a16:creationId xmlns:a16="http://schemas.microsoft.com/office/drawing/2014/main" id="{68BDADA2-A31E-C596-5303-7AF5AC56FB56}"/>
              </a:ext>
            </a:extLst>
          </p:cNvPr>
          <p:cNvSpPr/>
          <p:nvPr userDrawn="1"/>
        </p:nvSpPr>
        <p:spPr>
          <a:xfrm>
            <a:off x="927338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5" name="Text Placeholder 14">
            <a:extLst>
              <a:ext uri="{FF2B5EF4-FFF2-40B4-BE49-F238E27FC236}">
                <a16:creationId xmlns:a16="http://schemas.microsoft.com/office/drawing/2014/main" id="{59379889-5F46-9825-3E2B-783579B61258}"/>
              </a:ext>
            </a:extLst>
          </p:cNvPr>
          <p:cNvSpPr>
            <a:spLocks noGrp="1"/>
          </p:cNvSpPr>
          <p:nvPr>
            <p:ph type="body" sz="quarter" idx="36" hasCustomPrompt="1"/>
          </p:nvPr>
        </p:nvSpPr>
        <p:spPr>
          <a:xfrm>
            <a:off x="927338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192675E0-A157-1DB1-76B7-E36B844A8A79}"/>
              </a:ext>
            </a:extLst>
          </p:cNvPr>
          <p:cNvSpPr>
            <a:spLocks noGrp="1"/>
          </p:cNvSpPr>
          <p:nvPr>
            <p:ph type="body" sz="quarter" idx="37" hasCustomPrompt="1"/>
          </p:nvPr>
        </p:nvSpPr>
        <p:spPr>
          <a:xfrm>
            <a:off x="943444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7" name="Text Placeholder 2">
            <a:extLst>
              <a:ext uri="{FF2B5EF4-FFF2-40B4-BE49-F238E27FC236}">
                <a16:creationId xmlns:a16="http://schemas.microsoft.com/office/drawing/2014/main" id="{5657699A-4D76-232F-35AA-822257620E4A}"/>
              </a:ext>
            </a:extLst>
          </p:cNvPr>
          <p:cNvSpPr>
            <a:spLocks noGrp="1"/>
          </p:cNvSpPr>
          <p:nvPr>
            <p:ph type="body" sz="quarter" idx="38"/>
          </p:nvPr>
        </p:nvSpPr>
        <p:spPr>
          <a:xfrm>
            <a:off x="8523431"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B898056B-04CF-E373-91A8-977126C674B6}"/>
              </a:ext>
            </a:extLst>
          </p:cNvPr>
          <p:cNvSpPr>
            <a:spLocks noGrp="1"/>
          </p:cNvSpPr>
          <p:nvPr>
            <p:ph type="body" sz="quarter" idx="39"/>
          </p:nvPr>
        </p:nvSpPr>
        <p:spPr>
          <a:xfrm>
            <a:off x="8523431"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3" name="Oval 2">
            <a:extLst>
              <a:ext uri="{FF2B5EF4-FFF2-40B4-BE49-F238E27FC236}">
                <a16:creationId xmlns:a16="http://schemas.microsoft.com/office/drawing/2014/main" id="{9A778C70-B67E-C6E8-E825-6DB759DE14C0}"/>
              </a:ext>
            </a:extLst>
          </p:cNvPr>
          <p:cNvSpPr/>
          <p:nvPr userDrawn="1"/>
        </p:nvSpPr>
        <p:spPr>
          <a:xfrm>
            <a:off x="1337325"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4" name="Text Placeholder 14">
            <a:extLst>
              <a:ext uri="{FF2B5EF4-FFF2-40B4-BE49-F238E27FC236}">
                <a16:creationId xmlns:a16="http://schemas.microsoft.com/office/drawing/2014/main" id="{1FAF180D-8574-DD58-2386-64B458E9BD2D}"/>
              </a:ext>
            </a:extLst>
          </p:cNvPr>
          <p:cNvSpPr>
            <a:spLocks noGrp="1"/>
          </p:cNvSpPr>
          <p:nvPr>
            <p:ph type="body" sz="quarter" idx="40" hasCustomPrompt="1"/>
          </p:nvPr>
        </p:nvSpPr>
        <p:spPr>
          <a:xfrm>
            <a:off x="1337325"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252BFD-F22D-9976-9DA1-FF8CA7442053}"/>
              </a:ext>
            </a:extLst>
          </p:cNvPr>
          <p:cNvSpPr>
            <a:spLocks noGrp="1"/>
          </p:cNvSpPr>
          <p:nvPr>
            <p:ph type="body" sz="quarter" idx="41" hasCustomPrompt="1"/>
          </p:nvPr>
        </p:nvSpPr>
        <p:spPr>
          <a:xfrm>
            <a:off x="1498391"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7" name="Text Placeholder 2">
            <a:extLst>
              <a:ext uri="{FF2B5EF4-FFF2-40B4-BE49-F238E27FC236}">
                <a16:creationId xmlns:a16="http://schemas.microsoft.com/office/drawing/2014/main" id="{E06DC8DE-FD88-EBF9-E0DC-AEFF618B54DC}"/>
              </a:ext>
            </a:extLst>
          </p:cNvPr>
          <p:cNvSpPr>
            <a:spLocks noGrp="1"/>
          </p:cNvSpPr>
          <p:nvPr>
            <p:ph type="body" sz="quarter" idx="42"/>
          </p:nvPr>
        </p:nvSpPr>
        <p:spPr>
          <a:xfrm>
            <a:off x="587375" y="4428813"/>
            <a:ext cx="3081194" cy="1844987"/>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47CB07A5-AB94-CAD6-50E4-2849A7C55824}"/>
              </a:ext>
            </a:extLst>
          </p:cNvPr>
          <p:cNvSpPr>
            <a:spLocks noGrp="1"/>
          </p:cNvSpPr>
          <p:nvPr>
            <p:ph type="body" sz="quarter" idx="43"/>
          </p:nvPr>
        </p:nvSpPr>
        <p:spPr>
          <a:xfrm>
            <a:off x="587375" y="4035236"/>
            <a:ext cx="3081194" cy="360000"/>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1566867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Radial Bars C43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3" name="Oval 2">
            <a:extLst>
              <a:ext uri="{FF2B5EF4-FFF2-40B4-BE49-F238E27FC236}">
                <a16:creationId xmlns:a16="http://schemas.microsoft.com/office/drawing/2014/main" id="{9A778C70-B67E-C6E8-E825-6DB759DE14C0}"/>
              </a:ext>
            </a:extLst>
          </p:cNvPr>
          <p:cNvSpPr/>
          <p:nvPr userDrawn="1"/>
        </p:nvSpPr>
        <p:spPr>
          <a:xfrm>
            <a:off x="1236591"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14">
            <a:extLst>
              <a:ext uri="{FF2B5EF4-FFF2-40B4-BE49-F238E27FC236}">
                <a16:creationId xmlns:a16="http://schemas.microsoft.com/office/drawing/2014/main" id="{1FAF180D-8574-DD58-2386-64B458E9BD2D}"/>
              </a:ext>
            </a:extLst>
          </p:cNvPr>
          <p:cNvSpPr>
            <a:spLocks noGrp="1"/>
          </p:cNvSpPr>
          <p:nvPr>
            <p:ph type="body" sz="quarter" idx="40" hasCustomPrompt="1"/>
          </p:nvPr>
        </p:nvSpPr>
        <p:spPr>
          <a:xfrm>
            <a:off x="1236591"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252BFD-F22D-9976-9DA1-FF8CA7442053}"/>
              </a:ext>
            </a:extLst>
          </p:cNvPr>
          <p:cNvSpPr>
            <a:spLocks noGrp="1"/>
          </p:cNvSpPr>
          <p:nvPr>
            <p:ph type="body" sz="quarter" idx="41" hasCustomPrompt="1"/>
          </p:nvPr>
        </p:nvSpPr>
        <p:spPr>
          <a:xfrm>
            <a:off x="1397657"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7" name="Text Placeholder 2">
            <a:extLst>
              <a:ext uri="{FF2B5EF4-FFF2-40B4-BE49-F238E27FC236}">
                <a16:creationId xmlns:a16="http://schemas.microsoft.com/office/drawing/2014/main" id="{E06DC8DE-FD88-EBF9-E0DC-AEFF618B54DC}"/>
              </a:ext>
            </a:extLst>
          </p:cNvPr>
          <p:cNvSpPr>
            <a:spLocks noGrp="1"/>
          </p:cNvSpPr>
          <p:nvPr>
            <p:ph type="body" sz="quarter" idx="42"/>
          </p:nvPr>
        </p:nvSpPr>
        <p:spPr>
          <a:xfrm>
            <a:off x="984250"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47CB07A5-AB94-CAD6-50E4-2849A7C55824}"/>
              </a:ext>
            </a:extLst>
          </p:cNvPr>
          <p:cNvSpPr>
            <a:spLocks noGrp="1"/>
          </p:cNvSpPr>
          <p:nvPr>
            <p:ph type="body" sz="quarter" idx="43"/>
          </p:nvPr>
        </p:nvSpPr>
        <p:spPr>
          <a:xfrm>
            <a:off x="984250"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40" name="Oval 39">
            <a:extLst>
              <a:ext uri="{FF2B5EF4-FFF2-40B4-BE49-F238E27FC236}">
                <a16:creationId xmlns:a16="http://schemas.microsoft.com/office/drawing/2014/main" id="{778BAB24-BCD9-0F2E-02D8-37A6DD2B8692}"/>
              </a:ext>
            </a:extLst>
          </p:cNvPr>
          <p:cNvSpPr/>
          <p:nvPr userDrawn="1"/>
        </p:nvSpPr>
        <p:spPr>
          <a:xfrm>
            <a:off x="3949629"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 Placeholder 14">
            <a:extLst>
              <a:ext uri="{FF2B5EF4-FFF2-40B4-BE49-F238E27FC236}">
                <a16:creationId xmlns:a16="http://schemas.microsoft.com/office/drawing/2014/main" id="{06A63DEE-D852-FC1B-5235-4154E0F210A6}"/>
              </a:ext>
            </a:extLst>
          </p:cNvPr>
          <p:cNvSpPr>
            <a:spLocks noGrp="1"/>
          </p:cNvSpPr>
          <p:nvPr>
            <p:ph type="body" sz="quarter" idx="44" hasCustomPrompt="1"/>
          </p:nvPr>
        </p:nvSpPr>
        <p:spPr>
          <a:xfrm>
            <a:off x="3949629"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42" name="Text Placeholder 6">
            <a:extLst>
              <a:ext uri="{FF2B5EF4-FFF2-40B4-BE49-F238E27FC236}">
                <a16:creationId xmlns:a16="http://schemas.microsoft.com/office/drawing/2014/main" id="{C179AEB9-9495-D9A5-CE8D-673DFEA8A34D}"/>
              </a:ext>
            </a:extLst>
          </p:cNvPr>
          <p:cNvSpPr>
            <a:spLocks noGrp="1"/>
          </p:cNvSpPr>
          <p:nvPr>
            <p:ph type="body" sz="quarter" idx="45" hasCustomPrompt="1"/>
          </p:nvPr>
        </p:nvSpPr>
        <p:spPr>
          <a:xfrm>
            <a:off x="4110695"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43" name="Text Placeholder 2">
            <a:extLst>
              <a:ext uri="{FF2B5EF4-FFF2-40B4-BE49-F238E27FC236}">
                <a16:creationId xmlns:a16="http://schemas.microsoft.com/office/drawing/2014/main" id="{C26054F8-3E46-246B-859C-A1CC6CA7B5D9}"/>
              </a:ext>
            </a:extLst>
          </p:cNvPr>
          <p:cNvSpPr>
            <a:spLocks noGrp="1"/>
          </p:cNvSpPr>
          <p:nvPr>
            <p:ph type="body" sz="quarter" idx="46"/>
          </p:nvPr>
        </p:nvSpPr>
        <p:spPr>
          <a:xfrm>
            <a:off x="3697288"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E6A74E6-A4FF-E48E-7C7F-F16BF4EBB9A0}"/>
              </a:ext>
            </a:extLst>
          </p:cNvPr>
          <p:cNvSpPr>
            <a:spLocks noGrp="1"/>
          </p:cNvSpPr>
          <p:nvPr>
            <p:ph type="body" sz="quarter" idx="47"/>
          </p:nvPr>
        </p:nvSpPr>
        <p:spPr>
          <a:xfrm>
            <a:off x="3697288"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45" name="Oval 44">
            <a:extLst>
              <a:ext uri="{FF2B5EF4-FFF2-40B4-BE49-F238E27FC236}">
                <a16:creationId xmlns:a16="http://schemas.microsoft.com/office/drawing/2014/main" id="{BF3E8C06-FD30-9266-E675-220541FF8BBF}"/>
              </a:ext>
            </a:extLst>
          </p:cNvPr>
          <p:cNvSpPr/>
          <p:nvPr userDrawn="1"/>
        </p:nvSpPr>
        <p:spPr>
          <a:xfrm>
            <a:off x="6662667"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 Placeholder 14">
            <a:extLst>
              <a:ext uri="{FF2B5EF4-FFF2-40B4-BE49-F238E27FC236}">
                <a16:creationId xmlns:a16="http://schemas.microsoft.com/office/drawing/2014/main" id="{A7D42206-BCAF-AC60-8CA3-7628656E3BB0}"/>
              </a:ext>
            </a:extLst>
          </p:cNvPr>
          <p:cNvSpPr>
            <a:spLocks noGrp="1"/>
          </p:cNvSpPr>
          <p:nvPr>
            <p:ph type="body" sz="quarter" idx="48" hasCustomPrompt="1"/>
          </p:nvPr>
        </p:nvSpPr>
        <p:spPr>
          <a:xfrm>
            <a:off x="6662667"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47" name="Text Placeholder 6">
            <a:extLst>
              <a:ext uri="{FF2B5EF4-FFF2-40B4-BE49-F238E27FC236}">
                <a16:creationId xmlns:a16="http://schemas.microsoft.com/office/drawing/2014/main" id="{4AFB2D63-B2E6-B655-C2EF-18BE4612C3F6}"/>
              </a:ext>
            </a:extLst>
          </p:cNvPr>
          <p:cNvSpPr>
            <a:spLocks noGrp="1"/>
          </p:cNvSpPr>
          <p:nvPr>
            <p:ph type="body" sz="quarter" idx="49" hasCustomPrompt="1"/>
          </p:nvPr>
        </p:nvSpPr>
        <p:spPr>
          <a:xfrm>
            <a:off x="6823733"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48" name="Text Placeholder 2">
            <a:extLst>
              <a:ext uri="{FF2B5EF4-FFF2-40B4-BE49-F238E27FC236}">
                <a16:creationId xmlns:a16="http://schemas.microsoft.com/office/drawing/2014/main" id="{EC38127D-4578-2AF6-2A6E-D45746A4731C}"/>
              </a:ext>
            </a:extLst>
          </p:cNvPr>
          <p:cNvSpPr>
            <a:spLocks noGrp="1"/>
          </p:cNvSpPr>
          <p:nvPr>
            <p:ph type="body" sz="quarter" idx="50"/>
          </p:nvPr>
        </p:nvSpPr>
        <p:spPr>
          <a:xfrm>
            <a:off x="6410326"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9" name="Text Placeholder 7">
            <a:extLst>
              <a:ext uri="{FF2B5EF4-FFF2-40B4-BE49-F238E27FC236}">
                <a16:creationId xmlns:a16="http://schemas.microsoft.com/office/drawing/2014/main" id="{245DF0D5-8F3B-EE5E-6705-ADA4C9032A8C}"/>
              </a:ext>
            </a:extLst>
          </p:cNvPr>
          <p:cNvSpPr>
            <a:spLocks noGrp="1"/>
          </p:cNvSpPr>
          <p:nvPr>
            <p:ph type="body" sz="quarter" idx="51"/>
          </p:nvPr>
        </p:nvSpPr>
        <p:spPr>
          <a:xfrm>
            <a:off x="6410326"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
        <p:nvSpPr>
          <p:cNvPr id="50" name="Oval 49">
            <a:extLst>
              <a:ext uri="{FF2B5EF4-FFF2-40B4-BE49-F238E27FC236}">
                <a16:creationId xmlns:a16="http://schemas.microsoft.com/office/drawing/2014/main" id="{C7A5C0EF-7B7C-77F3-2AEA-4965195A1272}"/>
              </a:ext>
            </a:extLst>
          </p:cNvPr>
          <p:cNvSpPr/>
          <p:nvPr userDrawn="1"/>
        </p:nvSpPr>
        <p:spPr>
          <a:xfrm>
            <a:off x="9375706" y="2267712"/>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 Placeholder 14">
            <a:extLst>
              <a:ext uri="{FF2B5EF4-FFF2-40B4-BE49-F238E27FC236}">
                <a16:creationId xmlns:a16="http://schemas.microsoft.com/office/drawing/2014/main" id="{F695F20A-2F4D-D15A-2F3D-1BF058885680}"/>
              </a:ext>
            </a:extLst>
          </p:cNvPr>
          <p:cNvSpPr>
            <a:spLocks noGrp="1"/>
          </p:cNvSpPr>
          <p:nvPr>
            <p:ph type="body" sz="quarter" idx="52" hasCustomPrompt="1"/>
          </p:nvPr>
        </p:nvSpPr>
        <p:spPr>
          <a:xfrm>
            <a:off x="9375706" y="226771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solidFill>
              </a:defRPr>
            </a:lvl1pPr>
          </a:lstStyle>
          <a:p>
            <a:pPr lvl="0" algn="ctr" defTabSz="914400"/>
            <a:r>
              <a:rPr lang="en-US" dirty="0"/>
              <a:t> </a:t>
            </a:r>
            <a:endParaRPr lang="en-GB" dirty="0"/>
          </a:p>
        </p:txBody>
      </p:sp>
      <p:sp>
        <p:nvSpPr>
          <p:cNvPr id="52" name="Text Placeholder 6">
            <a:extLst>
              <a:ext uri="{FF2B5EF4-FFF2-40B4-BE49-F238E27FC236}">
                <a16:creationId xmlns:a16="http://schemas.microsoft.com/office/drawing/2014/main" id="{87C637B7-53F5-48F0-4238-00D643E998BF}"/>
              </a:ext>
            </a:extLst>
          </p:cNvPr>
          <p:cNvSpPr>
            <a:spLocks noGrp="1"/>
          </p:cNvSpPr>
          <p:nvPr>
            <p:ph type="body" sz="quarter" idx="53" hasCustomPrompt="1"/>
          </p:nvPr>
        </p:nvSpPr>
        <p:spPr>
          <a:xfrm>
            <a:off x="9536772" y="268801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53" name="Text Placeholder 2">
            <a:extLst>
              <a:ext uri="{FF2B5EF4-FFF2-40B4-BE49-F238E27FC236}">
                <a16:creationId xmlns:a16="http://schemas.microsoft.com/office/drawing/2014/main" id="{50547154-6265-5D9D-04FC-8426CC8F7A75}"/>
              </a:ext>
            </a:extLst>
          </p:cNvPr>
          <p:cNvSpPr>
            <a:spLocks noGrp="1"/>
          </p:cNvSpPr>
          <p:nvPr>
            <p:ph type="body" sz="quarter" idx="54"/>
          </p:nvPr>
        </p:nvSpPr>
        <p:spPr>
          <a:xfrm>
            <a:off x="9123365" y="4624525"/>
            <a:ext cx="2085975" cy="16492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54" name="Text Placeholder 7">
            <a:extLst>
              <a:ext uri="{FF2B5EF4-FFF2-40B4-BE49-F238E27FC236}">
                <a16:creationId xmlns:a16="http://schemas.microsoft.com/office/drawing/2014/main" id="{DB2FA132-8BF6-ADB1-94EE-8F5F96D7999F}"/>
              </a:ext>
            </a:extLst>
          </p:cNvPr>
          <p:cNvSpPr>
            <a:spLocks noGrp="1"/>
          </p:cNvSpPr>
          <p:nvPr>
            <p:ph type="body" sz="quarter" idx="55"/>
          </p:nvPr>
        </p:nvSpPr>
        <p:spPr>
          <a:xfrm>
            <a:off x="9123365" y="4035235"/>
            <a:ext cx="20859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a:t>
            </a:r>
          </a:p>
        </p:txBody>
      </p:sp>
    </p:spTree>
    <p:extLst>
      <p:ext uri="{BB962C8B-B14F-4D97-AF65-F5344CB8AC3E}">
        <p14:creationId xmlns:p14="http://schemas.microsoft.com/office/powerpoint/2010/main" val="176081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Chart C44V1">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Chart Placeholder 9">
            <a:extLst>
              <a:ext uri="{FF2B5EF4-FFF2-40B4-BE49-F238E27FC236}">
                <a16:creationId xmlns:a16="http://schemas.microsoft.com/office/drawing/2014/main" id="{4099BF1E-F740-EFF5-2D78-2C4E63DBD8F2}"/>
              </a:ext>
            </a:extLst>
          </p:cNvPr>
          <p:cNvSpPr>
            <a:spLocks noGrp="1"/>
          </p:cNvSpPr>
          <p:nvPr>
            <p:ph type="chart" sz="quarter" idx="10"/>
          </p:nvPr>
        </p:nvSpPr>
        <p:spPr>
          <a:xfrm>
            <a:off x="587374" y="1841501"/>
            <a:ext cx="4989177" cy="4432300"/>
          </a:xfrm>
        </p:spPr>
        <p:txBody>
          <a:bodyPr/>
          <a:lstStyle>
            <a:lvl1pPr>
              <a:defRPr sz="1800">
                <a:solidFill>
                  <a:schemeClr val="tx1"/>
                </a:solidFill>
              </a:defRPr>
            </a:lvl1pPr>
          </a:lstStyle>
          <a:p>
            <a:endParaRPr lang="en-GB"/>
          </a:p>
        </p:txBody>
      </p:sp>
      <p:sp>
        <p:nvSpPr>
          <p:cNvPr id="14" name="Title 1">
            <a:extLst>
              <a:ext uri="{FF2B5EF4-FFF2-40B4-BE49-F238E27FC236}">
                <a16:creationId xmlns:a16="http://schemas.microsoft.com/office/drawing/2014/main" id="{7A2780FE-F448-1CAA-F4AB-6322ACBEEEA1}"/>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16" name="Text Placeholder 2">
            <a:extLst>
              <a:ext uri="{FF2B5EF4-FFF2-40B4-BE49-F238E27FC236}">
                <a16:creationId xmlns:a16="http://schemas.microsoft.com/office/drawing/2014/main" id="{6750AE0B-6325-0880-3985-0B362EB4EC23}"/>
              </a:ext>
            </a:extLst>
          </p:cNvPr>
          <p:cNvSpPr>
            <a:spLocks noGrp="1"/>
          </p:cNvSpPr>
          <p:nvPr>
            <p:ph type="body" sz="quarter" idx="42"/>
          </p:nvPr>
        </p:nvSpPr>
        <p:spPr>
          <a:xfrm>
            <a:off x="6615448" y="2430791"/>
            <a:ext cx="4989177" cy="3843009"/>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C847BB10-E64A-01BA-96E0-446F8048D63A}"/>
              </a:ext>
            </a:extLst>
          </p:cNvPr>
          <p:cNvSpPr>
            <a:spLocks noGrp="1"/>
          </p:cNvSpPr>
          <p:nvPr>
            <p:ph type="body" sz="quarter" idx="43"/>
          </p:nvPr>
        </p:nvSpPr>
        <p:spPr>
          <a:xfrm>
            <a:off x="6615448" y="1841501"/>
            <a:ext cx="498917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884077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hart C44V2">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14" name="Title 1">
            <a:extLst>
              <a:ext uri="{FF2B5EF4-FFF2-40B4-BE49-F238E27FC236}">
                <a16:creationId xmlns:a16="http://schemas.microsoft.com/office/drawing/2014/main" id="{7A2780FE-F448-1CAA-F4AB-6322ACBEEEA1}"/>
              </a:ext>
            </a:extLst>
          </p:cNvPr>
          <p:cNvSpPr>
            <a:spLocks noGrp="1"/>
          </p:cNvSpPr>
          <p:nvPr>
            <p:ph type="title"/>
          </p:nvPr>
        </p:nvSpPr>
        <p:spPr>
          <a:xfrm>
            <a:off x="587375" y="584200"/>
            <a:ext cx="11017250"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15384C95-58CF-D9AD-04F6-95250EE70593}"/>
              </a:ext>
            </a:extLst>
          </p:cNvPr>
          <p:cNvSpPr>
            <a:spLocks noGrp="1"/>
          </p:cNvSpPr>
          <p:nvPr>
            <p:ph type="body" sz="quarter" idx="42"/>
          </p:nvPr>
        </p:nvSpPr>
        <p:spPr>
          <a:xfrm>
            <a:off x="587375" y="2430791"/>
            <a:ext cx="4989177" cy="3843009"/>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B705262B-16D3-9368-0455-0085EF2562BB}"/>
              </a:ext>
            </a:extLst>
          </p:cNvPr>
          <p:cNvSpPr>
            <a:spLocks noGrp="1"/>
          </p:cNvSpPr>
          <p:nvPr>
            <p:ph type="body" sz="quarter" idx="43"/>
          </p:nvPr>
        </p:nvSpPr>
        <p:spPr>
          <a:xfrm>
            <a:off x="587375" y="1841501"/>
            <a:ext cx="498917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 name="Chart Placeholder 9">
            <a:extLst>
              <a:ext uri="{FF2B5EF4-FFF2-40B4-BE49-F238E27FC236}">
                <a16:creationId xmlns:a16="http://schemas.microsoft.com/office/drawing/2014/main" id="{CF992C63-9282-3D86-45C6-3F2F2992C28C}"/>
              </a:ext>
            </a:extLst>
          </p:cNvPr>
          <p:cNvSpPr>
            <a:spLocks noGrp="1"/>
          </p:cNvSpPr>
          <p:nvPr>
            <p:ph type="chart" sz="quarter" idx="10"/>
          </p:nvPr>
        </p:nvSpPr>
        <p:spPr>
          <a:xfrm>
            <a:off x="6615448" y="1841501"/>
            <a:ext cx="4989177" cy="4432300"/>
          </a:xfrm>
        </p:spPr>
        <p:txBody>
          <a:bodyPr/>
          <a:lstStyle>
            <a:lvl1pPr>
              <a:defRPr sz="1800">
                <a:solidFill>
                  <a:schemeClr val="tx1"/>
                </a:solidFill>
              </a:defRPr>
            </a:lvl1pPr>
          </a:lstStyle>
          <a:p>
            <a:endParaRPr lang="en-GB"/>
          </a:p>
        </p:txBody>
      </p:sp>
    </p:spTree>
    <p:extLst>
      <p:ext uri="{BB962C8B-B14F-4D97-AF65-F5344CB8AC3E}">
        <p14:creationId xmlns:p14="http://schemas.microsoft.com/office/powerpoint/2010/main" val="3578934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S02V1">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7016976" y="-1"/>
            <a:ext cx="4468583" cy="5810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7146572" y="154579"/>
            <a:ext cx="4458051" cy="5501090"/>
          </a:xfrm>
          <a:prstGeom prst="rect">
            <a:avLst/>
          </a:prstGeom>
          <a:solidFill>
            <a:schemeClr val="accent2"/>
          </a:solidFill>
        </p:spPr>
        <p:txBody>
          <a:bodyPr vert="horz" lIns="91440" tIns="45720" rIns="91440" bIns="45720" rtlCol="0" anchor="ctr">
            <a:noAutofit/>
          </a:bodyPr>
          <a:lstStyle>
            <a:lvl1pPr>
              <a:defRPr lang="en-ID" sz="1400" dirty="0"/>
            </a:lvl1pPr>
          </a:lstStyle>
          <a:p>
            <a:pPr lvl="0" algn="ctr"/>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587380" y="584199"/>
            <a:ext cx="5508620" cy="3694093"/>
          </a:xfrm>
          <a:prstGeom prst="rect">
            <a:avLst/>
          </a:prstGeom>
        </p:spPr>
        <p:txBody>
          <a:bodyPr anchor="b">
            <a:noAutofit/>
          </a:bodyPr>
          <a:lstStyle>
            <a:lvl1pPr algn="l">
              <a:defRPr sz="4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8" y="4386292"/>
            <a:ext cx="5508620" cy="1423958"/>
          </a:xfrm>
          <a:prstGeom prst="rect">
            <a:avLst/>
          </a:prstGeom>
        </p:spPr>
        <p:txBody>
          <a:bodyPr>
            <a:noAutofit/>
          </a:bodyPr>
          <a:lstStyle>
            <a:lvl1pPr marL="0" indent="0" algn="l">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87377" y="4278292"/>
            <a:ext cx="1550635" cy="10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GB">
              <a:solidFill>
                <a:schemeClr val="tx1"/>
              </a:solidFill>
            </a:endParaRPr>
          </a:p>
        </p:txBody>
      </p:sp>
    </p:spTree>
    <p:extLst>
      <p:ext uri="{BB962C8B-B14F-4D97-AF65-F5344CB8AC3E}">
        <p14:creationId xmlns:p14="http://schemas.microsoft.com/office/powerpoint/2010/main" val="1346582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I60V1">
    <p:bg>
      <p:bgPr>
        <a:solidFill>
          <a:schemeClr val="bg1"/>
        </a:solidFill>
        <a:effectLst/>
      </p:bgPr>
    </p:bg>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flipV="1">
            <a:off x="4444295"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820175"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905909" y="2411089"/>
            <a:ext cx="2820175"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905909" y="1821799"/>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a:off x="830439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8768095" y="4978635"/>
            <a:ext cx="2820175"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8768095" y="4389345"/>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8209682"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4354156" y="4033992"/>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Tree>
    <p:extLst>
      <p:ext uri="{BB962C8B-B14F-4D97-AF65-F5344CB8AC3E}">
        <p14:creationId xmlns:p14="http://schemas.microsoft.com/office/powerpoint/2010/main" val="436170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meline I60V2">
    <p:bg>
      <p:bgPr>
        <a:solidFill>
          <a:schemeClr val="bg1"/>
        </a:solidFill>
        <a:effectLst/>
      </p:bgPr>
    </p:bg>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flipV="1">
            <a:off x="3345366"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3801714" y="2411089"/>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3801714" y="1821799"/>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a:off x="60960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6559705" y="4978635"/>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6559705" y="4389345"/>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47" name="Text Placeholder 46">
            <a:extLst>
              <a:ext uri="{FF2B5EF4-FFF2-40B4-BE49-F238E27FC236}">
                <a16:creationId xmlns:a16="http://schemas.microsoft.com/office/drawing/2014/main" id="{506A403F-1651-8AC4-7236-7BCD5B70207D}"/>
              </a:ext>
            </a:extLst>
          </p:cNvPr>
          <p:cNvSpPr>
            <a:spLocks noGrp="1"/>
          </p:cNvSpPr>
          <p:nvPr>
            <p:ph type="body" sz="quarter" idx="51" hasCustomPrompt="1"/>
          </p:nvPr>
        </p:nvSpPr>
        <p:spPr>
          <a:xfrm flipV="1">
            <a:off x="8851900" y="3464107"/>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3" name="Text Placeholder 2">
            <a:extLst>
              <a:ext uri="{FF2B5EF4-FFF2-40B4-BE49-F238E27FC236}">
                <a16:creationId xmlns:a16="http://schemas.microsoft.com/office/drawing/2014/main" id="{0528D71F-F463-1C75-3146-12A57AE60B1B}"/>
              </a:ext>
            </a:extLst>
          </p:cNvPr>
          <p:cNvSpPr>
            <a:spLocks noGrp="1"/>
          </p:cNvSpPr>
          <p:nvPr>
            <p:ph type="body" sz="quarter" idx="48"/>
          </p:nvPr>
        </p:nvSpPr>
        <p:spPr>
          <a:xfrm>
            <a:off x="9317696" y="2411089"/>
            <a:ext cx="2153037" cy="1130707"/>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574E517-0C7C-19C0-93A2-742DB2310880}"/>
              </a:ext>
            </a:extLst>
          </p:cNvPr>
          <p:cNvSpPr>
            <a:spLocks noGrp="1"/>
          </p:cNvSpPr>
          <p:nvPr>
            <p:ph type="body" sz="quarter" idx="49"/>
          </p:nvPr>
        </p:nvSpPr>
        <p:spPr>
          <a:xfrm>
            <a:off x="9317696" y="1821799"/>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001292" y="3685157"/>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3243069" y="4033992"/>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
        <p:nvSpPr>
          <p:cNvPr id="58" name="Text Placeholder 7">
            <a:extLst>
              <a:ext uri="{FF2B5EF4-FFF2-40B4-BE49-F238E27FC236}">
                <a16:creationId xmlns:a16="http://schemas.microsoft.com/office/drawing/2014/main" id="{456A4840-E555-4BD3-A5F3-EEB0AFC19F67}"/>
              </a:ext>
            </a:extLst>
          </p:cNvPr>
          <p:cNvSpPr>
            <a:spLocks noGrp="1"/>
          </p:cNvSpPr>
          <p:nvPr>
            <p:ph type="body" sz="quarter" idx="57" hasCustomPrompt="1"/>
          </p:nvPr>
        </p:nvSpPr>
        <p:spPr>
          <a:xfrm>
            <a:off x="8741394" y="4033992"/>
            <a:ext cx="1423369" cy="247321"/>
          </a:xfrm>
        </p:spPr>
        <p:txBody>
          <a:bodyPr anchor="ctr">
            <a:noAutofit/>
          </a:bodyPr>
          <a:lstStyle>
            <a:lvl1pPr algn="l">
              <a:lnSpc>
                <a:spcPct val="100000"/>
              </a:lnSpc>
              <a:spcBef>
                <a:spcPts val="0"/>
              </a:spcBef>
              <a:defRPr sz="1700">
                <a:solidFill>
                  <a:schemeClr val="tx1"/>
                </a:solidFill>
              </a:defRPr>
            </a:lvl1pPr>
          </a:lstStyle>
          <a:p>
            <a:pPr lvl="0"/>
            <a:r>
              <a:rPr lang="en-GB" dirty="0"/>
              <a:t>Milestone</a:t>
            </a:r>
          </a:p>
        </p:txBody>
      </p:sp>
    </p:spTree>
    <p:extLst>
      <p:ext uri="{BB962C8B-B14F-4D97-AF65-F5344CB8AC3E}">
        <p14:creationId xmlns:p14="http://schemas.microsoft.com/office/powerpoint/2010/main" val="1057909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meline I60V3">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3" y="4978635"/>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3" y="4389345"/>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19" name="Text Placeholder 47">
            <a:extLst>
              <a:ext uri="{FF2B5EF4-FFF2-40B4-BE49-F238E27FC236}">
                <a16:creationId xmlns:a16="http://schemas.microsoft.com/office/drawing/2014/main" id="{72E4454B-6912-4B12-82E3-98EF663FEDEF}"/>
              </a:ext>
            </a:extLst>
          </p:cNvPr>
          <p:cNvSpPr>
            <a:spLocks noGrp="1"/>
          </p:cNvSpPr>
          <p:nvPr>
            <p:ph type="body" sz="quarter" idx="55" hasCustomPrompt="1"/>
          </p:nvPr>
        </p:nvSpPr>
        <p:spPr>
          <a:xfrm flipV="1">
            <a:off x="2704306" y="3465002"/>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0" name="Text Placeholder 2">
            <a:extLst>
              <a:ext uri="{FF2B5EF4-FFF2-40B4-BE49-F238E27FC236}">
                <a16:creationId xmlns:a16="http://schemas.microsoft.com/office/drawing/2014/main" id="{04E2E80F-1B2F-88AE-C92E-79C258F3F488}"/>
              </a:ext>
            </a:extLst>
          </p:cNvPr>
          <p:cNvSpPr>
            <a:spLocks noGrp="1"/>
          </p:cNvSpPr>
          <p:nvPr>
            <p:ph type="body" sz="quarter" idx="56"/>
          </p:nvPr>
        </p:nvSpPr>
        <p:spPr>
          <a:xfrm>
            <a:off x="3163829" y="2408812"/>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7FE20C2F-4314-0B5A-ED4E-4C05F43672A1}"/>
              </a:ext>
            </a:extLst>
          </p:cNvPr>
          <p:cNvSpPr>
            <a:spLocks noGrp="1"/>
          </p:cNvSpPr>
          <p:nvPr>
            <p:ph type="body" sz="quarter" idx="57"/>
          </p:nvPr>
        </p:nvSpPr>
        <p:spPr>
          <a:xfrm>
            <a:off x="3163829" y="1819522"/>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22" name="Text Placeholder 7">
            <a:extLst>
              <a:ext uri="{FF2B5EF4-FFF2-40B4-BE49-F238E27FC236}">
                <a16:creationId xmlns:a16="http://schemas.microsoft.com/office/drawing/2014/main" id="{D5FD22D6-439E-1D09-A92E-183CE574EAE2}"/>
              </a:ext>
            </a:extLst>
          </p:cNvPr>
          <p:cNvSpPr>
            <a:spLocks noGrp="1"/>
          </p:cNvSpPr>
          <p:nvPr>
            <p:ph type="body" sz="quarter" idx="58" hasCustomPrompt="1"/>
          </p:nvPr>
        </p:nvSpPr>
        <p:spPr>
          <a:xfrm>
            <a:off x="2618735" y="4029835"/>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23" name="Text Placeholder 47">
            <a:extLst>
              <a:ext uri="{FF2B5EF4-FFF2-40B4-BE49-F238E27FC236}">
                <a16:creationId xmlns:a16="http://schemas.microsoft.com/office/drawing/2014/main" id="{31AD4637-A7BB-6FF9-EC20-D1847BBBF339}"/>
              </a:ext>
            </a:extLst>
          </p:cNvPr>
          <p:cNvSpPr>
            <a:spLocks noGrp="1"/>
          </p:cNvSpPr>
          <p:nvPr>
            <p:ph type="body" sz="quarter" idx="59" hasCustomPrompt="1"/>
          </p:nvPr>
        </p:nvSpPr>
        <p:spPr>
          <a:xfrm>
            <a:off x="4824412"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4" name="Text Placeholder 2">
            <a:extLst>
              <a:ext uri="{FF2B5EF4-FFF2-40B4-BE49-F238E27FC236}">
                <a16:creationId xmlns:a16="http://schemas.microsoft.com/office/drawing/2014/main" id="{C064D0D6-096B-838B-DB46-50B30F03DE48}"/>
              </a:ext>
            </a:extLst>
          </p:cNvPr>
          <p:cNvSpPr>
            <a:spLocks noGrp="1"/>
          </p:cNvSpPr>
          <p:nvPr>
            <p:ph type="body" sz="quarter" idx="60"/>
          </p:nvPr>
        </p:nvSpPr>
        <p:spPr>
          <a:xfrm>
            <a:off x="5283935" y="4978635"/>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5" name="Text Placeholder 7">
            <a:extLst>
              <a:ext uri="{FF2B5EF4-FFF2-40B4-BE49-F238E27FC236}">
                <a16:creationId xmlns:a16="http://schemas.microsoft.com/office/drawing/2014/main" id="{282F753F-FF5D-0450-A281-ED3C7B55DB3E}"/>
              </a:ext>
            </a:extLst>
          </p:cNvPr>
          <p:cNvSpPr>
            <a:spLocks noGrp="1"/>
          </p:cNvSpPr>
          <p:nvPr>
            <p:ph type="body" sz="quarter" idx="61"/>
          </p:nvPr>
        </p:nvSpPr>
        <p:spPr>
          <a:xfrm>
            <a:off x="5283935" y="4389345"/>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4F49E5AA-B8A9-1718-2831-23C48850A374}"/>
              </a:ext>
            </a:extLst>
          </p:cNvPr>
          <p:cNvSpPr>
            <a:spLocks noGrp="1"/>
          </p:cNvSpPr>
          <p:nvPr>
            <p:ph type="body" sz="quarter" idx="62" hasCustomPrompt="1"/>
          </p:nvPr>
        </p:nvSpPr>
        <p:spPr>
          <a:xfrm>
            <a:off x="4738841"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27" name="Text Placeholder 47">
            <a:extLst>
              <a:ext uri="{FF2B5EF4-FFF2-40B4-BE49-F238E27FC236}">
                <a16:creationId xmlns:a16="http://schemas.microsoft.com/office/drawing/2014/main" id="{093F9A11-8B4B-FB2B-BB7D-14D314A70981}"/>
              </a:ext>
            </a:extLst>
          </p:cNvPr>
          <p:cNvSpPr>
            <a:spLocks noGrp="1"/>
          </p:cNvSpPr>
          <p:nvPr>
            <p:ph type="body" sz="quarter" idx="63" hasCustomPrompt="1"/>
          </p:nvPr>
        </p:nvSpPr>
        <p:spPr>
          <a:xfrm flipV="1">
            <a:off x="6944518" y="3465002"/>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8" name="Text Placeholder 2">
            <a:extLst>
              <a:ext uri="{FF2B5EF4-FFF2-40B4-BE49-F238E27FC236}">
                <a16:creationId xmlns:a16="http://schemas.microsoft.com/office/drawing/2014/main" id="{DA662180-FDF9-FEA4-9C7C-480184E3C296}"/>
              </a:ext>
            </a:extLst>
          </p:cNvPr>
          <p:cNvSpPr>
            <a:spLocks noGrp="1"/>
          </p:cNvSpPr>
          <p:nvPr>
            <p:ph type="body" sz="quarter" idx="64"/>
          </p:nvPr>
        </p:nvSpPr>
        <p:spPr>
          <a:xfrm>
            <a:off x="7404041" y="2408812"/>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9" name="Text Placeholder 7">
            <a:extLst>
              <a:ext uri="{FF2B5EF4-FFF2-40B4-BE49-F238E27FC236}">
                <a16:creationId xmlns:a16="http://schemas.microsoft.com/office/drawing/2014/main" id="{B903A240-654B-31E0-F63D-80BD104BB6A1}"/>
              </a:ext>
            </a:extLst>
          </p:cNvPr>
          <p:cNvSpPr>
            <a:spLocks noGrp="1"/>
          </p:cNvSpPr>
          <p:nvPr>
            <p:ph type="body" sz="quarter" idx="65"/>
          </p:nvPr>
        </p:nvSpPr>
        <p:spPr>
          <a:xfrm>
            <a:off x="7404041" y="1819522"/>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30" name="Text Placeholder 7">
            <a:extLst>
              <a:ext uri="{FF2B5EF4-FFF2-40B4-BE49-F238E27FC236}">
                <a16:creationId xmlns:a16="http://schemas.microsoft.com/office/drawing/2014/main" id="{E08FDC21-966C-C46C-B522-AD5DFCE594B2}"/>
              </a:ext>
            </a:extLst>
          </p:cNvPr>
          <p:cNvSpPr>
            <a:spLocks noGrp="1"/>
          </p:cNvSpPr>
          <p:nvPr>
            <p:ph type="body" sz="quarter" idx="66" hasCustomPrompt="1"/>
          </p:nvPr>
        </p:nvSpPr>
        <p:spPr>
          <a:xfrm>
            <a:off x="6858947" y="4029835"/>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31" name="Text Placeholder 47">
            <a:extLst>
              <a:ext uri="{FF2B5EF4-FFF2-40B4-BE49-F238E27FC236}">
                <a16:creationId xmlns:a16="http://schemas.microsoft.com/office/drawing/2014/main" id="{893A8C3D-17B0-8FD8-654E-AA3F93471A8A}"/>
              </a:ext>
            </a:extLst>
          </p:cNvPr>
          <p:cNvSpPr>
            <a:spLocks noGrp="1"/>
          </p:cNvSpPr>
          <p:nvPr>
            <p:ph type="body" sz="quarter" idx="67" hasCustomPrompt="1"/>
          </p:nvPr>
        </p:nvSpPr>
        <p:spPr>
          <a:xfrm>
            <a:off x="9064625"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2" name="Text Placeholder 2">
            <a:extLst>
              <a:ext uri="{FF2B5EF4-FFF2-40B4-BE49-F238E27FC236}">
                <a16:creationId xmlns:a16="http://schemas.microsoft.com/office/drawing/2014/main" id="{502647E7-BA95-36DF-70DA-6CCD76FCD05C}"/>
              </a:ext>
            </a:extLst>
          </p:cNvPr>
          <p:cNvSpPr>
            <a:spLocks noGrp="1"/>
          </p:cNvSpPr>
          <p:nvPr>
            <p:ph type="body" sz="quarter" idx="68"/>
          </p:nvPr>
        </p:nvSpPr>
        <p:spPr>
          <a:xfrm>
            <a:off x="9524148" y="4978635"/>
            <a:ext cx="2080477"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3" name="Text Placeholder 7">
            <a:extLst>
              <a:ext uri="{FF2B5EF4-FFF2-40B4-BE49-F238E27FC236}">
                <a16:creationId xmlns:a16="http://schemas.microsoft.com/office/drawing/2014/main" id="{5CDBA108-0FB1-0060-40A8-967116B79801}"/>
              </a:ext>
            </a:extLst>
          </p:cNvPr>
          <p:cNvSpPr>
            <a:spLocks noGrp="1"/>
          </p:cNvSpPr>
          <p:nvPr>
            <p:ph type="body" sz="quarter" idx="69"/>
          </p:nvPr>
        </p:nvSpPr>
        <p:spPr>
          <a:xfrm>
            <a:off x="9524148" y="4389345"/>
            <a:ext cx="2080477"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34" name="Text Placeholder 7">
            <a:extLst>
              <a:ext uri="{FF2B5EF4-FFF2-40B4-BE49-F238E27FC236}">
                <a16:creationId xmlns:a16="http://schemas.microsoft.com/office/drawing/2014/main" id="{85182D71-A88A-F6D5-89B8-5AF7B6911798}"/>
              </a:ext>
            </a:extLst>
          </p:cNvPr>
          <p:cNvSpPr>
            <a:spLocks noGrp="1"/>
          </p:cNvSpPr>
          <p:nvPr>
            <p:ph type="body" sz="quarter" idx="70" hasCustomPrompt="1"/>
          </p:nvPr>
        </p:nvSpPr>
        <p:spPr>
          <a:xfrm>
            <a:off x="8979054"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Tree>
    <p:extLst>
      <p:ext uri="{BB962C8B-B14F-4D97-AF65-F5344CB8AC3E}">
        <p14:creationId xmlns:p14="http://schemas.microsoft.com/office/powerpoint/2010/main" val="215902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meline I60V4">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a:off x="584200"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cxnSp>
        <p:nvCxnSpPr>
          <p:cNvPr id="9" name="Straight Connector 8">
            <a:extLst>
              <a:ext uri="{FF2B5EF4-FFF2-40B4-BE49-F238E27FC236}">
                <a16:creationId xmlns:a16="http://schemas.microsoft.com/office/drawing/2014/main" id="{CCD9C32B-94BC-820A-0BB0-3632D8B64185}"/>
              </a:ext>
            </a:extLst>
          </p:cNvPr>
          <p:cNvCxnSpPr>
            <a:cxnSpLocks/>
          </p:cNvCxnSpPr>
          <p:nvPr userDrawn="1"/>
        </p:nvCxnSpPr>
        <p:spPr>
          <a:xfrm>
            <a:off x="587375" y="3983235"/>
            <a:ext cx="1160462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43724" y="4978635"/>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43724" y="4389345"/>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98629"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2" name="Text Placeholder 47">
            <a:extLst>
              <a:ext uri="{FF2B5EF4-FFF2-40B4-BE49-F238E27FC236}">
                <a16:creationId xmlns:a16="http://schemas.microsoft.com/office/drawing/2014/main" id="{EB5770D7-7030-FB7F-94E7-5AF4EAD5E798}"/>
              </a:ext>
            </a:extLst>
          </p:cNvPr>
          <p:cNvSpPr>
            <a:spLocks noGrp="1"/>
          </p:cNvSpPr>
          <p:nvPr>
            <p:ph type="body" sz="quarter" idx="55" hasCustomPrompt="1"/>
          </p:nvPr>
        </p:nvSpPr>
        <p:spPr>
          <a:xfrm flipV="1">
            <a:off x="2368076"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5" name="Text Placeholder 2">
            <a:extLst>
              <a:ext uri="{FF2B5EF4-FFF2-40B4-BE49-F238E27FC236}">
                <a16:creationId xmlns:a16="http://schemas.microsoft.com/office/drawing/2014/main" id="{E18CFAF6-66DD-C2A4-47C9-F2DA9576B276}"/>
              </a:ext>
            </a:extLst>
          </p:cNvPr>
          <p:cNvSpPr>
            <a:spLocks noGrp="1"/>
          </p:cNvSpPr>
          <p:nvPr>
            <p:ph type="body" sz="quarter" idx="56"/>
          </p:nvPr>
        </p:nvSpPr>
        <p:spPr>
          <a:xfrm>
            <a:off x="2827600" y="2405457"/>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CC8E716D-90B8-CA11-6A5A-143DCA473AD2}"/>
              </a:ext>
            </a:extLst>
          </p:cNvPr>
          <p:cNvSpPr>
            <a:spLocks noGrp="1"/>
          </p:cNvSpPr>
          <p:nvPr>
            <p:ph type="body" sz="quarter" idx="57"/>
          </p:nvPr>
        </p:nvSpPr>
        <p:spPr>
          <a:xfrm>
            <a:off x="2827600" y="1816167"/>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7" name="Text Placeholder 7">
            <a:extLst>
              <a:ext uri="{FF2B5EF4-FFF2-40B4-BE49-F238E27FC236}">
                <a16:creationId xmlns:a16="http://schemas.microsoft.com/office/drawing/2014/main" id="{B14899CB-C957-6674-D467-C21BF65C33F2}"/>
              </a:ext>
            </a:extLst>
          </p:cNvPr>
          <p:cNvSpPr>
            <a:spLocks noGrp="1"/>
          </p:cNvSpPr>
          <p:nvPr>
            <p:ph type="body" sz="quarter" idx="58" hasCustomPrompt="1"/>
          </p:nvPr>
        </p:nvSpPr>
        <p:spPr>
          <a:xfrm>
            <a:off x="2253426" y="40379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8" name="Text Placeholder 47">
            <a:extLst>
              <a:ext uri="{FF2B5EF4-FFF2-40B4-BE49-F238E27FC236}">
                <a16:creationId xmlns:a16="http://schemas.microsoft.com/office/drawing/2014/main" id="{BD41D12A-BB8F-2D7A-39B6-B956CB4E7462}"/>
              </a:ext>
            </a:extLst>
          </p:cNvPr>
          <p:cNvSpPr>
            <a:spLocks noGrp="1"/>
          </p:cNvSpPr>
          <p:nvPr>
            <p:ph type="body" sz="quarter" idx="59" hasCustomPrompt="1"/>
          </p:nvPr>
        </p:nvSpPr>
        <p:spPr>
          <a:xfrm>
            <a:off x="4151952"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0" name="Text Placeholder 2">
            <a:extLst>
              <a:ext uri="{FF2B5EF4-FFF2-40B4-BE49-F238E27FC236}">
                <a16:creationId xmlns:a16="http://schemas.microsoft.com/office/drawing/2014/main" id="{EED16348-6A2B-F326-B6FC-52949BADA30A}"/>
              </a:ext>
            </a:extLst>
          </p:cNvPr>
          <p:cNvSpPr>
            <a:spLocks noGrp="1"/>
          </p:cNvSpPr>
          <p:nvPr>
            <p:ph type="body" sz="quarter" idx="60"/>
          </p:nvPr>
        </p:nvSpPr>
        <p:spPr>
          <a:xfrm>
            <a:off x="4611476" y="4978635"/>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0CB5E748-88DA-972A-7E23-B4081D3EA6AD}"/>
              </a:ext>
            </a:extLst>
          </p:cNvPr>
          <p:cNvSpPr>
            <a:spLocks noGrp="1"/>
          </p:cNvSpPr>
          <p:nvPr>
            <p:ph type="body" sz="quarter" idx="61"/>
          </p:nvPr>
        </p:nvSpPr>
        <p:spPr>
          <a:xfrm>
            <a:off x="4611476" y="4389345"/>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1102CDA-8A47-A8AC-BDA5-9F04B92148D0}"/>
              </a:ext>
            </a:extLst>
          </p:cNvPr>
          <p:cNvSpPr>
            <a:spLocks noGrp="1"/>
          </p:cNvSpPr>
          <p:nvPr>
            <p:ph type="body" sz="quarter" idx="62" hasCustomPrompt="1"/>
          </p:nvPr>
        </p:nvSpPr>
        <p:spPr>
          <a:xfrm>
            <a:off x="4066381"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15" name="Text Placeholder 47">
            <a:extLst>
              <a:ext uri="{FF2B5EF4-FFF2-40B4-BE49-F238E27FC236}">
                <a16:creationId xmlns:a16="http://schemas.microsoft.com/office/drawing/2014/main" id="{55594443-EB92-E0D5-F3E2-C880EE3795A9}"/>
              </a:ext>
            </a:extLst>
          </p:cNvPr>
          <p:cNvSpPr>
            <a:spLocks noGrp="1"/>
          </p:cNvSpPr>
          <p:nvPr>
            <p:ph type="body" sz="quarter" idx="63" hasCustomPrompt="1"/>
          </p:nvPr>
        </p:nvSpPr>
        <p:spPr>
          <a:xfrm flipV="1">
            <a:off x="5935828"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6" name="Text Placeholder 2">
            <a:extLst>
              <a:ext uri="{FF2B5EF4-FFF2-40B4-BE49-F238E27FC236}">
                <a16:creationId xmlns:a16="http://schemas.microsoft.com/office/drawing/2014/main" id="{07106273-4D98-50DB-6C77-B7D5A9960CA7}"/>
              </a:ext>
            </a:extLst>
          </p:cNvPr>
          <p:cNvSpPr>
            <a:spLocks noGrp="1"/>
          </p:cNvSpPr>
          <p:nvPr>
            <p:ph type="body" sz="quarter" idx="64"/>
          </p:nvPr>
        </p:nvSpPr>
        <p:spPr>
          <a:xfrm>
            <a:off x="6395352" y="2405457"/>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1E12DE1-CF11-5D63-7424-D0188B97872A}"/>
              </a:ext>
            </a:extLst>
          </p:cNvPr>
          <p:cNvSpPr>
            <a:spLocks noGrp="1"/>
          </p:cNvSpPr>
          <p:nvPr>
            <p:ph type="body" sz="quarter" idx="65"/>
          </p:nvPr>
        </p:nvSpPr>
        <p:spPr>
          <a:xfrm>
            <a:off x="6395352" y="1816167"/>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18" name="Text Placeholder 7">
            <a:extLst>
              <a:ext uri="{FF2B5EF4-FFF2-40B4-BE49-F238E27FC236}">
                <a16:creationId xmlns:a16="http://schemas.microsoft.com/office/drawing/2014/main" id="{DEB378B8-1872-6DE6-2E68-7792A86B5368}"/>
              </a:ext>
            </a:extLst>
          </p:cNvPr>
          <p:cNvSpPr>
            <a:spLocks noGrp="1"/>
          </p:cNvSpPr>
          <p:nvPr>
            <p:ph type="body" sz="quarter" idx="66" hasCustomPrompt="1"/>
          </p:nvPr>
        </p:nvSpPr>
        <p:spPr>
          <a:xfrm>
            <a:off x="5821178" y="40379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35" name="Text Placeholder 47">
            <a:extLst>
              <a:ext uri="{FF2B5EF4-FFF2-40B4-BE49-F238E27FC236}">
                <a16:creationId xmlns:a16="http://schemas.microsoft.com/office/drawing/2014/main" id="{09B0A2E9-7DFC-A403-67B9-2849667B3518}"/>
              </a:ext>
            </a:extLst>
          </p:cNvPr>
          <p:cNvSpPr>
            <a:spLocks noGrp="1"/>
          </p:cNvSpPr>
          <p:nvPr>
            <p:ph type="body" sz="quarter" idx="67" hasCustomPrompt="1"/>
          </p:nvPr>
        </p:nvSpPr>
        <p:spPr>
          <a:xfrm>
            <a:off x="7719704" y="3983831"/>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6" name="Text Placeholder 2">
            <a:extLst>
              <a:ext uri="{FF2B5EF4-FFF2-40B4-BE49-F238E27FC236}">
                <a16:creationId xmlns:a16="http://schemas.microsoft.com/office/drawing/2014/main" id="{2728E5DA-F7D5-4638-C6A4-89A4B637BC67}"/>
              </a:ext>
            </a:extLst>
          </p:cNvPr>
          <p:cNvSpPr>
            <a:spLocks noGrp="1"/>
          </p:cNvSpPr>
          <p:nvPr>
            <p:ph type="body" sz="quarter" idx="68"/>
          </p:nvPr>
        </p:nvSpPr>
        <p:spPr>
          <a:xfrm>
            <a:off x="8179228" y="4978635"/>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1F680311-A7D4-BA9E-B8A3-3C0E2D35F4DD}"/>
              </a:ext>
            </a:extLst>
          </p:cNvPr>
          <p:cNvSpPr>
            <a:spLocks noGrp="1"/>
          </p:cNvSpPr>
          <p:nvPr>
            <p:ph type="body" sz="quarter" idx="69"/>
          </p:nvPr>
        </p:nvSpPr>
        <p:spPr>
          <a:xfrm>
            <a:off x="8179228" y="4389345"/>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38" name="Text Placeholder 7">
            <a:extLst>
              <a:ext uri="{FF2B5EF4-FFF2-40B4-BE49-F238E27FC236}">
                <a16:creationId xmlns:a16="http://schemas.microsoft.com/office/drawing/2014/main" id="{BF5ED435-4225-B01A-8661-4A55A282FA9A}"/>
              </a:ext>
            </a:extLst>
          </p:cNvPr>
          <p:cNvSpPr>
            <a:spLocks noGrp="1"/>
          </p:cNvSpPr>
          <p:nvPr>
            <p:ph type="body" sz="quarter" idx="70" hasCustomPrompt="1"/>
          </p:nvPr>
        </p:nvSpPr>
        <p:spPr>
          <a:xfrm>
            <a:off x="7634133" y="36851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
        <p:nvSpPr>
          <p:cNvPr id="39" name="Text Placeholder 47">
            <a:extLst>
              <a:ext uri="{FF2B5EF4-FFF2-40B4-BE49-F238E27FC236}">
                <a16:creationId xmlns:a16="http://schemas.microsoft.com/office/drawing/2014/main" id="{3DB161CE-460D-3343-DC31-E64C1B932C43}"/>
              </a:ext>
            </a:extLst>
          </p:cNvPr>
          <p:cNvSpPr>
            <a:spLocks noGrp="1"/>
          </p:cNvSpPr>
          <p:nvPr>
            <p:ph type="body" sz="quarter" idx="71" hasCustomPrompt="1"/>
          </p:nvPr>
        </p:nvSpPr>
        <p:spPr>
          <a:xfrm flipV="1">
            <a:off x="9503579" y="3464108"/>
            <a:ext cx="518532" cy="518532"/>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0759DE18-144A-8D7C-1A17-991B5BBE1924}"/>
              </a:ext>
            </a:extLst>
          </p:cNvPr>
          <p:cNvSpPr>
            <a:spLocks noGrp="1"/>
          </p:cNvSpPr>
          <p:nvPr>
            <p:ph type="body" sz="quarter" idx="72"/>
          </p:nvPr>
        </p:nvSpPr>
        <p:spPr>
          <a:xfrm>
            <a:off x="9963103" y="2405457"/>
            <a:ext cx="1641522" cy="1130707"/>
          </a:xfrm>
        </p:spPr>
        <p:txBody>
          <a:bodyPr>
            <a:noAutofit/>
          </a:bodyPr>
          <a:lstStyle>
            <a:lvl1pPr algn="l">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48E68E70-1ECB-BC50-8395-F9DDC4B2544E}"/>
              </a:ext>
            </a:extLst>
          </p:cNvPr>
          <p:cNvSpPr>
            <a:spLocks noGrp="1"/>
          </p:cNvSpPr>
          <p:nvPr>
            <p:ph type="body" sz="quarter" idx="73"/>
          </p:nvPr>
        </p:nvSpPr>
        <p:spPr>
          <a:xfrm>
            <a:off x="9963103" y="1816167"/>
            <a:ext cx="1641522" cy="555053"/>
          </a:xfrm>
        </p:spPr>
        <p:txBody>
          <a:bodyPr anchor="ctr">
            <a:noAutofit/>
          </a:bodyPr>
          <a:lstStyle>
            <a:lvl1pPr algn="l">
              <a:lnSpc>
                <a:spcPct val="100000"/>
              </a:lnSpc>
              <a:spcBef>
                <a:spcPts val="0"/>
              </a:spcBef>
              <a:defRPr sz="1400">
                <a:solidFill>
                  <a:schemeClr val="tx1"/>
                </a:solidFill>
              </a:defRPr>
            </a:lvl1pPr>
          </a:lstStyle>
          <a:p>
            <a:pPr lvl="0"/>
            <a:r>
              <a:rPr lang="en-GB" dirty="0"/>
              <a:t>Click to edit Master text styles</a:t>
            </a:r>
          </a:p>
        </p:txBody>
      </p:sp>
      <p:sp>
        <p:nvSpPr>
          <p:cNvPr id="42" name="Text Placeholder 7">
            <a:extLst>
              <a:ext uri="{FF2B5EF4-FFF2-40B4-BE49-F238E27FC236}">
                <a16:creationId xmlns:a16="http://schemas.microsoft.com/office/drawing/2014/main" id="{A2A35910-E2BE-4554-252D-E74C9A812460}"/>
              </a:ext>
            </a:extLst>
          </p:cNvPr>
          <p:cNvSpPr>
            <a:spLocks noGrp="1"/>
          </p:cNvSpPr>
          <p:nvPr>
            <p:ph type="body" sz="quarter" idx="74" hasCustomPrompt="1"/>
          </p:nvPr>
        </p:nvSpPr>
        <p:spPr>
          <a:xfrm>
            <a:off x="9388929" y="4037957"/>
            <a:ext cx="1423369" cy="247321"/>
          </a:xfrm>
        </p:spPr>
        <p:txBody>
          <a:bodyPr anchor="ctr">
            <a:noAutofit/>
          </a:bodyPr>
          <a:lstStyle>
            <a:lvl1pPr algn="l">
              <a:lnSpc>
                <a:spcPct val="100000"/>
              </a:lnSpc>
              <a:spcBef>
                <a:spcPts val="0"/>
              </a:spcBef>
              <a:defRPr sz="1300">
                <a:solidFill>
                  <a:schemeClr val="tx1"/>
                </a:solidFill>
              </a:defRPr>
            </a:lvl1pPr>
          </a:lstStyle>
          <a:p>
            <a:pPr lvl="0"/>
            <a:r>
              <a:rPr lang="en-GB" dirty="0"/>
              <a:t>Milestone</a:t>
            </a:r>
          </a:p>
        </p:txBody>
      </p:sp>
    </p:spTree>
    <p:extLst>
      <p:ext uri="{BB962C8B-B14F-4D97-AF65-F5344CB8AC3E}">
        <p14:creationId xmlns:p14="http://schemas.microsoft.com/office/powerpoint/2010/main" val="3385061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I60V5">
    <p:bg>
      <p:bgPr>
        <a:solidFill>
          <a:schemeClr val="bg1"/>
        </a:solidFill>
        <a:effectLst/>
      </p:bgPr>
    </p:bg>
    <p:spTree>
      <p:nvGrpSpPr>
        <p:cNvPr id="1" name=""/>
        <p:cNvGrpSpPr/>
        <p:nvPr/>
      </p:nvGrpSpPr>
      <p:grpSpPr>
        <a:xfrm>
          <a:off x="0" y="0"/>
          <a:ext cx="0" cy="0"/>
          <a:chOff x="0" y="0"/>
          <a:chExt cx="0" cy="0"/>
        </a:xfrm>
      </p:grpSpPr>
      <p:sp>
        <p:nvSpPr>
          <p:cNvPr id="46" name="Text Placeholder 45">
            <a:extLst>
              <a:ext uri="{FF2B5EF4-FFF2-40B4-BE49-F238E27FC236}">
                <a16:creationId xmlns:a16="http://schemas.microsoft.com/office/drawing/2014/main" id="{9C165DBB-437B-30AE-1592-356DBF0F0AA9}"/>
              </a:ext>
            </a:extLst>
          </p:cNvPr>
          <p:cNvSpPr>
            <a:spLocks noGrp="1"/>
          </p:cNvSpPr>
          <p:nvPr>
            <p:ph type="body" sz="quarter" idx="50" hasCustomPrompt="1"/>
          </p:nvPr>
        </p:nvSpPr>
        <p:spPr>
          <a:xfrm rot="8120955" flipV="1">
            <a:off x="5993416" y="4419709"/>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p:cNvSpPr>
          <p:nvPr>
            <p:ph type="body" sz="quarter" idx="52" hasCustomPrompt="1"/>
          </p:nvPr>
        </p:nvSpPr>
        <p:spPr>
          <a:xfrm rot="13552398">
            <a:off x="4685605" y="3387274"/>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251353" y="2587485"/>
            <a:ext cx="2820175" cy="841515"/>
          </a:xfrm>
        </p:spPr>
        <p:txBody>
          <a:bodyPr>
            <a:noAutofit/>
          </a:bodyPr>
          <a:lstStyle>
            <a:lvl1pPr algn="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251353" y="1998195"/>
            <a:ext cx="2820175" cy="555053"/>
          </a:xfrm>
        </p:spPr>
        <p:txBody>
          <a:bodyPr anchor="ctr">
            <a:noAutofit/>
          </a:bodyPr>
          <a:lstStyle>
            <a:lvl1pPr algn="r">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685912" y="5431184"/>
            <a:ext cx="2820175" cy="84151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685912" y="4841894"/>
            <a:ext cx="2820175"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p:cNvSpPr>
          <p:nvPr>
            <p:ph type="body" sz="quarter" idx="53" hasCustomPrompt="1"/>
          </p:nvPr>
        </p:nvSpPr>
        <p:spPr>
          <a:xfrm rot="13416059">
            <a:off x="7301228" y="3386708"/>
            <a:ext cx="218046" cy="218046"/>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8112125" y="2587485"/>
            <a:ext cx="2820175" cy="841515"/>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8112125" y="1998195"/>
            <a:ext cx="2820175"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4184928" y="3888225"/>
            <a:ext cx="1210543"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804978" y="3888225"/>
            <a:ext cx="1210543"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5494953" y="3888225"/>
            <a:ext cx="1210543"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grpSp>
        <p:nvGrpSpPr>
          <p:cNvPr id="2" name="Group 1">
            <a:extLst>
              <a:ext uri="{FF2B5EF4-FFF2-40B4-BE49-F238E27FC236}">
                <a16:creationId xmlns:a16="http://schemas.microsoft.com/office/drawing/2014/main" id="{085E363E-30FF-5A7B-91E6-966360EDCCA0}"/>
              </a:ext>
            </a:extLst>
          </p:cNvPr>
          <p:cNvGrpSpPr/>
          <p:nvPr userDrawn="1"/>
        </p:nvGrpSpPr>
        <p:grpSpPr>
          <a:xfrm>
            <a:off x="4140722" y="3357980"/>
            <a:ext cx="3923434" cy="1307812"/>
            <a:chOff x="4134283" y="2771991"/>
            <a:chExt cx="3923434" cy="1307812"/>
          </a:xfrm>
        </p:grpSpPr>
        <p:grpSp>
          <p:nvGrpSpPr>
            <p:cNvPr id="5" name="Group 4">
              <a:extLst>
                <a:ext uri="{FF2B5EF4-FFF2-40B4-BE49-F238E27FC236}">
                  <a16:creationId xmlns:a16="http://schemas.microsoft.com/office/drawing/2014/main" id="{1655A560-79FA-9DFA-662D-AEA7E7264036}"/>
                </a:ext>
              </a:extLst>
            </p:cNvPr>
            <p:cNvGrpSpPr/>
            <p:nvPr userDrawn="1"/>
          </p:nvGrpSpPr>
          <p:grpSpPr>
            <a:xfrm>
              <a:off x="4134283" y="2771991"/>
              <a:ext cx="3923434" cy="1307812"/>
              <a:chOff x="4134283" y="2768888"/>
              <a:chExt cx="3923434" cy="1307812"/>
            </a:xfrm>
          </p:grpSpPr>
          <p:sp>
            <p:nvSpPr>
              <p:cNvPr id="12" name="Arc 47">
                <a:extLst>
                  <a:ext uri="{FF2B5EF4-FFF2-40B4-BE49-F238E27FC236}">
                    <a16:creationId xmlns:a16="http://schemas.microsoft.com/office/drawing/2014/main" id="{39CE4BAD-DE6C-CAFA-1164-8E2FB2227B2D}"/>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4" name="Arc 48">
                <a:extLst>
                  <a:ext uri="{FF2B5EF4-FFF2-40B4-BE49-F238E27FC236}">
                    <a16:creationId xmlns:a16="http://schemas.microsoft.com/office/drawing/2014/main" id="{F28CDAB7-1062-5EA4-2B2A-E594871F9FB6}"/>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5" name="Arc 49">
                <a:extLst>
                  <a:ext uri="{FF2B5EF4-FFF2-40B4-BE49-F238E27FC236}">
                    <a16:creationId xmlns:a16="http://schemas.microsoft.com/office/drawing/2014/main" id="{BE2A6CC0-75C3-C14E-9653-1D7771BAD68A}"/>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6" name="Group 5">
              <a:extLst>
                <a:ext uri="{FF2B5EF4-FFF2-40B4-BE49-F238E27FC236}">
                  <a16:creationId xmlns:a16="http://schemas.microsoft.com/office/drawing/2014/main" id="{6D8762CC-FB9F-8742-2804-02B85682DF56}"/>
                </a:ext>
              </a:extLst>
            </p:cNvPr>
            <p:cNvGrpSpPr/>
            <p:nvPr userDrawn="1"/>
          </p:nvGrpSpPr>
          <p:grpSpPr>
            <a:xfrm>
              <a:off x="4134283" y="2771991"/>
              <a:ext cx="3923434" cy="1307812"/>
              <a:chOff x="4134283" y="2775094"/>
              <a:chExt cx="3923434" cy="1307812"/>
            </a:xfrm>
          </p:grpSpPr>
          <p:sp>
            <p:nvSpPr>
              <p:cNvPr id="7" name="Arc 6">
                <a:extLst>
                  <a:ext uri="{FF2B5EF4-FFF2-40B4-BE49-F238E27FC236}">
                    <a16:creationId xmlns:a16="http://schemas.microsoft.com/office/drawing/2014/main" id="{CAC42FC9-7CCC-6102-E695-BFF579449705}"/>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8" name="Arc 7">
                <a:extLst>
                  <a:ext uri="{FF2B5EF4-FFF2-40B4-BE49-F238E27FC236}">
                    <a16:creationId xmlns:a16="http://schemas.microsoft.com/office/drawing/2014/main" id="{7EBC49F0-0073-DCFD-2E21-B28F8A8EB464}"/>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0" name="Arc 9">
                <a:extLst>
                  <a:ext uri="{FF2B5EF4-FFF2-40B4-BE49-F238E27FC236}">
                    <a16:creationId xmlns:a16="http://schemas.microsoft.com/office/drawing/2014/main" id="{D4215F2B-762E-F873-05A4-30533BAC5FDB}"/>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spTree>
    <p:extLst>
      <p:ext uri="{BB962C8B-B14F-4D97-AF65-F5344CB8AC3E}">
        <p14:creationId xmlns:p14="http://schemas.microsoft.com/office/powerpoint/2010/main" val="3841772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I60V6">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194EFD-51CD-04DF-9DC4-2E1565747CF7}"/>
              </a:ext>
            </a:extLst>
          </p:cNvPr>
          <p:cNvGrpSpPr/>
          <p:nvPr userDrawn="1"/>
        </p:nvGrpSpPr>
        <p:grpSpPr>
          <a:xfrm>
            <a:off x="3480378" y="3357980"/>
            <a:ext cx="5231244" cy="1307812"/>
            <a:chOff x="4134283" y="3357980"/>
            <a:chExt cx="5231244" cy="1307812"/>
          </a:xfrm>
        </p:grpSpPr>
        <p:grpSp>
          <p:nvGrpSpPr>
            <p:cNvPr id="5" name="Group 4">
              <a:extLst>
                <a:ext uri="{FF2B5EF4-FFF2-40B4-BE49-F238E27FC236}">
                  <a16:creationId xmlns:a16="http://schemas.microsoft.com/office/drawing/2014/main" id="{A75EFAE7-DB06-590C-9B1F-3C4020FBBA4E}"/>
                </a:ext>
              </a:extLst>
            </p:cNvPr>
            <p:cNvGrpSpPr/>
            <p:nvPr userDrawn="1"/>
          </p:nvGrpSpPr>
          <p:grpSpPr>
            <a:xfrm>
              <a:off x="6749905" y="3357980"/>
              <a:ext cx="2615622" cy="1307812"/>
              <a:chOff x="4134283" y="2768888"/>
              <a:chExt cx="2615622" cy="1307812"/>
            </a:xfrm>
          </p:grpSpPr>
          <p:sp>
            <p:nvSpPr>
              <p:cNvPr id="18" name="Arc 47">
                <a:extLst>
                  <a:ext uri="{FF2B5EF4-FFF2-40B4-BE49-F238E27FC236}">
                    <a16:creationId xmlns:a16="http://schemas.microsoft.com/office/drawing/2014/main" id="{35BE7105-69DC-81F2-1524-E35F4D68B4AD}"/>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9" name="Arc 48">
                <a:extLst>
                  <a:ext uri="{FF2B5EF4-FFF2-40B4-BE49-F238E27FC236}">
                    <a16:creationId xmlns:a16="http://schemas.microsoft.com/office/drawing/2014/main" id="{62C56C6A-A0F4-3614-F6BF-B3E91D255059}"/>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6" name="Group 5">
              <a:extLst>
                <a:ext uri="{FF2B5EF4-FFF2-40B4-BE49-F238E27FC236}">
                  <a16:creationId xmlns:a16="http://schemas.microsoft.com/office/drawing/2014/main" id="{DCF09AD7-4182-F9E1-8DF2-94B868DA5D60}"/>
                </a:ext>
              </a:extLst>
            </p:cNvPr>
            <p:cNvGrpSpPr/>
            <p:nvPr userDrawn="1"/>
          </p:nvGrpSpPr>
          <p:grpSpPr>
            <a:xfrm>
              <a:off x="4134283" y="3357980"/>
              <a:ext cx="2615622" cy="1307812"/>
              <a:chOff x="4134283" y="2768888"/>
              <a:chExt cx="2615622" cy="1307812"/>
            </a:xfrm>
          </p:grpSpPr>
          <p:sp>
            <p:nvSpPr>
              <p:cNvPr id="16" name="Arc 47">
                <a:extLst>
                  <a:ext uri="{FF2B5EF4-FFF2-40B4-BE49-F238E27FC236}">
                    <a16:creationId xmlns:a16="http://schemas.microsoft.com/office/drawing/2014/main" id="{C2F66580-81E0-F7E6-9EFF-D043EBAB60EA}"/>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7" name="Arc 48">
                <a:extLst>
                  <a:ext uri="{FF2B5EF4-FFF2-40B4-BE49-F238E27FC236}">
                    <a16:creationId xmlns:a16="http://schemas.microsoft.com/office/drawing/2014/main" id="{9AD3684B-90DA-5C9E-04D7-65AC4A30AD06}"/>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7" name="Group 6">
              <a:extLst>
                <a:ext uri="{FF2B5EF4-FFF2-40B4-BE49-F238E27FC236}">
                  <a16:creationId xmlns:a16="http://schemas.microsoft.com/office/drawing/2014/main" id="{E36FDD18-C443-DB82-05C7-50C98B98F96B}"/>
                </a:ext>
              </a:extLst>
            </p:cNvPr>
            <p:cNvGrpSpPr/>
            <p:nvPr userDrawn="1"/>
          </p:nvGrpSpPr>
          <p:grpSpPr>
            <a:xfrm>
              <a:off x="4134283" y="3357980"/>
              <a:ext cx="2615622" cy="1307812"/>
              <a:chOff x="4134283" y="2775094"/>
              <a:chExt cx="2615622" cy="1307812"/>
            </a:xfrm>
          </p:grpSpPr>
          <p:sp>
            <p:nvSpPr>
              <p:cNvPr id="14" name="Arc 13">
                <a:extLst>
                  <a:ext uri="{FF2B5EF4-FFF2-40B4-BE49-F238E27FC236}">
                    <a16:creationId xmlns:a16="http://schemas.microsoft.com/office/drawing/2014/main" id="{22D18510-49A1-9BC9-8562-8CD9B056800D}"/>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5" name="Arc 14">
                <a:extLst>
                  <a:ext uri="{FF2B5EF4-FFF2-40B4-BE49-F238E27FC236}">
                    <a16:creationId xmlns:a16="http://schemas.microsoft.com/office/drawing/2014/main" id="{D04AEF53-C452-CFAE-15C9-74DED72A0778}"/>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nvGrpSpPr>
            <p:cNvPr id="8" name="Group 7">
              <a:extLst>
                <a:ext uri="{FF2B5EF4-FFF2-40B4-BE49-F238E27FC236}">
                  <a16:creationId xmlns:a16="http://schemas.microsoft.com/office/drawing/2014/main" id="{0092B98D-965D-A9EE-4BFC-66378B793777}"/>
                </a:ext>
              </a:extLst>
            </p:cNvPr>
            <p:cNvGrpSpPr/>
            <p:nvPr userDrawn="1"/>
          </p:nvGrpSpPr>
          <p:grpSpPr>
            <a:xfrm>
              <a:off x="6749905" y="3357980"/>
              <a:ext cx="2615622" cy="1307812"/>
              <a:chOff x="4134283" y="2775094"/>
              <a:chExt cx="2615622" cy="1307812"/>
            </a:xfrm>
          </p:grpSpPr>
          <p:sp>
            <p:nvSpPr>
              <p:cNvPr id="10" name="Arc 9">
                <a:extLst>
                  <a:ext uri="{FF2B5EF4-FFF2-40B4-BE49-F238E27FC236}">
                    <a16:creationId xmlns:a16="http://schemas.microsoft.com/office/drawing/2014/main" id="{E92C5BF4-C1C3-7AA4-309A-54C394B15F20}"/>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2" name="Arc 11">
                <a:extLst>
                  <a:ext uri="{FF2B5EF4-FFF2-40B4-BE49-F238E27FC236}">
                    <a16:creationId xmlns:a16="http://schemas.microsoft.com/office/drawing/2014/main" id="{B32B98DB-6201-9437-4AD2-B674552EFC3F}"/>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grpSp>
      <p:sp>
        <p:nvSpPr>
          <p:cNvPr id="46" name="Text Placeholder 45">
            <a:extLst>
              <a:ext uri="{FF2B5EF4-FFF2-40B4-BE49-F238E27FC236}">
                <a16:creationId xmlns:a16="http://schemas.microsoft.com/office/drawing/2014/main" id="{9C165DBB-437B-30AE-1592-356DBF0F0AA9}"/>
              </a:ext>
            </a:extLst>
          </p:cNvPr>
          <p:cNvSpPr>
            <a:spLocks noGrp="1" noChangeAspect="1"/>
          </p:cNvSpPr>
          <p:nvPr>
            <p:ph type="body" sz="quarter" idx="50" hasCustomPrompt="1"/>
          </p:nvPr>
        </p:nvSpPr>
        <p:spPr>
          <a:xfrm rot="8077340" flipV="1">
            <a:off x="5332295" y="4416570"/>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80280">
            <a:off x="4024484" y="3385202"/>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096048" y="3968145"/>
            <a:ext cx="2153037" cy="842400"/>
          </a:xfrm>
        </p:spPr>
        <p:txBody>
          <a:bodyPr>
            <a:noAutofit/>
          </a:bodyPr>
          <a:lstStyle>
            <a:lvl1pPr algn="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096048" y="3378855"/>
            <a:ext cx="2153037" cy="555053"/>
          </a:xfrm>
        </p:spPr>
        <p:txBody>
          <a:bodyPr anchor="ctr">
            <a:noAutofit/>
          </a:bodyPr>
          <a:lstStyle>
            <a:lvl1pPr algn="r">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2">
            <a:extLst>
              <a:ext uri="{FF2B5EF4-FFF2-40B4-BE49-F238E27FC236}">
                <a16:creationId xmlns:a16="http://schemas.microsoft.com/office/drawing/2014/main" id="{40FA32C2-ECB9-01C0-2085-0D6FE2A9C9A3}"/>
              </a:ext>
            </a:extLst>
          </p:cNvPr>
          <p:cNvSpPr>
            <a:spLocks noGrp="1"/>
          </p:cNvSpPr>
          <p:nvPr>
            <p:ph type="body" sz="quarter" idx="44"/>
          </p:nvPr>
        </p:nvSpPr>
        <p:spPr>
          <a:xfrm>
            <a:off x="4370016" y="5431400"/>
            <a:ext cx="2153037" cy="8424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7E5ECC16-C0BD-C38C-5F0F-9A984C32189D}"/>
              </a:ext>
            </a:extLst>
          </p:cNvPr>
          <p:cNvSpPr>
            <a:spLocks noGrp="1"/>
          </p:cNvSpPr>
          <p:nvPr>
            <p:ph type="body" sz="quarter" idx="45"/>
          </p:nvPr>
        </p:nvSpPr>
        <p:spPr>
          <a:xfrm>
            <a:off x="4370016" y="4842110"/>
            <a:ext cx="2153037"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49" name="Text Placeholder 48">
            <a:extLst>
              <a:ext uri="{FF2B5EF4-FFF2-40B4-BE49-F238E27FC236}">
                <a16:creationId xmlns:a16="http://schemas.microsoft.com/office/drawing/2014/main" id="{E7CD07FC-BEE5-C23C-D7A7-8ED39AC7E675}"/>
              </a:ext>
            </a:extLst>
          </p:cNvPr>
          <p:cNvSpPr>
            <a:spLocks noGrp="1" noChangeAspect="1"/>
          </p:cNvSpPr>
          <p:nvPr>
            <p:ph type="body" sz="quarter" idx="53" hasCustomPrompt="1"/>
          </p:nvPr>
        </p:nvSpPr>
        <p:spPr>
          <a:xfrm rot="13480280">
            <a:off x="6640106" y="338520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B5A0C650-B2EC-1462-DD7F-EF336135C60B}"/>
              </a:ext>
            </a:extLst>
          </p:cNvPr>
          <p:cNvSpPr>
            <a:spLocks noGrp="1"/>
          </p:cNvSpPr>
          <p:nvPr>
            <p:ph type="body" sz="quarter" idx="46"/>
          </p:nvPr>
        </p:nvSpPr>
        <p:spPr>
          <a:xfrm>
            <a:off x="5676562" y="2412469"/>
            <a:ext cx="2153037" cy="842400"/>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76AA9E70-E993-385C-8939-6195974DEB48}"/>
              </a:ext>
            </a:extLst>
          </p:cNvPr>
          <p:cNvSpPr>
            <a:spLocks noGrp="1"/>
          </p:cNvSpPr>
          <p:nvPr>
            <p:ph type="body" sz="quarter" idx="47"/>
          </p:nvPr>
        </p:nvSpPr>
        <p:spPr>
          <a:xfrm>
            <a:off x="5676562" y="1823179"/>
            <a:ext cx="2153037"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47" name="Text Placeholder 46">
            <a:extLst>
              <a:ext uri="{FF2B5EF4-FFF2-40B4-BE49-F238E27FC236}">
                <a16:creationId xmlns:a16="http://schemas.microsoft.com/office/drawing/2014/main" id="{506A403F-1651-8AC4-7236-7BCD5B70207D}"/>
              </a:ext>
            </a:extLst>
          </p:cNvPr>
          <p:cNvSpPr>
            <a:spLocks noGrp="1" noChangeAspect="1"/>
          </p:cNvSpPr>
          <p:nvPr>
            <p:ph type="body" sz="quarter" idx="51" hasCustomPrompt="1"/>
          </p:nvPr>
        </p:nvSpPr>
        <p:spPr>
          <a:xfrm rot="8077340" flipV="1">
            <a:off x="7947917" y="4416570"/>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3" name="Text Placeholder 2">
            <a:extLst>
              <a:ext uri="{FF2B5EF4-FFF2-40B4-BE49-F238E27FC236}">
                <a16:creationId xmlns:a16="http://schemas.microsoft.com/office/drawing/2014/main" id="{0528D71F-F463-1C75-3146-12A57AE60B1B}"/>
              </a:ext>
            </a:extLst>
          </p:cNvPr>
          <p:cNvSpPr>
            <a:spLocks noGrp="1"/>
          </p:cNvSpPr>
          <p:nvPr>
            <p:ph type="body" sz="quarter" idx="48"/>
          </p:nvPr>
        </p:nvSpPr>
        <p:spPr>
          <a:xfrm>
            <a:off x="8865255" y="3964023"/>
            <a:ext cx="2153037" cy="842400"/>
          </a:xfrm>
        </p:spPr>
        <p:txBody>
          <a:bodyPr>
            <a:noAutofit/>
          </a:bodyPr>
          <a:lstStyle>
            <a:lvl1pPr algn="l">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4" name="Text Placeholder 7">
            <a:extLst>
              <a:ext uri="{FF2B5EF4-FFF2-40B4-BE49-F238E27FC236}">
                <a16:creationId xmlns:a16="http://schemas.microsoft.com/office/drawing/2014/main" id="{9574E517-0C7C-19C0-93A2-742DB2310880}"/>
              </a:ext>
            </a:extLst>
          </p:cNvPr>
          <p:cNvSpPr>
            <a:spLocks noGrp="1"/>
          </p:cNvSpPr>
          <p:nvPr>
            <p:ph type="body" sz="quarter" idx="49"/>
          </p:nvPr>
        </p:nvSpPr>
        <p:spPr>
          <a:xfrm>
            <a:off x="8865255" y="3374733"/>
            <a:ext cx="2153037" cy="555053"/>
          </a:xfrm>
        </p:spPr>
        <p:txBody>
          <a:bodyPr anchor="ctr">
            <a:noAutofit/>
          </a:bodyPr>
          <a:lstStyle>
            <a:lvl1pPr algn="l">
              <a:lnSpc>
                <a:spcPct val="100000"/>
              </a:lnSpc>
              <a:spcBef>
                <a:spcPts val="0"/>
              </a:spcBef>
              <a:defRPr sz="18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3529484"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6" name="Text Placeholder 7">
            <a:extLst>
              <a:ext uri="{FF2B5EF4-FFF2-40B4-BE49-F238E27FC236}">
                <a16:creationId xmlns:a16="http://schemas.microsoft.com/office/drawing/2014/main" id="{6D393204-B169-7564-05A9-D4B6395A4C67}"/>
              </a:ext>
            </a:extLst>
          </p:cNvPr>
          <p:cNvSpPr>
            <a:spLocks noGrp="1"/>
          </p:cNvSpPr>
          <p:nvPr>
            <p:ph type="body" sz="quarter" idx="55" hasCustomPrompt="1"/>
          </p:nvPr>
        </p:nvSpPr>
        <p:spPr>
          <a:xfrm>
            <a:off x="6145106"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7" name="Text Placeholder 7">
            <a:extLst>
              <a:ext uri="{FF2B5EF4-FFF2-40B4-BE49-F238E27FC236}">
                <a16:creationId xmlns:a16="http://schemas.microsoft.com/office/drawing/2014/main" id="{B65B4364-2A6B-8EB7-227E-EFFD61F3A139}"/>
              </a:ext>
            </a:extLst>
          </p:cNvPr>
          <p:cNvSpPr>
            <a:spLocks noGrp="1"/>
          </p:cNvSpPr>
          <p:nvPr>
            <p:ph type="body" sz="quarter" idx="56" hasCustomPrompt="1"/>
          </p:nvPr>
        </p:nvSpPr>
        <p:spPr>
          <a:xfrm>
            <a:off x="4837295"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58" name="Text Placeholder 7">
            <a:extLst>
              <a:ext uri="{FF2B5EF4-FFF2-40B4-BE49-F238E27FC236}">
                <a16:creationId xmlns:a16="http://schemas.microsoft.com/office/drawing/2014/main" id="{456A4840-E555-4BD3-A5F3-EEB0AFC19F67}"/>
              </a:ext>
            </a:extLst>
          </p:cNvPr>
          <p:cNvSpPr>
            <a:spLocks noGrp="1"/>
          </p:cNvSpPr>
          <p:nvPr>
            <p:ph type="body" sz="quarter" idx="57" hasCustomPrompt="1"/>
          </p:nvPr>
        </p:nvSpPr>
        <p:spPr>
          <a:xfrm>
            <a:off x="7452916" y="3888225"/>
            <a:ext cx="1209600" cy="247321"/>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Tree>
    <p:extLst>
      <p:ext uri="{BB962C8B-B14F-4D97-AF65-F5344CB8AC3E}">
        <p14:creationId xmlns:p14="http://schemas.microsoft.com/office/powerpoint/2010/main" val="1352699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meline I60V7">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68673">
            <a:off x="3294378" y="339074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2367223" y="2427608"/>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2367223" y="1838318"/>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2799378"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19" name="Text Placeholder 47">
            <a:extLst>
              <a:ext uri="{FF2B5EF4-FFF2-40B4-BE49-F238E27FC236}">
                <a16:creationId xmlns:a16="http://schemas.microsoft.com/office/drawing/2014/main" id="{72E4454B-6912-4B12-82E3-98EF663FEDEF}"/>
              </a:ext>
            </a:extLst>
          </p:cNvPr>
          <p:cNvSpPr>
            <a:spLocks noGrp="1" noChangeAspect="1"/>
          </p:cNvSpPr>
          <p:nvPr>
            <p:ph type="body" sz="quarter" idx="55" hasCustomPrompt="1"/>
          </p:nvPr>
        </p:nvSpPr>
        <p:spPr>
          <a:xfrm rot="8150336" flipV="1">
            <a:off x="4603335"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0" name="Text Placeholder 2">
            <a:extLst>
              <a:ext uri="{FF2B5EF4-FFF2-40B4-BE49-F238E27FC236}">
                <a16:creationId xmlns:a16="http://schemas.microsoft.com/office/drawing/2014/main" id="{04E2E80F-1B2F-88AE-C92E-79C258F3F488}"/>
              </a:ext>
            </a:extLst>
          </p:cNvPr>
          <p:cNvSpPr>
            <a:spLocks noGrp="1"/>
          </p:cNvSpPr>
          <p:nvPr>
            <p:ph type="body" sz="quarter" idx="56"/>
          </p:nvPr>
        </p:nvSpPr>
        <p:spPr>
          <a:xfrm>
            <a:off x="3679557" y="5429742"/>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7FE20C2F-4314-0B5A-ED4E-4C05F43672A1}"/>
              </a:ext>
            </a:extLst>
          </p:cNvPr>
          <p:cNvSpPr>
            <a:spLocks noGrp="1"/>
          </p:cNvSpPr>
          <p:nvPr>
            <p:ph type="body" sz="quarter" idx="57"/>
          </p:nvPr>
        </p:nvSpPr>
        <p:spPr>
          <a:xfrm>
            <a:off x="3679557" y="4840452"/>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22" name="Text Placeholder 7">
            <a:extLst>
              <a:ext uri="{FF2B5EF4-FFF2-40B4-BE49-F238E27FC236}">
                <a16:creationId xmlns:a16="http://schemas.microsoft.com/office/drawing/2014/main" id="{D5FD22D6-439E-1D09-A92E-183CE574EAE2}"/>
              </a:ext>
            </a:extLst>
          </p:cNvPr>
          <p:cNvSpPr>
            <a:spLocks noGrp="1"/>
          </p:cNvSpPr>
          <p:nvPr>
            <p:ph type="body" sz="quarter" idx="58" hasCustomPrompt="1"/>
          </p:nvPr>
        </p:nvSpPr>
        <p:spPr>
          <a:xfrm>
            <a:off x="4107189"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3" name="Text Placeholder 47">
            <a:extLst>
              <a:ext uri="{FF2B5EF4-FFF2-40B4-BE49-F238E27FC236}">
                <a16:creationId xmlns:a16="http://schemas.microsoft.com/office/drawing/2014/main" id="{31AD4637-A7BB-6FF9-EC20-D1847BBBF339}"/>
              </a:ext>
            </a:extLst>
          </p:cNvPr>
          <p:cNvSpPr>
            <a:spLocks noGrp="1" noChangeAspect="1"/>
          </p:cNvSpPr>
          <p:nvPr>
            <p:ph type="body" sz="quarter" idx="59" hasCustomPrompt="1"/>
          </p:nvPr>
        </p:nvSpPr>
        <p:spPr>
          <a:xfrm rot="13468673">
            <a:off x="5912292" y="339349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4" name="Text Placeholder 2">
            <a:extLst>
              <a:ext uri="{FF2B5EF4-FFF2-40B4-BE49-F238E27FC236}">
                <a16:creationId xmlns:a16="http://schemas.microsoft.com/office/drawing/2014/main" id="{C064D0D6-096B-838B-DB46-50B30F03DE48}"/>
              </a:ext>
            </a:extLst>
          </p:cNvPr>
          <p:cNvSpPr>
            <a:spLocks noGrp="1"/>
          </p:cNvSpPr>
          <p:nvPr>
            <p:ph type="body" sz="quarter" idx="60"/>
          </p:nvPr>
        </p:nvSpPr>
        <p:spPr>
          <a:xfrm>
            <a:off x="4991891" y="2436821"/>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5" name="Text Placeholder 7">
            <a:extLst>
              <a:ext uri="{FF2B5EF4-FFF2-40B4-BE49-F238E27FC236}">
                <a16:creationId xmlns:a16="http://schemas.microsoft.com/office/drawing/2014/main" id="{282F753F-FF5D-0450-A281-ED3C7B55DB3E}"/>
              </a:ext>
            </a:extLst>
          </p:cNvPr>
          <p:cNvSpPr>
            <a:spLocks noGrp="1"/>
          </p:cNvSpPr>
          <p:nvPr>
            <p:ph type="body" sz="quarter" idx="61"/>
          </p:nvPr>
        </p:nvSpPr>
        <p:spPr>
          <a:xfrm>
            <a:off x="4991891" y="1847531"/>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4F49E5AA-B8A9-1718-2831-23C48850A374}"/>
              </a:ext>
            </a:extLst>
          </p:cNvPr>
          <p:cNvSpPr>
            <a:spLocks noGrp="1"/>
          </p:cNvSpPr>
          <p:nvPr>
            <p:ph type="body" sz="quarter" idx="62" hasCustomPrompt="1"/>
          </p:nvPr>
        </p:nvSpPr>
        <p:spPr>
          <a:xfrm>
            <a:off x="5415000"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7" name="Text Placeholder 47">
            <a:extLst>
              <a:ext uri="{FF2B5EF4-FFF2-40B4-BE49-F238E27FC236}">
                <a16:creationId xmlns:a16="http://schemas.microsoft.com/office/drawing/2014/main" id="{093F9A11-8B4B-FB2B-BB7D-14D314A70981}"/>
              </a:ext>
            </a:extLst>
          </p:cNvPr>
          <p:cNvSpPr>
            <a:spLocks noGrp="1" noChangeAspect="1"/>
          </p:cNvSpPr>
          <p:nvPr>
            <p:ph type="body" sz="quarter" idx="63" hasCustomPrompt="1"/>
          </p:nvPr>
        </p:nvSpPr>
        <p:spPr>
          <a:xfrm rot="8150336" flipV="1">
            <a:off x="7221249"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28" name="Text Placeholder 2">
            <a:extLst>
              <a:ext uri="{FF2B5EF4-FFF2-40B4-BE49-F238E27FC236}">
                <a16:creationId xmlns:a16="http://schemas.microsoft.com/office/drawing/2014/main" id="{DA662180-FDF9-FEA4-9C7C-480184E3C296}"/>
              </a:ext>
            </a:extLst>
          </p:cNvPr>
          <p:cNvSpPr>
            <a:spLocks noGrp="1"/>
          </p:cNvSpPr>
          <p:nvPr>
            <p:ph type="body" sz="quarter" idx="64"/>
          </p:nvPr>
        </p:nvSpPr>
        <p:spPr>
          <a:xfrm>
            <a:off x="6304224" y="5436412"/>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9" name="Text Placeholder 7">
            <a:extLst>
              <a:ext uri="{FF2B5EF4-FFF2-40B4-BE49-F238E27FC236}">
                <a16:creationId xmlns:a16="http://schemas.microsoft.com/office/drawing/2014/main" id="{B903A240-654B-31E0-F63D-80BD104BB6A1}"/>
              </a:ext>
            </a:extLst>
          </p:cNvPr>
          <p:cNvSpPr>
            <a:spLocks noGrp="1"/>
          </p:cNvSpPr>
          <p:nvPr>
            <p:ph type="body" sz="quarter" idx="65"/>
          </p:nvPr>
        </p:nvSpPr>
        <p:spPr>
          <a:xfrm>
            <a:off x="6304224" y="4847122"/>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30" name="Text Placeholder 7">
            <a:extLst>
              <a:ext uri="{FF2B5EF4-FFF2-40B4-BE49-F238E27FC236}">
                <a16:creationId xmlns:a16="http://schemas.microsoft.com/office/drawing/2014/main" id="{E08FDC21-966C-C46C-B522-AD5DFCE594B2}"/>
              </a:ext>
            </a:extLst>
          </p:cNvPr>
          <p:cNvSpPr>
            <a:spLocks noGrp="1"/>
          </p:cNvSpPr>
          <p:nvPr>
            <p:ph type="body" sz="quarter" idx="66" hasCustomPrompt="1"/>
          </p:nvPr>
        </p:nvSpPr>
        <p:spPr>
          <a:xfrm>
            <a:off x="6722811"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31" name="Text Placeholder 47">
            <a:extLst>
              <a:ext uri="{FF2B5EF4-FFF2-40B4-BE49-F238E27FC236}">
                <a16:creationId xmlns:a16="http://schemas.microsoft.com/office/drawing/2014/main" id="{893A8C3D-17B0-8FD8-654E-AA3F93471A8A}"/>
              </a:ext>
            </a:extLst>
          </p:cNvPr>
          <p:cNvSpPr>
            <a:spLocks noGrp="1" noChangeAspect="1"/>
          </p:cNvSpPr>
          <p:nvPr>
            <p:ph type="body" sz="quarter" idx="67" hasCustomPrompt="1"/>
          </p:nvPr>
        </p:nvSpPr>
        <p:spPr>
          <a:xfrm rot="13468673">
            <a:off x="8530208" y="3390748"/>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2" name="Text Placeholder 2">
            <a:extLst>
              <a:ext uri="{FF2B5EF4-FFF2-40B4-BE49-F238E27FC236}">
                <a16:creationId xmlns:a16="http://schemas.microsoft.com/office/drawing/2014/main" id="{502647E7-BA95-36DF-70DA-6CCD76FCD05C}"/>
              </a:ext>
            </a:extLst>
          </p:cNvPr>
          <p:cNvSpPr>
            <a:spLocks noGrp="1"/>
          </p:cNvSpPr>
          <p:nvPr>
            <p:ph type="body" sz="quarter" idx="68"/>
          </p:nvPr>
        </p:nvSpPr>
        <p:spPr>
          <a:xfrm>
            <a:off x="7616557" y="2431888"/>
            <a:ext cx="2080477"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3" name="Text Placeholder 7">
            <a:extLst>
              <a:ext uri="{FF2B5EF4-FFF2-40B4-BE49-F238E27FC236}">
                <a16:creationId xmlns:a16="http://schemas.microsoft.com/office/drawing/2014/main" id="{5CDBA108-0FB1-0060-40A8-967116B79801}"/>
              </a:ext>
            </a:extLst>
          </p:cNvPr>
          <p:cNvSpPr>
            <a:spLocks noGrp="1"/>
          </p:cNvSpPr>
          <p:nvPr>
            <p:ph type="body" sz="quarter" idx="69"/>
          </p:nvPr>
        </p:nvSpPr>
        <p:spPr>
          <a:xfrm>
            <a:off x="7616557" y="1842598"/>
            <a:ext cx="2080477"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34" name="Text Placeholder 7">
            <a:extLst>
              <a:ext uri="{FF2B5EF4-FFF2-40B4-BE49-F238E27FC236}">
                <a16:creationId xmlns:a16="http://schemas.microsoft.com/office/drawing/2014/main" id="{85182D71-A88A-F6D5-89B8-5AF7B6911798}"/>
              </a:ext>
            </a:extLst>
          </p:cNvPr>
          <p:cNvSpPr>
            <a:spLocks noGrp="1"/>
          </p:cNvSpPr>
          <p:nvPr>
            <p:ph type="body" sz="quarter" idx="70" hasCustomPrompt="1"/>
          </p:nvPr>
        </p:nvSpPr>
        <p:spPr>
          <a:xfrm>
            <a:off x="8030621"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grpSp>
        <p:nvGrpSpPr>
          <p:cNvPr id="5" name="Group 4">
            <a:extLst>
              <a:ext uri="{FF2B5EF4-FFF2-40B4-BE49-F238E27FC236}">
                <a16:creationId xmlns:a16="http://schemas.microsoft.com/office/drawing/2014/main" id="{CFEAB494-E420-CABA-719F-BCDF9716F13A}"/>
              </a:ext>
            </a:extLst>
          </p:cNvPr>
          <p:cNvGrpSpPr/>
          <p:nvPr userDrawn="1"/>
        </p:nvGrpSpPr>
        <p:grpSpPr>
          <a:xfrm>
            <a:off x="2750272" y="3357980"/>
            <a:ext cx="6539055" cy="1307812"/>
            <a:chOff x="3480378" y="3357980"/>
            <a:chExt cx="6539055" cy="1307812"/>
          </a:xfrm>
        </p:grpSpPr>
        <p:sp>
          <p:nvSpPr>
            <p:cNvPr id="6" name="Arc 47">
              <a:extLst>
                <a:ext uri="{FF2B5EF4-FFF2-40B4-BE49-F238E27FC236}">
                  <a16:creationId xmlns:a16="http://schemas.microsoft.com/office/drawing/2014/main" id="{5B6561AF-4910-132F-B3B7-A504B4416BDA}"/>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7" name="Arc 47">
              <a:extLst>
                <a:ext uri="{FF2B5EF4-FFF2-40B4-BE49-F238E27FC236}">
                  <a16:creationId xmlns:a16="http://schemas.microsoft.com/office/drawing/2014/main" id="{2C5285BF-2913-E316-D1BA-884490EB7CCA}"/>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8" name="Arc 48">
              <a:extLst>
                <a:ext uri="{FF2B5EF4-FFF2-40B4-BE49-F238E27FC236}">
                  <a16:creationId xmlns:a16="http://schemas.microsoft.com/office/drawing/2014/main" id="{BBEDBE85-7398-D2A8-88BE-1542BAAC30D2}"/>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0" name="Arc 47">
              <a:extLst>
                <a:ext uri="{FF2B5EF4-FFF2-40B4-BE49-F238E27FC236}">
                  <a16:creationId xmlns:a16="http://schemas.microsoft.com/office/drawing/2014/main" id="{3132AA95-43B7-F6AC-E795-F71F3A89F25D}"/>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2" name="Arc 48">
              <a:extLst>
                <a:ext uri="{FF2B5EF4-FFF2-40B4-BE49-F238E27FC236}">
                  <a16:creationId xmlns:a16="http://schemas.microsoft.com/office/drawing/2014/main" id="{43694D3A-5612-11F3-B441-F789FD332443}"/>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4" name="Arc 13">
              <a:extLst>
                <a:ext uri="{FF2B5EF4-FFF2-40B4-BE49-F238E27FC236}">
                  <a16:creationId xmlns:a16="http://schemas.microsoft.com/office/drawing/2014/main" id="{809976B3-B1A7-59BD-6B86-09A70BABBCF9}"/>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5" name="Arc 14">
              <a:extLst>
                <a:ext uri="{FF2B5EF4-FFF2-40B4-BE49-F238E27FC236}">
                  <a16:creationId xmlns:a16="http://schemas.microsoft.com/office/drawing/2014/main" id="{5950265B-9B14-9CA8-61A6-21DCC3A1AF1A}"/>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6" name="Arc 15">
              <a:extLst>
                <a:ext uri="{FF2B5EF4-FFF2-40B4-BE49-F238E27FC236}">
                  <a16:creationId xmlns:a16="http://schemas.microsoft.com/office/drawing/2014/main" id="{2A615E95-7DE6-5147-0CF1-8B99E4355B73}"/>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7" name="Arc 16">
              <a:extLst>
                <a:ext uri="{FF2B5EF4-FFF2-40B4-BE49-F238E27FC236}">
                  <a16:creationId xmlns:a16="http://schemas.microsoft.com/office/drawing/2014/main" id="{3BA90852-7702-41AD-99B1-C60A497F740A}"/>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18" name="Arc 17">
              <a:extLst>
                <a:ext uri="{FF2B5EF4-FFF2-40B4-BE49-F238E27FC236}">
                  <a16:creationId xmlns:a16="http://schemas.microsoft.com/office/drawing/2014/main" id="{574FE756-6EC0-DEBE-7D64-3CBA40AA2C7A}"/>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3849695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meline I60V8">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3E5D277-4339-C4D1-A41A-BB7B87063406}"/>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4" name="Title 1">
            <a:extLst>
              <a:ext uri="{FF2B5EF4-FFF2-40B4-BE49-F238E27FC236}">
                <a16:creationId xmlns:a16="http://schemas.microsoft.com/office/drawing/2014/main" id="{C260620B-EC8A-78D9-76D4-E4DE28BCEDED}"/>
              </a:ext>
            </a:extLst>
          </p:cNvPr>
          <p:cNvSpPr>
            <a:spLocks noGrp="1"/>
          </p:cNvSpPr>
          <p:nvPr>
            <p:ph type="title"/>
          </p:nvPr>
        </p:nvSpPr>
        <p:spPr>
          <a:xfrm>
            <a:off x="587375" y="584200"/>
            <a:ext cx="9577388" cy="1109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48" name="Text Placeholder 47">
            <a:extLst>
              <a:ext uri="{FF2B5EF4-FFF2-40B4-BE49-F238E27FC236}">
                <a16:creationId xmlns:a16="http://schemas.microsoft.com/office/drawing/2014/main" id="{43BF1845-C70F-D3A9-7F86-DD4539DA6801}"/>
              </a:ext>
            </a:extLst>
          </p:cNvPr>
          <p:cNvSpPr>
            <a:spLocks noGrp="1" noChangeAspect="1"/>
          </p:cNvSpPr>
          <p:nvPr>
            <p:ph type="body" sz="quarter" idx="52" hasCustomPrompt="1"/>
          </p:nvPr>
        </p:nvSpPr>
        <p:spPr>
          <a:xfrm rot="13448084">
            <a:off x="2649883"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1" name="Text Placeholder 2">
            <a:extLst>
              <a:ext uri="{FF2B5EF4-FFF2-40B4-BE49-F238E27FC236}">
                <a16:creationId xmlns:a16="http://schemas.microsoft.com/office/drawing/2014/main" id="{D6C56DE8-B888-CF16-9037-81D79DF3294B}"/>
              </a:ext>
            </a:extLst>
          </p:cNvPr>
          <p:cNvSpPr>
            <a:spLocks noGrp="1"/>
          </p:cNvSpPr>
          <p:nvPr>
            <p:ph type="body" sz="quarter" idx="42"/>
          </p:nvPr>
        </p:nvSpPr>
        <p:spPr>
          <a:xfrm>
            <a:off x="1932893" y="239327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6983499A-72B1-5BC3-FD8C-B9704ECFED19}"/>
              </a:ext>
            </a:extLst>
          </p:cNvPr>
          <p:cNvSpPr>
            <a:spLocks noGrp="1"/>
          </p:cNvSpPr>
          <p:nvPr>
            <p:ph type="body" sz="quarter" idx="43"/>
          </p:nvPr>
        </p:nvSpPr>
        <p:spPr>
          <a:xfrm>
            <a:off x="1932893" y="180398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54" name="Text Placeholder 7">
            <a:extLst>
              <a:ext uri="{FF2B5EF4-FFF2-40B4-BE49-F238E27FC236}">
                <a16:creationId xmlns:a16="http://schemas.microsoft.com/office/drawing/2014/main" id="{968F3835-9C63-EF19-32BD-25CE27F15DBC}"/>
              </a:ext>
            </a:extLst>
          </p:cNvPr>
          <p:cNvSpPr>
            <a:spLocks noGrp="1"/>
          </p:cNvSpPr>
          <p:nvPr>
            <p:ph type="body" sz="quarter" idx="54" hasCustomPrompt="1"/>
          </p:nvPr>
        </p:nvSpPr>
        <p:spPr>
          <a:xfrm>
            <a:off x="2154997"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 name="Text Placeholder 47">
            <a:extLst>
              <a:ext uri="{FF2B5EF4-FFF2-40B4-BE49-F238E27FC236}">
                <a16:creationId xmlns:a16="http://schemas.microsoft.com/office/drawing/2014/main" id="{EB5770D7-7030-FB7F-94E7-5AF4EAD5E798}"/>
              </a:ext>
            </a:extLst>
          </p:cNvPr>
          <p:cNvSpPr>
            <a:spLocks noGrp="1" noChangeAspect="1"/>
          </p:cNvSpPr>
          <p:nvPr>
            <p:ph type="body" sz="quarter" idx="55" hasCustomPrompt="1"/>
          </p:nvPr>
        </p:nvSpPr>
        <p:spPr>
          <a:xfrm rot="2654128">
            <a:off x="3957717"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5" name="Text Placeholder 2">
            <a:extLst>
              <a:ext uri="{FF2B5EF4-FFF2-40B4-BE49-F238E27FC236}">
                <a16:creationId xmlns:a16="http://schemas.microsoft.com/office/drawing/2014/main" id="{E18CFAF6-66DD-C2A4-47C9-F2DA9576B276}"/>
              </a:ext>
            </a:extLst>
          </p:cNvPr>
          <p:cNvSpPr>
            <a:spLocks noGrp="1"/>
          </p:cNvSpPr>
          <p:nvPr>
            <p:ph type="body" sz="quarter" idx="56"/>
          </p:nvPr>
        </p:nvSpPr>
        <p:spPr>
          <a:xfrm>
            <a:off x="3243559" y="536195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6" name="Text Placeholder 7">
            <a:extLst>
              <a:ext uri="{FF2B5EF4-FFF2-40B4-BE49-F238E27FC236}">
                <a16:creationId xmlns:a16="http://schemas.microsoft.com/office/drawing/2014/main" id="{CC8E716D-90B8-CA11-6A5A-143DCA473AD2}"/>
              </a:ext>
            </a:extLst>
          </p:cNvPr>
          <p:cNvSpPr>
            <a:spLocks noGrp="1"/>
          </p:cNvSpPr>
          <p:nvPr>
            <p:ph type="body" sz="quarter" idx="57"/>
          </p:nvPr>
        </p:nvSpPr>
        <p:spPr>
          <a:xfrm>
            <a:off x="3243559" y="477266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7" name="Text Placeholder 7">
            <a:extLst>
              <a:ext uri="{FF2B5EF4-FFF2-40B4-BE49-F238E27FC236}">
                <a16:creationId xmlns:a16="http://schemas.microsoft.com/office/drawing/2014/main" id="{B14899CB-C957-6674-D467-C21BF65C33F2}"/>
              </a:ext>
            </a:extLst>
          </p:cNvPr>
          <p:cNvSpPr>
            <a:spLocks noGrp="1"/>
          </p:cNvSpPr>
          <p:nvPr>
            <p:ph type="body" sz="quarter" idx="58" hasCustomPrompt="1"/>
          </p:nvPr>
        </p:nvSpPr>
        <p:spPr>
          <a:xfrm>
            <a:off x="3462808"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8" name="Text Placeholder 47">
            <a:extLst>
              <a:ext uri="{FF2B5EF4-FFF2-40B4-BE49-F238E27FC236}">
                <a16:creationId xmlns:a16="http://schemas.microsoft.com/office/drawing/2014/main" id="{BD41D12A-BB8F-2D7A-39B6-B956CB4E7462}"/>
              </a:ext>
            </a:extLst>
          </p:cNvPr>
          <p:cNvSpPr>
            <a:spLocks noGrp="1" noChangeAspect="1"/>
          </p:cNvSpPr>
          <p:nvPr>
            <p:ph type="body" sz="quarter" idx="59" hasCustomPrompt="1"/>
          </p:nvPr>
        </p:nvSpPr>
        <p:spPr>
          <a:xfrm rot="13448719">
            <a:off x="5265551"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0" name="Text Placeholder 2">
            <a:extLst>
              <a:ext uri="{FF2B5EF4-FFF2-40B4-BE49-F238E27FC236}">
                <a16:creationId xmlns:a16="http://schemas.microsoft.com/office/drawing/2014/main" id="{EED16348-6A2B-F326-B6FC-52949BADA30A}"/>
              </a:ext>
            </a:extLst>
          </p:cNvPr>
          <p:cNvSpPr>
            <a:spLocks noGrp="1"/>
          </p:cNvSpPr>
          <p:nvPr>
            <p:ph type="body" sz="quarter" idx="60"/>
          </p:nvPr>
        </p:nvSpPr>
        <p:spPr>
          <a:xfrm>
            <a:off x="4554225" y="248002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0CB5E748-88DA-972A-7E23-B4081D3EA6AD}"/>
              </a:ext>
            </a:extLst>
          </p:cNvPr>
          <p:cNvSpPr>
            <a:spLocks noGrp="1"/>
          </p:cNvSpPr>
          <p:nvPr>
            <p:ph type="body" sz="quarter" idx="61"/>
          </p:nvPr>
        </p:nvSpPr>
        <p:spPr>
          <a:xfrm>
            <a:off x="4554225" y="189073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1102CDA-8A47-A8AC-BDA5-9F04B92148D0}"/>
              </a:ext>
            </a:extLst>
          </p:cNvPr>
          <p:cNvSpPr>
            <a:spLocks noGrp="1"/>
          </p:cNvSpPr>
          <p:nvPr>
            <p:ph type="body" sz="quarter" idx="62" hasCustomPrompt="1"/>
          </p:nvPr>
        </p:nvSpPr>
        <p:spPr>
          <a:xfrm>
            <a:off x="4770619"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15" name="Text Placeholder 47">
            <a:extLst>
              <a:ext uri="{FF2B5EF4-FFF2-40B4-BE49-F238E27FC236}">
                <a16:creationId xmlns:a16="http://schemas.microsoft.com/office/drawing/2014/main" id="{55594443-EB92-E0D5-F3E2-C880EE3795A9}"/>
              </a:ext>
            </a:extLst>
          </p:cNvPr>
          <p:cNvSpPr>
            <a:spLocks noGrp="1" noChangeAspect="1"/>
          </p:cNvSpPr>
          <p:nvPr>
            <p:ph type="body" sz="quarter" idx="63" hasCustomPrompt="1"/>
          </p:nvPr>
        </p:nvSpPr>
        <p:spPr>
          <a:xfrm rot="2654128">
            <a:off x="6573385" y="441784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16" name="Text Placeholder 2">
            <a:extLst>
              <a:ext uri="{FF2B5EF4-FFF2-40B4-BE49-F238E27FC236}">
                <a16:creationId xmlns:a16="http://schemas.microsoft.com/office/drawing/2014/main" id="{07106273-4D98-50DB-6C77-B7D5A9960CA7}"/>
              </a:ext>
            </a:extLst>
          </p:cNvPr>
          <p:cNvSpPr>
            <a:spLocks noGrp="1"/>
          </p:cNvSpPr>
          <p:nvPr>
            <p:ph type="body" sz="quarter" idx="64"/>
          </p:nvPr>
        </p:nvSpPr>
        <p:spPr>
          <a:xfrm>
            <a:off x="5864891" y="547516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61E12DE1-CF11-5D63-7424-D0188B97872A}"/>
              </a:ext>
            </a:extLst>
          </p:cNvPr>
          <p:cNvSpPr>
            <a:spLocks noGrp="1"/>
          </p:cNvSpPr>
          <p:nvPr>
            <p:ph type="body" sz="quarter" idx="65"/>
          </p:nvPr>
        </p:nvSpPr>
        <p:spPr>
          <a:xfrm>
            <a:off x="5864891" y="488587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18" name="Text Placeholder 7">
            <a:extLst>
              <a:ext uri="{FF2B5EF4-FFF2-40B4-BE49-F238E27FC236}">
                <a16:creationId xmlns:a16="http://schemas.microsoft.com/office/drawing/2014/main" id="{DEB378B8-1872-6DE6-2E68-7792A86B5368}"/>
              </a:ext>
            </a:extLst>
          </p:cNvPr>
          <p:cNvSpPr>
            <a:spLocks noGrp="1"/>
          </p:cNvSpPr>
          <p:nvPr>
            <p:ph type="body" sz="quarter" idx="66" hasCustomPrompt="1"/>
          </p:nvPr>
        </p:nvSpPr>
        <p:spPr>
          <a:xfrm>
            <a:off x="6078430"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35" name="Text Placeholder 47">
            <a:extLst>
              <a:ext uri="{FF2B5EF4-FFF2-40B4-BE49-F238E27FC236}">
                <a16:creationId xmlns:a16="http://schemas.microsoft.com/office/drawing/2014/main" id="{09B0A2E9-7DFC-A403-67B9-2849667B3518}"/>
              </a:ext>
            </a:extLst>
          </p:cNvPr>
          <p:cNvSpPr>
            <a:spLocks noGrp="1" noChangeAspect="1"/>
          </p:cNvSpPr>
          <p:nvPr>
            <p:ph type="body" sz="quarter" idx="67" hasCustomPrompt="1"/>
          </p:nvPr>
        </p:nvSpPr>
        <p:spPr>
          <a:xfrm rot="13493207">
            <a:off x="7881219" y="3391833"/>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36" name="Text Placeholder 2">
            <a:extLst>
              <a:ext uri="{FF2B5EF4-FFF2-40B4-BE49-F238E27FC236}">
                <a16:creationId xmlns:a16="http://schemas.microsoft.com/office/drawing/2014/main" id="{2728E5DA-F7D5-4638-C6A4-89A4B637BC67}"/>
              </a:ext>
            </a:extLst>
          </p:cNvPr>
          <p:cNvSpPr>
            <a:spLocks noGrp="1"/>
          </p:cNvSpPr>
          <p:nvPr>
            <p:ph type="body" sz="quarter" idx="68"/>
          </p:nvPr>
        </p:nvSpPr>
        <p:spPr>
          <a:xfrm>
            <a:off x="7175557" y="2430813"/>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7" name="Text Placeholder 7">
            <a:extLst>
              <a:ext uri="{FF2B5EF4-FFF2-40B4-BE49-F238E27FC236}">
                <a16:creationId xmlns:a16="http://schemas.microsoft.com/office/drawing/2014/main" id="{1F680311-A7D4-BA9E-B8A3-3C0E2D35F4DD}"/>
              </a:ext>
            </a:extLst>
          </p:cNvPr>
          <p:cNvSpPr>
            <a:spLocks noGrp="1"/>
          </p:cNvSpPr>
          <p:nvPr>
            <p:ph type="body" sz="quarter" idx="69"/>
          </p:nvPr>
        </p:nvSpPr>
        <p:spPr>
          <a:xfrm>
            <a:off x="7175557" y="1841523"/>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38" name="Text Placeholder 7">
            <a:extLst>
              <a:ext uri="{FF2B5EF4-FFF2-40B4-BE49-F238E27FC236}">
                <a16:creationId xmlns:a16="http://schemas.microsoft.com/office/drawing/2014/main" id="{BF5ED435-4225-B01A-8661-4A55A282FA9A}"/>
              </a:ext>
            </a:extLst>
          </p:cNvPr>
          <p:cNvSpPr>
            <a:spLocks noGrp="1"/>
          </p:cNvSpPr>
          <p:nvPr>
            <p:ph type="body" sz="quarter" idx="70" hasCustomPrompt="1"/>
          </p:nvPr>
        </p:nvSpPr>
        <p:spPr>
          <a:xfrm>
            <a:off x="7386241"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39" name="Text Placeholder 47">
            <a:extLst>
              <a:ext uri="{FF2B5EF4-FFF2-40B4-BE49-F238E27FC236}">
                <a16:creationId xmlns:a16="http://schemas.microsoft.com/office/drawing/2014/main" id="{3DB161CE-460D-3343-DC31-E64C1B932C43}"/>
              </a:ext>
            </a:extLst>
          </p:cNvPr>
          <p:cNvSpPr>
            <a:spLocks noGrp="1" noChangeAspect="1"/>
          </p:cNvSpPr>
          <p:nvPr>
            <p:ph type="body" sz="quarter" idx="71" hasCustomPrompt="1"/>
          </p:nvPr>
        </p:nvSpPr>
        <p:spPr>
          <a:xfrm rot="2654128">
            <a:off x="9189052" y="4400725"/>
            <a:ext cx="219600" cy="219600"/>
          </a:xfrm>
          <a:custGeom>
            <a:avLst/>
            <a:gdLst>
              <a:gd name="connsiteX0" fmla="*/ 0 w 518532"/>
              <a:gd name="connsiteY0" fmla="*/ 0 h 518532"/>
              <a:gd name="connsiteX1" fmla="*/ 517527 w 518532"/>
              <a:gd name="connsiteY1" fmla="*/ 0 h 518532"/>
              <a:gd name="connsiteX2" fmla="*/ 518532 w 518532"/>
              <a:gd name="connsiteY2" fmla="*/ 19914 h 518532"/>
              <a:gd name="connsiteX3" fmla="*/ 19914 w 518532"/>
              <a:gd name="connsiteY3" fmla="*/ 518532 h 518532"/>
              <a:gd name="connsiteX4" fmla="*/ 0 w 518532"/>
              <a:gd name="connsiteY4" fmla="*/ 517526 h 51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8532" h="518532">
                <a:moveTo>
                  <a:pt x="0" y="0"/>
                </a:moveTo>
                <a:lnTo>
                  <a:pt x="517527" y="0"/>
                </a:lnTo>
                <a:lnTo>
                  <a:pt x="518532" y="19914"/>
                </a:lnTo>
                <a:cubicBezTo>
                  <a:pt x="518532" y="295293"/>
                  <a:pt x="295293" y="518532"/>
                  <a:pt x="19914" y="518532"/>
                </a:cubicBezTo>
                <a:lnTo>
                  <a:pt x="0" y="517526"/>
                </a:lnTo>
                <a:close/>
              </a:path>
            </a:pathLst>
          </a:custGeom>
          <a:solidFill>
            <a:schemeClr val="accent1"/>
          </a:solidFill>
        </p:spPr>
        <p:txBody>
          <a:bodyPr wrap="square" anchor="ctr">
            <a:noAutofit/>
          </a:bodyPr>
          <a:lstStyle>
            <a:lvl1pPr algn="l">
              <a:lnSpc>
                <a:spcPct val="100000"/>
              </a:lnSpc>
              <a:spcBef>
                <a:spcPts val="0"/>
              </a:spcBef>
              <a:defRPr sz="1000">
                <a:solidFill>
                  <a:schemeClr val="accent1">
                    <a:alpha val="0"/>
                  </a:schemeClr>
                </a:solidFill>
              </a:defRPr>
            </a:lvl1pPr>
          </a:lstStyle>
          <a:p>
            <a:pPr lvl="0"/>
            <a:r>
              <a:rPr lang="en-GB" dirty="0"/>
              <a:t>.</a:t>
            </a:r>
          </a:p>
        </p:txBody>
      </p:sp>
      <p:sp>
        <p:nvSpPr>
          <p:cNvPr id="40" name="Text Placeholder 2">
            <a:extLst>
              <a:ext uri="{FF2B5EF4-FFF2-40B4-BE49-F238E27FC236}">
                <a16:creationId xmlns:a16="http://schemas.microsoft.com/office/drawing/2014/main" id="{0759DE18-144A-8D7C-1A17-991B5BBE1924}"/>
              </a:ext>
            </a:extLst>
          </p:cNvPr>
          <p:cNvSpPr>
            <a:spLocks noGrp="1"/>
          </p:cNvSpPr>
          <p:nvPr>
            <p:ph type="body" sz="quarter" idx="72"/>
          </p:nvPr>
        </p:nvSpPr>
        <p:spPr>
          <a:xfrm>
            <a:off x="8486225" y="5361956"/>
            <a:ext cx="1641522" cy="842400"/>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1" name="Text Placeholder 7">
            <a:extLst>
              <a:ext uri="{FF2B5EF4-FFF2-40B4-BE49-F238E27FC236}">
                <a16:creationId xmlns:a16="http://schemas.microsoft.com/office/drawing/2014/main" id="{48E68E70-1ECB-BC50-8395-F9DDC4B2544E}"/>
              </a:ext>
            </a:extLst>
          </p:cNvPr>
          <p:cNvSpPr>
            <a:spLocks noGrp="1"/>
          </p:cNvSpPr>
          <p:nvPr>
            <p:ph type="body" sz="quarter" idx="73"/>
          </p:nvPr>
        </p:nvSpPr>
        <p:spPr>
          <a:xfrm>
            <a:off x="8486225" y="4772666"/>
            <a:ext cx="1641522" cy="555053"/>
          </a:xfrm>
        </p:spPr>
        <p:txBody>
          <a:bodyPr anchor="ctr">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42" name="Text Placeholder 7">
            <a:extLst>
              <a:ext uri="{FF2B5EF4-FFF2-40B4-BE49-F238E27FC236}">
                <a16:creationId xmlns:a16="http://schemas.microsoft.com/office/drawing/2014/main" id="{A2A35910-E2BE-4554-252D-E74C9A812460}"/>
              </a:ext>
            </a:extLst>
          </p:cNvPr>
          <p:cNvSpPr>
            <a:spLocks noGrp="1"/>
          </p:cNvSpPr>
          <p:nvPr>
            <p:ph type="body" sz="quarter" idx="74" hasCustomPrompt="1"/>
          </p:nvPr>
        </p:nvSpPr>
        <p:spPr>
          <a:xfrm>
            <a:off x="8694052" y="3888226"/>
            <a:ext cx="1209600" cy="247321"/>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20" name="Arc 48">
            <a:extLst>
              <a:ext uri="{FF2B5EF4-FFF2-40B4-BE49-F238E27FC236}">
                <a16:creationId xmlns:a16="http://schemas.microsoft.com/office/drawing/2014/main" id="{CEB5FE85-6FBA-20D0-1BDD-1B48C13D527B}"/>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1" name="Arc 47">
            <a:extLst>
              <a:ext uri="{FF2B5EF4-FFF2-40B4-BE49-F238E27FC236}">
                <a16:creationId xmlns:a16="http://schemas.microsoft.com/office/drawing/2014/main" id="{477598E1-DA42-DF6C-D390-9442D91A3849}"/>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2" name="Arc 47">
            <a:extLst>
              <a:ext uri="{FF2B5EF4-FFF2-40B4-BE49-F238E27FC236}">
                <a16:creationId xmlns:a16="http://schemas.microsoft.com/office/drawing/2014/main" id="{4D4C0585-1A77-62CE-F7D2-A88D285B9E8F}"/>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3" name="Arc 48">
            <a:extLst>
              <a:ext uri="{FF2B5EF4-FFF2-40B4-BE49-F238E27FC236}">
                <a16:creationId xmlns:a16="http://schemas.microsoft.com/office/drawing/2014/main" id="{B15E6F22-0A93-E807-318E-61A3BD2308AB}"/>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4" name="Arc 47">
            <a:extLst>
              <a:ext uri="{FF2B5EF4-FFF2-40B4-BE49-F238E27FC236}">
                <a16:creationId xmlns:a16="http://schemas.microsoft.com/office/drawing/2014/main" id="{34EDB599-B1C4-46E9-9D03-7D1CEC80BE17}"/>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5" name="Arc 48">
            <a:extLst>
              <a:ext uri="{FF2B5EF4-FFF2-40B4-BE49-F238E27FC236}">
                <a16:creationId xmlns:a16="http://schemas.microsoft.com/office/drawing/2014/main" id="{5C440A63-4D8F-67DD-2DEF-65143B79D009}"/>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6" name="Arc 25">
            <a:extLst>
              <a:ext uri="{FF2B5EF4-FFF2-40B4-BE49-F238E27FC236}">
                <a16:creationId xmlns:a16="http://schemas.microsoft.com/office/drawing/2014/main" id="{0DD9DB4A-7EFC-D3AB-644C-A57CF01BA020}"/>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7" name="Arc 26">
            <a:extLst>
              <a:ext uri="{FF2B5EF4-FFF2-40B4-BE49-F238E27FC236}">
                <a16:creationId xmlns:a16="http://schemas.microsoft.com/office/drawing/2014/main" id="{B439AEAC-92C3-822D-36EC-404450122AF0}"/>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8" name="Arc 27">
            <a:extLst>
              <a:ext uri="{FF2B5EF4-FFF2-40B4-BE49-F238E27FC236}">
                <a16:creationId xmlns:a16="http://schemas.microsoft.com/office/drawing/2014/main" id="{03AB3AEB-F8B8-A8C9-C881-10B54C18FAFE}"/>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29" name="Arc 28">
            <a:extLst>
              <a:ext uri="{FF2B5EF4-FFF2-40B4-BE49-F238E27FC236}">
                <a16:creationId xmlns:a16="http://schemas.microsoft.com/office/drawing/2014/main" id="{7A65FA56-776F-B166-55F6-585D097CB22A}"/>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30" name="Arc 29">
            <a:extLst>
              <a:ext uri="{FF2B5EF4-FFF2-40B4-BE49-F238E27FC236}">
                <a16:creationId xmlns:a16="http://schemas.microsoft.com/office/drawing/2014/main" id="{5F4B4F57-16C1-82D5-5C9C-24A167453427}"/>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31" name="Arc 30">
            <a:extLst>
              <a:ext uri="{FF2B5EF4-FFF2-40B4-BE49-F238E27FC236}">
                <a16:creationId xmlns:a16="http://schemas.microsoft.com/office/drawing/2014/main" id="{DE41CE68-7913-183D-0F7B-DEA19B9ADD64}"/>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64982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15:guide id="1" pos="5858" userDrawn="1">
          <p15:clr>
            <a:srgbClr val="FBAE40"/>
          </p15:clr>
        </p15:guide>
        <p15:guide id="2" pos="1731"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BA2527E0-94AA-C957-2E7B-4576A8C6BD96}"/>
              </a:ext>
            </a:extLst>
          </p:cNvPr>
          <p:cNvSpPr/>
          <p:nvPr userDrawn="1"/>
        </p:nvSpPr>
        <p:spPr>
          <a:xfrm rot="16200000" flipH="1">
            <a:off x="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a:off x="6096000" y="0"/>
            <a:ext cx="0" cy="584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587377" y="584200"/>
            <a:ext cx="11017246" cy="1767170"/>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3848408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9D13ECA1-EBCC-5614-D342-9F4FB2100450}"/>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7039896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S02V2">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0" y="1581954"/>
            <a:ext cx="12191999" cy="36940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587379" y="1819275"/>
            <a:ext cx="11017243" cy="1801792"/>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7" y="3729067"/>
            <a:ext cx="11017247" cy="1309660"/>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320683" y="3621067"/>
            <a:ext cx="1550635"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lvl="0" algn="ctr"/>
            <a:endParaRPr lang="en-GB">
              <a:solidFill>
                <a:schemeClr val="tx1"/>
              </a:solidFill>
            </a:endParaRPr>
          </a:p>
        </p:txBody>
      </p:sp>
    </p:spTree>
    <p:extLst>
      <p:ext uri="{BB962C8B-B14F-4D97-AF65-F5344CB8AC3E}">
        <p14:creationId xmlns:p14="http://schemas.microsoft.com/office/powerpoint/2010/main" val="51663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56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S02V3">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87374" y="1162050"/>
            <a:ext cx="11017252" cy="2459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771526" y="1819275"/>
            <a:ext cx="10648950" cy="1801792"/>
          </a:xfrm>
          <a:prstGeom prst="rect">
            <a:avLst/>
          </a:prstGeom>
        </p:spPr>
        <p:txBody>
          <a:bodyPr anchor="b">
            <a:noAutofit/>
          </a:bodyPr>
          <a:lstStyle>
            <a:lvl1pPr algn="ctr">
              <a:defRPr sz="4400">
                <a:solidFill>
                  <a:schemeClr val="tx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771524" y="3729067"/>
            <a:ext cx="10648954" cy="1309660"/>
          </a:xfrm>
          <a:prstGeom prst="rect">
            <a:avLst/>
          </a:prstGeom>
        </p:spPr>
        <p:txBody>
          <a:bodyPr>
            <a:noAutofit/>
          </a:bodyPr>
          <a:lstStyle>
            <a:lvl1pPr marL="0" indent="0" algn="ctr">
              <a:lnSpc>
                <a:spcPct val="150000"/>
              </a:lnSpc>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4" name="Rectangle 3">
            <a:extLst>
              <a:ext uri="{FF2B5EF4-FFF2-40B4-BE49-F238E27FC236}">
                <a16:creationId xmlns:a16="http://schemas.microsoft.com/office/drawing/2014/main" id="{459AD306-A7EB-56A5-0710-BCB555093871}"/>
              </a:ext>
            </a:extLst>
          </p:cNvPr>
          <p:cNvSpPr/>
          <p:nvPr userDrawn="1"/>
        </p:nvSpPr>
        <p:spPr>
          <a:xfrm>
            <a:off x="5320683" y="3621067"/>
            <a:ext cx="1550635" cy="10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lvl="0" algn="ctr"/>
            <a:endParaRPr lang="en-GB">
              <a:solidFill>
                <a:schemeClr val="tx1"/>
              </a:solidFill>
            </a:endParaRPr>
          </a:p>
        </p:txBody>
      </p:sp>
    </p:spTree>
    <p:extLst>
      <p:ext uri="{BB962C8B-B14F-4D97-AF65-F5344CB8AC3E}">
        <p14:creationId xmlns:p14="http://schemas.microsoft.com/office/powerpoint/2010/main" val="4220467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S03V1">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587375"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1</a:t>
            </a:r>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11017250" cy="728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1550986" y="1884844"/>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9" name="Text Placeholder 7">
            <a:extLst>
              <a:ext uri="{FF2B5EF4-FFF2-40B4-BE49-F238E27FC236}">
                <a16:creationId xmlns:a16="http://schemas.microsoft.com/office/drawing/2014/main" id="{0A59D80C-551C-725C-8B7C-24F4711202D0}"/>
              </a:ext>
            </a:extLst>
          </p:cNvPr>
          <p:cNvSpPr>
            <a:spLocks noGrp="1"/>
          </p:cNvSpPr>
          <p:nvPr>
            <p:ph type="body" sz="quarter" idx="18" hasCustomPrompt="1"/>
          </p:nvPr>
        </p:nvSpPr>
        <p:spPr>
          <a:xfrm>
            <a:off x="587375"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2</a:t>
            </a:r>
          </a:p>
        </p:txBody>
      </p:sp>
      <p:sp>
        <p:nvSpPr>
          <p:cNvPr id="11" name="Text Placeholder 7">
            <a:extLst>
              <a:ext uri="{FF2B5EF4-FFF2-40B4-BE49-F238E27FC236}">
                <a16:creationId xmlns:a16="http://schemas.microsoft.com/office/drawing/2014/main" id="{F7AA0954-82E4-2DAD-7CDC-61448C5F6FBF}"/>
              </a:ext>
            </a:extLst>
          </p:cNvPr>
          <p:cNvSpPr>
            <a:spLocks noGrp="1"/>
          </p:cNvSpPr>
          <p:nvPr>
            <p:ph type="body" sz="quarter" idx="20"/>
          </p:nvPr>
        </p:nvSpPr>
        <p:spPr>
          <a:xfrm>
            <a:off x="1550986" y="3095048"/>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5" name="Text Placeholder 7">
            <a:extLst>
              <a:ext uri="{FF2B5EF4-FFF2-40B4-BE49-F238E27FC236}">
                <a16:creationId xmlns:a16="http://schemas.microsoft.com/office/drawing/2014/main" id="{F31CC0B4-867A-1333-CE00-F90FB2CAB100}"/>
              </a:ext>
            </a:extLst>
          </p:cNvPr>
          <p:cNvSpPr>
            <a:spLocks noGrp="1"/>
          </p:cNvSpPr>
          <p:nvPr>
            <p:ph type="body" sz="quarter" idx="21" hasCustomPrompt="1"/>
          </p:nvPr>
        </p:nvSpPr>
        <p:spPr>
          <a:xfrm>
            <a:off x="587375"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3</a:t>
            </a:r>
          </a:p>
        </p:txBody>
      </p:sp>
      <p:sp>
        <p:nvSpPr>
          <p:cNvPr id="27" name="Text Placeholder 7">
            <a:extLst>
              <a:ext uri="{FF2B5EF4-FFF2-40B4-BE49-F238E27FC236}">
                <a16:creationId xmlns:a16="http://schemas.microsoft.com/office/drawing/2014/main" id="{15CB68D2-0292-66D9-8CA2-611A07F41E91}"/>
              </a:ext>
            </a:extLst>
          </p:cNvPr>
          <p:cNvSpPr>
            <a:spLocks noGrp="1"/>
          </p:cNvSpPr>
          <p:nvPr>
            <p:ph type="body" sz="quarter" idx="23"/>
          </p:nvPr>
        </p:nvSpPr>
        <p:spPr>
          <a:xfrm>
            <a:off x="1550986" y="4305252"/>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C5E9DAD3-1973-7DDD-C39D-C25E4355803E}"/>
              </a:ext>
            </a:extLst>
          </p:cNvPr>
          <p:cNvSpPr>
            <a:spLocks noGrp="1"/>
          </p:cNvSpPr>
          <p:nvPr>
            <p:ph type="body" sz="quarter" idx="24" hasCustomPrompt="1"/>
          </p:nvPr>
        </p:nvSpPr>
        <p:spPr>
          <a:xfrm>
            <a:off x="587375"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4</a:t>
            </a:r>
          </a:p>
        </p:txBody>
      </p:sp>
      <p:sp>
        <p:nvSpPr>
          <p:cNvPr id="30" name="Text Placeholder 7">
            <a:extLst>
              <a:ext uri="{FF2B5EF4-FFF2-40B4-BE49-F238E27FC236}">
                <a16:creationId xmlns:a16="http://schemas.microsoft.com/office/drawing/2014/main" id="{BB2EEE4A-9F60-BC13-7389-5C6ABE10D46E}"/>
              </a:ext>
            </a:extLst>
          </p:cNvPr>
          <p:cNvSpPr>
            <a:spLocks noGrp="1"/>
          </p:cNvSpPr>
          <p:nvPr>
            <p:ph type="body" sz="quarter" idx="26"/>
          </p:nvPr>
        </p:nvSpPr>
        <p:spPr>
          <a:xfrm>
            <a:off x="1550986" y="5515457"/>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1" name="Text Placeholder 7">
            <a:extLst>
              <a:ext uri="{FF2B5EF4-FFF2-40B4-BE49-F238E27FC236}">
                <a16:creationId xmlns:a16="http://schemas.microsoft.com/office/drawing/2014/main" id="{80BA4CCE-4622-D674-399D-036E98F61614}"/>
              </a:ext>
            </a:extLst>
          </p:cNvPr>
          <p:cNvSpPr>
            <a:spLocks noGrp="1"/>
          </p:cNvSpPr>
          <p:nvPr>
            <p:ph type="body" sz="quarter" idx="27" hasCustomPrompt="1"/>
          </p:nvPr>
        </p:nvSpPr>
        <p:spPr>
          <a:xfrm>
            <a:off x="6315075"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5</a:t>
            </a:r>
          </a:p>
        </p:txBody>
      </p:sp>
      <p:sp>
        <p:nvSpPr>
          <p:cNvPr id="33" name="Text Placeholder 7">
            <a:extLst>
              <a:ext uri="{FF2B5EF4-FFF2-40B4-BE49-F238E27FC236}">
                <a16:creationId xmlns:a16="http://schemas.microsoft.com/office/drawing/2014/main" id="{BEC7F440-76A7-0A08-D512-D594C7FEA405}"/>
              </a:ext>
            </a:extLst>
          </p:cNvPr>
          <p:cNvSpPr>
            <a:spLocks noGrp="1"/>
          </p:cNvSpPr>
          <p:nvPr>
            <p:ph type="body" sz="quarter" idx="29"/>
          </p:nvPr>
        </p:nvSpPr>
        <p:spPr>
          <a:xfrm>
            <a:off x="7278686" y="1884844"/>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4" name="Text Placeholder 7">
            <a:extLst>
              <a:ext uri="{FF2B5EF4-FFF2-40B4-BE49-F238E27FC236}">
                <a16:creationId xmlns:a16="http://schemas.microsoft.com/office/drawing/2014/main" id="{EAD80685-DE91-D8A4-D019-BDA690450524}"/>
              </a:ext>
            </a:extLst>
          </p:cNvPr>
          <p:cNvSpPr>
            <a:spLocks noGrp="1"/>
          </p:cNvSpPr>
          <p:nvPr>
            <p:ph type="body" sz="quarter" idx="30" hasCustomPrompt="1"/>
          </p:nvPr>
        </p:nvSpPr>
        <p:spPr>
          <a:xfrm>
            <a:off x="6315075"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6</a:t>
            </a:r>
          </a:p>
        </p:txBody>
      </p:sp>
      <p:sp>
        <p:nvSpPr>
          <p:cNvPr id="36" name="Text Placeholder 7">
            <a:extLst>
              <a:ext uri="{FF2B5EF4-FFF2-40B4-BE49-F238E27FC236}">
                <a16:creationId xmlns:a16="http://schemas.microsoft.com/office/drawing/2014/main" id="{94D5B001-7EC8-CE55-DBB3-470FA298AA4F}"/>
              </a:ext>
            </a:extLst>
          </p:cNvPr>
          <p:cNvSpPr>
            <a:spLocks noGrp="1"/>
          </p:cNvSpPr>
          <p:nvPr>
            <p:ph type="body" sz="quarter" idx="32"/>
          </p:nvPr>
        </p:nvSpPr>
        <p:spPr>
          <a:xfrm>
            <a:off x="7278686" y="3095048"/>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7" name="Text Placeholder 7">
            <a:extLst>
              <a:ext uri="{FF2B5EF4-FFF2-40B4-BE49-F238E27FC236}">
                <a16:creationId xmlns:a16="http://schemas.microsoft.com/office/drawing/2014/main" id="{5CCC7C13-4DEA-093A-C56B-6B68A3343148}"/>
              </a:ext>
            </a:extLst>
          </p:cNvPr>
          <p:cNvSpPr>
            <a:spLocks noGrp="1"/>
          </p:cNvSpPr>
          <p:nvPr>
            <p:ph type="body" sz="quarter" idx="33" hasCustomPrompt="1"/>
          </p:nvPr>
        </p:nvSpPr>
        <p:spPr>
          <a:xfrm>
            <a:off x="6315075"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US" dirty="0"/>
              <a:t>7</a:t>
            </a:r>
            <a:endParaRPr lang="en-GB" dirty="0"/>
          </a:p>
        </p:txBody>
      </p:sp>
      <p:sp>
        <p:nvSpPr>
          <p:cNvPr id="39" name="Text Placeholder 7">
            <a:extLst>
              <a:ext uri="{FF2B5EF4-FFF2-40B4-BE49-F238E27FC236}">
                <a16:creationId xmlns:a16="http://schemas.microsoft.com/office/drawing/2014/main" id="{DE4763C5-AB04-D0BB-BC2B-A0E144728228}"/>
              </a:ext>
            </a:extLst>
          </p:cNvPr>
          <p:cNvSpPr>
            <a:spLocks noGrp="1"/>
          </p:cNvSpPr>
          <p:nvPr>
            <p:ph type="body" sz="quarter" idx="35"/>
          </p:nvPr>
        </p:nvSpPr>
        <p:spPr>
          <a:xfrm>
            <a:off x="7278686" y="4305252"/>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0" name="Text Placeholder 7">
            <a:extLst>
              <a:ext uri="{FF2B5EF4-FFF2-40B4-BE49-F238E27FC236}">
                <a16:creationId xmlns:a16="http://schemas.microsoft.com/office/drawing/2014/main" id="{019E6F1B-C14A-F9FC-D881-B2CF75A3FB77}"/>
              </a:ext>
            </a:extLst>
          </p:cNvPr>
          <p:cNvSpPr>
            <a:spLocks noGrp="1"/>
          </p:cNvSpPr>
          <p:nvPr>
            <p:ph type="body" sz="quarter" idx="36" hasCustomPrompt="1"/>
          </p:nvPr>
        </p:nvSpPr>
        <p:spPr>
          <a:xfrm>
            <a:off x="6315075"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8</a:t>
            </a:r>
          </a:p>
        </p:txBody>
      </p:sp>
      <p:sp>
        <p:nvSpPr>
          <p:cNvPr id="42" name="Text Placeholder 7">
            <a:extLst>
              <a:ext uri="{FF2B5EF4-FFF2-40B4-BE49-F238E27FC236}">
                <a16:creationId xmlns:a16="http://schemas.microsoft.com/office/drawing/2014/main" id="{101049CB-1A56-606E-8D05-5A9A9A8E5904}"/>
              </a:ext>
            </a:extLst>
          </p:cNvPr>
          <p:cNvSpPr>
            <a:spLocks noGrp="1"/>
          </p:cNvSpPr>
          <p:nvPr>
            <p:ph type="body" sz="quarter" idx="38"/>
          </p:nvPr>
        </p:nvSpPr>
        <p:spPr>
          <a:xfrm>
            <a:off x="7278686" y="5515457"/>
            <a:ext cx="4325939"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S03V2">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5948027" y="1889609"/>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1</a:t>
            </a:r>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tx1"/>
              </a:solidFill>
            </a:endParaRPr>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87375" y="900112"/>
            <a:ext cx="11017250" cy="728663"/>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6911638" y="1884844"/>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9" name="Text Placeholder 7">
            <a:extLst>
              <a:ext uri="{FF2B5EF4-FFF2-40B4-BE49-F238E27FC236}">
                <a16:creationId xmlns:a16="http://schemas.microsoft.com/office/drawing/2014/main" id="{0A59D80C-551C-725C-8B7C-24F4711202D0}"/>
              </a:ext>
            </a:extLst>
          </p:cNvPr>
          <p:cNvSpPr>
            <a:spLocks noGrp="1"/>
          </p:cNvSpPr>
          <p:nvPr>
            <p:ph type="body" sz="quarter" idx="18" hasCustomPrompt="1"/>
          </p:nvPr>
        </p:nvSpPr>
        <p:spPr>
          <a:xfrm>
            <a:off x="5948027" y="3099813"/>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2</a:t>
            </a:r>
          </a:p>
        </p:txBody>
      </p:sp>
      <p:sp>
        <p:nvSpPr>
          <p:cNvPr id="11" name="Text Placeholder 7">
            <a:extLst>
              <a:ext uri="{FF2B5EF4-FFF2-40B4-BE49-F238E27FC236}">
                <a16:creationId xmlns:a16="http://schemas.microsoft.com/office/drawing/2014/main" id="{F7AA0954-82E4-2DAD-7CDC-61448C5F6FBF}"/>
              </a:ext>
            </a:extLst>
          </p:cNvPr>
          <p:cNvSpPr>
            <a:spLocks noGrp="1"/>
          </p:cNvSpPr>
          <p:nvPr>
            <p:ph type="body" sz="quarter" idx="20"/>
          </p:nvPr>
        </p:nvSpPr>
        <p:spPr>
          <a:xfrm>
            <a:off x="6911638" y="3095048"/>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5" name="Text Placeholder 7">
            <a:extLst>
              <a:ext uri="{FF2B5EF4-FFF2-40B4-BE49-F238E27FC236}">
                <a16:creationId xmlns:a16="http://schemas.microsoft.com/office/drawing/2014/main" id="{F31CC0B4-867A-1333-CE00-F90FB2CAB100}"/>
              </a:ext>
            </a:extLst>
          </p:cNvPr>
          <p:cNvSpPr>
            <a:spLocks noGrp="1"/>
          </p:cNvSpPr>
          <p:nvPr>
            <p:ph type="body" sz="quarter" idx="21" hasCustomPrompt="1"/>
          </p:nvPr>
        </p:nvSpPr>
        <p:spPr>
          <a:xfrm>
            <a:off x="5948027" y="4310017"/>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3</a:t>
            </a:r>
          </a:p>
        </p:txBody>
      </p:sp>
      <p:sp>
        <p:nvSpPr>
          <p:cNvPr id="27" name="Text Placeholder 7">
            <a:extLst>
              <a:ext uri="{FF2B5EF4-FFF2-40B4-BE49-F238E27FC236}">
                <a16:creationId xmlns:a16="http://schemas.microsoft.com/office/drawing/2014/main" id="{15CB68D2-0292-66D9-8CA2-611A07F41E91}"/>
              </a:ext>
            </a:extLst>
          </p:cNvPr>
          <p:cNvSpPr>
            <a:spLocks noGrp="1"/>
          </p:cNvSpPr>
          <p:nvPr>
            <p:ph type="body" sz="quarter" idx="23"/>
          </p:nvPr>
        </p:nvSpPr>
        <p:spPr>
          <a:xfrm>
            <a:off x="6911638" y="4305252"/>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C5E9DAD3-1973-7DDD-C39D-C25E4355803E}"/>
              </a:ext>
            </a:extLst>
          </p:cNvPr>
          <p:cNvSpPr>
            <a:spLocks noGrp="1"/>
          </p:cNvSpPr>
          <p:nvPr>
            <p:ph type="body" sz="quarter" idx="24" hasCustomPrompt="1"/>
          </p:nvPr>
        </p:nvSpPr>
        <p:spPr>
          <a:xfrm>
            <a:off x="5948027" y="5520222"/>
            <a:ext cx="753578"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3600" b="1" dirty="0">
                <a:solidFill>
                  <a:schemeClr val="lt1"/>
                </a:solidFill>
              </a:defRPr>
            </a:lvl1pPr>
          </a:lstStyle>
          <a:p>
            <a:pPr lvl="0" algn="ctr"/>
            <a:r>
              <a:rPr lang="en-GB" dirty="0"/>
              <a:t>4</a:t>
            </a:r>
          </a:p>
        </p:txBody>
      </p:sp>
      <p:sp>
        <p:nvSpPr>
          <p:cNvPr id="30" name="Text Placeholder 7">
            <a:extLst>
              <a:ext uri="{FF2B5EF4-FFF2-40B4-BE49-F238E27FC236}">
                <a16:creationId xmlns:a16="http://schemas.microsoft.com/office/drawing/2014/main" id="{BB2EEE4A-9F60-BC13-7389-5C6ABE10D46E}"/>
              </a:ext>
            </a:extLst>
          </p:cNvPr>
          <p:cNvSpPr>
            <a:spLocks noGrp="1"/>
          </p:cNvSpPr>
          <p:nvPr>
            <p:ph type="body" sz="quarter" idx="26"/>
          </p:nvPr>
        </p:nvSpPr>
        <p:spPr>
          <a:xfrm>
            <a:off x="6911638" y="5515457"/>
            <a:ext cx="4692987"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 name="Rectangle 3">
            <a:extLst>
              <a:ext uri="{FF2B5EF4-FFF2-40B4-BE49-F238E27FC236}">
                <a16:creationId xmlns:a16="http://schemas.microsoft.com/office/drawing/2014/main" id="{87BCAFF3-1EA2-2D5E-52F7-058EFC439DFD}"/>
              </a:ext>
            </a:extLst>
          </p:cNvPr>
          <p:cNvSpPr/>
          <p:nvPr userDrawn="1"/>
        </p:nvSpPr>
        <p:spPr>
          <a:xfrm>
            <a:off x="461982" y="4653800"/>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5" name="Rectangle 4">
            <a:extLst>
              <a:ext uri="{FF2B5EF4-FFF2-40B4-BE49-F238E27FC236}">
                <a16:creationId xmlns:a16="http://schemas.microsoft.com/office/drawing/2014/main" id="{1200C168-C6A3-CBB4-7DCD-EF4D1CC32B74}"/>
              </a:ext>
            </a:extLst>
          </p:cNvPr>
          <p:cNvSpPr/>
          <p:nvPr userDrawn="1"/>
        </p:nvSpPr>
        <p:spPr>
          <a:xfrm>
            <a:off x="3917126" y="1889609"/>
            <a:ext cx="1620000" cy="16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ID">
              <a:solidFill>
                <a:schemeClr val="tx1"/>
              </a:solidFill>
            </a:endParaRPr>
          </a:p>
        </p:txBody>
      </p:sp>
      <p:sp>
        <p:nvSpPr>
          <p:cNvPr id="6" name="Picture Placeholder 9">
            <a:extLst>
              <a:ext uri="{FF2B5EF4-FFF2-40B4-BE49-F238E27FC236}">
                <a16:creationId xmlns:a16="http://schemas.microsoft.com/office/drawing/2014/main" id="{48AE1E1D-5338-6A91-AEBB-C3AB11D4B631}"/>
              </a:ext>
            </a:extLst>
          </p:cNvPr>
          <p:cNvSpPr>
            <a:spLocks noGrp="1"/>
          </p:cNvSpPr>
          <p:nvPr>
            <p:ph type="pic" sz="quarter" idx="10"/>
          </p:nvPr>
        </p:nvSpPr>
        <p:spPr>
          <a:xfrm>
            <a:off x="587375" y="2003909"/>
            <a:ext cx="4828191" cy="4144498"/>
          </a:xfrm>
          <a:prstGeom prst="rect">
            <a:avLst/>
          </a:prstGeom>
          <a:solidFill>
            <a:schemeClr val="accent2"/>
          </a:solidFill>
        </p:spPr>
        <p:txBody>
          <a:bodyPr vert="horz" lIns="91440" tIns="45720" rIns="91440" bIns="45720" rtlCol="0" anchor="ctr">
            <a:noAutofit/>
          </a:bodyPr>
          <a:lstStyle>
            <a:lvl1pPr>
              <a:defRPr lang="en-ID" sz="1400"/>
            </a:lvl1pPr>
          </a:lstStyle>
          <a:p>
            <a:pPr lvl="0" algn="ctr"/>
            <a:endParaRPr lang="en-ID"/>
          </a:p>
        </p:txBody>
      </p:sp>
    </p:spTree>
    <p:extLst>
      <p:ext uri="{BB962C8B-B14F-4D97-AF65-F5344CB8AC3E}">
        <p14:creationId xmlns:p14="http://schemas.microsoft.com/office/powerpoint/2010/main" val="2342715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S04V1">
    <p:bg>
      <p:bgPr>
        <a:solidFill>
          <a:schemeClr val="bg1"/>
        </a:solidFill>
        <a:effectLst/>
      </p:bgPr>
    </p:bg>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4BDCF8FA-4C1D-9BFC-D8AE-5C17F966E3BE}"/>
              </a:ext>
            </a:extLst>
          </p:cNvPr>
          <p:cNvSpPr>
            <a:spLocks noGrp="1"/>
          </p:cNvSpPr>
          <p:nvPr>
            <p:ph type="body" sz="quarter" idx="17" hasCustomPrompt="1"/>
          </p:nvPr>
        </p:nvSpPr>
        <p:spPr>
          <a:xfrm>
            <a:off x="4667251" y="188960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1743077" cy="174307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4667251" y="584200"/>
            <a:ext cx="6937375" cy="1158875"/>
          </a:xfrm>
          <a:prstGeom prst="rect">
            <a:avLst/>
          </a:prstGeom>
        </p:spPr>
        <p:txBody>
          <a:bodyPr>
            <a:noAutofit/>
          </a:bodyPr>
          <a:lstStyle>
            <a:lvl1pP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79046D40-397F-56DE-33B8-0A18D572032F}"/>
              </a:ext>
            </a:extLst>
          </p:cNvPr>
          <p:cNvSpPr>
            <a:spLocks noGrp="1"/>
          </p:cNvSpPr>
          <p:nvPr>
            <p:ph type="body" sz="quarter" idx="16"/>
          </p:nvPr>
        </p:nvSpPr>
        <p:spPr>
          <a:xfrm>
            <a:off x="4946652" y="188484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4" name="Rectangle 3">
            <a:extLst>
              <a:ext uri="{FF2B5EF4-FFF2-40B4-BE49-F238E27FC236}">
                <a16:creationId xmlns:a16="http://schemas.microsoft.com/office/drawing/2014/main" id="{5293B3F5-F59B-7C3F-A953-D83BF1E9863E}"/>
              </a:ext>
            </a:extLst>
          </p:cNvPr>
          <p:cNvSpPr/>
          <p:nvPr userDrawn="1"/>
        </p:nvSpPr>
        <p:spPr>
          <a:xfrm>
            <a:off x="587375" y="4833800"/>
            <a:ext cx="144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Picture Placeholder 3">
            <a:extLst>
              <a:ext uri="{FF2B5EF4-FFF2-40B4-BE49-F238E27FC236}">
                <a16:creationId xmlns:a16="http://schemas.microsoft.com/office/drawing/2014/main" id="{8DF470F1-2185-B184-78BF-4280296087E7}"/>
              </a:ext>
            </a:extLst>
          </p:cNvPr>
          <p:cNvSpPr>
            <a:spLocks noGrp="1"/>
          </p:cNvSpPr>
          <p:nvPr>
            <p:ph type="pic" sz="quarter" idx="10"/>
          </p:nvPr>
        </p:nvSpPr>
        <p:spPr>
          <a:xfrm>
            <a:off x="712771" y="584200"/>
            <a:ext cx="3367106" cy="5564207"/>
          </a:xfrm>
          <a:prstGeom prst="rect">
            <a:avLst/>
          </a:prstGeom>
          <a:solidFill>
            <a:schemeClr val="accent2"/>
          </a:solidFill>
        </p:spPr>
        <p:txBody>
          <a:bodyPr vert="horz" lIns="91440" tIns="45720" rIns="91440" bIns="45720" rtlCol="0" anchor="ctr">
            <a:noAutofit/>
          </a:bodyPr>
          <a:lstStyle>
            <a:lvl1pPr>
              <a:defRPr lang="en-ID" sz="1400"/>
            </a:lvl1pPr>
          </a:lstStyle>
          <a:p>
            <a:pPr lvl="0" algn="ctr"/>
            <a:endParaRPr lang="en-ID" dirty="0"/>
          </a:p>
        </p:txBody>
      </p:sp>
      <p:sp>
        <p:nvSpPr>
          <p:cNvPr id="6" name="Text Placeholder 7">
            <a:extLst>
              <a:ext uri="{FF2B5EF4-FFF2-40B4-BE49-F238E27FC236}">
                <a16:creationId xmlns:a16="http://schemas.microsoft.com/office/drawing/2014/main" id="{139508AC-A555-3AF1-8C16-1293891E1B45}"/>
              </a:ext>
            </a:extLst>
          </p:cNvPr>
          <p:cNvSpPr>
            <a:spLocks noGrp="1"/>
          </p:cNvSpPr>
          <p:nvPr>
            <p:ph type="body" sz="quarter" idx="18" hasCustomPrompt="1"/>
          </p:nvPr>
        </p:nvSpPr>
        <p:spPr>
          <a:xfrm>
            <a:off x="4667251" y="279924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0" name="Text Placeholder 7">
            <a:extLst>
              <a:ext uri="{FF2B5EF4-FFF2-40B4-BE49-F238E27FC236}">
                <a16:creationId xmlns:a16="http://schemas.microsoft.com/office/drawing/2014/main" id="{991B3922-EF7C-75BC-26A5-E3F399C35DA1}"/>
              </a:ext>
            </a:extLst>
          </p:cNvPr>
          <p:cNvSpPr>
            <a:spLocks noGrp="1"/>
          </p:cNvSpPr>
          <p:nvPr>
            <p:ph type="body" sz="quarter" idx="19"/>
          </p:nvPr>
        </p:nvSpPr>
        <p:spPr>
          <a:xfrm>
            <a:off x="4946652" y="279448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2" name="Text Placeholder 7">
            <a:extLst>
              <a:ext uri="{FF2B5EF4-FFF2-40B4-BE49-F238E27FC236}">
                <a16:creationId xmlns:a16="http://schemas.microsoft.com/office/drawing/2014/main" id="{DAAA0C93-22FB-F901-A143-F75E121C9D7B}"/>
              </a:ext>
            </a:extLst>
          </p:cNvPr>
          <p:cNvSpPr>
            <a:spLocks noGrp="1"/>
          </p:cNvSpPr>
          <p:nvPr>
            <p:ph type="body" sz="quarter" idx="20" hasCustomPrompt="1"/>
          </p:nvPr>
        </p:nvSpPr>
        <p:spPr>
          <a:xfrm>
            <a:off x="4667251" y="370888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3" name="Text Placeholder 7">
            <a:extLst>
              <a:ext uri="{FF2B5EF4-FFF2-40B4-BE49-F238E27FC236}">
                <a16:creationId xmlns:a16="http://schemas.microsoft.com/office/drawing/2014/main" id="{95BFD1B9-B6FC-0C76-D38F-833EA2187095}"/>
              </a:ext>
            </a:extLst>
          </p:cNvPr>
          <p:cNvSpPr>
            <a:spLocks noGrp="1"/>
          </p:cNvSpPr>
          <p:nvPr>
            <p:ph type="body" sz="quarter" idx="21"/>
          </p:nvPr>
        </p:nvSpPr>
        <p:spPr>
          <a:xfrm>
            <a:off x="4946652" y="370412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0DE83CB3-4FF4-BC67-E70E-D08DB7E7C1C0}"/>
              </a:ext>
            </a:extLst>
          </p:cNvPr>
          <p:cNvSpPr>
            <a:spLocks noGrp="1"/>
          </p:cNvSpPr>
          <p:nvPr>
            <p:ph type="body" sz="quarter" idx="22" hasCustomPrompt="1"/>
          </p:nvPr>
        </p:nvSpPr>
        <p:spPr>
          <a:xfrm>
            <a:off x="4667251" y="4618529"/>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5" name="Text Placeholder 7">
            <a:extLst>
              <a:ext uri="{FF2B5EF4-FFF2-40B4-BE49-F238E27FC236}">
                <a16:creationId xmlns:a16="http://schemas.microsoft.com/office/drawing/2014/main" id="{537D5842-5861-D0AB-650A-B050D51FF6D4}"/>
              </a:ext>
            </a:extLst>
          </p:cNvPr>
          <p:cNvSpPr>
            <a:spLocks noGrp="1"/>
          </p:cNvSpPr>
          <p:nvPr>
            <p:ph type="body" sz="quarter" idx="23"/>
          </p:nvPr>
        </p:nvSpPr>
        <p:spPr>
          <a:xfrm>
            <a:off x="4946652" y="4613764"/>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1C8F732A-D082-92DB-9548-1D313806D96A}"/>
              </a:ext>
            </a:extLst>
          </p:cNvPr>
          <p:cNvSpPr>
            <a:spLocks noGrp="1"/>
          </p:cNvSpPr>
          <p:nvPr>
            <p:ph type="body" sz="quarter" idx="24" hasCustomPrompt="1"/>
          </p:nvPr>
        </p:nvSpPr>
        <p:spPr>
          <a:xfrm>
            <a:off x="4667251" y="5528167"/>
            <a:ext cx="107950" cy="753578"/>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lang="en-GB" sz="1000" b="1" dirty="0">
                <a:solidFill>
                  <a:schemeClr val="lt1">
                    <a:alpha val="0"/>
                  </a:schemeClr>
                </a:solidFill>
              </a:defRPr>
            </a:lvl1pPr>
          </a:lstStyle>
          <a:p>
            <a:pPr lvl="0" algn="ctr"/>
            <a:r>
              <a:rPr lang="en-US" dirty="0"/>
              <a:t>.</a:t>
            </a:r>
            <a:endParaRPr lang="en-GB" dirty="0"/>
          </a:p>
        </p:txBody>
      </p:sp>
      <p:sp>
        <p:nvSpPr>
          <p:cNvPr id="17" name="Text Placeholder 7">
            <a:extLst>
              <a:ext uri="{FF2B5EF4-FFF2-40B4-BE49-F238E27FC236}">
                <a16:creationId xmlns:a16="http://schemas.microsoft.com/office/drawing/2014/main" id="{B46B6DDF-FBB0-68BC-EDB9-5038752A3005}"/>
              </a:ext>
            </a:extLst>
          </p:cNvPr>
          <p:cNvSpPr>
            <a:spLocks noGrp="1"/>
          </p:cNvSpPr>
          <p:nvPr>
            <p:ph type="body" sz="quarter" idx="25"/>
          </p:nvPr>
        </p:nvSpPr>
        <p:spPr>
          <a:xfrm>
            <a:off x="4946652" y="5523402"/>
            <a:ext cx="6657974" cy="753578"/>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898023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hidden="1">
            <a:extLst>
              <a:ext uri="{FF2B5EF4-FFF2-40B4-BE49-F238E27FC236}">
                <a16:creationId xmlns:a16="http://schemas.microsoft.com/office/drawing/2014/main" id="{2B8E0697-403D-D5C2-0A51-9FA66EA1B72A}"/>
              </a:ext>
            </a:extLst>
          </p:cNvPr>
          <p:cNvGrpSpPr/>
          <p:nvPr userDrawn="1"/>
        </p:nvGrpSpPr>
        <p:grpSpPr>
          <a:xfrm>
            <a:off x="0" y="0"/>
            <a:ext cx="12192000" cy="6858000"/>
            <a:chOff x="0" y="0"/>
            <a:chExt cx="12192000" cy="6858000"/>
          </a:xfrm>
        </p:grpSpPr>
        <p:grpSp>
          <p:nvGrpSpPr>
            <p:cNvPr id="5" name="Group 4" hidden="1">
              <a:extLst>
                <a:ext uri="{FF2B5EF4-FFF2-40B4-BE49-F238E27FC236}">
                  <a16:creationId xmlns:a16="http://schemas.microsoft.com/office/drawing/2014/main" id="{86F42B89-FE7C-D214-D9AE-FB7CA0DF9F80}"/>
                </a:ext>
              </a:extLst>
            </p:cNvPr>
            <p:cNvGrpSpPr/>
            <p:nvPr userDrawn="1"/>
          </p:nvGrpSpPr>
          <p:grpSpPr>
            <a:xfrm>
              <a:off x="0" y="0"/>
              <a:ext cx="12192000" cy="6858000"/>
              <a:chOff x="0" y="0"/>
              <a:chExt cx="5166360" cy="6858000"/>
            </a:xfrm>
            <a:noFill/>
          </p:grpSpPr>
          <p:sp>
            <p:nvSpPr>
              <p:cNvPr id="7" name="Rectangle 6" hidden="1">
                <a:extLst>
                  <a:ext uri="{FF2B5EF4-FFF2-40B4-BE49-F238E27FC236}">
                    <a16:creationId xmlns:a16="http://schemas.microsoft.com/office/drawing/2014/main" id="{6CC6AFB1-B75B-D588-7378-CBD591940046}"/>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7" hidden="1">
                <a:extLst>
                  <a:ext uri="{FF2B5EF4-FFF2-40B4-BE49-F238E27FC236}">
                    <a16:creationId xmlns:a16="http://schemas.microsoft.com/office/drawing/2014/main" id="{F3DDA3D8-2647-1660-E9D3-9427081EDFEB}"/>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hidden="1">
                <a:extLst>
                  <a:ext uri="{FF2B5EF4-FFF2-40B4-BE49-F238E27FC236}">
                    <a16:creationId xmlns:a16="http://schemas.microsoft.com/office/drawing/2014/main" id="{71828DF8-3249-0C29-D169-015E44C92D46}"/>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267F813C-78EB-7AC8-FC45-4F562779C48F}"/>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B324A7B6-279A-79F0-ABCB-3E16D381375E}"/>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1526923E-7413-7340-99E3-DA0A4840EBD8}"/>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Frame 5" hidden="1">
              <a:extLst>
                <a:ext uri="{FF2B5EF4-FFF2-40B4-BE49-F238E27FC236}">
                  <a16:creationId xmlns:a16="http://schemas.microsoft.com/office/drawing/2014/main" id="{FDF64820-FEB4-D058-0017-D1278CF90449}"/>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pic>
        <p:nvPicPr>
          <p:cNvPr id="8"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52">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80" r:id="rId2"/>
    <p:sldLayoutId id="2147483881" r:id="rId3"/>
    <p:sldLayoutId id="2147483857" r:id="rId4"/>
    <p:sldLayoutId id="2147483882" r:id="rId5"/>
    <p:sldLayoutId id="2147483883" r:id="rId6"/>
    <p:sldLayoutId id="2147483817" r:id="rId7"/>
    <p:sldLayoutId id="2147483875" r:id="rId8"/>
    <p:sldLayoutId id="2147483868" r:id="rId9"/>
    <p:sldLayoutId id="2147483886" r:id="rId10"/>
    <p:sldLayoutId id="2147483887" r:id="rId11"/>
    <p:sldLayoutId id="2147483874" r:id="rId12"/>
    <p:sldLayoutId id="2147483873" r:id="rId13"/>
    <p:sldLayoutId id="2147483872" r:id="rId14"/>
    <p:sldLayoutId id="2147483884" r:id="rId15"/>
    <p:sldLayoutId id="2147483885" r:id="rId16"/>
    <p:sldLayoutId id="2147483888" r:id="rId17"/>
    <p:sldLayoutId id="2147483889" r:id="rId18"/>
    <p:sldLayoutId id="2147483890" r:id="rId19"/>
    <p:sldLayoutId id="2147483891" r:id="rId20"/>
    <p:sldLayoutId id="2147483892" r:id="rId21"/>
    <p:sldLayoutId id="2147483893" r:id="rId22"/>
    <p:sldLayoutId id="2147483805" r:id="rId23"/>
    <p:sldLayoutId id="2147483814" r:id="rId24"/>
    <p:sldLayoutId id="2147483858" r:id="rId25"/>
    <p:sldLayoutId id="2147483850" r:id="rId26"/>
    <p:sldLayoutId id="2147483834" r:id="rId27"/>
    <p:sldLayoutId id="2147483809" r:id="rId28"/>
    <p:sldLayoutId id="2147483894" r:id="rId29"/>
    <p:sldLayoutId id="2147483811" r:id="rId30"/>
    <p:sldLayoutId id="2147483851" r:id="rId31"/>
    <p:sldLayoutId id="2147483869" r:id="rId32"/>
    <p:sldLayoutId id="2147483895" r:id="rId33"/>
    <p:sldLayoutId id="2147483852" r:id="rId34"/>
    <p:sldLayoutId id="2147483853" r:id="rId35"/>
    <p:sldLayoutId id="2147483854" r:id="rId36"/>
    <p:sldLayoutId id="2147483855" r:id="rId37"/>
    <p:sldLayoutId id="2147483870" r:id="rId38"/>
    <p:sldLayoutId id="2147483871" r:id="rId39"/>
    <p:sldLayoutId id="2147483864" r:id="rId40"/>
    <p:sldLayoutId id="2147483865" r:id="rId41"/>
    <p:sldLayoutId id="2147483866" r:id="rId42"/>
    <p:sldLayoutId id="2147483867" r:id="rId43"/>
    <p:sldLayoutId id="2147483876" r:id="rId44"/>
    <p:sldLayoutId id="2147483877" r:id="rId45"/>
    <p:sldLayoutId id="2147483878" r:id="rId46"/>
    <p:sldLayoutId id="2147483879" r:id="rId47"/>
    <p:sldLayoutId id="2147483859" r:id="rId48"/>
    <p:sldLayoutId id="2147483860" r:id="rId49"/>
    <p:sldLayoutId id="2147483896" r:id="rId5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68" userDrawn="1">
          <p15:clr>
            <a:srgbClr val="F26B43"/>
          </p15:clr>
        </p15:guide>
        <p15:guide id="4" pos="370" userDrawn="1">
          <p15:clr>
            <a:srgbClr val="F26B43"/>
          </p15:clr>
        </p15:guide>
        <p15:guide id="5" pos="7310" userDrawn="1">
          <p15:clr>
            <a:srgbClr val="F26B43"/>
          </p15:clr>
        </p15:guide>
        <p15:guide id="6" orient="horz" pos="3952" userDrawn="1">
          <p15:clr>
            <a:srgbClr val="F26B43"/>
          </p15:clr>
        </p15:guide>
        <p15:guide id="7" pos="1277" userDrawn="1">
          <p15:clr>
            <a:srgbClr val="F26B43"/>
          </p15:clr>
        </p15:guide>
        <p15:guide id="8" pos="2570" userDrawn="1">
          <p15:clr>
            <a:srgbClr val="F26B43"/>
          </p15:clr>
        </p15:guide>
        <p15:guide id="9" pos="5110" userDrawn="1">
          <p15:clr>
            <a:srgbClr val="F26B43"/>
          </p15:clr>
        </p15:guide>
        <p15:guide id="10" pos="64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EC1CCB2B-5D2A-272C-1576-CBEE742226C2}"/>
              </a:ext>
            </a:extLst>
          </p:cNvPr>
          <p:cNvSpPr>
            <a:spLocks noGrp="1"/>
          </p:cNvSpPr>
          <p:nvPr>
            <p:ph type="subTitle" idx="1"/>
          </p:nvPr>
        </p:nvSpPr>
        <p:spPr/>
        <p:txBody>
          <a:bodyPr/>
          <a:lstStyle/>
          <a:p>
            <a:r>
              <a:rPr lang="en-US" dirty="0"/>
              <a:t>
</a:t>
            </a:r>
          </a:p>
        </p:txBody>
      </p:sp>
      <p:sp>
        <p:nvSpPr>
          <p:cNvPr id="10" name="Rectangle 9">
            <a:extLst>
              <a:ext uri="{FF2B5EF4-FFF2-40B4-BE49-F238E27FC236}">
                <a16:creationId xmlns:a16="http://schemas.microsoft.com/office/drawing/2014/main" id="{524B02A0-0402-E237-963F-53C12D9A08F8}"/>
              </a:ext>
            </a:extLst>
          </p:cNvPr>
          <p:cNvSpPr/>
          <p:nvPr/>
        </p:nvSpPr>
        <p:spPr>
          <a:xfrm>
            <a:off x="610956" y="239291"/>
            <a:ext cx="7221894" cy="13251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64F436E-37FC-6444-089B-5CCDDC7502A1}"/>
              </a:ext>
            </a:extLst>
          </p:cNvPr>
          <p:cNvSpPr>
            <a:spLocks noGrp="1"/>
          </p:cNvSpPr>
          <p:nvPr>
            <p:ph type="ctrTitle"/>
          </p:nvPr>
        </p:nvSpPr>
        <p:spPr>
          <a:xfrm>
            <a:off x="610956" y="232622"/>
            <a:ext cx="7059258" cy="1325142"/>
          </a:xfrm>
        </p:spPr>
        <p:txBody>
          <a:bodyPr/>
          <a:lstStyle/>
          <a:p>
            <a:r>
              <a:rPr lang="en-US" sz="4000" dirty="0"/>
              <a:t>Face Recognition Using </a:t>
            </a:r>
            <a:r>
              <a:rPr lang="en-US" sz="4000" dirty="0" err="1"/>
              <a:t>FaceNet-PyTorch</a:t>
            </a:r>
            <a:endParaRPr lang="en-US" sz="4000" dirty="0"/>
          </a:p>
        </p:txBody>
      </p:sp>
      <p:pic>
        <p:nvPicPr>
          <p:cNvPr id="6" name="Picture 5">
            <a:extLst>
              <a:ext uri="{FF2B5EF4-FFF2-40B4-BE49-F238E27FC236}">
                <a16:creationId xmlns:a16="http://schemas.microsoft.com/office/drawing/2014/main" id="{A9FBBF10-BC3D-F01B-8EF1-5541EB261911}"/>
              </a:ext>
            </a:extLst>
          </p:cNvPr>
          <p:cNvPicPr>
            <a:picLocks noChangeAspect="1"/>
          </p:cNvPicPr>
          <p:nvPr/>
        </p:nvPicPr>
        <p:blipFill>
          <a:blip r:embed="rId2"/>
          <a:stretch>
            <a:fillRect/>
          </a:stretch>
        </p:blipFill>
        <p:spPr>
          <a:xfrm>
            <a:off x="6210624" y="1974883"/>
            <a:ext cx="5794764" cy="3971925"/>
          </a:xfrm>
          <a:prstGeom prst="rect">
            <a:avLst/>
          </a:prstGeom>
        </p:spPr>
      </p:pic>
    </p:spTree>
    <p:extLst>
      <p:ext uri="{BB962C8B-B14F-4D97-AF65-F5344CB8AC3E}">
        <p14:creationId xmlns:p14="http://schemas.microsoft.com/office/powerpoint/2010/main" val="349306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DFA8B2-D6D4-728A-49BC-369A9AE378BF}"/>
              </a:ext>
            </a:extLst>
          </p:cNvPr>
          <p:cNvSpPr>
            <a:spLocks noGrp="1"/>
          </p:cNvSpPr>
          <p:nvPr>
            <p:ph type="ctrTitle"/>
          </p:nvPr>
        </p:nvSpPr>
        <p:spPr>
          <a:xfrm>
            <a:off x="105602" y="613044"/>
            <a:ext cx="6382881" cy="869412"/>
          </a:xfrm>
        </p:spPr>
        <p:txBody>
          <a:bodyPr/>
          <a:lstStyle/>
          <a:p>
            <a:r>
              <a:rPr lang="en-US" dirty="0"/>
              <a:t>Introduction:</a:t>
            </a:r>
          </a:p>
        </p:txBody>
      </p:sp>
      <p:sp>
        <p:nvSpPr>
          <p:cNvPr id="6" name="Rectangle 1">
            <a:extLst>
              <a:ext uri="{FF2B5EF4-FFF2-40B4-BE49-F238E27FC236}">
                <a16:creationId xmlns:a16="http://schemas.microsoft.com/office/drawing/2014/main" id="{55A3F998-0D7C-B7FD-7E48-92FD7D8C47CF}"/>
              </a:ext>
            </a:extLst>
          </p:cNvPr>
          <p:cNvSpPr>
            <a:spLocks noGrp="1" noChangeArrowheads="1"/>
          </p:cNvSpPr>
          <p:nvPr>
            <p:ph type="subTitle" idx="1"/>
          </p:nvPr>
        </p:nvSpPr>
        <p:spPr bwMode="auto">
          <a:xfrm>
            <a:off x="820020" y="1482456"/>
            <a:ext cx="1020288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Face recognition identifies people by analyzing facial features in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Widely used in biometrics, security, and surveillance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aims to implement face recognition using deep learning in Google </a:t>
            </a:r>
            <a:r>
              <a:rPr kumimoji="0" lang="en-US" altLang="en-US" sz="1800" b="0" i="0" u="none" strike="noStrike" cap="none" normalizeH="0" baseline="0" dirty="0" err="1">
                <a:ln>
                  <a:noFill/>
                </a:ln>
                <a:solidFill>
                  <a:schemeClr val="tx1"/>
                </a:solidFill>
                <a:effectLst/>
                <a:latin typeface="Arial" panose="020B0604020202020204" pitchFamily="34" charset="0"/>
              </a:rPr>
              <a:t>Colab</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Constraint: No OpenCV allowed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Solution: Use </a:t>
            </a:r>
            <a:r>
              <a:rPr lang="en-US" altLang="en-US" dirty="0" err="1">
                <a:latin typeface="Arial" panose="020B0604020202020204" pitchFamily="34" charset="0"/>
              </a:rPr>
              <a:t>F</a:t>
            </a:r>
            <a:r>
              <a:rPr kumimoji="0" lang="en-US" altLang="en-US" sz="1800" b="0" i="0" u="none" strike="noStrike" cap="none" normalizeH="0" baseline="0" dirty="0" err="1">
                <a:ln>
                  <a:noFill/>
                </a:ln>
                <a:solidFill>
                  <a:schemeClr val="tx1"/>
                </a:solidFill>
                <a:effectLst/>
                <a:latin typeface="Arial" panose="020B0604020202020204" pitchFamily="34" charset="0"/>
              </a:rPr>
              <a:t>acenet-pytorch</a:t>
            </a:r>
            <a:r>
              <a:rPr kumimoji="0" lang="en-US" altLang="en-US" sz="1800" b="0" i="0" u="none" strike="noStrike" cap="none" normalizeH="0" baseline="0" dirty="0">
                <a:ln>
                  <a:noFill/>
                </a:ln>
                <a:solidFill>
                  <a:schemeClr val="tx1"/>
                </a:solidFill>
                <a:effectLst/>
                <a:latin typeface="Arial" panose="020B0604020202020204" pitchFamily="34" charset="0"/>
              </a:rPr>
              <a:t> for facial embedding, and scikit-learn for classification</a:t>
            </a:r>
          </a:p>
        </p:txBody>
      </p:sp>
    </p:spTree>
    <p:extLst>
      <p:ext uri="{BB962C8B-B14F-4D97-AF65-F5344CB8AC3E}">
        <p14:creationId xmlns:p14="http://schemas.microsoft.com/office/powerpoint/2010/main" val="289541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C67C-D288-1FFD-BE53-A761AC9811C1}"/>
              </a:ext>
            </a:extLst>
          </p:cNvPr>
          <p:cNvSpPr>
            <a:spLocks noGrp="1"/>
          </p:cNvSpPr>
          <p:nvPr>
            <p:ph type="title"/>
          </p:nvPr>
        </p:nvSpPr>
        <p:spPr>
          <a:xfrm>
            <a:off x="620402" y="684620"/>
            <a:ext cx="6143625" cy="1034579"/>
          </a:xfrm>
        </p:spPr>
        <p:txBody>
          <a:bodyPr/>
          <a:lstStyle/>
          <a:p>
            <a:r>
              <a:rPr lang="en-US" sz="3200" dirty="0"/>
              <a:t>Face Embedding Model:</a:t>
            </a:r>
          </a:p>
        </p:txBody>
      </p:sp>
      <p:sp>
        <p:nvSpPr>
          <p:cNvPr id="4" name="Text Placeholder 3">
            <a:extLst>
              <a:ext uri="{FF2B5EF4-FFF2-40B4-BE49-F238E27FC236}">
                <a16:creationId xmlns:a16="http://schemas.microsoft.com/office/drawing/2014/main" id="{A3C67757-6326-CFB8-9B45-DFA85E27C304}"/>
              </a:ext>
            </a:extLst>
          </p:cNvPr>
          <p:cNvSpPr>
            <a:spLocks noGrp="1"/>
          </p:cNvSpPr>
          <p:nvPr>
            <p:ph type="body" sz="quarter" idx="15"/>
          </p:nvPr>
        </p:nvSpPr>
        <p:spPr>
          <a:xfrm>
            <a:off x="587374" y="1708862"/>
            <a:ext cx="5508626" cy="2092110"/>
          </a:xfrm>
        </p:spPr>
        <p:txBody>
          <a:bodyPr/>
          <a:lstStyle/>
          <a:p>
            <a:r>
              <a:rPr lang="en-US" dirty="0"/>
              <a:t>Model Name: InceptionResnetV1</a:t>
            </a:r>
          </a:p>
          <a:p>
            <a:r>
              <a:rPr lang="en-US" dirty="0"/>
              <a:t>Library: </a:t>
            </a:r>
            <a:r>
              <a:rPr lang="en-US" dirty="0" err="1"/>
              <a:t>Facenet-pytorch</a:t>
            </a:r>
            <a:endParaRPr lang="en-US" dirty="0"/>
          </a:p>
          <a:p>
            <a:r>
              <a:rPr lang="en-US" dirty="0"/>
              <a:t>Pretrained On: VGGFace2 dataset</a:t>
            </a:r>
          </a:p>
          <a:p>
            <a:r>
              <a:rPr lang="en-US" dirty="0"/>
              <a:t>Output: 512-dimensional vector representing facial features</a:t>
            </a:r>
          </a:p>
          <a:p>
            <a:r>
              <a:rPr lang="en-US" dirty="0"/>
              <a:t>Purpose: Converts each face image into a numerical feature vector that can be compared and classified</a:t>
            </a:r>
          </a:p>
        </p:txBody>
      </p:sp>
      <p:pic>
        <p:nvPicPr>
          <p:cNvPr id="16" name="Picture 15">
            <a:extLst>
              <a:ext uri="{FF2B5EF4-FFF2-40B4-BE49-F238E27FC236}">
                <a16:creationId xmlns:a16="http://schemas.microsoft.com/office/drawing/2014/main" id="{DCDB7B18-3949-E7BE-9503-FDFF49F19BD0}"/>
              </a:ext>
            </a:extLst>
          </p:cNvPr>
          <p:cNvPicPr>
            <a:picLocks noChangeAspect="1"/>
          </p:cNvPicPr>
          <p:nvPr/>
        </p:nvPicPr>
        <p:blipFill>
          <a:blip r:embed="rId2"/>
          <a:stretch>
            <a:fillRect/>
          </a:stretch>
        </p:blipFill>
        <p:spPr>
          <a:xfrm>
            <a:off x="7658100" y="1023864"/>
            <a:ext cx="4533900" cy="5834136"/>
          </a:xfrm>
          <a:prstGeom prst="rect">
            <a:avLst/>
          </a:prstGeom>
        </p:spPr>
      </p:pic>
      <p:sp>
        <p:nvSpPr>
          <p:cNvPr id="22" name="TextBox 21">
            <a:extLst>
              <a:ext uri="{FF2B5EF4-FFF2-40B4-BE49-F238E27FC236}">
                <a16:creationId xmlns:a16="http://schemas.microsoft.com/office/drawing/2014/main" id="{FCB5D7FD-DA04-5A64-D8B5-FAF7148D0D9B}"/>
              </a:ext>
            </a:extLst>
          </p:cNvPr>
          <p:cNvSpPr txBox="1"/>
          <p:nvPr/>
        </p:nvSpPr>
        <p:spPr>
          <a:xfrm>
            <a:off x="587374" y="3414021"/>
            <a:ext cx="5036812" cy="584775"/>
          </a:xfrm>
          <a:prstGeom prst="rect">
            <a:avLst/>
          </a:prstGeom>
          <a:noFill/>
        </p:spPr>
        <p:txBody>
          <a:bodyPr wrap="square" rtlCol="0">
            <a:spAutoFit/>
          </a:bodyPr>
          <a:lstStyle/>
          <a:p>
            <a:r>
              <a:rPr lang="en-US" sz="3200" b="1" dirty="0">
                <a:latin typeface="+mj-lt"/>
              </a:rPr>
              <a:t>Classifier</a:t>
            </a:r>
            <a:r>
              <a:rPr lang="en-US" sz="3200" b="1" dirty="0"/>
              <a:t> </a:t>
            </a:r>
            <a:r>
              <a:rPr lang="en-US" sz="3200" b="1" dirty="0">
                <a:latin typeface="+mj-lt"/>
              </a:rPr>
              <a:t>Model</a:t>
            </a:r>
            <a:r>
              <a:rPr lang="en-US" sz="3200" b="1" dirty="0"/>
              <a:t>:</a:t>
            </a:r>
          </a:p>
        </p:txBody>
      </p:sp>
      <p:sp>
        <p:nvSpPr>
          <p:cNvPr id="23" name="TextBox 22">
            <a:extLst>
              <a:ext uri="{FF2B5EF4-FFF2-40B4-BE49-F238E27FC236}">
                <a16:creationId xmlns:a16="http://schemas.microsoft.com/office/drawing/2014/main" id="{94694DD8-DF47-767F-B2B5-1B9A413DEBA3}"/>
              </a:ext>
            </a:extLst>
          </p:cNvPr>
          <p:cNvSpPr txBox="1"/>
          <p:nvPr/>
        </p:nvSpPr>
        <p:spPr>
          <a:xfrm>
            <a:off x="587374" y="3940932"/>
            <a:ext cx="4296427" cy="1754326"/>
          </a:xfrm>
          <a:prstGeom prst="rect">
            <a:avLst/>
          </a:prstGeom>
          <a:noFill/>
        </p:spPr>
        <p:txBody>
          <a:bodyPr wrap="square" rtlCol="0">
            <a:spAutoFit/>
          </a:bodyPr>
          <a:lstStyle/>
          <a:p>
            <a:r>
              <a:rPr lang="en-US" dirty="0"/>
              <a:t>Type: Support Vector Machine (SVM)</a:t>
            </a:r>
          </a:p>
          <a:p>
            <a:r>
              <a:rPr lang="en-US" dirty="0"/>
              <a:t>Library: scikit-learn</a:t>
            </a:r>
          </a:p>
          <a:p>
            <a:r>
              <a:rPr lang="en-US" dirty="0"/>
              <a:t>Kernel: Linear</a:t>
            </a:r>
          </a:p>
          <a:p>
            <a:r>
              <a:rPr lang="en-US" dirty="0"/>
              <a:t>Purpose: Classifies embeddings into known identities</a:t>
            </a:r>
          </a:p>
          <a:p>
            <a:endParaRPr lang="en-US" dirty="0"/>
          </a:p>
        </p:txBody>
      </p:sp>
      <p:sp>
        <p:nvSpPr>
          <p:cNvPr id="28" name="TextBox 27">
            <a:extLst>
              <a:ext uri="{FF2B5EF4-FFF2-40B4-BE49-F238E27FC236}">
                <a16:creationId xmlns:a16="http://schemas.microsoft.com/office/drawing/2014/main" id="{4F5FAE42-89BC-8CC3-2B88-7558FB542E8C}"/>
              </a:ext>
            </a:extLst>
          </p:cNvPr>
          <p:cNvSpPr txBox="1"/>
          <p:nvPr/>
        </p:nvSpPr>
        <p:spPr>
          <a:xfrm>
            <a:off x="7265096" y="533791"/>
            <a:ext cx="4246323" cy="523220"/>
          </a:xfrm>
          <a:prstGeom prst="rect">
            <a:avLst/>
          </a:prstGeom>
          <a:noFill/>
        </p:spPr>
        <p:txBody>
          <a:bodyPr wrap="square" rtlCol="0">
            <a:spAutoFit/>
          </a:bodyPr>
          <a:lstStyle/>
          <a:p>
            <a:r>
              <a:rPr lang="en-US" sz="2800" b="1" dirty="0"/>
              <a:t>Model flow Diagram</a:t>
            </a:r>
          </a:p>
        </p:txBody>
      </p:sp>
    </p:spTree>
    <p:extLst>
      <p:ext uri="{BB962C8B-B14F-4D97-AF65-F5344CB8AC3E}">
        <p14:creationId xmlns:p14="http://schemas.microsoft.com/office/powerpoint/2010/main" val="2548646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F62CA8C6-DB8A-883F-54A3-CEF510F9CEE8}"/>
              </a:ext>
            </a:extLst>
          </p:cNvPr>
          <p:cNvGraphicFramePr>
            <a:graphicFrameLocks noGrp="1"/>
          </p:cNvGraphicFramePr>
          <p:nvPr>
            <p:extLst>
              <p:ext uri="{D42A27DB-BD31-4B8C-83A1-F6EECF244321}">
                <p14:modId xmlns:p14="http://schemas.microsoft.com/office/powerpoint/2010/main" val="2430133226"/>
              </p:ext>
            </p:extLst>
          </p:nvPr>
        </p:nvGraphicFramePr>
        <p:xfrm>
          <a:off x="7268904" y="2930591"/>
          <a:ext cx="4674280" cy="2956560"/>
        </p:xfrm>
        <a:graphic>
          <a:graphicData uri="http://schemas.openxmlformats.org/drawingml/2006/table">
            <a:tbl>
              <a:tblPr/>
              <a:tblGrid>
                <a:gridCol w="4674280">
                  <a:extLst>
                    <a:ext uri="{9D8B030D-6E8A-4147-A177-3AD203B41FA5}">
                      <a16:colId xmlns:a16="http://schemas.microsoft.com/office/drawing/2014/main" val="1278419496"/>
                    </a:ext>
                  </a:extLst>
                </a:gridCol>
              </a:tblGrid>
              <a:tr h="675138">
                <a:tc>
                  <a:txBody>
                    <a:bodyPr/>
                    <a:lstStyle/>
                    <a:p>
                      <a:endParaRPr lang="en-US" sz="4800" b="1" dirty="0"/>
                    </a:p>
                  </a:txBody>
                  <a:tcPr anchor="ctr">
                    <a:lnL>
                      <a:noFill/>
                    </a:lnL>
                    <a:lnR>
                      <a:noFill/>
                    </a:lnR>
                    <a:lnT>
                      <a:noFill/>
                    </a:lnT>
                    <a:lnB>
                      <a:noFill/>
                    </a:lnB>
                    <a:noFill/>
                  </a:tcPr>
                </a:tc>
                <a:extLst>
                  <a:ext uri="{0D108BD9-81ED-4DB2-BD59-A6C34878D82A}">
                    <a16:rowId xmlns:a16="http://schemas.microsoft.com/office/drawing/2014/main" val="3061008056"/>
                  </a:ext>
                </a:extLst>
              </a:tr>
              <a:tr h="1750357">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4400" b="1" dirty="0"/>
                        <a:t>SVM</a:t>
                      </a:r>
                    </a:p>
                    <a:p>
                      <a:endParaRPr lang="en-US" dirty="0"/>
                    </a:p>
                    <a:p>
                      <a:r>
                        <a:rPr lang="en-US" dirty="0"/>
                        <a:t>the 512-d embeddings were fed into SVM to learn boundaries between faces (e.g., Akshay vs Amitabh). SVM works well with high-dimensional data like embeddings.</a:t>
                      </a:r>
                    </a:p>
                  </a:txBody>
                  <a:tcPr anchor="ctr">
                    <a:lnL>
                      <a:noFill/>
                    </a:lnL>
                    <a:lnR>
                      <a:noFill/>
                    </a:lnR>
                    <a:lnT>
                      <a:noFill/>
                    </a:lnT>
                    <a:lnB>
                      <a:noFill/>
                    </a:lnB>
                    <a:noFill/>
                  </a:tcPr>
                </a:tc>
                <a:extLst>
                  <a:ext uri="{0D108BD9-81ED-4DB2-BD59-A6C34878D82A}">
                    <a16:rowId xmlns:a16="http://schemas.microsoft.com/office/drawing/2014/main" val="2733493917"/>
                  </a:ext>
                </a:extLst>
              </a:tr>
            </a:tbl>
          </a:graphicData>
        </a:graphic>
      </p:graphicFrame>
      <p:sp>
        <p:nvSpPr>
          <p:cNvPr id="13" name="TextBox 12">
            <a:extLst>
              <a:ext uri="{FF2B5EF4-FFF2-40B4-BE49-F238E27FC236}">
                <a16:creationId xmlns:a16="http://schemas.microsoft.com/office/drawing/2014/main" id="{3E6BFB0F-2771-4F3A-DA16-2E3E4321DEEB}"/>
              </a:ext>
            </a:extLst>
          </p:cNvPr>
          <p:cNvSpPr txBox="1"/>
          <p:nvPr/>
        </p:nvSpPr>
        <p:spPr>
          <a:xfrm>
            <a:off x="223935" y="1119673"/>
            <a:ext cx="4699162" cy="707886"/>
          </a:xfrm>
          <a:prstGeom prst="rect">
            <a:avLst/>
          </a:prstGeom>
          <a:noFill/>
        </p:spPr>
        <p:txBody>
          <a:bodyPr wrap="square" rtlCol="0">
            <a:spAutoFit/>
          </a:bodyPr>
          <a:lstStyle/>
          <a:p>
            <a:r>
              <a:rPr lang="en-US" sz="4000" b="1" dirty="0"/>
              <a:t>InceptionResnetV1</a:t>
            </a:r>
          </a:p>
        </p:txBody>
      </p:sp>
      <p:sp>
        <p:nvSpPr>
          <p:cNvPr id="14" name="TextBox 13">
            <a:extLst>
              <a:ext uri="{FF2B5EF4-FFF2-40B4-BE49-F238E27FC236}">
                <a16:creationId xmlns:a16="http://schemas.microsoft.com/office/drawing/2014/main" id="{3CEF894A-E355-653A-0382-86FB8C38DC7B}"/>
              </a:ext>
            </a:extLst>
          </p:cNvPr>
          <p:cNvSpPr txBox="1"/>
          <p:nvPr/>
        </p:nvSpPr>
        <p:spPr>
          <a:xfrm>
            <a:off x="345233" y="2090057"/>
            <a:ext cx="4320073" cy="1754326"/>
          </a:xfrm>
          <a:prstGeom prst="rect">
            <a:avLst/>
          </a:prstGeom>
          <a:noFill/>
        </p:spPr>
        <p:txBody>
          <a:bodyPr wrap="square" rtlCol="0">
            <a:spAutoFit/>
          </a:bodyPr>
          <a:lstStyle/>
          <a:p>
            <a:r>
              <a:rPr lang="en-US" dirty="0"/>
              <a:t>It was pretrained on the VGGFace2 dataset (a large celebrity face dataset) with the input of 160 x 160 photo size and output of 512-dimensional embedding vector(a compact numerical representation of the face)</a:t>
            </a:r>
          </a:p>
        </p:txBody>
      </p:sp>
    </p:spTree>
    <p:extLst>
      <p:ext uri="{BB962C8B-B14F-4D97-AF65-F5344CB8AC3E}">
        <p14:creationId xmlns:p14="http://schemas.microsoft.com/office/powerpoint/2010/main" val="2417940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F37928-4B34-7DDB-0921-7EFB2A6E31A4}"/>
              </a:ext>
            </a:extLst>
          </p:cNvPr>
          <p:cNvSpPr>
            <a:spLocks noGrp="1"/>
          </p:cNvSpPr>
          <p:nvPr>
            <p:ph type="body" sz="quarter" idx="15"/>
          </p:nvPr>
        </p:nvSpPr>
        <p:spPr>
          <a:xfrm>
            <a:off x="298126" y="1513707"/>
            <a:ext cx="4968000" cy="1791756"/>
          </a:xfrm>
        </p:spPr>
        <p:txBody>
          <a:bodyPr/>
          <a:lstStyle/>
          <a:p>
            <a:r>
              <a:rPr lang="en-US" dirty="0"/>
              <a:t>The dataset comprises numerous facial images sourced from Google Drive, ensuring a diverse representation of facial features for robust model training purposes.</a:t>
            </a:r>
          </a:p>
        </p:txBody>
      </p:sp>
      <p:sp>
        <p:nvSpPr>
          <p:cNvPr id="3" name="Text Placeholder 2">
            <a:extLst>
              <a:ext uri="{FF2B5EF4-FFF2-40B4-BE49-F238E27FC236}">
                <a16:creationId xmlns:a16="http://schemas.microsoft.com/office/drawing/2014/main" id="{2865708A-2DAA-DB00-3B5B-8F812F1D7CC8}"/>
              </a:ext>
            </a:extLst>
          </p:cNvPr>
          <p:cNvSpPr>
            <a:spLocks noGrp="1"/>
          </p:cNvSpPr>
          <p:nvPr>
            <p:ph type="body" sz="quarter" idx="16"/>
          </p:nvPr>
        </p:nvSpPr>
        <p:spPr>
          <a:xfrm>
            <a:off x="298126" y="1118098"/>
            <a:ext cx="4968000" cy="360000"/>
          </a:xfrm>
        </p:spPr>
        <p:txBody>
          <a:bodyPr/>
          <a:lstStyle/>
          <a:p>
            <a:r>
              <a:rPr lang="en-US"/>
              <a:t>Dataset Description</a:t>
            </a:r>
          </a:p>
        </p:txBody>
      </p:sp>
      <p:sp>
        <p:nvSpPr>
          <p:cNvPr id="4" name="Title 3">
            <a:extLst>
              <a:ext uri="{FF2B5EF4-FFF2-40B4-BE49-F238E27FC236}">
                <a16:creationId xmlns:a16="http://schemas.microsoft.com/office/drawing/2014/main" id="{67E3F830-215E-B017-37FD-C2EA06101C58}"/>
              </a:ext>
            </a:extLst>
          </p:cNvPr>
          <p:cNvSpPr>
            <a:spLocks noGrp="1"/>
          </p:cNvSpPr>
          <p:nvPr>
            <p:ph type="title"/>
          </p:nvPr>
        </p:nvSpPr>
        <p:spPr>
          <a:xfrm>
            <a:off x="223480" y="186611"/>
            <a:ext cx="5508625" cy="931487"/>
          </a:xfrm>
        </p:spPr>
        <p:txBody>
          <a:bodyPr/>
          <a:lstStyle/>
          <a:p>
            <a:r>
              <a:rPr lang="en-US" sz="3600" dirty="0"/>
              <a:t>Data and Training</a:t>
            </a:r>
          </a:p>
        </p:txBody>
      </p:sp>
      <p:sp>
        <p:nvSpPr>
          <p:cNvPr id="5" name="Text Placeholder 4">
            <a:extLst>
              <a:ext uri="{FF2B5EF4-FFF2-40B4-BE49-F238E27FC236}">
                <a16:creationId xmlns:a16="http://schemas.microsoft.com/office/drawing/2014/main" id="{108EF796-E9D9-75BA-7865-6E31DB4DF76E}"/>
              </a:ext>
            </a:extLst>
          </p:cNvPr>
          <p:cNvSpPr>
            <a:spLocks noGrp="1"/>
          </p:cNvSpPr>
          <p:nvPr>
            <p:ph type="body" sz="quarter" idx="17"/>
          </p:nvPr>
        </p:nvSpPr>
        <p:spPr>
          <a:xfrm>
            <a:off x="7965414" y="1040450"/>
            <a:ext cx="3500433" cy="1791756"/>
          </a:xfrm>
        </p:spPr>
        <p:txBody>
          <a:bodyPr/>
          <a:lstStyle/>
          <a:p>
            <a:r>
              <a:rPr lang="en-US" dirty="0"/>
              <a:t>To maximize model performance, the data undergoes preprocessing and augmentation. Includes code snippets to illustrate the comprehensive training setup in </a:t>
            </a:r>
            <a:r>
              <a:rPr lang="en-US" dirty="0" err="1"/>
              <a:t>FaceNet-PyTorch</a:t>
            </a:r>
            <a:r>
              <a:rPr lang="en-US" dirty="0"/>
              <a:t>.</a:t>
            </a:r>
          </a:p>
        </p:txBody>
      </p:sp>
      <p:sp>
        <p:nvSpPr>
          <p:cNvPr id="6" name="Text Placeholder 5">
            <a:extLst>
              <a:ext uri="{FF2B5EF4-FFF2-40B4-BE49-F238E27FC236}">
                <a16:creationId xmlns:a16="http://schemas.microsoft.com/office/drawing/2014/main" id="{0E22B786-9C51-3BAB-2C13-54B079E44194}"/>
              </a:ext>
            </a:extLst>
          </p:cNvPr>
          <p:cNvSpPr>
            <a:spLocks noGrp="1"/>
          </p:cNvSpPr>
          <p:nvPr>
            <p:ph type="body" sz="quarter" idx="18"/>
          </p:nvPr>
        </p:nvSpPr>
        <p:spPr>
          <a:xfrm>
            <a:off x="7831497" y="652354"/>
            <a:ext cx="4968627" cy="360000"/>
          </a:xfrm>
        </p:spPr>
        <p:txBody>
          <a:bodyPr/>
          <a:lstStyle/>
          <a:p>
            <a:r>
              <a:rPr lang="en-US" sz="2400" dirty="0">
                <a:latin typeface="+mj-lt"/>
              </a:rPr>
              <a:t>Training Procedure</a:t>
            </a:r>
          </a:p>
        </p:txBody>
      </p:sp>
      <p:pic>
        <p:nvPicPr>
          <p:cNvPr id="18" name="Picture 17">
            <a:extLst>
              <a:ext uri="{FF2B5EF4-FFF2-40B4-BE49-F238E27FC236}">
                <a16:creationId xmlns:a16="http://schemas.microsoft.com/office/drawing/2014/main" id="{A1243114-7A20-0290-5579-29BA6384B948}"/>
              </a:ext>
            </a:extLst>
          </p:cNvPr>
          <p:cNvPicPr>
            <a:picLocks noChangeAspect="1"/>
          </p:cNvPicPr>
          <p:nvPr/>
        </p:nvPicPr>
        <p:blipFill>
          <a:blip r:embed="rId2"/>
          <a:stretch>
            <a:fillRect/>
          </a:stretch>
        </p:blipFill>
        <p:spPr>
          <a:xfrm>
            <a:off x="8242300" y="2495262"/>
            <a:ext cx="3362325" cy="4362738"/>
          </a:xfrm>
          <a:prstGeom prst="rect">
            <a:avLst/>
          </a:prstGeom>
        </p:spPr>
      </p:pic>
      <p:pic>
        <p:nvPicPr>
          <p:cNvPr id="20" name="Picture 19">
            <a:extLst>
              <a:ext uri="{FF2B5EF4-FFF2-40B4-BE49-F238E27FC236}">
                <a16:creationId xmlns:a16="http://schemas.microsoft.com/office/drawing/2014/main" id="{09090AD3-ADF8-F38B-856C-B0C3C347A4F3}"/>
              </a:ext>
            </a:extLst>
          </p:cNvPr>
          <p:cNvPicPr>
            <a:picLocks noChangeAspect="1"/>
          </p:cNvPicPr>
          <p:nvPr/>
        </p:nvPicPr>
        <p:blipFill>
          <a:blip r:embed="rId3"/>
          <a:stretch>
            <a:fillRect/>
          </a:stretch>
        </p:blipFill>
        <p:spPr>
          <a:xfrm>
            <a:off x="149876" y="2482351"/>
            <a:ext cx="7575871" cy="3619869"/>
          </a:xfrm>
          <a:prstGeom prst="rect">
            <a:avLst/>
          </a:prstGeom>
        </p:spPr>
      </p:pic>
    </p:spTree>
    <p:extLst>
      <p:ext uri="{BB962C8B-B14F-4D97-AF65-F5344CB8AC3E}">
        <p14:creationId xmlns:p14="http://schemas.microsoft.com/office/powerpoint/2010/main" val="548483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E9E71F5-A59C-13DD-662C-6588AB089F24}"/>
              </a:ext>
            </a:extLst>
          </p:cNvPr>
          <p:cNvPicPr>
            <a:picLocks noChangeAspect="1"/>
          </p:cNvPicPr>
          <p:nvPr/>
        </p:nvPicPr>
        <p:blipFill>
          <a:blip r:embed="rId2"/>
          <a:srcRect/>
          <a:stretch/>
        </p:blipFill>
        <p:spPr>
          <a:xfrm>
            <a:off x="185805" y="562653"/>
            <a:ext cx="5440554" cy="1757094"/>
          </a:xfrm>
          <a:prstGeom prst="rect">
            <a:avLst/>
          </a:prstGeom>
        </p:spPr>
      </p:pic>
      <p:sp>
        <p:nvSpPr>
          <p:cNvPr id="24" name="TextBox 23">
            <a:extLst>
              <a:ext uri="{FF2B5EF4-FFF2-40B4-BE49-F238E27FC236}">
                <a16:creationId xmlns:a16="http://schemas.microsoft.com/office/drawing/2014/main" id="{10FC2544-FFB3-8504-8779-6FA71E2C59F8}"/>
              </a:ext>
            </a:extLst>
          </p:cNvPr>
          <p:cNvSpPr txBox="1"/>
          <p:nvPr/>
        </p:nvSpPr>
        <p:spPr>
          <a:xfrm>
            <a:off x="4273420" y="1"/>
            <a:ext cx="3965511" cy="643812"/>
          </a:xfrm>
          <a:prstGeom prst="rect">
            <a:avLst/>
          </a:prstGeom>
          <a:noFill/>
        </p:spPr>
        <p:txBody>
          <a:bodyPr wrap="square" rtlCol="0">
            <a:spAutoFit/>
          </a:bodyPr>
          <a:lstStyle/>
          <a:p>
            <a:r>
              <a:rPr lang="en-US" sz="3600" dirty="0">
                <a:latin typeface="+mj-lt"/>
              </a:rPr>
              <a:t>User Interface</a:t>
            </a:r>
          </a:p>
        </p:txBody>
      </p:sp>
      <p:pic>
        <p:nvPicPr>
          <p:cNvPr id="30" name="Picture 29">
            <a:extLst>
              <a:ext uri="{FF2B5EF4-FFF2-40B4-BE49-F238E27FC236}">
                <a16:creationId xmlns:a16="http://schemas.microsoft.com/office/drawing/2014/main" id="{F92FCA14-76C9-410B-1034-06DBB2839CD6}"/>
              </a:ext>
            </a:extLst>
          </p:cNvPr>
          <p:cNvPicPr>
            <a:picLocks noChangeAspect="1"/>
          </p:cNvPicPr>
          <p:nvPr/>
        </p:nvPicPr>
        <p:blipFill>
          <a:blip r:embed="rId3"/>
          <a:stretch>
            <a:fillRect/>
          </a:stretch>
        </p:blipFill>
        <p:spPr>
          <a:xfrm>
            <a:off x="185805" y="2466584"/>
            <a:ext cx="3713875" cy="4143339"/>
          </a:xfrm>
          <a:prstGeom prst="rect">
            <a:avLst/>
          </a:prstGeom>
        </p:spPr>
      </p:pic>
      <p:pic>
        <p:nvPicPr>
          <p:cNvPr id="32" name="Picture 31">
            <a:extLst>
              <a:ext uri="{FF2B5EF4-FFF2-40B4-BE49-F238E27FC236}">
                <a16:creationId xmlns:a16="http://schemas.microsoft.com/office/drawing/2014/main" id="{EC2307F2-F5F4-1025-0D08-E3ABB0F8E3BF}"/>
              </a:ext>
            </a:extLst>
          </p:cNvPr>
          <p:cNvPicPr>
            <a:picLocks noChangeAspect="1"/>
          </p:cNvPicPr>
          <p:nvPr/>
        </p:nvPicPr>
        <p:blipFill>
          <a:blip r:embed="rId4"/>
          <a:stretch>
            <a:fillRect/>
          </a:stretch>
        </p:blipFill>
        <p:spPr>
          <a:xfrm>
            <a:off x="8313866" y="562653"/>
            <a:ext cx="3589175" cy="4302872"/>
          </a:xfrm>
          <a:prstGeom prst="rect">
            <a:avLst/>
          </a:prstGeom>
        </p:spPr>
      </p:pic>
      <p:pic>
        <p:nvPicPr>
          <p:cNvPr id="34" name="Picture 33">
            <a:extLst>
              <a:ext uri="{FF2B5EF4-FFF2-40B4-BE49-F238E27FC236}">
                <a16:creationId xmlns:a16="http://schemas.microsoft.com/office/drawing/2014/main" id="{2403F65D-1ACE-247E-FF99-8CACDA34BF4A}"/>
              </a:ext>
            </a:extLst>
          </p:cNvPr>
          <p:cNvPicPr>
            <a:picLocks noChangeAspect="1"/>
          </p:cNvPicPr>
          <p:nvPr/>
        </p:nvPicPr>
        <p:blipFill>
          <a:blip r:embed="rId5"/>
          <a:stretch>
            <a:fillRect/>
          </a:stretch>
        </p:blipFill>
        <p:spPr>
          <a:xfrm>
            <a:off x="5701004" y="5019869"/>
            <a:ext cx="6416351" cy="1772816"/>
          </a:xfrm>
          <a:prstGeom prst="rect">
            <a:avLst/>
          </a:prstGeom>
        </p:spPr>
      </p:pic>
    </p:spTree>
    <p:extLst>
      <p:ext uri="{BB962C8B-B14F-4D97-AF65-F5344CB8AC3E}">
        <p14:creationId xmlns:p14="http://schemas.microsoft.com/office/powerpoint/2010/main" val="51672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E9E71F5-A59C-13DD-662C-6588AB089F24}"/>
              </a:ext>
            </a:extLst>
          </p:cNvPr>
          <p:cNvPicPr>
            <a:picLocks noChangeAspect="1"/>
          </p:cNvPicPr>
          <p:nvPr/>
        </p:nvPicPr>
        <p:blipFill>
          <a:blip r:embed="rId2"/>
          <a:srcRect/>
          <a:stretch/>
        </p:blipFill>
        <p:spPr>
          <a:xfrm>
            <a:off x="363086" y="2046600"/>
            <a:ext cx="5440554" cy="1757094"/>
          </a:xfrm>
          <a:prstGeom prst="rect">
            <a:avLst/>
          </a:prstGeom>
        </p:spPr>
      </p:pic>
      <p:sp>
        <p:nvSpPr>
          <p:cNvPr id="24" name="TextBox 23">
            <a:extLst>
              <a:ext uri="{FF2B5EF4-FFF2-40B4-BE49-F238E27FC236}">
                <a16:creationId xmlns:a16="http://schemas.microsoft.com/office/drawing/2014/main" id="{10FC2544-FFB3-8504-8779-6FA71E2C59F8}"/>
              </a:ext>
            </a:extLst>
          </p:cNvPr>
          <p:cNvSpPr txBox="1"/>
          <p:nvPr/>
        </p:nvSpPr>
        <p:spPr>
          <a:xfrm>
            <a:off x="4273420" y="1"/>
            <a:ext cx="3965511" cy="643812"/>
          </a:xfrm>
          <a:prstGeom prst="rect">
            <a:avLst/>
          </a:prstGeom>
          <a:noFill/>
        </p:spPr>
        <p:txBody>
          <a:bodyPr wrap="square" rtlCol="0">
            <a:spAutoFit/>
          </a:bodyPr>
          <a:lstStyle/>
          <a:p>
            <a:r>
              <a:rPr lang="en-US" sz="3600" dirty="0">
                <a:latin typeface="+mj-lt"/>
              </a:rPr>
              <a:t>User Interface</a:t>
            </a:r>
          </a:p>
        </p:txBody>
      </p:sp>
      <p:pic>
        <p:nvPicPr>
          <p:cNvPr id="3" name="Picture 2">
            <a:extLst>
              <a:ext uri="{FF2B5EF4-FFF2-40B4-BE49-F238E27FC236}">
                <a16:creationId xmlns:a16="http://schemas.microsoft.com/office/drawing/2014/main" id="{A51FDE1C-A3F9-FE1B-49AB-00E1542A4541}"/>
              </a:ext>
            </a:extLst>
          </p:cNvPr>
          <p:cNvPicPr>
            <a:picLocks noChangeAspect="1"/>
          </p:cNvPicPr>
          <p:nvPr/>
        </p:nvPicPr>
        <p:blipFill>
          <a:blip r:embed="rId3"/>
          <a:stretch>
            <a:fillRect/>
          </a:stretch>
        </p:blipFill>
        <p:spPr>
          <a:xfrm>
            <a:off x="6853448" y="989046"/>
            <a:ext cx="4623205" cy="5359761"/>
          </a:xfrm>
          <a:prstGeom prst="rect">
            <a:avLst/>
          </a:prstGeom>
        </p:spPr>
      </p:pic>
      <p:pic>
        <p:nvPicPr>
          <p:cNvPr id="5" name="Picture 4">
            <a:extLst>
              <a:ext uri="{FF2B5EF4-FFF2-40B4-BE49-F238E27FC236}">
                <a16:creationId xmlns:a16="http://schemas.microsoft.com/office/drawing/2014/main" id="{C095A5DF-514C-E476-517F-A2A8E1222553}"/>
              </a:ext>
            </a:extLst>
          </p:cNvPr>
          <p:cNvPicPr>
            <a:picLocks noChangeAspect="1"/>
          </p:cNvPicPr>
          <p:nvPr/>
        </p:nvPicPr>
        <p:blipFill>
          <a:blip r:embed="rId4"/>
          <a:stretch>
            <a:fillRect/>
          </a:stretch>
        </p:blipFill>
        <p:spPr>
          <a:xfrm>
            <a:off x="363086" y="4606382"/>
            <a:ext cx="6207968" cy="1486507"/>
          </a:xfrm>
          <a:prstGeom prst="rect">
            <a:avLst/>
          </a:prstGeom>
        </p:spPr>
      </p:pic>
    </p:spTree>
    <p:extLst>
      <p:ext uri="{BB962C8B-B14F-4D97-AF65-F5344CB8AC3E}">
        <p14:creationId xmlns:p14="http://schemas.microsoft.com/office/powerpoint/2010/main" val="3005595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7714D3-1C61-7AD7-3703-82FF73D5EF30}"/>
              </a:ext>
            </a:extLst>
          </p:cNvPr>
          <p:cNvSpPr>
            <a:spLocks noGrp="1"/>
          </p:cNvSpPr>
          <p:nvPr>
            <p:ph type="ctrTitle"/>
          </p:nvPr>
        </p:nvSpPr>
        <p:spPr>
          <a:xfrm>
            <a:off x="410096" y="653142"/>
            <a:ext cx="5701456" cy="1301827"/>
          </a:xfrm>
        </p:spPr>
        <p:txBody>
          <a:bodyPr/>
          <a:lstStyle/>
          <a:p>
            <a:r>
              <a:rPr lang="en-US" dirty="0"/>
              <a:t>Future Directions</a:t>
            </a:r>
          </a:p>
        </p:txBody>
      </p:sp>
      <p:sp>
        <p:nvSpPr>
          <p:cNvPr id="4" name="Subtitle 3">
            <a:extLst>
              <a:ext uri="{FF2B5EF4-FFF2-40B4-BE49-F238E27FC236}">
                <a16:creationId xmlns:a16="http://schemas.microsoft.com/office/drawing/2014/main" id="{D114D98C-2DCF-8E17-F112-86F830EF31BC}"/>
              </a:ext>
            </a:extLst>
          </p:cNvPr>
          <p:cNvSpPr>
            <a:spLocks noGrp="1"/>
          </p:cNvSpPr>
          <p:nvPr>
            <p:ph type="subTitle" idx="1"/>
          </p:nvPr>
        </p:nvSpPr>
        <p:spPr>
          <a:xfrm>
            <a:off x="410096" y="2193145"/>
            <a:ext cx="5508620" cy="1423958"/>
          </a:xfrm>
        </p:spPr>
        <p:txBody>
          <a:bodyPr/>
          <a:lstStyle/>
          <a:p>
            <a:r>
              <a:rPr lang="en-US" dirty="0"/>
              <a:t>In the future, this project can be extended to support </a:t>
            </a:r>
            <a:r>
              <a:rPr lang="en-US" b="1" dirty="0"/>
              <a:t>multiple face detection and recognition in a single image</a:t>
            </a:r>
            <a:r>
              <a:rPr lang="en-US" dirty="0"/>
              <a:t>, allowing the system to identify and label several individuals at once. Additionally, implementing </a:t>
            </a:r>
            <a:r>
              <a:rPr lang="en-US" b="1" dirty="0"/>
              <a:t>real-time face detection using a webcam</a:t>
            </a:r>
            <a:r>
              <a:rPr lang="en-US" dirty="0"/>
              <a:t> can make the system more interactive and practical for applications such as live surveillance, classroom attendance, or event monitoring. These enhancements would require optimization for speed and accuracy while handling multiple faces dynamically.</a:t>
            </a:r>
          </a:p>
        </p:txBody>
      </p:sp>
      <p:pic>
        <p:nvPicPr>
          <p:cNvPr id="11" name="Picture 10">
            <a:extLst>
              <a:ext uri="{FF2B5EF4-FFF2-40B4-BE49-F238E27FC236}">
                <a16:creationId xmlns:a16="http://schemas.microsoft.com/office/drawing/2014/main" id="{C7DA68CE-7299-EFD7-3A63-300428B3E647}"/>
              </a:ext>
            </a:extLst>
          </p:cNvPr>
          <p:cNvPicPr>
            <a:picLocks noChangeAspect="1"/>
          </p:cNvPicPr>
          <p:nvPr/>
        </p:nvPicPr>
        <p:blipFill>
          <a:blip r:embed="rId2"/>
          <a:stretch>
            <a:fillRect/>
          </a:stretch>
        </p:blipFill>
        <p:spPr>
          <a:xfrm>
            <a:off x="6424644" y="2262673"/>
            <a:ext cx="5515429" cy="3102429"/>
          </a:xfrm>
          <a:prstGeom prst="rect">
            <a:avLst/>
          </a:prstGeom>
        </p:spPr>
      </p:pic>
    </p:spTree>
    <p:extLst>
      <p:ext uri="{BB962C8B-B14F-4D97-AF65-F5344CB8AC3E}">
        <p14:creationId xmlns:p14="http://schemas.microsoft.com/office/powerpoint/2010/main" val="165813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3F2D0D-3223-AD62-E775-4616DDD4363A}"/>
              </a:ext>
            </a:extLst>
          </p:cNvPr>
          <p:cNvSpPr txBox="1"/>
          <p:nvPr/>
        </p:nvSpPr>
        <p:spPr>
          <a:xfrm>
            <a:off x="2584580" y="2828835"/>
            <a:ext cx="5906277" cy="1200329"/>
          </a:xfrm>
          <a:prstGeom prst="rect">
            <a:avLst/>
          </a:prstGeom>
          <a:noFill/>
        </p:spPr>
        <p:txBody>
          <a:bodyPr wrap="square" rtlCol="0">
            <a:spAutoFit/>
          </a:bodyPr>
          <a:lstStyle/>
          <a:p>
            <a:pPr algn="ctr"/>
            <a:r>
              <a:rPr lang="en-US" sz="7200" dirty="0"/>
              <a:t>Thank you</a:t>
            </a:r>
          </a:p>
        </p:txBody>
      </p:sp>
    </p:spTree>
    <p:extLst>
      <p:ext uri="{BB962C8B-B14F-4D97-AF65-F5344CB8AC3E}">
        <p14:creationId xmlns:p14="http://schemas.microsoft.com/office/powerpoint/2010/main" val="3315803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Mint">
  <a:themeElements>
    <a:clrScheme name="Custom 250">
      <a:dk1>
        <a:srgbClr val="000000"/>
      </a:dk1>
      <a:lt1>
        <a:sysClr val="window" lastClr="FFFFFF"/>
      </a:lt1>
      <a:dk2>
        <a:srgbClr val="2D3436"/>
      </a:dk2>
      <a:lt2>
        <a:srgbClr val="DFE6E9"/>
      </a:lt2>
      <a:accent1>
        <a:srgbClr val="55EFC4"/>
      </a:accent1>
      <a:accent2>
        <a:srgbClr val="DDFCF3"/>
      </a:accent2>
      <a:accent3>
        <a:srgbClr val="74B9FF"/>
      </a:accent3>
      <a:accent4>
        <a:srgbClr val="A29BFE"/>
      </a:accent4>
      <a:accent5>
        <a:srgbClr val="FAB1A0"/>
      </a:accent5>
      <a:accent6>
        <a:srgbClr val="FF7675"/>
      </a:accent6>
      <a:hlink>
        <a:srgbClr val="0563C1"/>
      </a:hlink>
      <a:folHlink>
        <a:srgbClr val="954F72"/>
      </a:folHlink>
    </a:clrScheme>
    <a:fontScheme name="Custom 117">
      <a:majorFont>
        <a:latin typeface="Arial Black"/>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4E07D81-EC2B-4487-9A61-60922441F27B}">
  <we:reference id="wa200005566" version="3.0.0.3" store="en-US" storeType="OMEX"/>
  <we:alternateReferences>
    <we:reference id="wa200005566" version="3.0.0.3" store="" storeType="OMEX"/>
  </we:alternateReferences>
  <we:properties>
    <we:property name="theme" value="{&quot;name&quot;:&quot;Mint&quot;,&quot;colorPalette&quot;:[],&quot;isDefault&quot;:true,&quot;color&quot;:&quot;#55EFC4&quot;,&quot;previewImages&quot;:[&quot;https://cpp.appsdowonders.com/assets/SlideTitle-mint.png&quot;,&quot;https://cpp.appsdowonders.com/assets/SlideTextbox1V1-mint.png&quot;,&quot;https://cpp.appsdowonders.com/assets/SlideTextbox3V1-mint.png&quot;,&quot;https://cpp.appsdowonders.com/assets/SlideTable-mint.png&quot;,&quot;https://cpp.appsdowonders.com/assets/SlideTimelineV1-mint.png&quot;],&quot;previewAnimation&quot;:&quot;https://cpp.appsdowonders.com/assets/mint-preview.gif&quot;,&quot;index&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{DDFD4017-2A74-4500-B091-9F0750FD64DF}TFb5ae2469-0bae-4978-b0e0-39dd046150ff9a115ede-a9c3cc5252b0</Template>
  <TotalTime>129</TotalTime>
  <Words>335</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Wingdings</vt:lpstr>
      <vt:lpstr>Mint</vt:lpstr>
      <vt:lpstr>Face Recognition Using FaceNet-PyTorch</vt:lpstr>
      <vt:lpstr>Introduction:</vt:lpstr>
      <vt:lpstr>Face Embedding Model:</vt:lpstr>
      <vt:lpstr>PowerPoint Presentation</vt:lpstr>
      <vt:lpstr>Data and Training</vt:lpstr>
      <vt:lpstr>PowerPoint Presentation</vt:lpstr>
      <vt:lpstr>PowerPoint Presentation</vt:lpstr>
      <vt:lpstr>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Umme Qulsum Afifa</dc:creator>
  <cp:lastModifiedBy>Umme Qulsum Afifa</cp:lastModifiedBy>
  <cp:revision>3</cp:revision>
  <dcterms:created xsi:type="dcterms:W3CDTF">2025-06-29T05:13:57Z</dcterms:created>
  <dcterms:modified xsi:type="dcterms:W3CDTF">2025-06-29T07:53:56Z</dcterms:modified>
</cp:coreProperties>
</file>