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-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63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Топ-5 стран по количеству поездок</a:t>
            </a:r>
          </a:p>
        </p:txBody>
      </p:sp>
      <p:pic>
        <p:nvPicPr>
          <p:cNvPr id="4" name="Picture 3" descr="топ_5_стран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2557"/>
            <a:ext cx="7315200" cy="35990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126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Сотрудники ВШЭ чаще всего ездили в эти страны.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63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Подразделения</a:t>
            </a:r>
            <a:r>
              <a:rPr dirty="0"/>
              <a:t> с </a:t>
            </a:r>
            <a:r>
              <a:rPr dirty="0" err="1"/>
              <a:t>самой</a:t>
            </a:r>
            <a:r>
              <a:rPr dirty="0"/>
              <a:t> </a:t>
            </a:r>
            <a:r>
              <a:rPr dirty="0" err="1"/>
              <a:t>длинной</a:t>
            </a:r>
            <a:r>
              <a:rPr dirty="0"/>
              <a:t> </a:t>
            </a:r>
            <a:r>
              <a:rPr dirty="0" err="1"/>
              <a:t>средней</a:t>
            </a:r>
            <a:r>
              <a:rPr dirty="0"/>
              <a:t> </a:t>
            </a:r>
            <a:r>
              <a:rPr dirty="0" err="1"/>
              <a:t>поездкой</a:t>
            </a:r>
            <a:endParaRPr dirty="0"/>
          </a:p>
        </p:txBody>
      </p:sp>
      <p:pic>
        <p:nvPicPr>
          <p:cNvPr id="4" name="Picture 3" descr="средняя_длительност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9135"/>
            <a:ext cx="7315200" cy="3505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126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Эти подразделения отправляют сотрудников в более продолжительные командировки.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63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Топ-5 </a:t>
            </a:r>
            <a:r>
              <a:rPr dirty="0" err="1"/>
              <a:t>подразделений</a:t>
            </a:r>
            <a:r>
              <a:rPr dirty="0"/>
              <a:t> </a:t>
            </a:r>
            <a:r>
              <a:rPr dirty="0" err="1"/>
              <a:t>московского</a:t>
            </a:r>
            <a:r>
              <a:rPr dirty="0"/>
              <a:t> </a:t>
            </a:r>
            <a:r>
              <a:rPr dirty="0" err="1"/>
              <a:t>кампуса</a:t>
            </a:r>
            <a:endParaRPr dirty="0"/>
          </a:p>
        </p:txBody>
      </p:sp>
      <p:pic>
        <p:nvPicPr>
          <p:cNvPr id="4" name="Picture 3" descr="топ_5_москва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27148"/>
            <a:ext cx="7315200" cy="32898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126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Наиболее активные по числу поездок подразделения в Москве.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Экран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Султан Султанов</cp:lastModifiedBy>
  <cp:revision>2</cp:revision>
  <dcterms:created xsi:type="dcterms:W3CDTF">2013-01-27T09:14:16Z</dcterms:created>
  <dcterms:modified xsi:type="dcterms:W3CDTF">2025-04-16T21:47:23Z</dcterms:modified>
  <cp:category/>
</cp:coreProperties>
</file>