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93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3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78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0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5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34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63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48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47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5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3139-E3CC-4722-9EA2-5793D7D03E34}" type="datetimeFigureOut">
              <a:rPr lang="nl-BE" smtClean="0"/>
              <a:t>4/07/2017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D1B2-6312-48E4-8167-0FC86500B9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2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nlCSlJuD65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uW73P5Pan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lZ9rSZwDz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0qVOUD76JO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Lego sorting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2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Mechanical sorting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https://www.youtube.com/watch?v=nlCSlJuD65A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82" y="2401176"/>
            <a:ext cx="9324035" cy="37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Sensor input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https://www.youtube.com/watch?v=CuW73P5PanM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920020"/>
            <a:ext cx="2156736" cy="1549155"/>
          </a:xfrm>
          <a:prstGeom prst="rect">
            <a:avLst/>
          </a:prstGeom>
        </p:spPr>
      </p:pic>
      <p:pic>
        <p:nvPicPr>
          <p:cNvPr id="2050" name="Picture 2" descr="Image result for lego pi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96" y="4296390"/>
            <a:ext cx="3877533" cy="20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ego mindstorms color sens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31" y="2860114"/>
            <a:ext cx="1668965" cy="16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385" y="3070903"/>
            <a:ext cx="2955608" cy="2834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Smart/AI sorting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3"/>
              </a:rPr>
              <a:t>https://www.youtube.com/watch?v=6lZ9rSZwDzE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791" y="3513469"/>
            <a:ext cx="5201948" cy="194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67" y="2623470"/>
            <a:ext cx="1849086" cy="2240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73" y="4950328"/>
            <a:ext cx="2349794" cy="14866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643602" y="4001294"/>
            <a:ext cx="839755" cy="69825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ight Arrow 11"/>
          <p:cNvSpPr/>
          <p:nvPr/>
        </p:nvSpPr>
        <p:spPr>
          <a:xfrm>
            <a:off x="8380877" y="4001294"/>
            <a:ext cx="839755" cy="69825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Computer image recognition techniques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computer image recog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91" y="2387906"/>
            <a:ext cx="551465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image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73" y="182562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Neural networks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neural </a:t>
            </a:r>
            <a:r>
              <a:rPr lang="en-US" dirty="0" smtClean="0"/>
              <a:t>networks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https://www.youtube.com/watch?v=0qVOUD76JOg</a:t>
            </a:r>
            <a:r>
              <a:rPr lang="en-US" dirty="0" smtClean="0"/>
              <a:t> </a:t>
            </a:r>
          </a:p>
          <a:p>
            <a:endParaRPr lang="nl-BE" dirty="0"/>
          </a:p>
        </p:txBody>
      </p:sp>
      <p:pic>
        <p:nvPicPr>
          <p:cNvPr id="3074" name="Picture 2" descr="Image result for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6" y="2978150"/>
            <a:ext cx="48672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69" y="3881535"/>
            <a:ext cx="2117007" cy="1359704"/>
          </a:xfrm>
          <a:prstGeom prst="rect">
            <a:avLst/>
          </a:prstGeom>
        </p:spPr>
      </p:pic>
      <p:pic>
        <p:nvPicPr>
          <p:cNvPr id="3076" name="Picture 4" descr="Image result for lego bricks sor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9" y="3829079"/>
            <a:ext cx="2196923" cy="146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8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Lego sorting</vt:lpstr>
      <vt:lpstr>Mechanical sorting</vt:lpstr>
      <vt:lpstr>Sensor input</vt:lpstr>
      <vt:lpstr>Smart/AI sorting</vt:lpstr>
      <vt:lpstr>Computer image recognition techniques</vt:lpstr>
      <vt:lpstr>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sorting</dc:title>
  <dc:creator>Sterken Jeroen</dc:creator>
  <cp:lastModifiedBy>Sterken Jeroen</cp:lastModifiedBy>
  <cp:revision>4</cp:revision>
  <dcterms:created xsi:type="dcterms:W3CDTF">2017-07-04T10:31:24Z</dcterms:created>
  <dcterms:modified xsi:type="dcterms:W3CDTF">2017-07-04T10:57:20Z</dcterms:modified>
</cp:coreProperties>
</file>