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aleway"/>
      <p:regular r:id="rId46"/>
      <p:bold r:id="rId47"/>
      <p:italic r:id="rId48"/>
      <p:boldItalic r:id="rId49"/>
    </p:embeddedFont>
    <p:embeddedFont>
      <p:font typeface="Roboto Black"/>
      <p:bold r:id="rId50"/>
      <p:boldItalic r:id="rId51"/>
    </p:embeddedFont>
    <p:embeddedFont>
      <p:font typeface="Roboto"/>
      <p:regular r:id="rId52"/>
      <p:bold r:id="rId53"/>
      <p:italic r:id="rId54"/>
      <p:boldItalic r:id="rId55"/>
    </p:embeddedFont>
    <p:embeddedFont>
      <p:font typeface="Fredoka On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B90514-9CBF-4816-AACB-1120A7B95894}">
  <a:tblStyle styleId="{CBB90514-9CBF-4816-AACB-1120A7B958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9D441E6-FC2B-4CD7-ACC9-B2BA4B035F0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lack-boldItalic.fntdata"/><Relationship Id="rId50" Type="http://schemas.openxmlformats.org/officeDocument/2006/relationships/font" Target="fonts/RobotoBlack-bold.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FredokaOn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09ffb1740a_0_6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09ffb1740a_0_6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Assalamualaikum wr wb, terima kasih atas waktunya pak prima, bapak/ibu penguji perkenalkan nama saya sultan achmad qum masykuro ns, pada kesempatan kali ini saya akan menyampaikan hasil skripsi saya yang berjudul pengembangan sql simialrity dengan multi kunci jawaban untuk proses penilaian otomatis pada sistem automated assessment mysql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f45bb052a1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f45bb052a1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Pada konsep aplikasi dosen menambahkan soal terdapat text box untuk pertanyaan dan query kunci jawaban jika ingin menambahkan lebih dari 1 maka dapat menekan tombol + dan memasukkan query kunci yang diinginkan pada text box baru yang muncul, dosen juga dapat menambahkan gambar tabel dari hasil jawaban yang diinginkan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f45bb052a1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f45bb052a1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Pada konsep aplikasi mahasiswa dapat menjawab soal dengan memasukkan query yang dianggap benar pada textbox yang tersedia kemudian dapat melakukan test query dan jika yakin akan jawabannya dapat menekan submit query, jika ingin mengembalikan database kebentuk semula maka dapat menekan tombol reset database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109ffb1740a_0_7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g109ffb1740a_0_7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109ffb1740a_0_7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109ffb1740a_0_7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dimulai dari mendapatkan query inputan mahasiswa dan daftar query kunci jawaban, kemudian query mahasiswa dengan 1 kunci jawaban diambil dan diubah menjadi AST, kemudian parsing AST menjadi set of features, kemudian menghitung TF-IDF, dan setelah itu menghitung cosine similarity, proses ini dilakukan kembali untuk query mahasiswa dengan query kunci lainnya sampai daftar query kunci habis jika sudah habis maka dicari nilai similarity tertinggi sehingga didapatkan nilai similarity nya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109ffb1740a_0_7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109ffb1740a_0_7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Perbedaan yang saya lakukan secara garis besar lebih banyak di bagian backend dan ini ditunjukkan dengan kotak merah ini, yang paling signifikan dimana nanti multi instance database tidak hanya pada database studi kasus tetapi setiap sesi siswa yang mengerjakan akan memiliki database sendiri (ditandai dengan akhiran student) dan database pembanding (diakhiri dengan key)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109ffb1740a_0_7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109ffb1740a_0_7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Pada gambar diatas adalah proses uji coba untuk membuktikan pengaruh multi kunci jawaban dengan cara melakukan perhitungan kembali data query dari penelitian sebelumnya menggunakan similarity multi kunci kemudian hasilnya dibandingkan sehingga mengetahui perbedaan dan dapat ditarik kesimpulan pengaruh multi kunci jawaban pada sistem</a:t>
            </a:r>
            <a:br>
              <a:rPr lang="en"/>
            </a:br>
            <a:br>
              <a:rPr lang="en"/>
            </a:br>
            <a:r>
              <a:rPr lang="en"/>
              <a:t>Pada gambar dibawah adalah proses uji coba untuk mengetahui tingkat akurasi query dengan cara data query dilakukan proses similarity dengan berbagai kunci jawaban dan hasilnya akan dicari perbandingan nilai akurasinya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13a36e8a43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13a36e8a43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135bd52e3f4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135bd52e3f4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Pengujian fungsionalitas unit testing dan integration testing menghasilkan cakupan sebesar 96,07% untuk </a:t>
            </a:r>
            <a:r>
              <a:rPr i="1" lang="en" sz="1200">
                <a:solidFill>
                  <a:schemeClr val="dk1"/>
                </a:solidFill>
                <a:latin typeface="Times New Roman"/>
                <a:ea typeface="Times New Roman"/>
                <a:cs typeface="Times New Roman"/>
                <a:sym typeface="Times New Roman"/>
              </a:rPr>
              <a:t>statements</a:t>
            </a:r>
            <a:r>
              <a:rPr lang="en" sz="1200">
                <a:solidFill>
                  <a:schemeClr val="dk1"/>
                </a:solidFill>
                <a:latin typeface="Times New Roman"/>
                <a:ea typeface="Times New Roman"/>
                <a:cs typeface="Times New Roman"/>
                <a:sym typeface="Times New Roman"/>
              </a:rPr>
              <a:t>, 83,49% untuk</a:t>
            </a:r>
            <a:r>
              <a:rPr i="1" lang="en" sz="1200">
                <a:solidFill>
                  <a:schemeClr val="dk1"/>
                </a:solidFill>
                <a:latin typeface="Times New Roman"/>
                <a:ea typeface="Times New Roman"/>
                <a:cs typeface="Times New Roman"/>
                <a:sym typeface="Times New Roman"/>
              </a:rPr>
              <a:t> branches</a:t>
            </a:r>
            <a:r>
              <a:rPr lang="en" sz="1200">
                <a:solidFill>
                  <a:schemeClr val="dk1"/>
                </a:solidFill>
                <a:latin typeface="Times New Roman"/>
                <a:ea typeface="Times New Roman"/>
                <a:cs typeface="Times New Roman"/>
                <a:sym typeface="Times New Roman"/>
              </a:rPr>
              <a:t>, 97,22% untuk </a:t>
            </a:r>
            <a:r>
              <a:rPr i="1" lang="en" sz="1200">
                <a:solidFill>
                  <a:schemeClr val="dk1"/>
                </a:solidFill>
                <a:latin typeface="Times New Roman"/>
                <a:ea typeface="Times New Roman"/>
                <a:cs typeface="Times New Roman"/>
                <a:sym typeface="Times New Roman"/>
              </a:rPr>
              <a:t>Functions</a:t>
            </a:r>
            <a:r>
              <a:rPr lang="en" sz="1200">
                <a:solidFill>
                  <a:schemeClr val="dk1"/>
                </a:solidFill>
                <a:latin typeface="Times New Roman"/>
                <a:ea typeface="Times New Roman"/>
                <a:cs typeface="Times New Roman"/>
                <a:sym typeface="Times New Roman"/>
              </a:rPr>
              <a:t>, dan 96,34% untuk </a:t>
            </a:r>
            <a:r>
              <a:rPr i="1" lang="en" sz="1200">
                <a:solidFill>
                  <a:schemeClr val="dk1"/>
                </a:solidFill>
                <a:latin typeface="Times New Roman"/>
                <a:ea typeface="Times New Roman"/>
                <a:cs typeface="Times New Roman"/>
                <a:sym typeface="Times New Roman"/>
              </a:rPr>
              <a:t>Lines</a:t>
            </a:r>
            <a:r>
              <a:rPr lang="en" sz="1200">
                <a:solidFill>
                  <a:schemeClr val="dk1"/>
                </a:solidFill>
                <a:latin typeface="Times New Roman"/>
                <a:ea typeface="Times New Roman"/>
                <a:cs typeface="Times New Roman"/>
                <a:sym typeface="Times New Roman"/>
              </a:rPr>
              <a:t>.menggunakan package istanbul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35bd52e3f4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35bd52e3f4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Dengan menggunakan data penelitian sebelumnya dan melakukan perbandingan antara sistem single key dan multi key didapatkan hasil nya adalah, dimana secara keseluruhan sistem dengan multi key memiliki a</a:t>
            </a:r>
            <a:r>
              <a:rPr lang="en"/>
              <a:t>kurasi sistem multi key lebih tinggi dibandingkan single key</a:t>
            </a:r>
            <a:r>
              <a:rPr lang="en"/>
              <a:t>, hasil akurasi yang paling optimal didapatkan pada threshold 70% dengan akurasi multi key 92,20% dan selisih </a:t>
            </a:r>
            <a:r>
              <a:rPr lang="en" sz="1200">
                <a:solidFill>
                  <a:schemeClr val="dk1"/>
                </a:solidFill>
                <a:latin typeface="Times New Roman"/>
                <a:ea typeface="Times New Roman"/>
                <a:cs typeface="Times New Roman"/>
                <a:sym typeface="Times New Roman"/>
              </a:rPr>
              <a:t>9,68% dengan single key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135bd52e3f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135bd52e3f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13a36e8a43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13a36e8a43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Berikut adalah outline dari presentasi saya </a:t>
            </a:r>
            <a:r>
              <a:rPr b="1" lang="en"/>
              <a:t>{{ BACA OUTLINE }}</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135bd52e3f4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1" name="Google Shape;1761;g135bd52e3f4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Pengujian diikuti oleh 20 mahasiswa dan berhasil mendapatkan 453 data query dan </a:t>
            </a:r>
            <a:r>
              <a:rPr lang="en"/>
              <a:t>hasilnya adalah akurasi penilaian dimana akurasi akan meningkat setiap ditambahkan kunci jawaban dan akurasi paling tinggi adalah kunci jawaban lebih dari tiga dengan perintah select 92,20% dan insert 64,46%, terjadi perbedaan akurasi pada perintah select dan insert dikarenakan data query yang didapatkan </a:t>
            </a:r>
            <a:r>
              <a:rPr lang="en" sz="1200">
                <a:solidFill>
                  <a:schemeClr val="dk1"/>
                </a:solidFill>
                <a:latin typeface="Times New Roman"/>
                <a:ea typeface="Times New Roman"/>
                <a:cs typeface="Times New Roman"/>
                <a:sym typeface="Times New Roman"/>
              </a:rPr>
              <a:t>saat melakukan pengujian banyak yang terjadi kesalahan penulisan, kesalahan pembuatan query, dan lain-lain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35bd52e3f4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35bd52e3f4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Dalam pengujian akurasi similaritas dan didapatkan hasil Akurasi paling tinggi adalah kunci jawaban lebih dari tiga, dan perbedaan akurasi pada perintah insert dan select tidak terlalu besar, dengan akurasi perintah select 91,19% dan 89,18%</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35bd52e3f4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35bd52e3f4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dengan nilai terbaik ada pada </a:t>
            </a:r>
            <a:r>
              <a:rPr i="1" lang="en" sz="1200">
                <a:solidFill>
                  <a:schemeClr val="dk1"/>
                </a:solidFill>
                <a:latin typeface="Times New Roman"/>
                <a:ea typeface="Times New Roman"/>
                <a:cs typeface="Times New Roman"/>
                <a:sym typeface="Times New Roman"/>
              </a:rPr>
              <a:t>threshold </a:t>
            </a:r>
            <a:r>
              <a:rPr lang="en" sz="1200">
                <a:solidFill>
                  <a:schemeClr val="dk1"/>
                </a:solidFill>
                <a:latin typeface="Times New Roman"/>
                <a:ea typeface="Times New Roman"/>
                <a:cs typeface="Times New Roman"/>
                <a:sym typeface="Times New Roman"/>
              </a:rPr>
              <a:t>70% yang menghasilkan nilai akurasi sebesar 92,20% dan perbedaan sebesar 9,68% dengan sistem satu kunci.</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penggunaan kunci jawaban tiga atau lebih menghasilkan nilai akurasi tertinggi, pada akurasi penilaian untuk perintah SELECT sebesar 92,20% dan perintah INSERT sebesar 64,46%, sedangkan untuk akurasi similaritas perintah SELECT sebesar 91,19% dan perintah INSERT sebesar 89,18%.</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Dikarenakan data </a:t>
            </a:r>
            <a:r>
              <a:rPr i="1" lang="en" sz="1200">
                <a:solidFill>
                  <a:schemeClr val="dk1"/>
                </a:solidFill>
                <a:latin typeface="Times New Roman"/>
                <a:ea typeface="Times New Roman"/>
                <a:cs typeface="Times New Roman"/>
                <a:sym typeface="Times New Roman"/>
              </a:rPr>
              <a:t>query</a:t>
            </a:r>
            <a:r>
              <a:rPr lang="en" sz="1200">
                <a:solidFill>
                  <a:schemeClr val="dk1"/>
                </a:solidFill>
                <a:latin typeface="Times New Roman"/>
                <a:ea typeface="Times New Roman"/>
                <a:cs typeface="Times New Roman"/>
                <a:sym typeface="Times New Roman"/>
              </a:rPr>
              <a:t> yang didapatkan saat melakukan pengujian banyak yang terjadi kesalahan penulisan, kesalahan pembuatan query, dan lain-lain.</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35bd52e3f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35bd52e3f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35bd52e3f4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35bd52e3f4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109ffb1740a_0_7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109ffb1740a_0_7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Apakah ada pertanyaan dari bapak ibu?</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13631967cd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13631967c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13631967cd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13631967c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10ca3d8eb55_0_4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10ca3d8eb55_0_4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diubah menjadi set of features contohnya seperti yang terlihat query INSERT INTO mahasiswa VALUES (`Sultan`, 1321341, `TI-4I`) akan menjadi set of features INSERT_mahasiswa yang berjumlah 1 dan VALUES_1_Constant yang berjumlah 3</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109ffb1740a_0_7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109ffb1740a_0_7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TF-IDF</a:t>
            </a:r>
            <a:br>
              <a:rPr lang="en"/>
            </a:br>
            <a:r>
              <a:rPr lang="en"/>
              <a:t>Tf = frekuensi term dalam 1 dokumen / total frekuensi dalam 1 dokumen, idf = log jumlah dokumen / dokumen frekuensi + 1, tfidf = tf x idf</a:t>
            </a:r>
            <a:br>
              <a:rPr lang="en"/>
            </a:br>
            <a:br>
              <a:rPr lang="en"/>
            </a:br>
            <a:r>
              <a:rPr b="1" lang="en"/>
              <a:t>COSINE</a:t>
            </a:r>
            <a:br>
              <a:rPr lang="en"/>
            </a:br>
            <a:r>
              <a:rPr lang="en"/>
              <a:t>cosine = jumlah bobot dokumen a ke i x bobot dokumen b ke i / akar total bobot a kuadrat { x } akar total bobot dokumen b kuadrat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16e6987b05b9072a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16e6987b05b9072a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Menurut jiandong et al pada tahun 2018, database digunakan di lebih dari 70% aplikasi komputer sehingga database menjadi kemampuan wajib pelajar jurusan computer science, dan menurut puspitasari et al pada tahun 2019 database merupakan salah satu mata kuliah dalam kurikulum Jurusan Teknologi Informasi (JTI)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Menurut </a:t>
            </a:r>
            <a:r>
              <a:rPr lang="en">
                <a:solidFill>
                  <a:schemeClr val="dk1"/>
                </a:solidFill>
                <a:latin typeface="Raleway"/>
                <a:ea typeface="Raleway"/>
                <a:cs typeface="Raleway"/>
                <a:sym typeface="Raleway"/>
              </a:rPr>
              <a:t>Nalintippayawong pada tahun 2017 dalam pembelajaran basis data sql query menjadi salah satu topik yang sulit dipelajari bagi pemula, padahal menurut obionwu et al pada tahun 2021 sql query sering digunakan dan kemampuan yang dibutuhkan di industri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10ca3d8eb55_0_3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10ca3d8eb55_0_3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10ca3d8eb55_0_3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10ca3d8eb55_0_3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0ca3d8eb55_0_3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0ca3d8eb55_0_3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0ca3d8eb55_0_3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0ca3d8eb55_0_3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10ca3d8eb55_0_3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10ca3d8eb55_0_3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10ca3d8eb55_0_3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10ca3d8eb55_0_3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10ca3d8eb55_0_3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10ca3d8eb55_0_3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10ca3d8eb55_0_3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10ca3d8eb55_0_3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10ca3d8eb55_0_3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10ca3d8eb55_0_3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10ca3d8eb55_0_3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10ca3d8eb55_0_3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Nanti disini cara itung insert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16e6987b05b9072a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16e6987b05b9072a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Menurut luchoomun et al pada tahun 2019 proses penilaian manual membuat dosen kesulitan antara mengoreksi jawaban atau aktivitas mengajar sehingga dibuatlah automated assessment, automated assessment sendiri menurut daradoumis et al pada tahun 2019 memiliki kelebihan yaitu penilaian konsisten dan mahasiswa dapat mendapatkan feedback secara langsung</a:t>
            </a:r>
            <a:br>
              <a:rPr lang="en"/>
            </a:br>
            <a:br>
              <a:rPr lang="en"/>
            </a:br>
            <a:r>
              <a:rPr lang="en"/>
              <a:t>Penelitian terdahulu yang dilakukan oleh (Puspitasari et al., 2019) telah membuat sistem automated assessment mysql dan dilanjutkan oleh (Damarriyanto, 2021) untuk cosine similarity satu jawaban perintah select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Menurut zhou et al pada tahun 2020 cosine similarity terbukti handal untuk similaritas 2 string, menurut arzamasova et al pada tahun 2020 agar similaritas lebih akurat maka query diubah kedalam bentuk set of features, menurut azhir et al pada tahun 2021 setelah dikelompokkan menjadi set of features maka dilakukan pembobotan menggunakan metode tf idf, metode pembobotan tf idf dan perhitungan cosine similarity sendiri sudah sering digunakan contohnya oleh amzrizal pada tahun 2018, toulouse 2021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6e6987b05b9072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6e6987b05b9072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09ffb1740a_0_7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09ffb1740a_0_7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109ffb1740a_0_7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109ffb1740a_0_7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109ffb1740a_0_7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109ffb1740a_0_7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109ffb1740a_0_7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109ffb1740a_0_7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Pada konsep aplikasi proses similarity terlihat proses similairty secara garis besar dimana terdapat lebih dari 1 kunci jawaban dan kunci jawaban akan lakukan proses similarity dengan query input dari mahasiswa satu persatu dan hasil similarity akan dibandingkan 1 dengan yang lain untuk mendapatkan nilai tertinggi setelah mendapatkan nilai tertinggi maka nilai similarity dibandingkan dengan threshold jika dibawah nilai threshold maka query tidak perlu dijalankan dan dibandingkan hasilnya, tetapi jika diatas nilai threshold maka query akan dijalankan kemudian dibandingkan hasilnya untuk mendapatkan hasil apakah query mahasiswa yang dimasukkan benar / tidak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226" name="Google Shape;226;p28"/>
          <p:cNvGrpSpPr/>
          <p:nvPr/>
        </p:nvGrpSpPr>
        <p:grpSpPr>
          <a:xfrm>
            <a:off x="3593993" y="923925"/>
            <a:ext cx="5102063" cy="2701287"/>
            <a:chOff x="847550" y="1140325"/>
            <a:chExt cx="6229625" cy="3298275"/>
          </a:xfrm>
        </p:grpSpPr>
        <p:sp>
          <p:nvSpPr>
            <p:cNvPr id="227" name="Google Shape;227;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0" name="Shape 460"/>
        <p:cNvGrpSpPr/>
        <p:nvPr/>
      </p:nvGrpSpPr>
      <p:grpSpPr>
        <a:xfrm>
          <a:off x="0" y="0"/>
          <a:ext cx="0" cy="0"/>
          <a:chOff x="0" y="0"/>
          <a:chExt cx="0" cy="0"/>
        </a:xfrm>
      </p:grpSpPr>
      <p:sp>
        <p:nvSpPr>
          <p:cNvPr id="461" name="Google Shape;461;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62" name="Google Shape;462;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3" name="Google Shape;463;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69" name="Shape 469"/>
        <p:cNvGrpSpPr/>
        <p:nvPr/>
      </p:nvGrpSpPr>
      <p:grpSpPr>
        <a:xfrm>
          <a:off x="0" y="0"/>
          <a:ext cx="0" cy="0"/>
          <a:chOff x="0" y="0"/>
          <a:chExt cx="0" cy="0"/>
        </a:xfrm>
      </p:grpSpPr>
      <p:grpSp>
        <p:nvGrpSpPr>
          <p:cNvPr id="470" name="Google Shape;470;p30"/>
          <p:cNvGrpSpPr/>
          <p:nvPr/>
        </p:nvGrpSpPr>
        <p:grpSpPr>
          <a:xfrm rot="2506023">
            <a:off x="1274638" y="-703256"/>
            <a:ext cx="6812756" cy="6550031"/>
            <a:chOff x="1786775" y="1002200"/>
            <a:chExt cx="3861800" cy="3712875"/>
          </a:xfrm>
        </p:grpSpPr>
        <p:sp>
          <p:nvSpPr>
            <p:cNvPr id="471" name="Google Shape;471;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5" name="Google Shape;475;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6" name="Shape 476"/>
        <p:cNvGrpSpPr/>
        <p:nvPr/>
      </p:nvGrpSpPr>
      <p:grpSpPr>
        <a:xfrm>
          <a:off x="0" y="0"/>
          <a:ext cx="0" cy="0"/>
          <a:chOff x="0" y="0"/>
          <a:chExt cx="0" cy="0"/>
        </a:xfrm>
      </p:grpSpPr>
      <p:sp>
        <p:nvSpPr>
          <p:cNvPr id="477" name="Google Shape;477;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79" name="Google Shape;479;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0" name="Google Shape;480;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2" name="Shape 482"/>
        <p:cNvGrpSpPr/>
        <p:nvPr/>
      </p:nvGrpSpPr>
      <p:grpSpPr>
        <a:xfrm>
          <a:off x="0" y="0"/>
          <a:ext cx="0" cy="0"/>
          <a:chOff x="0" y="0"/>
          <a:chExt cx="0" cy="0"/>
        </a:xfrm>
      </p:grpSpPr>
      <p:sp>
        <p:nvSpPr>
          <p:cNvPr id="483" name="Google Shape;483;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4" name="Google Shape;484;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5" name="Shape 485"/>
        <p:cNvGrpSpPr/>
        <p:nvPr/>
      </p:nvGrpSpPr>
      <p:grpSpPr>
        <a:xfrm>
          <a:off x="0" y="0"/>
          <a:ext cx="0" cy="0"/>
          <a:chOff x="0" y="0"/>
          <a:chExt cx="0" cy="0"/>
        </a:xfrm>
      </p:grpSpPr>
      <p:sp>
        <p:nvSpPr>
          <p:cNvPr id="486" name="Google Shape;486;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7" name="Google Shape;487;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8" name="Google Shape;488;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1" name="Google Shape;491;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499" name="Shape 499"/>
        <p:cNvGrpSpPr/>
        <p:nvPr/>
      </p:nvGrpSpPr>
      <p:grpSpPr>
        <a:xfrm>
          <a:off x="0" y="0"/>
          <a:ext cx="0" cy="0"/>
          <a:chOff x="0" y="0"/>
          <a:chExt cx="0" cy="0"/>
        </a:xfrm>
      </p:grpSpPr>
      <p:grpSp>
        <p:nvGrpSpPr>
          <p:cNvPr id="500" name="Google Shape;500;p34"/>
          <p:cNvGrpSpPr/>
          <p:nvPr/>
        </p:nvGrpSpPr>
        <p:grpSpPr>
          <a:xfrm rot="1351459">
            <a:off x="211922" y="-2403121"/>
            <a:ext cx="9565900" cy="9196519"/>
            <a:chOff x="1786775" y="1002200"/>
            <a:chExt cx="3861800" cy="3712875"/>
          </a:xfrm>
        </p:grpSpPr>
        <p:sp>
          <p:nvSpPr>
            <p:cNvPr id="501" name="Google Shape;501;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5" name="Shape 505"/>
        <p:cNvGrpSpPr/>
        <p:nvPr/>
      </p:nvGrpSpPr>
      <p:grpSpPr>
        <a:xfrm>
          <a:off x="0" y="0"/>
          <a:ext cx="0" cy="0"/>
          <a:chOff x="0" y="0"/>
          <a:chExt cx="0" cy="0"/>
        </a:xfrm>
      </p:grpSpPr>
      <p:sp>
        <p:nvSpPr>
          <p:cNvPr id="506" name="Google Shape;506;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8" name="Google Shape;50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09" name="Google Shape;509;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0" name="Google Shape;510;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3" name="Google Shape;513;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4" name="Google Shape;514;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5" name="Shape 515"/>
        <p:cNvGrpSpPr/>
        <p:nvPr/>
      </p:nvGrpSpPr>
      <p:grpSpPr>
        <a:xfrm>
          <a:off x="0" y="0"/>
          <a:ext cx="0" cy="0"/>
          <a:chOff x="0" y="0"/>
          <a:chExt cx="0" cy="0"/>
        </a:xfrm>
      </p:grpSpPr>
      <p:sp>
        <p:nvSpPr>
          <p:cNvPr id="516" name="Google Shape;516;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19" name="Shape 519"/>
        <p:cNvGrpSpPr/>
        <p:nvPr/>
      </p:nvGrpSpPr>
      <p:grpSpPr>
        <a:xfrm>
          <a:off x="0" y="0"/>
          <a:ext cx="0" cy="0"/>
          <a:chOff x="0" y="0"/>
          <a:chExt cx="0" cy="0"/>
        </a:xfrm>
      </p:grpSpPr>
      <p:sp>
        <p:nvSpPr>
          <p:cNvPr id="520" name="Google Shape;520;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2" name="Google Shape;522;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3" name="Shape 52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27" name="Shape 527"/>
        <p:cNvGrpSpPr/>
        <p:nvPr/>
      </p:nvGrpSpPr>
      <p:grpSpPr>
        <a:xfrm>
          <a:off x="0" y="0"/>
          <a:ext cx="0" cy="0"/>
          <a:chOff x="0" y="0"/>
          <a:chExt cx="0" cy="0"/>
        </a:xfrm>
      </p:grpSpPr>
      <p:sp>
        <p:nvSpPr>
          <p:cNvPr id="528" name="Google Shape;528;p40"/>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9" name="Google Shape;529;p40"/>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30" name="Google Shape;530;p40"/>
          <p:cNvGrpSpPr/>
          <p:nvPr/>
        </p:nvGrpSpPr>
        <p:grpSpPr>
          <a:xfrm rot="12770">
            <a:off x="3143723" y="-723971"/>
            <a:ext cx="8629335" cy="7691461"/>
            <a:chOff x="1543903" y="1051131"/>
            <a:chExt cx="4579322" cy="4218197"/>
          </a:xfrm>
        </p:grpSpPr>
        <p:sp>
          <p:nvSpPr>
            <p:cNvPr id="531" name="Google Shape;531;p40"/>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34" name="Shape 534"/>
        <p:cNvGrpSpPr/>
        <p:nvPr/>
      </p:nvGrpSpPr>
      <p:grpSpPr>
        <a:xfrm>
          <a:off x="0" y="0"/>
          <a:ext cx="0" cy="0"/>
          <a:chOff x="0" y="0"/>
          <a:chExt cx="0" cy="0"/>
        </a:xfrm>
      </p:grpSpPr>
      <p:grpSp>
        <p:nvGrpSpPr>
          <p:cNvPr id="535" name="Google Shape;535;p41"/>
          <p:cNvGrpSpPr/>
          <p:nvPr/>
        </p:nvGrpSpPr>
        <p:grpSpPr>
          <a:xfrm rot="2506023">
            <a:off x="1274638" y="-703256"/>
            <a:ext cx="6812756" cy="6550031"/>
            <a:chOff x="1786775" y="1002200"/>
            <a:chExt cx="3861800" cy="3712875"/>
          </a:xfrm>
        </p:grpSpPr>
        <p:sp>
          <p:nvSpPr>
            <p:cNvPr id="536" name="Google Shape;536;p4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1"/>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0" name="Google Shape;540;p41"/>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41" name="Google Shape;541;p41"/>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2" name="Shape 542"/>
        <p:cNvGrpSpPr/>
        <p:nvPr/>
      </p:nvGrpSpPr>
      <p:grpSpPr>
        <a:xfrm>
          <a:off x="0" y="0"/>
          <a:ext cx="0" cy="0"/>
          <a:chOff x="0" y="0"/>
          <a:chExt cx="0" cy="0"/>
        </a:xfrm>
      </p:grpSpPr>
      <p:sp>
        <p:nvSpPr>
          <p:cNvPr id="543" name="Google Shape;543;p4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42"/>
          <p:cNvGrpSpPr/>
          <p:nvPr/>
        </p:nvGrpSpPr>
        <p:grpSpPr>
          <a:xfrm rot="1379863">
            <a:off x="70508" y="-2722483"/>
            <a:ext cx="9675891" cy="9454917"/>
            <a:chOff x="1786775" y="1002200"/>
            <a:chExt cx="3861800" cy="3712875"/>
          </a:xfrm>
        </p:grpSpPr>
        <p:sp>
          <p:nvSpPr>
            <p:cNvPr id="545" name="Google Shape;545;p4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42"/>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42"/>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0" name="Google Shape;550;p42"/>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1" name="Google Shape;551;p42"/>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2" name="Google Shape;552;p42"/>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53" name="Shape 553"/>
        <p:cNvGrpSpPr/>
        <p:nvPr/>
      </p:nvGrpSpPr>
      <p:grpSpPr>
        <a:xfrm>
          <a:off x="0" y="0"/>
          <a:ext cx="0" cy="0"/>
          <a:chOff x="0" y="0"/>
          <a:chExt cx="0" cy="0"/>
        </a:xfrm>
      </p:grpSpPr>
      <p:sp>
        <p:nvSpPr>
          <p:cNvPr id="554" name="Google Shape;55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5" name="Google Shape;555;p43"/>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6" name="Google Shape;556;p43"/>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7" name="Google Shape;557;p43"/>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8" name="Google Shape;558;p43"/>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559" name="Shape 559"/>
        <p:cNvGrpSpPr/>
        <p:nvPr/>
      </p:nvGrpSpPr>
      <p:grpSpPr>
        <a:xfrm>
          <a:off x="0" y="0"/>
          <a:ext cx="0" cy="0"/>
          <a:chOff x="0" y="0"/>
          <a:chExt cx="0" cy="0"/>
        </a:xfrm>
      </p:grpSpPr>
      <p:sp>
        <p:nvSpPr>
          <p:cNvPr id="560" name="Google Shape;560;p44"/>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4"/>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3" name="Shape 563"/>
        <p:cNvGrpSpPr/>
        <p:nvPr/>
      </p:nvGrpSpPr>
      <p:grpSpPr>
        <a:xfrm>
          <a:off x="0" y="0"/>
          <a:ext cx="0" cy="0"/>
          <a:chOff x="0" y="0"/>
          <a:chExt cx="0" cy="0"/>
        </a:xfrm>
      </p:grpSpPr>
      <p:sp>
        <p:nvSpPr>
          <p:cNvPr id="564" name="Google Shape;564;p45"/>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5" name="Google Shape;565;p45"/>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6" name="Shape 566"/>
        <p:cNvGrpSpPr/>
        <p:nvPr/>
      </p:nvGrpSpPr>
      <p:grpSpPr>
        <a:xfrm>
          <a:off x="0" y="0"/>
          <a:ext cx="0" cy="0"/>
          <a:chOff x="0" y="0"/>
          <a:chExt cx="0" cy="0"/>
        </a:xfrm>
      </p:grpSpPr>
      <p:grpSp>
        <p:nvGrpSpPr>
          <p:cNvPr id="567" name="Google Shape;567;p46"/>
          <p:cNvGrpSpPr/>
          <p:nvPr/>
        </p:nvGrpSpPr>
        <p:grpSpPr>
          <a:xfrm rot="-6901726">
            <a:off x="-2319547" y="-2509460"/>
            <a:ext cx="10526452" cy="10365738"/>
            <a:chOff x="1132290" y="467842"/>
            <a:chExt cx="5085019" cy="4954098"/>
          </a:xfrm>
        </p:grpSpPr>
        <p:sp>
          <p:nvSpPr>
            <p:cNvPr id="568" name="Google Shape;568;p46"/>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46"/>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2" name="Google Shape;572;p46"/>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73" name="Shape 573"/>
        <p:cNvGrpSpPr/>
        <p:nvPr/>
      </p:nvGrpSpPr>
      <p:grpSpPr>
        <a:xfrm>
          <a:off x="0" y="0"/>
          <a:ext cx="0" cy="0"/>
          <a:chOff x="0" y="0"/>
          <a:chExt cx="0" cy="0"/>
        </a:xfrm>
      </p:grpSpPr>
      <p:grpSp>
        <p:nvGrpSpPr>
          <p:cNvPr id="574" name="Google Shape;574;p47"/>
          <p:cNvGrpSpPr/>
          <p:nvPr/>
        </p:nvGrpSpPr>
        <p:grpSpPr>
          <a:xfrm rot="1352959">
            <a:off x="-638950" y="-2952197"/>
            <a:ext cx="10421907" cy="10114552"/>
            <a:chOff x="1786775" y="1002200"/>
            <a:chExt cx="3861800" cy="3712875"/>
          </a:xfrm>
        </p:grpSpPr>
        <p:sp>
          <p:nvSpPr>
            <p:cNvPr id="575" name="Google Shape;575;p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7"/>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579" name="Google Shape;579;p47"/>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0" name="Shape 580"/>
        <p:cNvGrpSpPr/>
        <p:nvPr/>
      </p:nvGrpSpPr>
      <p:grpSpPr>
        <a:xfrm>
          <a:off x="0" y="0"/>
          <a:ext cx="0" cy="0"/>
          <a:chOff x="0" y="0"/>
          <a:chExt cx="0" cy="0"/>
        </a:xfrm>
      </p:grpSpPr>
      <p:sp>
        <p:nvSpPr>
          <p:cNvPr id="581" name="Google Shape;581;p48"/>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582" name="Google Shape;582;p48"/>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3" name="Google Shape;583;p48"/>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8" name="Shape 588"/>
        <p:cNvGrpSpPr/>
        <p:nvPr/>
      </p:nvGrpSpPr>
      <p:grpSpPr>
        <a:xfrm>
          <a:off x="0" y="0"/>
          <a:ext cx="0" cy="0"/>
          <a:chOff x="0" y="0"/>
          <a:chExt cx="0" cy="0"/>
        </a:xfrm>
      </p:grpSpPr>
      <p:grpSp>
        <p:nvGrpSpPr>
          <p:cNvPr id="589" name="Google Shape;589;p49"/>
          <p:cNvGrpSpPr/>
          <p:nvPr/>
        </p:nvGrpSpPr>
        <p:grpSpPr>
          <a:xfrm rot="2506023">
            <a:off x="1274638" y="-703256"/>
            <a:ext cx="6812756" cy="6550031"/>
            <a:chOff x="1786775" y="1002200"/>
            <a:chExt cx="3861800" cy="3712875"/>
          </a:xfrm>
        </p:grpSpPr>
        <p:sp>
          <p:nvSpPr>
            <p:cNvPr id="590" name="Google Shape;590;p4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49"/>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4" name="Google Shape;594;p49"/>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5" name="Shape 595"/>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596" name="Shape 596"/>
        <p:cNvGrpSpPr/>
        <p:nvPr/>
      </p:nvGrpSpPr>
      <p:grpSpPr>
        <a:xfrm>
          <a:off x="0" y="0"/>
          <a:ext cx="0" cy="0"/>
          <a:chOff x="0" y="0"/>
          <a:chExt cx="0" cy="0"/>
        </a:xfrm>
      </p:grpSpPr>
      <p:sp>
        <p:nvSpPr>
          <p:cNvPr id="597" name="Google Shape;597;p51"/>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599" name="Shape 599"/>
        <p:cNvGrpSpPr/>
        <p:nvPr/>
      </p:nvGrpSpPr>
      <p:grpSpPr>
        <a:xfrm>
          <a:off x="0" y="0"/>
          <a:ext cx="0" cy="0"/>
          <a:chOff x="0" y="0"/>
          <a:chExt cx="0" cy="0"/>
        </a:xfrm>
      </p:grpSpPr>
      <p:grpSp>
        <p:nvGrpSpPr>
          <p:cNvPr id="600" name="Google Shape;600;p52"/>
          <p:cNvGrpSpPr/>
          <p:nvPr/>
        </p:nvGrpSpPr>
        <p:grpSpPr>
          <a:xfrm rot="1351513">
            <a:off x="-417957" y="-2365234"/>
            <a:ext cx="9979855" cy="9594854"/>
            <a:chOff x="1786775" y="1002200"/>
            <a:chExt cx="3861800" cy="3712875"/>
          </a:xfrm>
        </p:grpSpPr>
        <p:sp>
          <p:nvSpPr>
            <p:cNvPr id="601" name="Google Shape;601;p5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605" name="Shape 605"/>
        <p:cNvGrpSpPr/>
        <p:nvPr/>
      </p:nvGrpSpPr>
      <p:grpSpPr>
        <a:xfrm>
          <a:off x="0" y="0"/>
          <a:ext cx="0" cy="0"/>
          <a:chOff x="0" y="0"/>
          <a:chExt cx="0" cy="0"/>
        </a:xfrm>
      </p:grpSpPr>
      <p:grpSp>
        <p:nvGrpSpPr>
          <p:cNvPr id="606" name="Google Shape;606;p53"/>
          <p:cNvGrpSpPr/>
          <p:nvPr/>
        </p:nvGrpSpPr>
        <p:grpSpPr>
          <a:xfrm flipH="1" rot="-2808582">
            <a:off x="-769895" y="-1911250"/>
            <a:ext cx="9580815" cy="9304939"/>
            <a:chOff x="1786775" y="1002200"/>
            <a:chExt cx="3861800" cy="3712875"/>
          </a:xfrm>
        </p:grpSpPr>
        <p:sp>
          <p:nvSpPr>
            <p:cNvPr id="607" name="Google Shape;607;p5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11" name="Google Shape;611;p53"/>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2" name="Google Shape;612;p53"/>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3" name="Google Shape;613;p53"/>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4" name="Google Shape;614;p53"/>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5" name="Google Shape;615;p53"/>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6" name="Google Shape;616;p53"/>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617" name="Shape 617"/>
        <p:cNvGrpSpPr/>
        <p:nvPr/>
      </p:nvGrpSpPr>
      <p:grpSpPr>
        <a:xfrm>
          <a:off x="0" y="0"/>
          <a:ext cx="0" cy="0"/>
          <a:chOff x="0" y="0"/>
          <a:chExt cx="0" cy="0"/>
        </a:xfrm>
      </p:grpSpPr>
      <p:grpSp>
        <p:nvGrpSpPr>
          <p:cNvPr id="618" name="Google Shape;618;p54"/>
          <p:cNvGrpSpPr/>
          <p:nvPr/>
        </p:nvGrpSpPr>
        <p:grpSpPr>
          <a:xfrm rot="1351459">
            <a:off x="211922" y="-2403121"/>
            <a:ext cx="9565900" cy="9196519"/>
            <a:chOff x="1786775" y="1002200"/>
            <a:chExt cx="3861800" cy="3712875"/>
          </a:xfrm>
        </p:grpSpPr>
        <p:sp>
          <p:nvSpPr>
            <p:cNvPr id="619" name="Google Shape;619;p5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3" name="Google Shape;623;p54"/>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4" name="Google Shape;624;p54"/>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54"/>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54"/>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7" name="Google Shape;627;p54"/>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8" name="Google Shape;628;p54"/>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9" name="Google Shape;629;p54"/>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0" name="Google Shape;630;p54"/>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631" name="Shape 631"/>
        <p:cNvGrpSpPr/>
        <p:nvPr/>
      </p:nvGrpSpPr>
      <p:grpSpPr>
        <a:xfrm>
          <a:off x="0" y="0"/>
          <a:ext cx="0" cy="0"/>
          <a:chOff x="0" y="0"/>
          <a:chExt cx="0" cy="0"/>
        </a:xfrm>
      </p:grpSpPr>
      <p:sp>
        <p:nvSpPr>
          <p:cNvPr id="632" name="Google Shape;63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3" name="Google Shape;633;p55"/>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4" name="Google Shape;634;p55"/>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5" name="Google Shape;635;p55"/>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6" name="Google Shape;636;p55"/>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7" name="Google Shape;637;p55"/>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8" name="Google Shape;638;p55"/>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9" name="Google Shape;639;p55"/>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0" name="Google Shape;640;p55"/>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1" name="Google Shape;641;p55"/>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2" name="Google Shape;642;p55"/>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3" name="Google Shape;643;p55"/>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55"/>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5" name="Google Shape;645;p55"/>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6" name="Google Shape;646;p55"/>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7" name="Google Shape;647;p55"/>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8" name="Google Shape;648;p55"/>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9" name="Google Shape;649;p55"/>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0" name="Google Shape;650;p55"/>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651" name="Shape 651"/>
        <p:cNvGrpSpPr/>
        <p:nvPr/>
      </p:nvGrpSpPr>
      <p:grpSpPr>
        <a:xfrm>
          <a:off x="0" y="0"/>
          <a:ext cx="0" cy="0"/>
          <a:chOff x="0" y="0"/>
          <a:chExt cx="0" cy="0"/>
        </a:xfrm>
      </p:grpSpPr>
      <p:sp>
        <p:nvSpPr>
          <p:cNvPr id="652" name="Google Shape;652;p56"/>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53" name="Shape 653"/>
        <p:cNvGrpSpPr/>
        <p:nvPr/>
      </p:nvGrpSpPr>
      <p:grpSpPr>
        <a:xfrm>
          <a:off x="0" y="0"/>
          <a:ext cx="0" cy="0"/>
          <a:chOff x="0" y="0"/>
          <a:chExt cx="0" cy="0"/>
        </a:xfrm>
      </p:grpSpPr>
      <p:sp>
        <p:nvSpPr>
          <p:cNvPr id="654" name="Google Shape;654;p57"/>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656" name="Google Shape;656;p57"/>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7" name="Google Shape;657;p57"/>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8" name="Google Shape;658;p57"/>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9" name="Google Shape;659;p57"/>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0" name="Google Shape;660;p57"/>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1" name="Google Shape;661;p57"/>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662" name="Shape 662"/>
        <p:cNvGrpSpPr/>
        <p:nvPr/>
      </p:nvGrpSpPr>
      <p:grpSpPr>
        <a:xfrm>
          <a:off x="0" y="0"/>
          <a:ext cx="0" cy="0"/>
          <a:chOff x="0" y="0"/>
          <a:chExt cx="0" cy="0"/>
        </a:xfrm>
      </p:grpSpPr>
      <p:sp>
        <p:nvSpPr>
          <p:cNvPr id="663" name="Google Shape;663;p58"/>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65" name="Google Shape;665;p58"/>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6" name="Google Shape;666;p58"/>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7" name="Google Shape;667;p58"/>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8" name="Google Shape;668;p58"/>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9" name="Google Shape;669;p58"/>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0" name="Google Shape;670;p58"/>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1" name="Google Shape;671;p58"/>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2" name="Google Shape;672;p58"/>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673" name="Shape 673"/>
        <p:cNvGrpSpPr/>
        <p:nvPr/>
      </p:nvGrpSpPr>
      <p:grpSpPr>
        <a:xfrm>
          <a:off x="0" y="0"/>
          <a:ext cx="0" cy="0"/>
          <a:chOff x="0" y="0"/>
          <a:chExt cx="0" cy="0"/>
        </a:xfrm>
      </p:grpSpPr>
      <p:grpSp>
        <p:nvGrpSpPr>
          <p:cNvPr id="674" name="Google Shape;674;p59"/>
          <p:cNvGrpSpPr/>
          <p:nvPr/>
        </p:nvGrpSpPr>
        <p:grpSpPr>
          <a:xfrm rot="1351476">
            <a:off x="-930621" y="-2956783"/>
            <a:ext cx="11005343" cy="10580795"/>
            <a:chOff x="1786775" y="1002200"/>
            <a:chExt cx="3861800" cy="3712875"/>
          </a:xfrm>
        </p:grpSpPr>
        <p:sp>
          <p:nvSpPr>
            <p:cNvPr id="675" name="Google Shape;675;p5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8" name="Google Shape;67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679" name="Shape 679"/>
        <p:cNvGrpSpPr/>
        <p:nvPr/>
      </p:nvGrpSpPr>
      <p:grpSpPr>
        <a:xfrm>
          <a:off x="0" y="0"/>
          <a:ext cx="0" cy="0"/>
          <a:chOff x="0" y="0"/>
          <a:chExt cx="0" cy="0"/>
        </a:xfrm>
      </p:grpSpPr>
      <p:sp>
        <p:nvSpPr>
          <p:cNvPr id="680" name="Google Shape;68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1" name="Google Shape;681;p60"/>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2" name="Google Shape;682;p60"/>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3" name="Google Shape;683;p60"/>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4" name="Google Shape;684;p60"/>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5" name="Google Shape;685;p60"/>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6" name="Google Shape;686;p60"/>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687" name="Shape 687"/>
        <p:cNvGrpSpPr/>
        <p:nvPr/>
      </p:nvGrpSpPr>
      <p:grpSpPr>
        <a:xfrm>
          <a:off x="0" y="0"/>
          <a:ext cx="0" cy="0"/>
          <a:chOff x="0" y="0"/>
          <a:chExt cx="0" cy="0"/>
        </a:xfrm>
      </p:grpSpPr>
      <p:sp>
        <p:nvSpPr>
          <p:cNvPr id="688" name="Google Shape;68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89" name="Google Shape;689;p61"/>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0" name="Google Shape;690;p61"/>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1" name="Google Shape;691;p61"/>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2" name="Google Shape;692;p61"/>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693" name="Google Shape;693;p61"/>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4" name="Google Shape;694;p61"/>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5" name="Google Shape;695;p61"/>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6" name="Google Shape;696;p61"/>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7" name="Google Shape;697;p61"/>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698" name="Shape 698"/>
        <p:cNvGrpSpPr/>
        <p:nvPr/>
      </p:nvGrpSpPr>
      <p:grpSpPr>
        <a:xfrm>
          <a:off x="0" y="0"/>
          <a:ext cx="0" cy="0"/>
          <a:chOff x="0" y="0"/>
          <a:chExt cx="0" cy="0"/>
        </a:xfrm>
      </p:grpSpPr>
      <p:grpSp>
        <p:nvGrpSpPr>
          <p:cNvPr id="699" name="Google Shape;699;p62"/>
          <p:cNvGrpSpPr/>
          <p:nvPr/>
        </p:nvGrpSpPr>
        <p:grpSpPr>
          <a:xfrm rot="1351459">
            <a:off x="211922" y="-2403121"/>
            <a:ext cx="9565900" cy="9196519"/>
            <a:chOff x="1786775" y="1002200"/>
            <a:chExt cx="3861800" cy="3712875"/>
          </a:xfrm>
        </p:grpSpPr>
        <p:sp>
          <p:nvSpPr>
            <p:cNvPr id="700" name="Google Shape;700;p6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704" name="Shape 704"/>
        <p:cNvGrpSpPr/>
        <p:nvPr/>
      </p:nvGrpSpPr>
      <p:grpSpPr>
        <a:xfrm>
          <a:off x="0" y="0"/>
          <a:ext cx="0" cy="0"/>
          <a:chOff x="0" y="0"/>
          <a:chExt cx="0" cy="0"/>
        </a:xfrm>
      </p:grpSpPr>
      <p:grpSp>
        <p:nvGrpSpPr>
          <p:cNvPr id="705" name="Google Shape;705;p63"/>
          <p:cNvGrpSpPr/>
          <p:nvPr/>
        </p:nvGrpSpPr>
        <p:grpSpPr>
          <a:xfrm rot="1351459">
            <a:off x="-548941" y="-2589869"/>
            <a:ext cx="10242340" cy="9846873"/>
            <a:chOff x="1786775" y="1002200"/>
            <a:chExt cx="3861800" cy="3712875"/>
          </a:xfrm>
        </p:grpSpPr>
        <p:sp>
          <p:nvSpPr>
            <p:cNvPr id="706" name="Google Shape;706;p6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6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710" name="Google Shape;710;p63"/>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1" name="Google Shape;711;p63"/>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2" name="Google Shape;712;p63"/>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3" name="Google Shape;713;p63"/>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4" name="Google Shape;714;p63"/>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5" name="Google Shape;715;p63"/>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6" name="Google Shape;716;p63"/>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63"/>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718" name="Shape 718"/>
        <p:cNvGrpSpPr/>
        <p:nvPr/>
      </p:nvGrpSpPr>
      <p:grpSpPr>
        <a:xfrm>
          <a:off x="0" y="0"/>
          <a:ext cx="0" cy="0"/>
          <a:chOff x="0" y="0"/>
          <a:chExt cx="0" cy="0"/>
        </a:xfrm>
      </p:grpSpPr>
      <p:grpSp>
        <p:nvGrpSpPr>
          <p:cNvPr id="719" name="Google Shape;719;p64"/>
          <p:cNvGrpSpPr/>
          <p:nvPr/>
        </p:nvGrpSpPr>
        <p:grpSpPr>
          <a:xfrm rot="1351516">
            <a:off x="-465843" y="-2509666"/>
            <a:ext cx="10075598" cy="9686905"/>
            <a:chOff x="1786775" y="1002200"/>
            <a:chExt cx="3861800" cy="3712875"/>
          </a:xfrm>
        </p:grpSpPr>
        <p:sp>
          <p:nvSpPr>
            <p:cNvPr id="720" name="Google Shape;720;p6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24" name="Google Shape;724;p64"/>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5" name="Google Shape;725;p64"/>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6" name="Google Shape;726;p64"/>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7" name="Google Shape;727;p64"/>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728" name="Shape 728"/>
        <p:cNvGrpSpPr/>
        <p:nvPr/>
      </p:nvGrpSpPr>
      <p:grpSpPr>
        <a:xfrm>
          <a:off x="0" y="0"/>
          <a:ext cx="0" cy="0"/>
          <a:chOff x="0" y="0"/>
          <a:chExt cx="0" cy="0"/>
        </a:xfrm>
      </p:grpSpPr>
      <p:grpSp>
        <p:nvGrpSpPr>
          <p:cNvPr id="729" name="Google Shape;729;p65"/>
          <p:cNvGrpSpPr/>
          <p:nvPr/>
        </p:nvGrpSpPr>
        <p:grpSpPr>
          <a:xfrm rot="1351476">
            <a:off x="-930621" y="-2956783"/>
            <a:ext cx="11005343" cy="10580795"/>
            <a:chOff x="1786775" y="1002200"/>
            <a:chExt cx="3861800" cy="3712875"/>
          </a:xfrm>
        </p:grpSpPr>
        <p:sp>
          <p:nvSpPr>
            <p:cNvPr id="730" name="Google Shape;730;p6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65"/>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4" name="Google Shape;734;p65"/>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5" name="Google Shape;735;p65"/>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6" name="Google Shape;736;p65"/>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7" name="Google Shape;737;p65"/>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8" name="Google Shape;738;p65"/>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9" name="Google Shape;739;p65"/>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0" name="Google Shape;740;p65"/>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1" name="Google Shape;74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742" name="Shape 742"/>
        <p:cNvGrpSpPr/>
        <p:nvPr/>
      </p:nvGrpSpPr>
      <p:grpSpPr>
        <a:xfrm>
          <a:off x="0" y="0"/>
          <a:ext cx="0" cy="0"/>
          <a:chOff x="0" y="0"/>
          <a:chExt cx="0" cy="0"/>
        </a:xfrm>
      </p:grpSpPr>
      <p:sp>
        <p:nvSpPr>
          <p:cNvPr id="743" name="Google Shape;743;p66"/>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4" name="Google Shape;744;p66"/>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745" name="Google Shape;745;p66"/>
          <p:cNvGrpSpPr/>
          <p:nvPr/>
        </p:nvGrpSpPr>
        <p:grpSpPr>
          <a:xfrm>
            <a:off x="3593993" y="923925"/>
            <a:ext cx="5102063" cy="2701287"/>
            <a:chOff x="847550" y="1140325"/>
            <a:chExt cx="6229625" cy="3298275"/>
          </a:xfrm>
        </p:grpSpPr>
        <p:sp>
          <p:nvSpPr>
            <p:cNvPr id="746" name="Google Shape;746;p66"/>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6"/>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6"/>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6"/>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6"/>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6"/>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6"/>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6"/>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6"/>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6"/>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6"/>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6"/>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6"/>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6"/>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6"/>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6"/>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6"/>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6"/>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6"/>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6"/>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6"/>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6"/>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6"/>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6"/>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6"/>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6"/>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6"/>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6"/>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6"/>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6"/>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6"/>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6"/>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6"/>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6"/>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6"/>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6"/>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6"/>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6"/>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6"/>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6"/>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6"/>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6"/>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6"/>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6"/>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6"/>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6"/>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6"/>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6"/>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6"/>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6"/>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6"/>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6"/>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6"/>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6"/>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6"/>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6"/>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6"/>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6"/>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6"/>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6"/>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6"/>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6"/>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6"/>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6"/>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6"/>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6"/>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6"/>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6"/>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6"/>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6"/>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6"/>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6"/>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6"/>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6"/>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6"/>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6"/>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6"/>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6"/>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6"/>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6"/>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6"/>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6"/>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6"/>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6"/>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6"/>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6"/>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6"/>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6"/>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6"/>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6"/>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6"/>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6"/>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6"/>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6"/>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6"/>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6"/>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6"/>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6"/>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6"/>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6"/>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6"/>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6"/>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6"/>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6"/>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6"/>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6"/>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6"/>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6"/>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6"/>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6"/>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6"/>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6"/>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6"/>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6"/>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6"/>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6"/>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6"/>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6"/>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6"/>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6"/>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6"/>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6"/>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6"/>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6"/>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6"/>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6"/>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6"/>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6"/>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6"/>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6"/>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6"/>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6"/>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6"/>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6"/>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6"/>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6"/>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6"/>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6"/>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66"/>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rgbClr val="263238"/>
              </a:buClr>
              <a:buSzPts val="1100"/>
              <a:buFont typeface="Arial"/>
              <a:buNone/>
            </a:pPr>
            <a:r>
              <a:rPr lang="en" sz="1200">
                <a:solidFill>
                  <a:srgbClr val="263238"/>
                </a:solidFill>
                <a:latin typeface="Raleway"/>
                <a:ea typeface="Raleway"/>
                <a:cs typeface="Raleway"/>
                <a:sym typeface="Raleway"/>
              </a:rPr>
              <a:t>This presentation template was created by </a:t>
            </a:r>
            <a:r>
              <a:rPr b="1" lang="en" sz="1200">
                <a:solidFill>
                  <a:srgbClr val="263238"/>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rgbClr val="263238"/>
                </a:solidFill>
                <a:latin typeface="Raleway"/>
                <a:ea typeface="Raleway"/>
                <a:cs typeface="Raleway"/>
                <a:sym typeface="Raleway"/>
              </a:rPr>
              <a:t>,</a:t>
            </a:r>
            <a:r>
              <a:rPr lang="en" sz="1200">
                <a:solidFill>
                  <a:srgbClr val="263238"/>
                </a:solidFill>
                <a:latin typeface="Raleway"/>
                <a:ea typeface="Raleway"/>
                <a:cs typeface="Raleway"/>
                <a:sym typeface="Raleway"/>
              </a:rPr>
              <a:t> including icons by </a:t>
            </a:r>
            <a:r>
              <a:rPr b="1" lang="en" sz="1200">
                <a:solidFill>
                  <a:srgbClr val="263238"/>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rgbClr val="263238"/>
                </a:solidFill>
                <a:latin typeface="Raleway"/>
                <a:ea typeface="Raleway"/>
                <a:cs typeface="Raleway"/>
                <a:sym typeface="Raleway"/>
              </a:rPr>
              <a:t>, infographics &amp; images by </a:t>
            </a:r>
            <a:r>
              <a:rPr b="1" lang="en" sz="1200">
                <a:solidFill>
                  <a:srgbClr val="263238"/>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rgbClr val="263238"/>
                </a:solidFill>
                <a:latin typeface="Raleway"/>
                <a:ea typeface="Raleway"/>
                <a:cs typeface="Raleway"/>
                <a:sym typeface="Raleway"/>
              </a:rPr>
              <a:t> and illustrations by </a:t>
            </a:r>
            <a:r>
              <a:rPr b="1" lang="en" sz="1200">
                <a:solidFill>
                  <a:srgbClr val="263238"/>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rgbClr val="263238"/>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980" name="Shape 980"/>
        <p:cNvGrpSpPr/>
        <p:nvPr/>
      </p:nvGrpSpPr>
      <p:grpSpPr>
        <a:xfrm>
          <a:off x="0" y="0"/>
          <a:ext cx="0" cy="0"/>
          <a:chOff x="0" y="0"/>
          <a:chExt cx="0" cy="0"/>
        </a:xfrm>
      </p:grpSpPr>
      <p:sp>
        <p:nvSpPr>
          <p:cNvPr id="981" name="Google Shape;981;p6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2" name="Google Shape;982;p67"/>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983" name="Google Shape;983;p67"/>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7"/>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7"/>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7"/>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7"/>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989" name="Shape 989"/>
        <p:cNvGrpSpPr/>
        <p:nvPr/>
      </p:nvGrpSpPr>
      <p:grpSpPr>
        <a:xfrm>
          <a:off x="0" y="0"/>
          <a:ext cx="0" cy="0"/>
          <a:chOff x="0" y="0"/>
          <a:chExt cx="0" cy="0"/>
        </a:xfrm>
      </p:grpSpPr>
      <p:grpSp>
        <p:nvGrpSpPr>
          <p:cNvPr id="990" name="Google Shape;990;p68"/>
          <p:cNvGrpSpPr/>
          <p:nvPr/>
        </p:nvGrpSpPr>
        <p:grpSpPr>
          <a:xfrm rot="2506023">
            <a:off x="1274638" y="-703256"/>
            <a:ext cx="6812756" cy="6550031"/>
            <a:chOff x="1786775" y="1002200"/>
            <a:chExt cx="3861800" cy="3712875"/>
          </a:xfrm>
        </p:grpSpPr>
        <p:sp>
          <p:nvSpPr>
            <p:cNvPr id="991" name="Google Shape;991;p6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68"/>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5" name="Google Shape;995;p68"/>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996" name="Shape 996"/>
        <p:cNvGrpSpPr/>
        <p:nvPr/>
      </p:nvGrpSpPr>
      <p:grpSpPr>
        <a:xfrm>
          <a:off x="0" y="0"/>
          <a:ext cx="0" cy="0"/>
          <a:chOff x="0" y="0"/>
          <a:chExt cx="0" cy="0"/>
        </a:xfrm>
      </p:grpSpPr>
      <p:sp>
        <p:nvSpPr>
          <p:cNvPr id="997" name="Google Shape;997;p69"/>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9"/>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999" name="Google Shape;999;p69"/>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1000" name="Google Shape;1000;p6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9"/>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002" name="Shape 1002"/>
        <p:cNvGrpSpPr/>
        <p:nvPr/>
      </p:nvGrpSpPr>
      <p:grpSpPr>
        <a:xfrm>
          <a:off x="0" y="0"/>
          <a:ext cx="0" cy="0"/>
          <a:chOff x="0" y="0"/>
          <a:chExt cx="0" cy="0"/>
        </a:xfrm>
      </p:grpSpPr>
      <p:sp>
        <p:nvSpPr>
          <p:cNvPr id="1003" name="Google Shape;1003;p70"/>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4" name="Google Shape;1004;p70"/>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1005" name="Shape 1005"/>
        <p:cNvGrpSpPr/>
        <p:nvPr/>
      </p:nvGrpSpPr>
      <p:grpSpPr>
        <a:xfrm>
          <a:off x="0" y="0"/>
          <a:ext cx="0" cy="0"/>
          <a:chOff x="0" y="0"/>
          <a:chExt cx="0" cy="0"/>
        </a:xfrm>
      </p:grpSpPr>
      <p:sp>
        <p:nvSpPr>
          <p:cNvPr id="1006" name="Google Shape;1006;p71"/>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7" name="Google Shape;1007;p71"/>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8" name="Google Shape;1008;p71"/>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09" name="Google Shape;1009;p71"/>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10" name="Google Shape;1010;p71"/>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1" name="Google Shape;1011;p71"/>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2" name="Google Shape;1012;p71"/>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3" name="Google Shape;1013;p71"/>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4" name="Google Shape;1014;p71"/>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5" name="Google Shape;1015;p71"/>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6" name="Google Shape;1016;p71"/>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7" name="Google Shape;1017;p71"/>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8" name="Google Shape;1018;p71"/>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1019" name="Shape 1019"/>
        <p:cNvGrpSpPr/>
        <p:nvPr/>
      </p:nvGrpSpPr>
      <p:grpSpPr>
        <a:xfrm>
          <a:off x="0" y="0"/>
          <a:ext cx="0" cy="0"/>
          <a:chOff x="0" y="0"/>
          <a:chExt cx="0" cy="0"/>
        </a:xfrm>
      </p:grpSpPr>
      <p:grpSp>
        <p:nvGrpSpPr>
          <p:cNvPr id="1020" name="Google Shape;1020;p72"/>
          <p:cNvGrpSpPr/>
          <p:nvPr/>
        </p:nvGrpSpPr>
        <p:grpSpPr>
          <a:xfrm rot="1351459">
            <a:off x="211922" y="-2403121"/>
            <a:ext cx="9565900" cy="9196519"/>
            <a:chOff x="1786775" y="1002200"/>
            <a:chExt cx="3861800" cy="3712875"/>
          </a:xfrm>
        </p:grpSpPr>
        <p:sp>
          <p:nvSpPr>
            <p:cNvPr id="1021" name="Google Shape;1021;p7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72"/>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025" name="Shape 1025"/>
        <p:cNvGrpSpPr/>
        <p:nvPr/>
      </p:nvGrpSpPr>
      <p:grpSpPr>
        <a:xfrm>
          <a:off x="0" y="0"/>
          <a:ext cx="0" cy="0"/>
          <a:chOff x="0" y="0"/>
          <a:chExt cx="0" cy="0"/>
        </a:xfrm>
      </p:grpSpPr>
      <p:sp>
        <p:nvSpPr>
          <p:cNvPr id="1026" name="Google Shape;1026;p73"/>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3"/>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28" name="Google Shape;1028;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29" name="Google Shape;1029;p73"/>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0" name="Google Shape;1030;p73"/>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1" name="Google Shape;1031;p73"/>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2" name="Google Shape;1032;p73"/>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33" name="Google Shape;1033;p73"/>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4" name="Google Shape;1034;p73"/>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1035" name="Shape 1035"/>
        <p:cNvGrpSpPr/>
        <p:nvPr/>
      </p:nvGrpSpPr>
      <p:grpSpPr>
        <a:xfrm>
          <a:off x="0" y="0"/>
          <a:ext cx="0" cy="0"/>
          <a:chOff x="0" y="0"/>
          <a:chExt cx="0" cy="0"/>
        </a:xfrm>
      </p:grpSpPr>
      <p:sp>
        <p:nvSpPr>
          <p:cNvPr id="1036" name="Google Shape;1036;p74"/>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8" name="Google Shape;1038;p74"/>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1039" name="Shape 1039"/>
        <p:cNvGrpSpPr/>
        <p:nvPr/>
      </p:nvGrpSpPr>
      <p:grpSpPr>
        <a:xfrm>
          <a:off x="0" y="0"/>
          <a:ext cx="0" cy="0"/>
          <a:chOff x="0" y="0"/>
          <a:chExt cx="0" cy="0"/>
        </a:xfrm>
      </p:grpSpPr>
      <p:sp>
        <p:nvSpPr>
          <p:cNvPr id="1040" name="Google Shape;1040;p75"/>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5"/>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2" name="Google Shape;1042;p75"/>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1043" name="Shape 10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2.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4" name="Shape 524"/>
        <p:cNvGrpSpPr/>
        <p:nvPr/>
      </p:nvGrpSpPr>
      <p:grpSpPr>
        <a:xfrm>
          <a:off x="0" y="0"/>
          <a:ext cx="0" cy="0"/>
          <a:chOff x="0" y="0"/>
          <a:chExt cx="0" cy="0"/>
        </a:xfrm>
      </p:grpSpPr>
      <p:sp>
        <p:nvSpPr>
          <p:cNvPr id="525" name="Google Shape;52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26" name="Google Shape;526;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6.xml"/><Relationship Id="rId3" Type="http://schemas.openxmlformats.org/officeDocument/2006/relationships/hyperlink" Target="https://doi.org/10.15408/jti.v11i2.8623" TargetMode="External"/><Relationship Id="rId4" Type="http://schemas.openxmlformats.org/officeDocument/2006/relationships/hyperlink" Target="https://doi.org/10.1109/TKDE.2019.2913381" TargetMode="External"/><Relationship Id="rId9" Type="http://schemas.openxmlformats.org/officeDocument/2006/relationships/hyperlink" Target="https://doi.org/10.1109/TSSA48701.2019.8985458" TargetMode="External"/><Relationship Id="rId5" Type="http://schemas.openxmlformats.org/officeDocument/2006/relationships/hyperlink" Target="https://doi.org/10.1109/JCSSE.2017.8025930" TargetMode="External"/><Relationship Id="rId6" Type="http://schemas.openxmlformats.org/officeDocument/2006/relationships/hyperlink" Target="https://doi.org/10.1016/j.ins.2020.09.037" TargetMode="External"/><Relationship Id="rId7" Type="http://schemas.openxmlformats.org/officeDocument/2006/relationships/hyperlink" Target="https://www.oreilly.com/library/view/learning-sql-3rd/9781492057604/" TargetMode="External"/><Relationship Id="rId8" Type="http://schemas.openxmlformats.org/officeDocument/2006/relationships/hyperlink" Target="https://doi.org/10.1109/ACCESS.2020.3024102" TargetMode="External"/><Relationship Id="rId11" Type="http://schemas.openxmlformats.org/officeDocument/2006/relationships/hyperlink" Target="https://doi.org/10.1109/ITME.2018.00141" TargetMode="External"/><Relationship Id="rId10" Type="http://schemas.openxmlformats.org/officeDocument/2006/relationships/hyperlink" Target="https://doi.org/10.1016/j.compedu.2018.09.02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7.xml"/><Relationship Id="rId3" Type="http://schemas.openxmlformats.org/officeDocument/2006/relationships/hyperlink" Target="https://doi.org/10.1109/EDUCON.2019.8725139" TargetMode="External"/><Relationship Id="rId4" Type="http://schemas.openxmlformats.org/officeDocument/2006/relationships/hyperlink" Target="https://www.packtpub.com/product/advanced-mysql-8/9781788834445" TargetMode="External"/><Relationship Id="rId9" Type="http://schemas.openxmlformats.org/officeDocument/2006/relationships/hyperlink" Target="https://doi.org/10.1109/TSSA.2018.8708758" TargetMode="External"/><Relationship Id="rId5" Type="http://schemas.openxmlformats.org/officeDocument/2006/relationships/hyperlink" Target="https://doi.org/10.1109/SNPD.2017.8022708" TargetMode="External"/><Relationship Id="rId6" Type="http://schemas.openxmlformats.org/officeDocument/2006/relationships/hyperlink" Target="https://doi.org/10.1007/s13222-021-00372-0" TargetMode="External"/><Relationship Id="rId7" Type="http://schemas.openxmlformats.org/officeDocument/2006/relationships/hyperlink" Target="https://doi.org/10.1109/IEA.2019.8715175" TargetMode="External"/><Relationship Id="rId8" Type="http://schemas.openxmlformats.org/officeDocument/2006/relationships/hyperlink" Target="https://doi.org/10.1088/1757-899X/523/1/012046" TargetMode="External"/><Relationship Id="rId10" Type="http://schemas.openxmlformats.org/officeDocument/2006/relationships/hyperlink" Target="https://doi.org/10.1145/3287324.328735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7"/>
          <p:cNvSpPr txBox="1"/>
          <p:nvPr>
            <p:ph idx="1" type="subTitle"/>
          </p:nvPr>
        </p:nvSpPr>
        <p:spPr>
          <a:xfrm>
            <a:off x="496200" y="2354925"/>
            <a:ext cx="5684700" cy="27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Tim Peneliti</a:t>
            </a:r>
            <a:endParaRPr b="1" sz="1600"/>
          </a:p>
          <a:p>
            <a:pPr indent="0" lvl="0" marL="0" rtl="0" algn="l">
              <a:spcBef>
                <a:spcPts val="0"/>
              </a:spcBef>
              <a:spcAft>
                <a:spcPts val="0"/>
              </a:spcAft>
              <a:buNone/>
            </a:pPr>
            <a:r>
              <a:t/>
            </a:r>
            <a:endParaRPr b="1" sz="1500"/>
          </a:p>
          <a:p>
            <a:pPr indent="0" lvl="0" marL="0" rtl="0" algn="l">
              <a:spcBef>
                <a:spcPts val="0"/>
              </a:spcBef>
              <a:spcAft>
                <a:spcPts val="0"/>
              </a:spcAft>
              <a:buNone/>
            </a:pPr>
            <a:r>
              <a:rPr b="1" lang="en"/>
              <a:t>Pembimbing I	: Putra Prima Arhandi, ST., M.Kom</a:t>
            </a:r>
            <a:endParaRPr b="1"/>
          </a:p>
          <a:p>
            <a:pPr indent="0" lvl="0" marL="0" rtl="0" algn="l">
              <a:spcBef>
                <a:spcPts val="0"/>
              </a:spcBef>
              <a:spcAft>
                <a:spcPts val="0"/>
              </a:spcAft>
              <a:buNone/>
            </a:pPr>
            <a:r>
              <a:rPr b="1" lang="en"/>
              <a:t>			NIP. 19861103 201404 1 001</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chemeClr val="lt1"/>
                </a:solidFill>
              </a:rPr>
              <a:t>Pembimbing II	: Banni Satria Andoko, S. Kom., M.MSI, Dr. Eng.</a:t>
            </a:r>
            <a:endParaRPr b="1">
              <a:solidFill>
                <a:schemeClr val="lt1"/>
              </a:solidFill>
            </a:endParaRPr>
          </a:p>
          <a:p>
            <a:pPr indent="0" lvl="0" marL="0" rtl="0" algn="l">
              <a:spcBef>
                <a:spcPts val="0"/>
              </a:spcBef>
              <a:spcAft>
                <a:spcPts val="0"/>
              </a:spcAft>
              <a:buNone/>
            </a:pPr>
            <a:r>
              <a:rPr b="1" lang="en">
                <a:solidFill>
                  <a:schemeClr val="lt1"/>
                </a:solidFill>
              </a:rPr>
              <a:t>			NIP. 19810809 201012 1 002</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Anggota		: Sultan Achmad Qum Masykuro NS</a:t>
            </a:r>
            <a:endParaRPr b="1"/>
          </a:p>
          <a:p>
            <a:pPr indent="0" lvl="0" marL="0" rtl="0" algn="l">
              <a:spcBef>
                <a:spcPts val="0"/>
              </a:spcBef>
              <a:spcAft>
                <a:spcPts val="0"/>
              </a:spcAft>
              <a:buNone/>
            </a:pPr>
            <a:r>
              <a:rPr b="1" lang="en"/>
              <a:t>			NIM. 1841720019</a:t>
            </a:r>
            <a:endParaRPr b="1"/>
          </a:p>
        </p:txBody>
      </p:sp>
      <p:sp>
        <p:nvSpPr>
          <p:cNvPr id="1049" name="Google Shape;1049;p77"/>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7"/>
          <p:cNvSpPr txBox="1"/>
          <p:nvPr>
            <p:ph type="title"/>
          </p:nvPr>
        </p:nvSpPr>
        <p:spPr>
          <a:xfrm>
            <a:off x="1246500" y="582650"/>
            <a:ext cx="6651000" cy="16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Pengembangan SQL Similarity Dengan Multi Kunci Jawaban Untuk Proses Penilaian Otomatis Pada Sistem Automated Assessment MySQL</a:t>
            </a:r>
            <a:endParaRPr sz="2400">
              <a:solidFill>
                <a:schemeClr val="lt1"/>
              </a:solidFill>
            </a:endParaRPr>
          </a:p>
        </p:txBody>
      </p:sp>
      <p:grpSp>
        <p:nvGrpSpPr>
          <p:cNvPr id="1051" name="Google Shape;1051;p77"/>
          <p:cNvGrpSpPr/>
          <p:nvPr/>
        </p:nvGrpSpPr>
        <p:grpSpPr>
          <a:xfrm>
            <a:off x="5698220" y="2912471"/>
            <a:ext cx="3696321" cy="2158357"/>
            <a:chOff x="911375" y="1466875"/>
            <a:chExt cx="5837525" cy="3334400"/>
          </a:xfrm>
        </p:grpSpPr>
        <p:sp>
          <p:nvSpPr>
            <p:cNvPr id="1052" name="Google Shape;1052;p77"/>
            <p:cNvSpPr/>
            <p:nvPr/>
          </p:nvSpPr>
          <p:spPr>
            <a:xfrm>
              <a:off x="2808825" y="1520075"/>
              <a:ext cx="3212100" cy="2152025"/>
            </a:xfrm>
            <a:custGeom>
              <a:rect b="b" l="l" r="r" t="t"/>
              <a:pathLst>
                <a:path extrusionOk="0" h="86081" w="128484">
                  <a:moveTo>
                    <a:pt x="1" y="0"/>
                  </a:moveTo>
                  <a:lnTo>
                    <a:pt x="1" y="86081"/>
                  </a:lnTo>
                  <a:lnTo>
                    <a:pt x="128483" y="86081"/>
                  </a:lnTo>
                  <a:lnTo>
                    <a:pt x="12848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7"/>
            <p:cNvSpPr/>
            <p:nvPr/>
          </p:nvSpPr>
          <p:spPr>
            <a:xfrm>
              <a:off x="2808825" y="1520075"/>
              <a:ext cx="3212100" cy="215075"/>
            </a:xfrm>
            <a:custGeom>
              <a:rect b="b" l="l" r="r" t="t"/>
              <a:pathLst>
                <a:path extrusionOk="0" h="8603" w="128484">
                  <a:moveTo>
                    <a:pt x="1" y="0"/>
                  </a:moveTo>
                  <a:lnTo>
                    <a:pt x="1" y="8602"/>
                  </a:lnTo>
                  <a:lnTo>
                    <a:pt x="128483" y="8602"/>
                  </a:lnTo>
                  <a:lnTo>
                    <a:pt x="128483"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7"/>
            <p:cNvSpPr/>
            <p:nvPr/>
          </p:nvSpPr>
          <p:spPr>
            <a:xfrm>
              <a:off x="2886350" y="1603625"/>
              <a:ext cx="62625" cy="51950"/>
            </a:xfrm>
            <a:custGeom>
              <a:rect b="b" l="l" r="r" t="t"/>
              <a:pathLst>
                <a:path extrusionOk="0" h="2078" w="2505">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7"/>
            <p:cNvSpPr/>
            <p:nvPr/>
          </p:nvSpPr>
          <p:spPr>
            <a:xfrm>
              <a:off x="2970675" y="1603625"/>
              <a:ext cx="61875" cy="51950"/>
            </a:xfrm>
            <a:custGeom>
              <a:rect b="b" l="l" r="r" t="t"/>
              <a:pathLst>
                <a:path extrusionOk="0" h="2078" w="2475">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7"/>
            <p:cNvSpPr/>
            <p:nvPr/>
          </p:nvSpPr>
          <p:spPr>
            <a:xfrm>
              <a:off x="3054275" y="1603625"/>
              <a:ext cx="61875" cy="51950"/>
            </a:xfrm>
            <a:custGeom>
              <a:rect b="b" l="l" r="r" t="t"/>
              <a:pathLst>
                <a:path extrusionOk="0" h="2078" w="2475">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7"/>
            <p:cNvSpPr/>
            <p:nvPr/>
          </p:nvSpPr>
          <p:spPr>
            <a:xfrm>
              <a:off x="6158425" y="1466875"/>
              <a:ext cx="351875" cy="369325"/>
            </a:xfrm>
            <a:custGeom>
              <a:rect b="b" l="l" r="r" t="t"/>
              <a:pathLst>
                <a:path extrusionOk="0" h="14773" w="14075">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7"/>
            <p:cNvSpPr/>
            <p:nvPr/>
          </p:nvSpPr>
          <p:spPr>
            <a:xfrm>
              <a:off x="911375" y="4541400"/>
              <a:ext cx="5837525" cy="5325"/>
            </a:xfrm>
            <a:custGeom>
              <a:rect b="b" l="l" r="r" t="t"/>
              <a:pathLst>
                <a:path extrusionOk="0" h="213" w="233501">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7"/>
            <p:cNvSpPr/>
            <p:nvPr/>
          </p:nvSpPr>
          <p:spPr>
            <a:xfrm>
              <a:off x="2101375" y="1686475"/>
              <a:ext cx="3435500" cy="2856450"/>
            </a:xfrm>
            <a:custGeom>
              <a:rect b="b" l="l" r="r" t="t"/>
              <a:pathLst>
                <a:path extrusionOk="0" h="114258" w="13742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7"/>
            <p:cNvSpPr/>
            <p:nvPr/>
          </p:nvSpPr>
          <p:spPr>
            <a:xfrm>
              <a:off x="3734975" y="3912725"/>
              <a:ext cx="161625" cy="121325"/>
            </a:xfrm>
            <a:custGeom>
              <a:rect b="b" l="l" r="r" t="t"/>
              <a:pathLst>
                <a:path extrusionOk="0" h="4853" w="6465">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7"/>
            <p:cNvSpPr/>
            <p:nvPr/>
          </p:nvSpPr>
          <p:spPr>
            <a:xfrm>
              <a:off x="2174325" y="1823275"/>
              <a:ext cx="3282750" cy="1947600"/>
            </a:xfrm>
            <a:custGeom>
              <a:rect b="b" l="l" r="r" t="t"/>
              <a:pathLst>
                <a:path extrusionOk="0" h="77904" w="13131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a:off x="2172057" y="1966892"/>
              <a:ext cx="3282868" cy="1804775"/>
            </a:xfrm>
            <a:custGeom>
              <a:rect b="b" l="l" r="r" t="t"/>
              <a:pathLst>
                <a:path extrusionOk="0" h="72191" w="131341">
                  <a:moveTo>
                    <a:pt x="1" y="1"/>
                  </a:moveTo>
                  <a:lnTo>
                    <a:pt x="1" y="72190"/>
                  </a:lnTo>
                  <a:lnTo>
                    <a:pt x="131341" y="72190"/>
                  </a:lnTo>
                  <a:lnTo>
                    <a:pt x="131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7"/>
            <p:cNvSpPr/>
            <p:nvPr/>
          </p:nvSpPr>
          <p:spPr>
            <a:xfrm>
              <a:off x="2382525" y="1872650"/>
              <a:ext cx="61575" cy="52275"/>
            </a:xfrm>
            <a:custGeom>
              <a:rect b="b" l="l" r="r" t="t"/>
              <a:pathLst>
                <a:path extrusionOk="0" h="2091" w="2463">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7"/>
            <p:cNvSpPr/>
            <p:nvPr/>
          </p:nvSpPr>
          <p:spPr>
            <a:xfrm>
              <a:off x="2223700" y="1872650"/>
              <a:ext cx="60825" cy="52275"/>
            </a:xfrm>
            <a:custGeom>
              <a:rect b="b" l="l" r="r" t="t"/>
              <a:pathLst>
                <a:path extrusionOk="0" h="2091" w="2433">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a:off x="2299700" y="1872650"/>
              <a:ext cx="61575" cy="52275"/>
            </a:xfrm>
            <a:custGeom>
              <a:rect b="b" l="l" r="r" t="t"/>
              <a:pathLst>
                <a:path extrusionOk="0" h="2091" w="2463">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7"/>
            <p:cNvSpPr/>
            <p:nvPr/>
          </p:nvSpPr>
          <p:spPr>
            <a:xfrm>
              <a:off x="3431175" y="2621900"/>
              <a:ext cx="255350" cy="32700"/>
            </a:xfrm>
            <a:custGeom>
              <a:rect b="b" l="l" r="r" t="t"/>
              <a:pathLst>
                <a:path extrusionOk="0" h="1308" w="10214">
                  <a:moveTo>
                    <a:pt x="1" y="1"/>
                  </a:moveTo>
                  <a:lnTo>
                    <a:pt x="1" y="1308"/>
                  </a:lnTo>
                  <a:lnTo>
                    <a:pt x="10214" y="1308"/>
                  </a:lnTo>
                  <a:lnTo>
                    <a:pt x="102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7"/>
            <p:cNvSpPr/>
            <p:nvPr/>
          </p:nvSpPr>
          <p:spPr>
            <a:xfrm>
              <a:off x="3431175" y="2726025"/>
              <a:ext cx="1205975" cy="543325"/>
            </a:xfrm>
            <a:custGeom>
              <a:rect b="b" l="l" r="r" t="t"/>
              <a:pathLst>
                <a:path extrusionOk="0" h="21733" w="48239">
                  <a:moveTo>
                    <a:pt x="1" y="0"/>
                  </a:moveTo>
                  <a:lnTo>
                    <a:pt x="1" y="21733"/>
                  </a:lnTo>
                  <a:lnTo>
                    <a:pt x="48239" y="21733"/>
                  </a:lnTo>
                  <a:lnTo>
                    <a:pt x="482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7"/>
            <p:cNvSpPr/>
            <p:nvPr/>
          </p:nvSpPr>
          <p:spPr>
            <a:xfrm>
              <a:off x="3474500" y="2879500"/>
              <a:ext cx="1104900" cy="343500"/>
            </a:xfrm>
            <a:custGeom>
              <a:rect b="b" l="l" r="r" t="t"/>
              <a:pathLst>
                <a:path extrusionOk="0" h="13740" w="44196">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7"/>
            <p:cNvSpPr/>
            <p:nvPr/>
          </p:nvSpPr>
          <p:spPr>
            <a:xfrm>
              <a:off x="4034525" y="2889400"/>
              <a:ext cx="94250" cy="80550"/>
            </a:xfrm>
            <a:custGeom>
              <a:rect b="b" l="l" r="r" t="t"/>
              <a:pathLst>
                <a:path extrusionOk="0" h="3222" w="377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7"/>
            <p:cNvSpPr/>
            <p:nvPr/>
          </p:nvSpPr>
          <p:spPr>
            <a:xfrm>
              <a:off x="3473725" y="2767050"/>
              <a:ext cx="1109475" cy="458225"/>
            </a:xfrm>
            <a:custGeom>
              <a:rect b="b" l="l" r="r" t="t"/>
              <a:pathLst>
                <a:path extrusionOk="0" h="18329" w="44379">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7"/>
            <p:cNvSpPr/>
            <p:nvPr/>
          </p:nvSpPr>
          <p:spPr>
            <a:xfrm>
              <a:off x="3438775" y="3386350"/>
              <a:ext cx="110975" cy="95075"/>
            </a:xfrm>
            <a:custGeom>
              <a:rect b="b" l="l" r="r" t="t"/>
              <a:pathLst>
                <a:path extrusionOk="0" h="3803" w="4439">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7"/>
            <p:cNvSpPr/>
            <p:nvPr/>
          </p:nvSpPr>
          <p:spPr>
            <a:xfrm>
              <a:off x="3588475" y="3406125"/>
              <a:ext cx="749275" cy="4575"/>
            </a:xfrm>
            <a:custGeom>
              <a:rect b="b" l="l" r="r" t="t"/>
              <a:pathLst>
                <a:path extrusionOk="0" h="183" w="29971">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7"/>
            <p:cNvSpPr/>
            <p:nvPr/>
          </p:nvSpPr>
          <p:spPr>
            <a:xfrm>
              <a:off x="3588475" y="3440300"/>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7"/>
            <p:cNvSpPr/>
            <p:nvPr/>
          </p:nvSpPr>
          <p:spPr>
            <a:xfrm>
              <a:off x="3588475" y="3479825"/>
              <a:ext cx="400500" cy="4575"/>
            </a:xfrm>
            <a:custGeom>
              <a:rect b="b" l="l" r="r" t="t"/>
              <a:pathLst>
                <a:path extrusionOk="0" h="183" w="1602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p:nvPr/>
          </p:nvSpPr>
          <p:spPr>
            <a:xfrm>
              <a:off x="3453975" y="3567975"/>
              <a:ext cx="95775" cy="95775"/>
            </a:xfrm>
            <a:custGeom>
              <a:rect b="b" l="l" r="r" t="t"/>
              <a:pathLst>
                <a:path extrusionOk="0" h="3831" w="3831">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7"/>
            <p:cNvSpPr/>
            <p:nvPr/>
          </p:nvSpPr>
          <p:spPr>
            <a:xfrm>
              <a:off x="3588475" y="3587725"/>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7"/>
            <p:cNvSpPr/>
            <p:nvPr/>
          </p:nvSpPr>
          <p:spPr>
            <a:xfrm>
              <a:off x="3588475" y="3621925"/>
              <a:ext cx="749275" cy="4575"/>
            </a:xfrm>
            <a:custGeom>
              <a:rect b="b" l="l" r="r" t="t"/>
              <a:pathLst>
                <a:path extrusionOk="0" h="183" w="29971">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
            <p:cNvSpPr/>
            <p:nvPr/>
          </p:nvSpPr>
          <p:spPr>
            <a:xfrm>
              <a:off x="3588475" y="3661450"/>
              <a:ext cx="400500" cy="4575"/>
            </a:xfrm>
            <a:custGeom>
              <a:rect b="b" l="l" r="r" t="t"/>
              <a:pathLst>
                <a:path extrusionOk="0" h="183" w="1602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p:nvPr/>
          </p:nvSpPr>
          <p:spPr>
            <a:xfrm>
              <a:off x="2174325" y="1964600"/>
              <a:ext cx="3282750" cy="538800"/>
            </a:xfrm>
            <a:custGeom>
              <a:rect b="b" l="l" r="r" t="t"/>
              <a:pathLst>
                <a:path extrusionOk="0" h="21552" w="131310">
                  <a:moveTo>
                    <a:pt x="0" y="1"/>
                  </a:moveTo>
                  <a:lnTo>
                    <a:pt x="0" y="21551"/>
                  </a:lnTo>
                  <a:lnTo>
                    <a:pt x="131310" y="21551"/>
                  </a:lnTo>
                  <a:lnTo>
                    <a:pt x="131310" y="1"/>
                  </a:lnTo>
                  <a:close/>
                </a:path>
              </a:pathLst>
            </a:custGeom>
            <a:solidFill>
              <a:srgbClr val="455A6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7"/>
            <p:cNvSpPr/>
            <p:nvPr/>
          </p:nvSpPr>
          <p:spPr>
            <a:xfrm>
              <a:off x="3628750" y="2150775"/>
              <a:ext cx="763725" cy="55500"/>
            </a:xfrm>
            <a:custGeom>
              <a:rect b="b" l="l" r="r" t="t"/>
              <a:pathLst>
                <a:path extrusionOk="0" h="2220" w="30549">
                  <a:moveTo>
                    <a:pt x="1" y="1"/>
                  </a:moveTo>
                  <a:lnTo>
                    <a:pt x="1" y="2219"/>
                  </a:lnTo>
                  <a:lnTo>
                    <a:pt x="30548" y="2219"/>
                  </a:lnTo>
                  <a:lnTo>
                    <a:pt x="3054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7"/>
            <p:cNvSpPr/>
            <p:nvPr/>
          </p:nvSpPr>
          <p:spPr>
            <a:xfrm>
              <a:off x="3256400" y="2305025"/>
              <a:ext cx="1464350" cy="4600"/>
            </a:xfrm>
            <a:custGeom>
              <a:rect b="b" l="l" r="r" t="t"/>
              <a:pathLst>
                <a:path extrusionOk="0" h="184" w="58574">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3607475" y="2364300"/>
              <a:ext cx="807025" cy="3825"/>
            </a:xfrm>
            <a:custGeom>
              <a:rect b="b" l="l" r="r" t="t"/>
              <a:pathLst>
                <a:path extrusionOk="0" h="153" w="32281">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2319450" y="2228275"/>
              <a:ext cx="643650" cy="550600"/>
            </a:xfrm>
            <a:custGeom>
              <a:rect b="b" l="l" r="r" t="t"/>
              <a:pathLst>
                <a:path extrusionOk="0" h="22024" w="25746">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2386325" y="3100650"/>
              <a:ext cx="631500" cy="5325"/>
            </a:xfrm>
            <a:custGeom>
              <a:rect b="b" l="l" r="r" t="t"/>
              <a:pathLst>
                <a:path extrusionOk="0" h="213" w="2526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2386325" y="3170550"/>
              <a:ext cx="631500" cy="5350"/>
            </a:xfrm>
            <a:custGeom>
              <a:rect b="b" l="l" r="r" t="t"/>
              <a:pathLst>
                <a:path extrusionOk="0" h="214" w="2526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2386325" y="3240450"/>
              <a:ext cx="631500" cy="5350"/>
            </a:xfrm>
            <a:custGeom>
              <a:rect b="b" l="l" r="r" t="t"/>
              <a:pathLst>
                <a:path extrusionOk="0" h="214" w="2526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2382525" y="3311900"/>
              <a:ext cx="366300" cy="5325"/>
            </a:xfrm>
            <a:custGeom>
              <a:rect b="b" l="l" r="r" t="t"/>
              <a:pathLst>
                <a:path extrusionOk="0" h="213" w="14652">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2385575" y="2960825"/>
              <a:ext cx="435425" cy="31925"/>
            </a:xfrm>
            <a:custGeom>
              <a:rect b="b" l="l" r="r" t="t"/>
              <a:pathLst>
                <a:path extrusionOk="0" h="1277" w="17417">
                  <a:moveTo>
                    <a:pt x="0" y="0"/>
                  </a:moveTo>
                  <a:lnTo>
                    <a:pt x="0" y="1277"/>
                  </a:lnTo>
                  <a:lnTo>
                    <a:pt x="17417" y="1277"/>
                  </a:lnTo>
                  <a:lnTo>
                    <a:pt x="174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2515500" y="2383300"/>
              <a:ext cx="348825" cy="395550"/>
            </a:xfrm>
            <a:custGeom>
              <a:rect b="b" l="l" r="r" t="t"/>
              <a:pathLst>
                <a:path extrusionOk="0" h="15822" w="13953">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2386325" y="3423600"/>
              <a:ext cx="243950" cy="29650"/>
            </a:xfrm>
            <a:custGeom>
              <a:rect b="b" l="l" r="r" t="t"/>
              <a:pathLst>
                <a:path extrusionOk="0" h="1186" w="9758">
                  <a:moveTo>
                    <a:pt x="1" y="0"/>
                  </a:moveTo>
                  <a:lnTo>
                    <a:pt x="1" y="1186"/>
                  </a:lnTo>
                  <a:lnTo>
                    <a:pt x="9758" y="1186"/>
                  </a:lnTo>
                  <a:lnTo>
                    <a:pt x="975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5598400" y="1941800"/>
              <a:ext cx="679375" cy="767525"/>
            </a:xfrm>
            <a:custGeom>
              <a:rect b="b" l="l" r="r" t="t"/>
              <a:pathLst>
                <a:path extrusionOk="0" h="30701" w="27175">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5863600" y="2125700"/>
              <a:ext cx="205200" cy="290300"/>
            </a:xfrm>
            <a:custGeom>
              <a:rect b="b" l="l" r="r" t="t"/>
              <a:pathLst>
                <a:path extrusionOk="0" h="11612" w="8208">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5795200" y="2234375"/>
              <a:ext cx="55500" cy="165675"/>
            </a:xfrm>
            <a:custGeom>
              <a:rect b="b" l="l" r="r" t="t"/>
              <a:pathLst>
                <a:path extrusionOk="0" h="6627" w="2220">
                  <a:moveTo>
                    <a:pt x="1" y="0"/>
                  </a:moveTo>
                  <a:lnTo>
                    <a:pt x="578" y="6626"/>
                  </a:lnTo>
                  <a:lnTo>
                    <a:pt x="2220" y="6626"/>
                  </a:lnTo>
                  <a:lnTo>
                    <a:pt x="2220" y="122"/>
                  </a:ln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p:nvPr/>
          </p:nvSpPr>
          <p:spPr>
            <a:xfrm>
              <a:off x="4748825" y="2849875"/>
              <a:ext cx="1576800" cy="746225"/>
            </a:xfrm>
            <a:custGeom>
              <a:rect b="b" l="l" r="r" t="t"/>
              <a:pathLst>
                <a:path extrusionOk="0" h="29849" w="63072">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7"/>
            <p:cNvSpPr/>
            <p:nvPr/>
          </p:nvSpPr>
          <p:spPr>
            <a:xfrm>
              <a:off x="5713150" y="2897025"/>
              <a:ext cx="595550" cy="449075"/>
            </a:xfrm>
            <a:custGeom>
              <a:rect b="b" l="l" r="r" t="t"/>
              <a:pathLst>
                <a:path extrusionOk="0" h="17963" w="23822">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7"/>
            <p:cNvSpPr/>
            <p:nvPr/>
          </p:nvSpPr>
          <p:spPr>
            <a:xfrm>
              <a:off x="5877275" y="3219175"/>
              <a:ext cx="65375" cy="149725"/>
            </a:xfrm>
            <a:custGeom>
              <a:rect b="b" l="l" r="r" t="t"/>
              <a:pathLst>
                <a:path extrusionOk="0" h="5989" w="2615">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p:nvPr/>
          </p:nvSpPr>
          <p:spPr>
            <a:xfrm>
              <a:off x="5881075" y="3029200"/>
              <a:ext cx="202925" cy="351100"/>
            </a:xfrm>
            <a:custGeom>
              <a:rect b="b" l="l" r="r" t="t"/>
              <a:pathLst>
                <a:path extrusionOk="0" h="14044" w="8117">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7"/>
            <p:cNvSpPr/>
            <p:nvPr/>
          </p:nvSpPr>
          <p:spPr>
            <a:xfrm>
              <a:off x="5891900" y="3127950"/>
              <a:ext cx="16550" cy="14400"/>
            </a:xfrm>
            <a:custGeom>
              <a:rect b="b" l="l" r="r" t="t"/>
              <a:pathLst>
                <a:path extrusionOk="0" h="576" w="662">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7"/>
            <p:cNvSpPr/>
            <p:nvPr/>
          </p:nvSpPr>
          <p:spPr>
            <a:xfrm>
              <a:off x="5887150" y="3118675"/>
              <a:ext cx="28900" cy="8575"/>
            </a:xfrm>
            <a:custGeom>
              <a:rect b="b" l="l" r="r" t="t"/>
              <a:pathLst>
                <a:path extrusionOk="0" h="343" w="1156">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7"/>
            <p:cNvSpPr/>
            <p:nvPr/>
          </p:nvSpPr>
          <p:spPr>
            <a:xfrm>
              <a:off x="5972250" y="3129525"/>
              <a:ext cx="16000" cy="13700"/>
            </a:xfrm>
            <a:custGeom>
              <a:rect b="b" l="l" r="r" t="t"/>
              <a:pathLst>
                <a:path extrusionOk="0" h="548" w="64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5969975" y="3119625"/>
              <a:ext cx="28900" cy="8500"/>
            </a:xfrm>
            <a:custGeom>
              <a:rect b="b" l="l" r="r" t="t"/>
              <a:pathLst>
                <a:path extrusionOk="0" h="340" w="1156">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5922875" y="3125725"/>
              <a:ext cx="22050" cy="67450"/>
            </a:xfrm>
            <a:custGeom>
              <a:rect b="b" l="l" r="r" t="t"/>
              <a:pathLst>
                <a:path extrusionOk="0" h="2698" w="882">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5930475" y="3199175"/>
              <a:ext cx="38775" cy="22400"/>
            </a:xfrm>
            <a:custGeom>
              <a:rect b="b" l="l" r="r" t="t"/>
              <a:pathLst>
                <a:path extrusionOk="0" h="896" w="1551">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7"/>
            <p:cNvSpPr/>
            <p:nvPr/>
          </p:nvSpPr>
          <p:spPr>
            <a:xfrm>
              <a:off x="5938825" y="3264025"/>
              <a:ext cx="72225" cy="37425"/>
            </a:xfrm>
            <a:custGeom>
              <a:rect b="b" l="l" r="r" t="t"/>
              <a:pathLst>
                <a:path extrusionOk="0" h="1497" w="2889">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7"/>
            <p:cNvSpPr/>
            <p:nvPr/>
          </p:nvSpPr>
          <p:spPr>
            <a:xfrm>
              <a:off x="5866625" y="2955750"/>
              <a:ext cx="368575" cy="416950"/>
            </a:xfrm>
            <a:custGeom>
              <a:rect b="b" l="l" r="r" t="t"/>
              <a:pathLst>
                <a:path extrusionOk="0" h="16678" w="14743">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7"/>
            <p:cNvSpPr/>
            <p:nvPr/>
          </p:nvSpPr>
          <p:spPr>
            <a:xfrm>
              <a:off x="4927400" y="3020100"/>
              <a:ext cx="758400" cy="41800"/>
            </a:xfrm>
            <a:custGeom>
              <a:rect b="b" l="l" r="r" t="t"/>
              <a:pathLst>
                <a:path extrusionOk="0" h="1672" w="30336">
                  <a:moveTo>
                    <a:pt x="1" y="0"/>
                  </a:moveTo>
                  <a:lnTo>
                    <a:pt x="1" y="1672"/>
                  </a:lnTo>
                  <a:lnTo>
                    <a:pt x="30336" y="1672"/>
                  </a:lnTo>
                  <a:lnTo>
                    <a:pt x="3033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7"/>
            <p:cNvSpPr/>
            <p:nvPr/>
          </p:nvSpPr>
          <p:spPr>
            <a:xfrm>
              <a:off x="4927400" y="3127225"/>
              <a:ext cx="758400" cy="41825"/>
            </a:xfrm>
            <a:custGeom>
              <a:rect b="b" l="l" r="r" t="t"/>
              <a:pathLst>
                <a:path extrusionOk="0" h="1673" w="30336">
                  <a:moveTo>
                    <a:pt x="1" y="1"/>
                  </a:moveTo>
                  <a:lnTo>
                    <a:pt x="1" y="1673"/>
                  </a:lnTo>
                  <a:lnTo>
                    <a:pt x="30336" y="1673"/>
                  </a:lnTo>
                  <a:lnTo>
                    <a:pt x="303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7"/>
            <p:cNvSpPr/>
            <p:nvPr/>
          </p:nvSpPr>
          <p:spPr>
            <a:xfrm>
              <a:off x="4927400" y="3232100"/>
              <a:ext cx="375425" cy="41825"/>
            </a:xfrm>
            <a:custGeom>
              <a:rect b="b" l="l" r="r" t="t"/>
              <a:pathLst>
                <a:path extrusionOk="0" h="1673" w="15017">
                  <a:moveTo>
                    <a:pt x="1" y="1"/>
                  </a:moveTo>
                  <a:lnTo>
                    <a:pt x="1" y="1672"/>
                  </a:lnTo>
                  <a:lnTo>
                    <a:pt x="15016" y="1672"/>
                  </a:lnTo>
                  <a:lnTo>
                    <a:pt x="1501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7"/>
            <p:cNvSpPr/>
            <p:nvPr/>
          </p:nvSpPr>
          <p:spPr>
            <a:xfrm>
              <a:off x="6011025" y="4375725"/>
              <a:ext cx="335900" cy="164175"/>
            </a:xfrm>
            <a:custGeom>
              <a:rect b="b" l="l" r="r" t="t"/>
              <a:pathLst>
                <a:path extrusionOk="0" h="6567" w="13436">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6026225" y="4487875"/>
              <a:ext cx="69925" cy="49750"/>
            </a:xfrm>
            <a:custGeom>
              <a:rect b="b" l="l" r="r" t="t"/>
              <a:pathLst>
                <a:path extrusionOk="0" h="1990" w="2797">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7"/>
            <p:cNvSpPr/>
            <p:nvPr/>
          </p:nvSpPr>
          <p:spPr>
            <a:xfrm>
              <a:off x="6035325" y="4470725"/>
              <a:ext cx="288800" cy="69175"/>
            </a:xfrm>
            <a:custGeom>
              <a:rect b="b" l="l" r="r" t="t"/>
              <a:pathLst>
                <a:path extrusionOk="0" h="2767" w="11552">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7"/>
            <p:cNvSpPr/>
            <p:nvPr/>
          </p:nvSpPr>
          <p:spPr>
            <a:xfrm>
              <a:off x="6035325" y="4482875"/>
              <a:ext cx="280425" cy="53225"/>
            </a:xfrm>
            <a:custGeom>
              <a:rect b="b" l="l" r="r" t="t"/>
              <a:pathLst>
                <a:path extrusionOk="0" h="2129" w="11217">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p:nvPr/>
          </p:nvSpPr>
          <p:spPr>
            <a:xfrm>
              <a:off x="6258750" y="4468450"/>
              <a:ext cx="12925" cy="29650"/>
            </a:xfrm>
            <a:custGeom>
              <a:rect b="b" l="l" r="r" t="t"/>
              <a:pathLst>
                <a:path extrusionOk="0" h="1186" w="517">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7"/>
            <p:cNvSpPr/>
            <p:nvPr/>
          </p:nvSpPr>
          <p:spPr>
            <a:xfrm>
              <a:off x="6206300" y="4466150"/>
              <a:ext cx="6875" cy="16000"/>
            </a:xfrm>
            <a:custGeom>
              <a:rect b="b" l="l" r="r" t="t"/>
              <a:pathLst>
                <a:path extrusionOk="0" h="640" w="275">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7"/>
            <p:cNvSpPr/>
            <p:nvPr/>
          </p:nvSpPr>
          <p:spPr>
            <a:xfrm>
              <a:off x="6190350" y="4466025"/>
              <a:ext cx="9900" cy="11550"/>
            </a:xfrm>
            <a:custGeom>
              <a:rect b="b" l="l" r="r" t="t"/>
              <a:pathLst>
                <a:path extrusionOk="0" h="462" w="396">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6179725" y="4459575"/>
              <a:ext cx="17500" cy="3875"/>
            </a:xfrm>
            <a:custGeom>
              <a:rect b="b" l="l" r="r" t="t"/>
              <a:pathLst>
                <a:path extrusionOk="0" h="155" w="70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6174400" y="4450200"/>
              <a:ext cx="19775" cy="3600"/>
            </a:xfrm>
            <a:custGeom>
              <a:rect b="b" l="l" r="r" t="t"/>
              <a:pathLst>
                <a:path extrusionOk="0" h="144" w="791">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7"/>
            <p:cNvSpPr/>
            <p:nvPr/>
          </p:nvSpPr>
          <p:spPr>
            <a:xfrm>
              <a:off x="6208600" y="4446575"/>
              <a:ext cx="30400" cy="21900"/>
            </a:xfrm>
            <a:custGeom>
              <a:rect b="b" l="l" r="r" t="t"/>
              <a:pathLst>
                <a:path extrusionOk="0" h="876" w="1216">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7"/>
            <p:cNvSpPr/>
            <p:nvPr/>
          </p:nvSpPr>
          <p:spPr>
            <a:xfrm>
              <a:off x="6194150" y="4446975"/>
              <a:ext cx="18275" cy="19200"/>
            </a:xfrm>
            <a:custGeom>
              <a:rect b="b" l="l" r="r" t="t"/>
              <a:pathLst>
                <a:path extrusionOk="0" h="768" w="731">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6026975" y="4485625"/>
              <a:ext cx="69175" cy="39900"/>
            </a:xfrm>
            <a:custGeom>
              <a:rect b="b" l="l" r="r" t="t"/>
              <a:pathLst>
                <a:path extrusionOk="0" h="1596" w="2767">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6031525" y="4416000"/>
              <a:ext cx="12200" cy="69175"/>
            </a:xfrm>
            <a:custGeom>
              <a:rect b="b" l="l" r="r" t="t"/>
              <a:pathLst>
                <a:path extrusionOk="0" h="2767" w="488">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6114350" y="4497200"/>
              <a:ext cx="49425" cy="9250"/>
            </a:xfrm>
            <a:custGeom>
              <a:rect b="b" l="l" r="r" t="t"/>
              <a:pathLst>
                <a:path extrusionOk="0" h="370" w="1977">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6081675" y="4512325"/>
              <a:ext cx="6875" cy="9325"/>
            </a:xfrm>
            <a:custGeom>
              <a:rect b="b" l="l" r="r" t="t"/>
              <a:pathLst>
                <a:path extrusionOk="0" h="373" w="275">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6065725" y="4499300"/>
              <a:ext cx="8375" cy="5650"/>
            </a:xfrm>
            <a:custGeom>
              <a:rect b="b" l="l" r="r" t="t"/>
              <a:pathLst>
                <a:path extrusionOk="0" h="226" w="335">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7"/>
            <p:cNvSpPr/>
            <p:nvPr/>
          </p:nvSpPr>
          <p:spPr>
            <a:xfrm>
              <a:off x="6046725" y="4494075"/>
              <a:ext cx="10675" cy="3275"/>
            </a:xfrm>
            <a:custGeom>
              <a:rect b="b" l="l" r="r" t="t"/>
              <a:pathLst>
                <a:path extrusionOk="0" h="131" w="427">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6033825" y="4493950"/>
              <a:ext cx="5325" cy="2625"/>
            </a:xfrm>
            <a:custGeom>
              <a:rect b="b" l="l" r="r" t="t"/>
              <a:pathLst>
                <a:path extrusionOk="0" h="105" w="213">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5467700" y="3769200"/>
              <a:ext cx="737125" cy="709150"/>
            </a:xfrm>
            <a:custGeom>
              <a:rect b="b" l="l" r="r" t="t"/>
              <a:pathLst>
                <a:path extrusionOk="0" h="28366" w="29485">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7"/>
            <p:cNvSpPr/>
            <p:nvPr/>
          </p:nvSpPr>
          <p:spPr>
            <a:xfrm>
              <a:off x="5967700" y="4412200"/>
              <a:ext cx="247750" cy="75250"/>
            </a:xfrm>
            <a:custGeom>
              <a:rect b="b" l="l" r="r" t="t"/>
              <a:pathLst>
                <a:path extrusionOk="0" h="3010" w="9910">
                  <a:moveTo>
                    <a:pt x="9697" y="1"/>
                  </a:moveTo>
                  <a:lnTo>
                    <a:pt x="1" y="1885"/>
                  </a:lnTo>
                  <a:lnTo>
                    <a:pt x="274" y="3010"/>
                  </a:lnTo>
                  <a:lnTo>
                    <a:pt x="9910" y="1186"/>
                  </a:lnTo>
                  <a:lnTo>
                    <a:pt x="96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a:off x="5802325" y="3982800"/>
              <a:ext cx="17975" cy="7000"/>
            </a:xfrm>
            <a:custGeom>
              <a:rect b="b" l="l" r="r" t="t"/>
              <a:pathLst>
                <a:path extrusionOk="0" h="280" w="719">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a:off x="5856750" y="3967925"/>
              <a:ext cx="38025" cy="6675"/>
            </a:xfrm>
            <a:custGeom>
              <a:rect b="b" l="l" r="r" t="t"/>
              <a:pathLst>
                <a:path extrusionOk="0" h="267" w="1521">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5922875" y="3991175"/>
              <a:ext cx="14450" cy="35800"/>
            </a:xfrm>
            <a:custGeom>
              <a:rect b="b" l="l" r="r" t="t"/>
              <a:pathLst>
                <a:path extrusionOk="0" h="1432" w="578">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5944900" y="4063425"/>
              <a:ext cx="12200" cy="36500"/>
            </a:xfrm>
            <a:custGeom>
              <a:rect b="b" l="l" r="r" t="t"/>
              <a:pathLst>
                <a:path extrusionOk="0" h="1460" w="488">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5963900" y="4137125"/>
              <a:ext cx="11425" cy="36500"/>
            </a:xfrm>
            <a:custGeom>
              <a:rect b="b" l="l" r="r" t="t"/>
              <a:pathLst>
                <a:path extrusionOk="0" h="1460" w="457">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5982150" y="4210075"/>
              <a:ext cx="11425" cy="37250"/>
            </a:xfrm>
            <a:custGeom>
              <a:rect b="b" l="l" r="r" t="t"/>
              <a:pathLst>
                <a:path extrusionOk="0" h="1490" w="457">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5999625" y="4283800"/>
              <a:ext cx="11425" cy="37250"/>
            </a:xfrm>
            <a:custGeom>
              <a:rect b="b" l="l" r="r" t="t"/>
              <a:pathLst>
                <a:path extrusionOk="0" h="1490" w="457">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6016325" y="4358250"/>
              <a:ext cx="11425" cy="36500"/>
            </a:xfrm>
            <a:custGeom>
              <a:rect b="b" l="l" r="r" t="t"/>
              <a:pathLst>
                <a:path extrusionOk="0" h="1460" w="457">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6033050" y="4432725"/>
              <a:ext cx="6875" cy="18275"/>
            </a:xfrm>
            <a:custGeom>
              <a:rect b="b" l="l" r="r" t="t"/>
              <a:pathLst>
                <a:path extrusionOk="0" h="731" w="275">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4980600" y="3576325"/>
              <a:ext cx="654300" cy="693800"/>
            </a:xfrm>
            <a:custGeom>
              <a:rect b="b" l="l" r="r" t="t"/>
              <a:pathLst>
                <a:path extrusionOk="0" h="27752" w="26172">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5146250" y="3179675"/>
              <a:ext cx="220400" cy="396675"/>
            </a:xfrm>
            <a:custGeom>
              <a:rect b="b" l="l" r="r" t="t"/>
              <a:pathLst>
                <a:path extrusionOk="0" h="15867" w="8816">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5327875" y="3327850"/>
              <a:ext cx="18250" cy="15450"/>
            </a:xfrm>
            <a:custGeom>
              <a:rect b="b" l="l" r="r" t="t"/>
              <a:pathLst>
                <a:path extrusionOk="0" h="618" w="73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5325600" y="3320250"/>
              <a:ext cx="32700" cy="9975"/>
            </a:xfrm>
            <a:custGeom>
              <a:rect b="b" l="l" r="r" t="t"/>
              <a:pathLst>
                <a:path extrusionOk="0" h="399" w="1308">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5237450" y="3326325"/>
              <a:ext cx="18250" cy="15450"/>
            </a:xfrm>
            <a:custGeom>
              <a:rect b="b" l="l" r="r" t="t"/>
              <a:pathLst>
                <a:path extrusionOk="0" h="618" w="73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5235175" y="3319300"/>
              <a:ext cx="31925" cy="9425"/>
            </a:xfrm>
            <a:custGeom>
              <a:rect b="b" l="l" r="r" t="t"/>
              <a:pathLst>
                <a:path extrusionOk="0" h="377" w="1277">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5294450" y="3325575"/>
              <a:ext cx="22800" cy="73525"/>
            </a:xfrm>
            <a:custGeom>
              <a:rect b="b" l="l" r="r" t="t"/>
              <a:pathLst>
                <a:path extrusionOk="0" h="2941" w="912">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5263275" y="3406125"/>
              <a:ext cx="44875" cy="23250"/>
            </a:xfrm>
            <a:custGeom>
              <a:rect b="b" l="l" r="r" t="t"/>
              <a:pathLst>
                <a:path extrusionOk="0" h="930" w="1795">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5217700" y="3474500"/>
              <a:ext cx="79800" cy="41975"/>
            </a:xfrm>
            <a:custGeom>
              <a:rect b="b" l="l" r="r" t="t"/>
              <a:pathLst>
                <a:path extrusionOk="0" h="1679" w="3192">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5046725" y="3136250"/>
              <a:ext cx="335875" cy="349675"/>
            </a:xfrm>
            <a:custGeom>
              <a:rect b="b" l="l" r="r" t="t"/>
              <a:pathLst>
                <a:path extrusionOk="0" h="13987" w="13435">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a:off x="4928925" y="3266050"/>
              <a:ext cx="133775" cy="115025"/>
            </a:xfrm>
            <a:custGeom>
              <a:rect b="b" l="l" r="r" t="t"/>
              <a:pathLst>
                <a:path extrusionOk="0" h="4601" w="5351">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a:off x="4959325" y="3243300"/>
              <a:ext cx="90450" cy="48100"/>
            </a:xfrm>
            <a:custGeom>
              <a:rect b="b" l="l" r="r" t="t"/>
              <a:pathLst>
                <a:path extrusionOk="0" h="1924" w="3618">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5043675" y="3287575"/>
              <a:ext cx="9150" cy="55500"/>
            </a:xfrm>
            <a:custGeom>
              <a:rect b="b" l="l" r="r" t="t"/>
              <a:pathLst>
                <a:path extrusionOk="0" h="2220" w="366">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5112825" y="3326225"/>
              <a:ext cx="41050" cy="60050"/>
            </a:xfrm>
            <a:custGeom>
              <a:rect b="b" l="l" r="r" t="t"/>
              <a:pathLst>
                <a:path extrusionOk="0" h="2402" w="1642">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5117375" y="3338600"/>
              <a:ext cx="26625" cy="35350"/>
            </a:xfrm>
            <a:custGeom>
              <a:rect b="b" l="l" r="r" t="t"/>
              <a:pathLst>
                <a:path extrusionOk="0" h="1414" w="1065">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5100675" y="3373450"/>
              <a:ext cx="36500" cy="34350"/>
            </a:xfrm>
            <a:custGeom>
              <a:rect b="b" l="l" r="r" t="t"/>
              <a:pathLst>
                <a:path extrusionOk="0" h="1374" w="146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4922100" y="3577850"/>
              <a:ext cx="221150" cy="345025"/>
            </a:xfrm>
            <a:custGeom>
              <a:rect b="b" l="l" r="r" t="t"/>
              <a:pathLst>
                <a:path extrusionOk="0" h="13801" w="8846">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5408425" y="3752625"/>
              <a:ext cx="52450" cy="307025"/>
            </a:xfrm>
            <a:custGeom>
              <a:rect b="b" l="l" r="r" t="t"/>
              <a:pathLst>
                <a:path extrusionOk="0" h="12281" w="2098">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5143225" y="3541375"/>
              <a:ext cx="155025" cy="36500"/>
            </a:xfrm>
            <a:custGeom>
              <a:rect b="b" l="l" r="r" t="t"/>
              <a:pathLst>
                <a:path extrusionOk="0" h="1460" w="6201">
                  <a:moveTo>
                    <a:pt x="0" y="1"/>
                  </a:moveTo>
                  <a:lnTo>
                    <a:pt x="0" y="1460"/>
                  </a:lnTo>
                  <a:lnTo>
                    <a:pt x="6201" y="1460"/>
                  </a:lnTo>
                  <a:lnTo>
                    <a:pt x="62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5260250" y="3575575"/>
              <a:ext cx="69925" cy="683150"/>
            </a:xfrm>
            <a:custGeom>
              <a:rect b="b" l="l" r="r" t="t"/>
              <a:pathLst>
                <a:path extrusionOk="0" h="27326" w="2797">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5142450" y="3541375"/>
              <a:ext cx="117050" cy="63100"/>
            </a:xfrm>
            <a:custGeom>
              <a:rect b="b" l="l" r="r" t="t"/>
              <a:pathLst>
                <a:path extrusionOk="0" h="2524" w="4682">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5254175" y="3542125"/>
              <a:ext cx="46375" cy="53725"/>
            </a:xfrm>
            <a:custGeom>
              <a:rect b="b" l="l" r="r" t="t"/>
              <a:pathLst>
                <a:path extrusionOk="0" h="2149" w="1855">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4987450" y="3641675"/>
              <a:ext cx="34200" cy="31950"/>
            </a:xfrm>
            <a:custGeom>
              <a:rect b="b" l="l" r="r" t="t"/>
              <a:pathLst>
                <a:path extrusionOk="0" h="1278" w="1368">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5007200" y="3631800"/>
              <a:ext cx="4575" cy="27375"/>
            </a:xfrm>
            <a:custGeom>
              <a:rect b="b" l="l" r="r" t="t"/>
              <a:pathLst>
                <a:path extrusionOk="0" h="1095" w="183">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4995050" y="3662950"/>
              <a:ext cx="19000" cy="4150"/>
            </a:xfrm>
            <a:custGeom>
              <a:rect b="b" l="l" r="r" t="t"/>
              <a:pathLst>
                <a:path extrusionOk="0" h="166" w="76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5363600" y="3870400"/>
              <a:ext cx="34975" cy="31200"/>
            </a:xfrm>
            <a:custGeom>
              <a:rect b="b" l="l" r="r" t="t"/>
              <a:pathLst>
                <a:path extrusionOk="0" h="1248" w="1399">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5384100" y="3860525"/>
              <a:ext cx="3825" cy="27375"/>
            </a:xfrm>
            <a:custGeom>
              <a:rect b="b" l="l" r="r" t="t"/>
              <a:pathLst>
                <a:path extrusionOk="0" h="1095" w="153">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5371950" y="3891375"/>
              <a:ext cx="19025" cy="4125"/>
            </a:xfrm>
            <a:custGeom>
              <a:rect b="b" l="l" r="r" t="t"/>
              <a:pathLst>
                <a:path extrusionOk="0" h="165" w="761">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5038350" y="4193350"/>
              <a:ext cx="34225" cy="31200"/>
            </a:xfrm>
            <a:custGeom>
              <a:rect b="b" l="l" r="r" t="t"/>
              <a:pathLst>
                <a:path extrusionOk="0" h="1248" w="1369">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5058100" y="4183475"/>
              <a:ext cx="3825" cy="27400"/>
            </a:xfrm>
            <a:custGeom>
              <a:rect b="b" l="l" r="r" t="t"/>
              <a:pathLst>
                <a:path extrusionOk="0" h="1096" w="153">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5045950" y="4214650"/>
              <a:ext cx="19025" cy="3800"/>
            </a:xfrm>
            <a:custGeom>
              <a:rect b="b" l="l" r="r" t="t"/>
              <a:pathLst>
                <a:path extrusionOk="0" h="152" w="761">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5195650" y="3783725"/>
              <a:ext cx="28150" cy="35800"/>
            </a:xfrm>
            <a:custGeom>
              <a:rect b="b" l="l" r="r" t="t"/>
              <a:pathLst>
                <a:path extrusionOk="0" h="1432" w="1126">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5208575" y="3802275"/>
              <a:ext cx="26625" cy="5300"/>
            </a:xfrm>
            <a:custGeom>
              <a:rect b="b" l="l" r="r" t="t"/>
              <a:pathLst>
                <a:path extrusionOk="0" h="212" w="1065">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5199450" y="3792900"/>
              <a:ext cx="5350" cy="18250"/>
            </a:xfrm>
            <a:custGeom>
              <a:rect b="b" l="l" r="r" t="t"/>
              <a:pathLst>
                <a:path extrusionOk="0" h="730" w="214">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5452500" y="3740925"/>
              <a:ext cx="44850" cy="10300"/>
            </a:xfrm>
            <a:custGeom>
              <a:rect b="b" l="l" r="r" t="t"/>
              <a:pathLst>
                <a:path extrusionOk="0" h="412" w="1794">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5465425" y="3723000"/>
              <a:ext cx="15975" cy="22050"/>
            </a:xfrm>
            <a:custGeom>
              <a:rect b="b" l="l" r="r" t="t"/>
              <a:pathLst>
                <a:path extrusionOk="0" h="882" w="639">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5471500" y="3746550"/>
              <a:ext cx="14450" cy="12950"/>
            </a:xfrm>
            <a:custGeom>
              <a:rect b="b" l="l" r="r" t="t"/>
              <a:pathLst>
                <a:path extrusionOk="0" h="518" w="578">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159175" y="3645425"/>
              <a:ext cx="28150" cy="35800"/>
            </a:xfrm>
            <a:custGeom>
              <a:rect b="b" l="l" r="r" t="t"/>
              <a:pathLst>
                <a:path extrusionOk="0" h="1432" w="1126">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5172100" y="3664475"/>
              <a:ext cx="27375" cy="5350"/>
            </a:xfrm>
            <a:custGeom>
              <a:rect b="b" l="l" r="r" t="t"/>
              <a:pathLst>
                <a:path extrusionOk="0" h="214" w="1095">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5162975" y="3654600"/>
              <a:ext cx="5350" cy="19025"/>
            </a:xfrm>
            <a:custGeom>
              <a:rect b="b" l="l" r="r" t="t"/>
              <a:pathLst>
                <a:path extrusionOk="0" h="761" w="214">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5504925" y="3898525"/>
              <a:ext cx="28150" cy="36500"/>
            </a:xfrm>
            <a:custGeom>
              <a:rect b="b" l="l" r="r" t="t"/>
              <a:pathLst>
                <a:path extrusionOk="0" h="1460" w="1126">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7"/>
            <p:cNvSpPr/>
            <p:nvPr/>
          </p:nvSpPr>
          <p:spPr>
            <a:xfrm>
              <a:off x="5517075" y="3917775"/>
              <a:ext cx="27400" cy="5250"/>
            </a:xfrm>
            <a:custGeom>
              <a:rect b="b" l="l" r="r" t="t"/>
              <a:pathLst>
                <a:path extrusionOk="0" h="210" w="1096">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7"/>
            <p:cNvSpPr/>
            <p:nvPr/>
          </p:nvSpPr>
          <p:spPr>
            <a:xfrm>
              <a:off x="5508725" y="3908400"/>
              <a:ext cx="5350" cy="18275"/>
            </a:xfrm>
            <a:custGeom>
              <a:rect b="b" l="l" r="r" t="t"/>
              <a:pathLst>
                <a:path extrusionOk="0" h="731" w="214">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a:off x="5343825" y="3643150"/>
              <a:ext cx="28150" cy="36550"/>
            </a:xfrm>
            <a:custGeom>
              <a:rect b="b" l="l" r="r" t="t"/>
              <a:pathLst>
                <a:path extrusionOk="0" h="1462" w="1126">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7"/>
            <p:cNvSpPr/>
            <p:nvPr/>
          </p:nvSpPr>
          <p:spPr>
            <a:xfrm>
              <a:off x="5356750" y="3662200"/>
              <a:ext cx="26625" cy="5500"/>
            </a:xfrm>
            <a:custGeom>
              <a:rect b="b" l="l" r="r" t="t"/>
              <a:pathLst>
                <a:path extrusionOk="0" h="220" w="1065">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7"/>
            <p:cNvSpPr/>
            <p:nvPr/>
          </p:nvSpPr>
          <p:spPr>
            <a:xfrm>
              <a:off x="5347625" y="3653075"/>
              <a:ext cx="5350" cy="18275"/>
            </a:xfrm>
            <a:custGeom>
              <a:rect b="b" l="l" r="r" t="t"/>
              <a:pathLst>
                <a:path extrusionOk="0" h="731" w="214">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7"/>
            <p:cNvSpPr/>
            <p:nvPr/>
          </p:nvSpPr>
          <p:spPr>
            <a:xfrm>
              <a:off x="5207050" y="3943925"/>
              <a:ext cx="46375" cy="4175"/>
            </a:xfrm>
            <a:custGeom>
              <a:rect b="b" l="l" r="r" t="t"/>
              <a:pathLst>
                <a:path extrusionOk="0" h="167" w="1855">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5214650" y="3927400"/>
              <a:ext cx="21300" cy="18250"/>
            </a:xfrm>
            <a:custGeom>
              <a:rect b="b" l="l" r="r" t="t"/>
              <a:pathLst>
                <a:path extrusionOk="0" h="730" w="852">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5229850" y="3945625"/>
              <a:ext cx="11425" cy="16000"/>
            </a:xfrm>
            <a:custGeom>
              <a:rect b="b" l="l" r="r" t="t"/>
              <a:pathLst>
                <a:path extrusionOk="0" h="640" w="457">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5307350" y="3787700"/>
              <a:ext cx="12200" cy="11450"/>
            </a:xfrm>
            <a:custGeom>
              <a:rect b="b" l="l" r="r" t="t"/>
              <a:pathLst>
                <a:path extrusionOk="0" h="458" w="488">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5316675" y="3915350"/>
              <a:ext cx="13500" cy="11375"/>
            </a:xfrm>
            <a:custGeom>
              <a:rect b="b" l="l" r="r" t="t"/>
              <a:pathLst>
                <a:path extrusionOk="0" h="455" w="54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7"/>
            <p:cNvSpPr/>
            <p:nvPr/>
          </p:nvSpPr>
          <p:spPr>
            <a:xfrm>
              <a:off x="5326350" y="4028575"/>
              <a:ext cx="12175" cy="10750"/>
            </a:xfrm>
            <a:custGeom>
              <a:rect b="b" l="l" r="r" t="t"/>
              <a:pathLst>
                <a:path extrusionOk="0" h="430" w="487">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5288350" y="3668375"/>
              <a:ext cx="12200" cy="11325"/>
            </a:xfrm>
            <a:custGeom>
              <a:rect b="b" l="l" r="r" t="t"/>
              <a:pathLst>
                <a:path extrusionOk="0" h="453" w="488">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4883325" y="4245950"/>
              <a:ext cx="1067675" cy="289550"/>
            </a:xfrm>
            <a:custGeom>
              <a:rect b="b" l="l" r="r" t="t"/>
              <a:pathLst>
                <a:path extrusionOk="0" h="11582" w="42707">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5020125" y="4249500"/>
              <a:ext cx="8375" cy="17700"/>
            </a:xfrm>
            <a:custGeom>
              <a:rect b="b" l="l" r="r" t="t"/>
              <a:pathLst>
                <a:path extrusionOk="0" h="708" w="335">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005675" y="4304300"/>
              <a:ext cx="6875" cy="38025"/>
            </a:xfrm>
            <a:custGeom>
              <a:rect b="b" l="l" r="r" t="t"/>
              <a:pathLst>
                <a:path extrusionOk="0" h="1521" w="275">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7"/>
            <p:cNvSpPr/>
            <p:nvPr/>
          </p:nvSpPr>
          <p:spPr>
            <a:xfrm>
              <a:off x="5016325" y="4379525"/>
              <a:ext cx="25100" cy="31275"/>
            </a:xfrm>
            <a:custGeom>
              <a:rect b="b" l="l" r="r" t="t"/>
              <a:pathLst>
                <a:path extrusionOk="0" h="1251" w="1004">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
            <p:cNvSpPr/>
            <p:nvPr/>
          </p:nvSpPr>
          <p:spPr>
            <a:xfrm>
              <a:off x="5073300" y="4428725"/>
              <a:ext cx="38025" cy="10125"/>
            </a:xfrm>
            <a:custGeom>
              <a:rect b="b" l="l" r="r" t="t"/>
              <a:pathLst>
                <a:path extrusionOk="0" h="405" w="1521">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7"/>
            <p:cNvSpPr/>
            <p:nvPr/>
          </p:nvSpPr>
          <p:spPr>
            <a:xfrm>
              <a:off x="5149300" y="4440325"/>
              <a:ext cx="38025" cy="5350"/>
            </a:xfrm>
            <a:custGeom>
              <a:rect b="b" l="l" r="r" t="t"/>
              <a:pathLst>
                <a:path extrusionOk="0" h="214" w="1521">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7"/>
            <p:cNvSpPr/>
            <p:nvPr/>
          </p:nvSpPr>
          <p:spPr>
            <a:xfrm>
              <a:off x="5226050" y="4441275"/>
              <a:ext cx="38025" cy="5150"/>
            </a:xfrm>
            <a:custGeom>
              <a:rect b="b" l="l" r="r" t="t"/>
              <a:pathLst>
                <a:path extrusionOk="0" h="206" w="1521">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7"/>
            <p:cNvSpPr/>
            <p:nvPr/>
          </p:nvSpPr>
          <p:spPr>
            <a:xfrm>
              <a:off x="5303550" y="4441575"/>
              <a:ext cx="38025" cy="5900"/>
            </a:xfrm>
            <a:custGeom>
              <a:rect b="b" l="l" r="r" t="t"/>
              <a:pathLst>
                <a:path extrusionOk="0" h="236" w="1521">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7"/>
            <p:cNvSpPr/>
            <p:nvPr/>
          </p:nvSpPr>
          <p:spPr>
            <a:xfrm>
              <a:off x="5380300" y="4442000"/>
              <a:ext cx="38025" cy="5475"/>
            </a:xfrm>
            <a:custGeom>
              <a:rect b="b" l="l" r="r" t="t"/>
              <a:pathLst>
                <a:path extrusionOk="0" h="219" w="1521">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7"/>
            <p:cNvSpPr/>
            <p:nvPr/>
          </p:nvSpPr>
          <p:spPr>
            <a:xfrm>
              <a:off x="5457050" y="4441550"/>
              <a:ext cx="38025" cy="5900"/>
            </a:xfrm>
            <a:custGeom>
              <a:rect b="b" l="l" r="r" t="t"/>
              <a:pathLst>
                <a:path extrusionOk="0" h="236" w="1521">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7"/>
            <p:cNvSpPr/>
            <p:nvPr/>
          </p:nvSpPr>
          <p:spPr>
            <a:xfrm>
              <a:off x="5533800" y="4440875"/>
              <a:ext cx="38025" cy="5825"/>
            </a:xfrm>
            <a:custGeom>
              <a:rect b="b" l="l" r="r" t="t"/>
              <a:pathLst>
                <a:path extrusionOk="0" h="233" w="1521">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7"/>
            <p:cNvSpPr/>
            <p:nvPr/>
          </p:nvSpPr>
          <p:spPr>
            <a:xfrm>
              <a:off x="5610550" y="4440325"/>
              <a:ext cx="38025" cy="5625"/>
            </a:xfrm>
            <a:custGeom>
              <a:rect b="b" l="l" r="r" t="t"/>
              <a:pathLst>
                <a:path extrusionOk="0" h="225" w="1521">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7"/>
            <p:cNvSpPr/>
            <p:nvPr/>
          </p:nvSpPr>
          <p:spPr>
            <a:xfrm>
              <a:off x="5687300" y="4439275"/>
              <a:ext cx="38025" cy="5825"/>
            </a:xfrm>
            <a:custGeom>
              <a:rect b="b" l="l" r="r" t="t"/>
              <a:pathLst>
                <a:path extrusionOk="0" h="233" w="1521">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7"/>
            <p:cNvSpPr/>
            <p:nvPr/>
          </p:nvSpPr>
          <p:spPr>
            <a:xfrm>
              <a:off x="5764050" y="4439000"/>
              <a:ext cx="38025" cy="5425"/>
            </a:xfrm>
            <a:custGeom>
              <a:rect b="b" l="l" r="r" t="t"/>
              <a:pathLst>
                <a:path extrusionOk="0" h="217" w="1521">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7"/>
            <p:cNvSpPr/>
            <p:nvPr/>
          </p:nvSpPr>
          <p:spPr>
            <a:xfrm>
              <a:off x="5840800" y="4438525"/>
              <a:ext cx="38025" cy="5625"/>
            </a:xfrm>
            <a:custGeom>
              <a:rect b="b" l="l" r="r" t="t"/>
              <a:pathLst>
                <a:path extrusionOk="0" h="225" w="1521">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7"/>
            <p:cNvSpPr/>
            <p:nvPr/>
          </p:nvSpPr>
          <p:spPr>
            <a:xfrm>
              <a:off x="5916800" y="4438050"/>
              <a:ext cx="19000" cy="5350"/>
            </a:xfrm>
            <a:custGeom>
              <a:rect b="b" l="l" r="r" t="t"/>
              <a:pathLst>
                <a:path extrusionOk="0" h="214" w="76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7"/>
            <p:cNvSpPr/>
            <p:nvPr/>
          </p:nvSpPr>
          <p:spPr>
            <a:xfrm>
              <a:off x="4989725" y="4248075"/>
              <a:ext cx="933925" cy="215275"/>
            </a:xfrm>
            <a:custGeom>
              <a:rect b="b" l="l" r="r" t="t"/>
              <a:pathLst>
                <a:path extrusionOk="0" h="8611" w="37357">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7"/>
            <p:cNvSpPr/>
            <p:nvPr/>
          </p:nvSpPr>
          <p:spPr>
            <a:xfrm>
              <a:off x="4919050" y="3755675"/>
              <a:ext cx="543350" cy="448100"/>
            </a:xfrm>
            <a:custGeom>
              <a:rect b="b" l="l" r="r" t="t"/>
              <a:pathLst>
                <a:path extrusionOk="0" h="17924" w="21734">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7"/>
            <p:cNvSpPr/>
            <p:nvPr/>
          </p:nvSpPr>
          <p:spPr>
            <a:xfrm>
              <a:off x="5118150" y="3739700"/>
              <a:ext cx="344250" cy="460525"/>
            </a:xfrm>
            <a:custGeom>
              <a:rect b="b" l="l" r="r" t="t"/>
              <a:pathLst>
                <a:path extrusionOk="0" h="18421" w="1377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7"/>
            <p:cNvSpPr/>
            <p:nvPr/>
          </p:nvSpPr>
          <p:spPr>
            <a:xfrm>
              <a:off x="4941850" y="3978300"/>
              <a:ext cx="527400" cy="229725"/>
            </a:xfrm>
            <a:custGeom>
              <a:rect b="b" l="l" r="r" t="t"/>
              <a:pathLst>
                <a:path extrusionOk="0" h="9189" w="21096">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7"/>
            <p:cNvSpPr/>
            <p:nvPr/>
          </p:nvSpPr>
          <p:spPr>
            <a:xfrm>
              <a:off x="5049000" y="3765550"/>
              <a:ext cx="34200" cy="31175"/>
            </a:xfrm>
            <a:custGeom>
              <a:rect b="b" l="l" r="r" t="t"/>
              <a:pathLst>
                <a:path extrusionOk="0" h="1247" w="1368">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7"/>
            <p:cNvSpPr/>
            <p:nvPr/>
          </p:nvSpPr>
          <p:spPr>
            <a:xfrm>
              <a:off x="5068750" y="3755675"/>
              <a:ext cx="4575" cy="27375"/>
            </a:xfrm>
            <a:custGeom>
              <a:rect b="b" l="l" r="r" t="t"/>
              <a:pathLst>
                <a:path extrusionOk="0" h="1095" w="183">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7"/>
            <p:cNvSpPr/>
            <p:nvPr/>
          </p:nvSpPr>
          <p:spPr>
            <a:xfrm>
              <a:off x="5056600" y="3786825"/>
              <a:ext cx="19025" cy="3825"/>
            </a:xfrm>
            <a:custGeom>
              <a:rect b="b" l="l" r="r" t="t"/>
              <a:pathLst>
                <a:path extrusionOk="0" h="153" w="761">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7"/>
            <p:cNvSpPr/>
            <p:nvPr/>
          </p:nvSpPr>
          <p:spPr>
            <a:xfrm>
              <a:off x="5457050" y="4099125"/>
              <a:ext cx="117050" cy="98050"/>
            </a:xfrm>
            <a:custGeom>
              <a:rect b="b" l="l" r="r" t="t"/>
              <a:pathLst>
                <a:path extrusionOk="0" h="3922" w="4682">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7"/>
            <p:cNvSpPr/>
            <p:nvPr/>
          </p:nvSpPr>
          <p:spPr>
            <a:xfrm>
              <a:off x="5351425" y="4111250"/>
              <a:ext cx="28900" cy="36550"/>
            </a:xfrm>
            <a:custGeom>
              <a:rect b="b" l="l" r="r" t="t"/>
              <a:pathLst>
                <a:path extrusionOk="0" h="1462" w="1156">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7"/>
            <p:cNvSpPr/>
            <p:nvPr/>
          </p:nvSpPr>
          <p:spPr>
            <a:xfrm>
              <a:off x="5365100" y="4130300"/>
              <a:ext cx="26625" cy="5475"/>
            </a:xfrm>
            <a:custGeom>
              <a:rect b="b" l="l" r="r" t="t"/>
              <a:pathLst>
                <a:path extrusionOk="0" h="219" w="1065">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7"/>
            <p:cNvSpPr/>
            <p:nvPr/>
          </p:nvSpPr>
          <p:spPr>
            <a:xfrm>
              <a:off x="5356000" y="4120400"/>
              <a:ext cx="5325" cy="19025"/>
            </a:xfrm>
            <a:custGeom>
              <a:rect b="b" l="l" r="r" t="t"/>
              <a:pathLst>
                <a:path extrusionOk="0" h="761" w="213">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7"/>
            <p:cNvSpPr/>
            <p:nvPr/>
          </p:nvSpPr>
          <p:spPr>
            <a:xfrm>
              <a:off x="5028475" y="4050450"/>
              <a:ext cx="28150" cy="35800"/>
            </a:xfrm>
            <a:custGeom>
              <a:rect b="b" l="l" r="r" t="t"/>
              <a:pathLst>
                <a:path extrusionOk="0" h="1432" w="1126">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7"/>
            <p:cNvSpPr/>
            <p:nvPr/>
          </p:nvSpPr>
          <p:spPr>
            <a:xfrm>
              <a:off x="5041400" y="4069175"/>
              <a:ext cx="27375" cy="5675"/>
            </a:xfrm>
            <a:custGeom>
              <a:rect b="b" l="l" r="r" t="t"/>
              <a:pathLst>
                <a:path extrusionOk="0" h="227" w="1095">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7"/>
            <p:cNvSpPr/>
            <p:nvPr/>
          </p:nvSpPr>
          <p:spPr>
            <a:xfrm>
              <a:off x="5032275" y="4059625"/>
              <a:ext cx="6100" cy="18250"/>
            </a:xfrm>
            <a:custGeom>
              <a:rect b="b" l="l" r="r" t="t"/>
              <a:pathLst>
                <a:path extrusionOk="0" h="730" w="244">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7"/>
            <p:cNvSpPr/>
            <p:nvPr/>
          </p:nvSpPr>
          <p:spPr>
            <a:xfrm>
              <a:off x="5205525" y="4065700"/>
              <a:ext cx="31950" cy="33450"/>
            </a:xfrm>
            <a:custGeom>
              <a:rect b="b" l="l" r="r" t="t"/>
              <a:pathLst>
                <a:path extrusionOk="0" h="1338" w="1278">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7"/>
            <p:cNvSpPr/>
            <p:nvPr/>
          </p:nvSpPr>
          <p:spPr>
            <a:xfrm>
              <a:off x="5225300" y="4056575"/>
              <a:ext cx="3050" cy="27375"/>
            </a:xfrm>
            <a:custGeom>
              <a:rect b="b" l="l" r="r" t="t"/>
              <a:pathLst>
                <a:path extrusionOk="0" h="1095" w="122">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7"/>
            <p:cNvSpPr/>
            <p:nvPr/>
          </p:nvSpPr>
          <p:spPr>
            <a:xfrm>
              <a:off x="5211600" y="4087925"/>
              <a:ext cx="19025" cy="2875"/>
            </a:xfrm>
            <a:custGeom>
              <a:rect b="b" l="l" r="r" t="t"/>
              <a:pathLst>
                <a:path extrusionOk="0" h="115" w="761">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7"/>
            <p:cNvSpPr/>
            <p:nvPr/>
          </p:nvSpPr>
          <p:spPr>
            <a:xfrm>
              <a:off x="4983650" y="3892450"/>
              <a:ext cx="31175" cy="34225"/>
            </a:xfrm>
            <a:custGeom>
              <a:rect b="b" l="l" r="r" t="t"/>
              <a:pathLst>
                <a:path extrusionOk="0" h="1369" w="1247">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5002650" y="3884075"/>
              <a:ext cx="3050" cy="27400"/>
            </a:xfrm>
            <a:custGeom>
              <a:rect b="b" l="l" r="r" t="t"/>
              <a:pathLst>
                <a:path extrusionOk="0" h="1096" w="122">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7"/>
            <p:cNvSpPr/>
            <p:nvPr/>
          </p:nvSpPr>
          <p:spPr>
            <a:xfrm>
              <a:off x="4989725" y="3915250"/>
              <a:ext cx="19025" cy="2875"/>
            </a:xfrm>
            <a:custGeom>
              <a:rect b="b" l="l" r="r" t="t"/>
              <a:pathLst>
                <a:path extrusionOk="0" h="115" w="761">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7"/>
            <p:cNvSpPr/>
            <p:nvPr/>
          </p:nvSpPr>
          <p:spPr>
            <a:xfrm>
              <a:off x="4987450" y="3711600"/>
              <a:ext cx="15975" cy="23575"/>
            </a:xfrm>
            <a:custGeom>
              <a:rect b="b" l="l" r="r" t="t"/>
              <a:pathLst>
                <a:path extrusionOk="0" h="943" w="639">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7"/>
            <p:cNvSpPr/>
            <p:nvPr/>
          </p:nvSpPr>
          <p:spPr>
            <a:xfrm>
              <a:off x="5078625" y="3640150"/>
              <a:ext cx="14475" cy="27400"/>
            </a:xfrm>
            <a:custGeom>
              <a:rect b="b" l="l" r="r" t="t"/>
              <a:pathLst>
                <a:path extrusionOk="0" h="1096" w="579">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7"/>
            <p:cNvSpPr/>
            <p:nvPr/>
          </p:nvSpPr>
          <p:spPr>
            <a:xfrm>
              <a:off x="5196400" y="3724500"/>
              <a:ext cx="27400" cy="29675"/>
            </a:xfrm>
            <a:custGeom>
              <a:rect b="b" l="l" r="r" t="t"/>
              <a:pathLst>
                <a:path extrusionOk="0" h="1187" w="1096">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7"/>
            <p:cNvSpPr/>
            <p:nvPr/>
          </p:nvSpPr>
          <p:spPr>
            <a:xfrm>
              <a:off x="5189575" y="3862800"/>
              <a:ext cx="21300" cy="18275"/>
            </a:xfrm>
            <a:custGeom>
              <a:rect b="b" l="l" r="r" t="t"/>
              <a:pathLst>
                <a:path extrusionOk="0" h="731" w="852">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7"/>
            <p:cNvSpPr/>
            <p:nvPr/>
          </p:nvSpPr>
          <p:spPr>
            <a:xfrm>
              <a:off x="5264800" y="3864325"/>
              <a:ext cx="6100" cy="22825"/>
            </a:xfrm>
            <a:custGeom>
              <a:rect b="b" l="l" r="r" t="t"/>
              <a:pathLst>
                <a:path extrusionOk="0" h="913" w="244">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7"/>
            <p:cNvSpPr/>
            <p:nvPr/>
          </p:nvSpPr>
          <p:spPr>
            <a:xfrm>
              <a:off x="5176650" y="3978300"/>
              <a:ext cx="22075" cy="19025"/>
            </a:xfrm>
            <a:custGeom>
              <a:rect b="b" l="l" r="r" t="t"/>
              <a:pathLst>
                <a:path extrusionOk="0" h="761" w="883">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7"/>
            <p:cNvSpPr/>
            <p:nvPr/>
          </p:nvSpPr>
          <p:spPr>
            <a:xfrm>
              <a:off x="5271650" y="4004900"/>
              <a:ext cx="3050" cy="18275"/>
            </a:xfrm>
            <a:custGeom>
              <a:rect b="b" l="l" r="r" t="t"/>
              <a:pathLst>
                <a:path extrusionOk="0" h="731" w="122">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7"/>
            <p:cNvSpPr/>
            <p:nvPr/>
          </p:nvSpPr>
          <p:spPr>
            <a:xfrm>
              <a:off x="5364350" y="3979825"/>
              <a:ext cx="33450" cy="13700"/>
            </a:xfrm>
            <a:custGeom>
              <a:rect b="b" l="l" r="r" t="t"/>
              <a:pathLst>
                <a:path extrusionOk="0" h="548" w="1338">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7"/>
            <p:cNvSpPr/>
            <p:nvPr/>
          </p:nvSpPr>
          <p:spPr>
            <a:xfrm>
              <a:off x="5429700" y="3857500"/>
              <a:ext cx="3075" cy="26600"/>
            </a:xfrm>
            <a:custGeom>
              <a:rect b="b" l="l" r="r" t="t"/>
              <a:pathLst>
                <a:path extrusionOk="0" h="1064" w="123">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7"/>
            <p:cNvSpPr/>
            <p:nvPr/>
          </p:nvSpPr>
          <p:spPr>
            <a:xfrm>
              <a:off x="5350675" y="3793650"/>
              <a:ext cx="25850" cy="14475"/>
            </a:xfrm>
            <a:custGeom>
              <a:rect b="b" l="l" r="r" t="t"/>
              <a:pathLst>
                <a:path extrusionOk="0" h="579" w="1034">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7"/>
            <p:cNvSpPr/>
            <p:nvPr/>
          </p:nvSpPr>
          <p:spPr>
            <a:xfrm>
              <a:off x="5385625" y="3680425"/>
              <a:ext cx="23575" cy="22075"/>
            </a:xfrm>
            <a:custGeom>
              <a:rect b="b" l="l" r="r" t="t"/>
              <a:pathLst>
                <a:path extrusionOk="0" h="883" w="943">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7"/>
            <p:cNvSpPr/>
            <p:nvPr/>
          </p:nvSpPr>
          <p:spPr>
            <a:xfrm>
              <a:off x="5320275" y="3609000"/>
              <a:ext cx="22050" cy="6100"/>
            </a:xfrm>
            <a:custGeom>
              <a:rect b="b" l="l" r="r" t="t"/>
              <a:pathLst>
                <a:path extrusionOk="0" h="244" w="882">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7"/>
            <p:cNvSpPr/>
            <p:nvPr/>
          </p:nvSpPr>
          <p:spPr>
            <a:xfrm>
              <a:off x="5202500" y="3561125"/>
              <a:ext cx="12925" cy="17500"/>
            </a:xfrm>
            <a:custGeom>
              <a:rect b="b" l="l" r="r" t="t"/>
              <a:pathLst>
                <a:path extrusionOk="0" h="700" w="517">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7"/>
            <p:cNvSpPr/>
            <p:nvPr/>
          </p:nvSpPr>
          <p:spPr>
            <a:xfrm>
              <a:off x="5229850" y="3624975"/>
              <a:ext cx="14450" cy="23575"/>
            </a:xfrm>
            <a:custGeom>
              <a:rect b="b" l="l" r="r" t="t"/>
              <a:pathLst>
                <a:path extrusionOk="0" h="943" w="578">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7"/>
            <p:cNvSpPr/>
            <p:nvPr/>
          </p:nvSpPr>
          <p:spPr>
            <a:xfrm>
              <a:off x="5146250" y="3754150"/>
              <a:ext cx="3075" cy="31925"/>
            </a:xfrm>
            <a:custGeom>
              <a:rect b="b" l="l" r="r" t="t"/>
              <a:pathLst>
                <a:path extrusionOk="0" h="1277" w="123">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7"/>
            <p:cNvSpPr/>
            <p:nvPr/>
          </p:nvSpPr>
          <p:spPr>
            <a:xfrm>
              <a:off x="5495050" y="3830900"/>
              <a:ext cx="19775" cy="13700"/>
            </a:xfrm>
            <a:custGeom>
              <a:rect b="b" l="l" r="r" t="t"/>
              <a:pathLst>
                <a:path extrusionOk="0" h="548" w="791">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7"/>
            <p:cNvSpPr/>
            <p:nvPr/>
          </p:nvSpPr>
          <p:spPr>
            <a:xfrm>
              <a:off x="5467700" y="3957800"/>
              <a:ext cx="6850" cy="26625"/>
            </a:xfrm>
            <a:custGeom>
              <a:rect b="b" l="l" r="r" t="t"/>
              <a:pathLst>
                <a:path extrusionOk="0" h="1065" w="274">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7"/>
            <p:cNvSpPr/>
            <p:nvPr/>
          </p:nvSpPr>
          <p:spPr>
            <a:xfrm>
              <a:off x="5493525" y="4010225"/>
              <a:ext cx="26625" cy="15225"/>
            </a:xfrm>
            <a:custGeom>
              <a:rect b="b" l="l" r="r" t="t"/>
              <a:pathLst>
                <a:path extrusionOk="0" h="609" w="1065">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5109775" y="4204000"/>
              <a:ext cx="25100" cy="20550"/>
            </a:xfrm>
            <a:custGeom>
              <a:rect b="b" l="l" r="r" t="t"/>
              <a:pathLst>
                <a:path extrusionOk="0" h="822" w="1004">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7"/>
            <p:cNvSpPr/>
            <p:nvPr/>
          </p:nvSpPr>
          <p:spPr>
            <a:xfrm>
              <a:off x="5209325" y="4212350"/>
              <a:ext cx="17500" cy="18275"/>
            </a:xfrm>
            <a:custGeom>
              <a:rect b="b" l="l" r="r" t="t"/>
              <a:pathLst>
                <a:path extrusionOk="0" h="731" w="70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7"/>
            <p:cNvSpPr/>
            <p:nvPr/>
          </p:nvSpPr>
          <p:spPr>
            <a:xfrm>
              <a:off x="5005675" y="4161450"/>
              <a:ext cx="21300" cy="12175"/>
            </a:xfrm>
            <a:custGeom>
              <a:rect b="b" l="l" r="r" t="t"/>
              <a:pathLst>
                <a:path extrusionOk="0" h="487" w="852">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7"/>
            <p:cNvSpPr/>
            <p:nvPr/>
          </p:nvSpPr>
          <p:spPr>
            <a:xfrm>
              <a:off x="4979850" y="3798975"/>
              <a:ext cx="26625" cy="22075"/>
            </a:xfrm>
            <a:custGeom>
              <a:rect b="b" l="l" r="r" t="t"/>
              <a:pathLst>
                <a:path extrusionOk="0" h="883" w="1065">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7"/>
            <p:cNvSpPr/>
            <p:nvPr/>
          </p:nvSpPr>
          <p:spPr>
            <a:xfrm>
              <a:off x="5060400" y="3868900"/>
              <a:ext cx="28125" cy="25850"/>
            </a:xfrm>
            <a:custGeom>
              <a:rect b="b" l="l" r="r" t="t"/>
              <a:pathLst>
                <a:path extrusionOk="0" h="1034" w="1125">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7"/>
            <p:cNvSpPr/>
            <p:nvPr/>
          </p:nvSpPr>
          <p:spPr>
            <a:xfrm>
              <a:off x="4988950" y="3981350"/>
              <a:ext cx="31200" cy="22075"/>
            </a:xfrm>
            <a:custGeom>
              <a:rect b="b" l="l" r="r" t="t"/>
              <a:pathLst>
                <a:path extrusionOk="0" h="883" w="1248">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7"/>
            <p:cNvSpPr/>
            <p:nvPr/>
          </p:nvSpPr>
          <p:spPr>
            <a:xfrm>
              <a:off x="5112825" y="3995025"/>
              <a:ext cx="6100" cy="42575"/>
            </a:xfrm>
            <a:custGeom>
              <a:rect b="b" l="l" r="r" t="t"/>
              <a:pathLst>
                <a:path extrusionOk="0" h="1703" w="244">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7"/>
            <p:cNvSpPr/>
            <p:nvPr/>
          </p:nvSpPr>
          <p:spPr>
            <a:xfrm>
              <a:off x="5131050" y="4128000"/>
              <a:ext cx="35750" cy="8400"/>
            </a:xfrm>
            <a:custGeom>
              <a:rect b="b" l="l" r="r" t="t"/>
              <a:pathLst>
                <a:path extrusionOk="0" h="336" w="143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7"/>
            <p:cNvSpPr/>
            <p:nvPr/>
          </p:nvSpPr>
          <p:spPr>
            <a:xfrm>
              <a:off x="5282275" y="4102175"/>
              <a:ext cx="19775" cy="38775"/>
            </a:xfrm>
            <a:custGeom>
              <a:rect b="b" l="l" r="r" t="t"/>
              <a:pathLst>
                <a:path extrusionOk="0" h="1551" w="791">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7"/>
            <p:cNvSpPr/>
            <p:nvPr/>
          </p:nvSpPr>
          <p:spPr>
            <a:xfrm>
              <a:off x="5399300" y="4168275"/>
              <a:ext cx="26625" cy="16000"/>
            </a:xfrm>
            <a:custGeom>
              <a:rect b="b" l="l" r="r" t="t"/>
              <a:pathLst>
                <a:path extrusionOk="0" h="640" w="1065">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7"/>
            <p:cNvSpPr/>
            <p:nvPr/>
          </p:nvSpPr>
          <p:spPr>
            <a:xfrm>
              <a:off x="5349900" y="3774650"/>
              <a:ext cx="58550" cy="80575"/>
            </a:xfrm>
            <a:custGeom>
              <a:rect b="b" l="l" r="r" t="t"/>
              <a:pathLst>
                <a:path extrusionOk="0" h="3223" w="2342">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7"/>
            <p:cNvSpPr/>
            <p:nvPr/>
          </p:nvSpPr>
          <p:spPr>
            <a:xfrm>
              <a:off x="5352200" y="3799250"/>
              <a:ext cx="46375" cy="5450"/>
            </a:xfrm>
            <a:custGeom>
              <a:rect b="b" l="l" r="r" t="t"/>
              <a:pathLst>
                <a:path extrusionOk="0" h="218" w="1855">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7"/>
            <p:cNvSpPr/>
            <p:nvPr/>
          </p:nvSpPr>
          <p:spPr>
            <a:xfrm>
              <a:off x="5287600" y="3954000"/>
              <a:ext cx="667200" cy="290300"/>
            </a:xfrm>
            <a:custGeom>
              <a:rect b="b" l="l" r="r" t="t"/>
              <a:pathLst>
                <a:path extrusionOk="0" h="11612" w="26688">
                  <a:moveTo>
                    <a:pt x="11764" y="0"/>
                  </a:moveTo>
                  <a:lnTo>
                    <a:pt x="7873" y="9818"/>
                  </a:lnTo>
                  <a:lnTo>
                    <a:pt x="0" y="10943"/>
                  </a:lnTo>
                  <a:lnTo>
                    <a:pt x="0" y="11611"/>
                  </a:lnTo>
                  <a:lnTo>
                    <a:pt x="21369" y="11611"/>
                  </a:lnTo>
                  <a:lnTo>
                    <a:pt x="2668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7"/>
            <p:cNvSpPr/>
            <p:nvPr/>
          </p:nvSpPr>
          <p:spPr>
            <a:xfrm>
              <a:off x="5701875" y="4073975"/>
              <a:ext cx="43200" cy="37925"/>
            </a:xfrm>
            <a:custGeom>
              <a:rect b="b" l="l" r="r" t="t"/>
              <a:pathLst>
                <a:path extrusionOk="0" h="1517" w="1728">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7"/>
            <p:cNvSpPr/>
            <p:nvPr/>
          </p:nvSpPr>
          <p:spPr>
            <a:xfrm>
              <a:off x="1127175" y="4507950"/>
              <a:ext cx="182450" cy="235375"/>
            </a:xfrm>
            <a:custGeom>
              <a:rect b="b" l="l" r="r" t="t"/>
              <a:pathLst>
                <a:path extrusionOk="0" h="9415" w="7298">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7"/>
            <p:cNvSpPr/>
            <p:nvPr/>
          </p:nvSpPr>
          <p:spPr>
            <a:xfrm>
              <a:off x="1128700" y="4556600"/>
              <a:ext cx="44100" cy="63075"/>
            </a:xfrm>
            <a:custGeom>
              <a:rect b="b" l="l" r="r" t="t"/>
              <a:pathLst>
                <a:path extrusionOk="0" h="2523" w="1764">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7"/>
            <p:cNvSpPr/>
            <p:nvPr/>
          </p:nvSpPr>
          <p:spPr>
            <a:xfrm>
              <a:off x="1127175" y="4583950"/>
              <a:ext cx="177100" cy="160375"/>
            </a:xfrm>
            <a:custGeom>
              <a:rect b="b" l="l" r="r" t="t"/>
              <a:pathLst>
                <a:path extrusionOk="0" h="6415" w="7084">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7"/>
            <p:cNvSpPr/>
            <p:nvPr/>
          </p:nvSpPr>
          <p:spPr>
            <a:xfrm>
              <a:off x="1127950" y="4582425"/>
              <a:ext cx="169475" cy="160350"/>
            </a:xfrm>
            <a:custGeom>
              <a:rect b="b" l="l" r="r" t="t"/>
              <a:pathLst>
                <a:path extrusionOk="0" h="6414" w="6779">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7"/>
            <p:cNvSpPr/>
            <p:nvPr/>
          </p:nvSpPr>
          <p:spPr>
            <a:xfrm>
              <a:off x="1260175" y="4704475"/>
              <a:ext cx="24325" cy="7925"/>
            </a:xfrm>
            <a:custGeom>
              <a:rect b="b" l="l" r="r" t="t"/>
              <a:pathLst>
                <a:path extrusionOk="0" h="317" w="973">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7"/>
            <p:cNvSpPr/>
            <p:nvPr/>
          </p:nvSpPr>
          <p:spPr>
            <a:xfrm>
              <a:off x="1244200" y="4666000"/>
              <a:ext cx="13725" cy="3825"/>
            </a:xfrm>
            <a:custGeom>
              <a:rect b="b" l="l" r="r" t="t"/>
              <a:pathLst>
                <a:path extrusionOk="0" h="153" w="549">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7"/>
            <p:cNvSpPr/>
            <p:nvPr/>
          </p:nvSpPr>
          <p:spPr>
            <a:xfrm>
              <a:off x="1240400" y="4656900"/>
              <a:ext cx="11425" cy="1875"/>
            </a:xfrm>
            <a:custGeom>
              <a:rect b="b" l="l" r="r" t="t"/>
              <a:pathLst>
                <a:path extrusionOk="0" h="75" w="457">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7"/>
            <p:cNvSpPr/>
            <p:nvPr/>
          </p:nvSpPr>
          <p:spPr>
            <a:xfrm>
              <a:off x="1244200" y="4643225"/>
              <a:ext cx="10675" cy="10050"/>
            </a:xfrm>
            <a:custGeom>
              <a:rect b="b" l="l" r="r" t="t"/>
              <a:pathLst>
                <a:path extrusionOk="0" h="402" w="427">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7"/>
            <p:cNvSpPr/>
            <p:nvPr/>
          </p:nvSpPr>
          <p:spPr>
            <a:xfrm>
              <a:off x="1248000" y="4634850"/>
              <a:ext cx="11425" cy="12200"/>
            </a:xfrm>
            <a:custGeom>
              <a:rect b="b" l="l" r="r" t="t"/>
              <a:pathLst>
                <a:path extrusionOk="0" h="488" w="457">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7"/>
            <p:cNvSpPr/>
            <p:nvPr/>
          </p:nvSpPr>
          <p:spPr>
            <a:xfrm>
              <a:off x="1255600" y="4662675"/>
              <a:ext cx="25875" cy="14750"/>
            </a:xfrm>
            <a:custGeom>
              <a:rect b="b" l="l" r="r" t="t"/>
              <a:pathLst>
                <a:path extrusionOk="0" h="590" w="1035">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7"/>
            <p:cNvSpPr/>
            <p:nvPr/>
          </p:nvSpPr>
          <p:spPr>
            <a:xfrm>
              <a:off x="1255600" y="4646950"/>
              <a:ext cx="9900" cy="19075"/>
            </a:xfrm>
            <a:custGeom>
              <a:rect b="b" l="l" r="r" t="t"/>
              <a:pathLst>
                <a:path extrusionOk="0" h="763" w="396">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7"/>
            <p:cNvSpPr/>
            <p:nvPr/>
          </p:nvSpPr>
          <p:spPr>
            <a:xfrm>
              <a:off x="1155300" y="4556600"/>
              <a:ext cx="22825" cy="62325"/>
            </a:xfrm>
            <a:custGeom>
              <a:rect b="b" l="l" r="r" t="t"/>
              <a:pathLst>
                <a:path extrusionOk="0" h="2493" w="913">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7"/>
            <p:cNvSpPr/>
            <p:nvPr/>
          </p:nvSpPr>
          <p:spPr>
            <a:xfrm>
              <a:off x="1165950" y="4525425"/>
              <a:ext cx="39525" cy="40300"/>
            </a:xfrm>
            <a:custGeom>
              <a:rect b="b" l="l" r="r" t="t"/>
              <a:pathLst>
                <a:path extrusionOk="0" h="1612" w="1581">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7"/>
            <p:cNvSpPr/>
            <p:nvPr/>
          </p:nvSpPr>
          <p:spPr>
            <a:xfrm>
              <a:off x="1185700" y="4621950"/>
              <a:ext cx="28900" cy="27375"/>
            </a:xfrm>
            <a:custGeom>
              <a:rect b="b" l="l" r="r" t="t"/>
              <a:pathLst>
                <a:path extrusionOk="0" h="1095" w="1156">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7"/>
            <p:cNvSpPr/>
            <p:nvPr/>
          </p:nvSpPr>
          <p:spPr>
            <a:xfrm>
              <a:off x="1162900" y="4602950"/>
              <a:ext cx="3825" cy="8375"/>
            </a:xfrm>
            <a:custGeom>
              <a:rect b="b" l="l" r="r" t="t"/>
              <a:pathLst>
                <a:path extrusionOk="0" h="335" w="153">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7"/>
            <p:cNvSpPr/>
            <p:nvPr/>
          </p:nvSpPr>
          <p:spPr>
            <a:xfrm>
              <a:off x="1166700" y="4586975"/>
              <a:ext cx="1550" cy="7625"/>
            </a:xfrm>
            <a:custGeom>
              <a:rect b="b" l="l" r="r" t="t"/>
              <a:pathLst>
                <a:path extrusionOk="0" h="305" w="62">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1160625" y="4572550"/>
              <a:ext cx="5350" cy="7625"/>
            </a:xfrm>
            <a:custGeom>
              <a:rect b="b" l="l" r="r" t="t"/>
              <a:pathLst>
                <a:path extrusionOk="0" h="305" w="214">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1155300" y="4563425"/>
              <a:ext cx="2300" cy="4125"/>
            </a:xfrm>
            <a:custGeom>
              <a:rect b="b" l="l" r="r" t="t"/>
              <a:pathLst>
                <a:path extrusionOk="0" h="165" w="92">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2036775" y="4688050"/>
              <a:ext cx="257625" cy="112350"/>
            </a:xfrm>
            <a:custGeom>
              <a:rect b="b" l="l" r="r" t="t"/>
              <a:pathLst>
                <a:path extrusionOk="0" h="4494" w="10305">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2038300" y="4759150"/>
              <a:ext cx="50925" cy="38350"/>
            </a:xfrm>
            <a:custGeom>
              <a:rect b="b" l="l" r="r" t="t"/>
              <a:pathLst>
                <a:path extrusionOk="0" h="1534" w="2037">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2039825" y="4774675"/>
              <a:ext cx="236350" cy="26600"/>
            </a:xfrm>
            <a:custGeom>
              <a:rect b="b" l="l" r="r" t="t"/>
              <a:pathLst>
                <a:path extrusionOk="0" h="1064" w="9454">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2036775" y="4789875"/>
              <a:ext cx="224950" cy="6850"/>
            </a:xfrm>
            <a:custGeom>
              <a:rect b="b" l="l" r="r" t="t"/>
              <a:pathLst>
                <a:path extrusionOk="0" h="274" w="8998">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2222950" y="4773925"/>
              <a:ext cx="12950" cy="21300"/>
            </a:xfrm>
            <a:custGeom>
              <a:rect b="b" l="l" r="r" t="t"/>
              <a:pathLst>
                <a:path extrusionOk="0" h="852" w="518">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2181150" y="4764050"/>
              <a:ext cx="7625" cy="11400"/>
            </a:xfrm>
            <a:custGeom>
              <a:rect b="b" l="l" r="r" t="t"/>
              <a:pathLst>
                <a:path extrusionOk="0" h="456" w="305">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2170525" y="4761750"/>
              <a:ext cx="8375" cy="8400"/>
            </a:xfrm>
            <a:custGeom>
              <a:rect b="b" l="l" r="r" t="t"/>
              <a:pathLst>
                <a:path extrusionOk="0" h="336" w="335">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2162925" y="4756125"/>
              <a:ext cx="14450" cy="1850"/>
            </a:xfrm>
            <a:custGeom>
              <a:rect b="b" l="l" r="r" t="t"/>
              <a:pathLst>
                <a:path extrusionOk="0" h="74" w="578">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2160650" y="4748075"/>
              <a:ext cx="15975" cy="2175"/>
            </a:xfrm>
            <a:custGeom>
              <a:rect b="b" l="l" r="r" t="t"/>
              <a:pathLst>
                <a:path extrusionOk="0" h="87" w="639">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7"/>
            <p:cNvSpPr/>
            <p:nvPr/>
          </p:nvSpPr>
          <p:spPr>
            <a:xfrm>
              <a:off x="2186125" y="4750800"/>
              <a:ext cx="26225" cy="15550"/>
            </a:xfrm>
            <a:custGeom>
              <a:rect b="b" l="l" r="r" t="t"/>
              <a:pathLst>
                <a:path extrusionOk="0" h="622" w="1049">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7"/>
            <p:cNvSpPr/>
            <p:nvPr/>
          </p:nvSpPr>
          <p:spPr>
            <a:xfrm>
              <a:off x="2175850" y="4747325"/>
              <a:ext cx="13700" cy="16725"/>
            </a:xfrm>
            <a:custGeom>
              <a:rect b="b" l="l" r="r" t="t"/>
              <a:pathLst>
                <a:path extrusionOk="0" h="669" w="548">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7"/>
            <p:cNvSpPr/>
            <p:nvPr/>
          </p:nvSpPr>
          <p:spPr>
            <a:xfrm>
              <a:off x="2039050" y="4757200"/>
              <a:ext cx="50175" cy="38775"/>
            </a:xfrm>
            <a:custGeom>
              <a:rect b="b" l="l" r="r" t="t"/>
              <a:pathLst>
                <a:path extrusionOk="0" h="1551" w="2007">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7"/>
            <p:cNvSpPr/>
            <p:nvPr/>
          </p:nvSpPr>
          <p:spPr>
            <a:xfrm>
              <a:off x="2051225" y="4700975"/>
              <a:ext cx="2300" cy="57000"/>
            </a:xfrm>
            <a:custGeom>
              <a:rect b="b" l="l" r="r" t="t"/>
              <a:pathLst>
                <a:path extrusionOk="0" h="2280" w="92">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7"/>
            <p:cNvSpPr/>
            <p:nvPr/>
          </p:nvSpPr>
          <p:spPr>
            <a:xfrm>
              <a:off x="2105925" y="4781950"/>
              <a:ext cx="40300" cy="2625"/>
            </a:xfrm>
            <a:custGeom>
              <a:rect b="b" l="l" r="r" t="t"/>
              <a:pathLst>
                <a:path extrusionOk="0" h="105" w="1612">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7"/>
            <p:cNvSpPr/>
            <p:nvPr/>
          </p:nvSpPr>
          <p:spPr>
            <a:xfrm>
              <a:off x="2079325" y="4783800"/>
              <a:ext cx="4600" cy="7625"/>
            </a:xfrm>
            <a:custGeom>
              <a:rect b="b" l="l" r="r" t="t"/>
              <a:pathLst>
                <a:path extrusionOk="0" h="305" w="184">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7"/>
            <p:cNvSpPr/>
            <p:nvPr/>
          </p:nvSpPr>
          <p:spPr>
            <a:xfrm>
              <a:off x="2068700" y="4771425"/>
              <a:ext cx="5350" cy="5550"/>
            </a:xfrm>
            <a:custGeom>
              <a:rect b="b" l="l" r="r" t="t"/>
              <a:pathLst>
                <a:path extrusionOk="0" h="222" w="214">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7"/>
            <p:cNvSpPr/>
            <p:nvPr/>
          </p:nvSpPr>
          <p:spPr>
            <a:xfrm>
              <a:off x="2054250" y="4765250"/>
              <a:ext cx="7625" cy="3375"/>
            </a:xfrm>
            <a:custGeom>
              <a:rect b="b" l="l" r="r" t="t"/>
              <a:pathLst>
                <a:path extrusionOk="0" h="135" w="305">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7"/>
            <p:cNvSpPr/>
            <p:nvPr/>
          </p:nvSpPr>
          <p:spPr>
            <a:xfrm>
              <a:off x="2043625" y="4763700"/>
              <a:ext cx="4575" cy="2225"/>
            </a:xfrm>
            <a:custGeom>
              <a:rect b="b" l="l" r="r" t="t"/>
              <a:pathLst>
                <a:path extrusionOk="0" h="89" w="183">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7"/>
            <p:cNvSpPr/>
            <p:nvPr/>
          </p:nvSpPr>
          <p:spPr>
            <a:xfrm>
              <a:off x="1131750" y="3450200"/>
              <a:ext cx="712800" cy="1243200"/>
            </a:xfrm>
            <a:custGeom>
              <a:rect b="b" l="l" r="r" t="t"/>
              <a:pathLst>
                <a:path extrusionOk="0" h="49728" w="28512">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7"/>
            <p:cNvSpPr/>
            <p:nvPr/>
          </p:nvSpPr>
          <p:spPr>
            <a:xfrm>
              <a:off x="1504850" y="3272375"/>
              <a:ext cx="750050" cy="1463575"/>
            </a:xfrm>
            <a:custGeom>
              <a:rect b="b" l="l" r="r" t="t"/>
              <a:pathLst>
                <a:path extrusionOk="0" h="58543" w="30002">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7"/>
            <p:cNvSpPr/>
            <p:nvPr/>
          </p:nvSpPr>
          <p:spPr>
            <a:xfrm>
              <a:off x="1662900" y="3548150"/>
              <a:ext cx="15225" cy="25250"/>
            </a:xfrm>
            <a:custGeom>
              <a:rect b="b" l="l" r="r" t="t"/>
              <a:pathLst>
                <a:path extrusionOk="0" h="1010" w="609">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7"/>
            <p:cNvSpPr/>
            <p:nvPr/>
          </p:nvSpPr>
          <p:spPr>
            <a:xfrm>
              <a:off x="1688750" y="3599050"/>
              <a:ext cx="15225" cy="25250"/>
            </a:xfrm>
            <a:custGeom>
              <a:rect b="b" l="l" r="r" t="t"/>
              <a:pathLst>
                <a:path extrusionOk="0" h="1010" w="609">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7"/>
            <p:cNvSpPr/>
            <p:nvPr/>
          </p:nvSpPr>
          <p:spPr>
            <a:xfrm>
              <a:off x="1714575" y="3649975"/>
              <a:ext cx="15225" cy="25250"/>
            </a:xfrm>
            <a:custGeom>
              <a:rect b="b" l="l" r="r" t="t"/>
              <a:pathLst>
                <a:path extrusionOk="0" h="1010" w="609">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7"/>
            <p:cNvSpPr/>
            <p:nvPr/>
          </p:nvSpPr>
          <p:spPr>
            <a:xfrm>
              <a:off x="1738900" y="3700875"/>
              <a:ext cx="14475" cy="26000"/>
            </a:xfrm>
            <a:custGeom>
              <a:rect b="b" l="l" r="r" t="t"/>
              <a:pathLst>
                <a:path extrusionOk="0" h="1040" w="579">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1763225" y="3752550"/>
              <a:ext cx="13700" cy="26000"/>
            </a:xfrm>
            <a:custGeom>
              <a:rect b="b" l="l" r="r" t="t"/>
              <a:pathLst>
                <a:path extrusionOk="0" h="1040" w="548">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7"/>
            <p:cNvSpPr/>
            <p:nvPr/>
          </p:nvSpPr>
          <p:spPr>
            <a:xfrm>
              <a:off x="1786775" y="3804975"/>
              <a:ext cx="13700" cy="26025"/>
            </a:xfrm>
            <a:custGeom>
              <a:rect b="b" l="l" r="r" t="t"/>
              <a:pathLst>
                <a:path extrusionOk="0" h="1041" w="548">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7"/>
            <p:cNvSpPr/>
            <p:nvPr/>
          </p:nvSpPr>
          <p:spPr>
            <a:xfrm>
              <a:off x="1808800" y="3857425"/>
              <a:ext cx="13725" cy="26000"/>
            </a:xfrm>
            <a:custGeom>
              <a:rect b="b" l="l" r="r" t="t"/>
              <a:pathLst>
                <a:path extrusionOk="0" h="1040" w="549">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7"/>
            <p:cNvSpPr/>
            <p:nvPr/>
          </p:nvSpPr>
          <p:spPr>
            <a:xfrm>
              <a:off x="1830850" y="3909850"/>
              <a:ext cx="12950" cy="26700"/>
            </a:xfrm>
            <a:custGeom>
              <a:rect b="b" l="l" r="r" t="t"/>
              <a:pathLst>
                <a:path extrusionOk="0" h="1068" w="518">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7"/>
            <p:cNvSpPr/>
            <p:nvPr/>
          </p:nvSpPr>
          <p:spPr>
            <a:xfrm>
              <a:off x="1852125" y="3962350"/>
              <a:ext cx="12175" cy="26700"/>
            </a:xfrm>
            <a:custGeom>
              <a:rect b="b" l="l" r="r" t="t"/>
              <a:pathLst>
                <a:path extrusionOk="0" h="1068" w="487">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7"/>
            <p:cNvSpPr/>
            <p:nvPr/>
          </p:nvSpPr>
          <p:spPr>
            <a:xfrm>
              <a:off x="1871875" y="4016225"/>
              <a:ext cx="12950" cy="26700"/>
            </a:xfrm>
            <a:custGeom>
              <a:rect b="b" l="l" r="r" t="t"/>
              <a:pathLst>
                <a:path extrusionOk="0" h="1068" w="518">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7"/>
            <p:cNvSpPr/>
            <p:nvPr/>
          </p:nvSpPr>
          <p:spPr>
            <a:xfrm>
              <a:off x="1891650" y="4069425"/>
              <a:ext cx="12175" cy="26775"/>
            </a:xfrm>
            <a:custGeom>
              <a:rect b="b" l="l" r="r" t="t"/>
              <a:pathLst>
                <a:path extrusionOk="0" h="1071" w="487">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7"/>
            <p:cNvSpPr/>
            <p:nvPr/>
          </p:nvSpPr>
          <p:spPr>
            <a:xfrm>
              <a:off x="1910625" y="4123375"/>
              <a:ext cx="11425" cy="26700"/>
            </a:xfrm>
            <a:custGeom>
              <a:rect b="b" l="l" r="r" t="t"/>
              <a:pathLst>
                <a:path extrusionOk="0" h="1068" w="457">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7"/>
            <p:cNvSpPr/>
            <p:nvPr/>
          </p:nvSpPr>
          <p:spPr>
            <a:xfrm>
              <a:off x="1928125" y="4177400"/>
              <a:ext cx="11400" cy="27375"/>
            </a:xfrm>
            <a:custGeom>
              <a:rect b="b" l="l" r="r" t="t"/>
              <a:pathLst>
                <a:path extrusionOk="0" h="1095" w="456">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1945600" y="4232050"/>
              <a:ext cx="10650" cy="26675"/>
            </a:xfrm>
            <a:custGeom>
              <a:rect b="b" l="l" r="r" t="t"/>
              <a:pathLst>
                <a:path extrusionOk="0" h="1067" w="426">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1961550" y="4286075"/>
              <a:ext cx="10650" cy="27375"/>
            </a:xfrm>
            <a:custGeom>
              <a:rect b="b" l="l" r="r" t="t"/>
              <a:pathLst>
                <a:path extrusionOk="0" h="1095" w="426">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1976750" y="4341475"/>
              <a:ext cx="10650" cy="27450"/>
            </a:xfrm>
            <a:custGeom>
              <a:rect b="b" l="l" r="r" t="t"/>
              <a:pathLst>
                <a:path extrusionOk="0" h="1098" w="426">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1991950" y="4396250"/>
              <a:ext cx="9900" cy="27375"/>
            </a:xfrm>
            <a:custGeom>
              <a:rect b="b" l="l" r="r" t="t"/>
              <a:pathLst>
                <a:path extrusionOk="0" h="1095" w="396">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2006375" y="4451650"/>
              <a:ext cx="9150" cy="27450"/>
            </a:xfrm>
            <a:custGeom>
              <a:rect b="b" l="l" r="r" t="t"/>
              <a:pathLst>
                <a:path extrusionOk="0" h="1098" w="366">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2019300" y="4507125"/>
              <a:ext cx="9150" cy="27450"/>
            </a:xfrm>
            <a:custGeom>
              <a:rect b="b" l="l" r="r" t="t"/>
              <a:pathLst>
                <a:path extrusionOk="0" h="1098" w="366">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7"/>
            <p:cNvSpPr/>
            <p:nvPr/>
          </p:nvSpPr>
          <p:spPr>
            <a:xfrm>
              <a:off x="2031450" y="4562600"/>
              <a:ext cx="8400" cy="28200"/>
            </a:xfrm>
            <a:custGeom>
              <a:rect b="b" l="l" r="r" t="t"/>
              <a:pathLst>
                <a:path extrusionOk="0" h="1128" w="336">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2042850" y="4618150"/>
              <a:ext cx="8400" cy="28125"/>
            </a:xfrm>
            <a:custGeom>
              <a:rect b="b" l="l" r="r" t="t"/>
              <a:pathLst>
                <a:path extrusionOk="0" h="1125" w="336">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7"/>
            <p:cNvSpPr/>
            <p:nvPr/>
          </p:nvSpPr>
          <p:spPr>
            <a:xfrm>
              <a:off x="2053500" y="4674250"/>
              <a:ext cx="6100" cy="13825"/>
            </a:xfrm>
            <a:custGeom>
              <a:rect b="b" l="l" r="r" t="t"/>
              <a:pathLst>
                <a:path extrusionOk="0" h="553" w="244">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7"/>
            <p:cNvSpPr/>
            <p:nvPr/>
          </p:nvSpPr>
          <p:spPr>
            <a:xfrm>
              <a:off x="1978275" y="4688050"/>
              <a:ext cx="276625" cy="47900"/>
            </a:xfrm>
            <a:custGeom>
              <a:rect b="b" l="l" r="r" t="t"/>
              <a:pathLst>
                <a:path extrusionOk="0" h="1916" w="11065">
                  <a:moveTo>
                    <a:pt x="0" y="0"/>
                  </a:moveTo>
                  <a:lnTo>
                    <a:pt x="547" y="1794"/>
                  </a:lnTo>
                  <a:lnTo>
                    <a:pt x="11064" y="1915"/>
                  </a:lnTo>
                  <a:lnTo>
                    <a:pt x="10639" y="1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1635550" y="3542900"/>
              <a:ext cx="401250" cy="1148975"/>
            </a:xfrm>
            <a:custGeom>
              <a:rect b="b" l="l" r="r" t="t"/>
              <a:pathLst>
                <a:path extrusionOk="0" h="45959" w="1605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1197100" y="4474225"/>
              <a:ext cx="20550" cy="21700"/>
            </a:xfrm>
            <a:custGeom>
              <a:rect b="b" l="l" r="r" t="t"/>
              <a:pathLst>
                <a:path extrusionOk="0" h="868" w="822">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1233575" y="4430350"/>
              <a:ext cx="20550" cy="22250"/>
            </a:xfrm>
            <a:custGeom>
              <a:rect b="b" l="l" r="r" t="t"/>
              <a:pathLst>
                <a:path extrusionOk="0" h="890" w="822">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1270050" y="4386075"/>
              <a:ext cx="19775" cy="22450"/>
            </a:xfrm>
            <a:custGeom>
              <a:rect b="b" l="l" r="r" t="t"/>
              <a:pathLst>
                <a:path extrusionOk="0" h="898" w="791">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1305750" y="4341450"/>
              <a:ext cx="19800" cy="22250"/>
            </a:xfrm>
            <a:custGeom>
              <a:rect b="b" l="l" r="r" t="t"/>
              <a:pathLst>
                <a:path extrusionOk="0" h="890" w="792">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1340725" y="4296625"/>
              <a:ext cx="20525" cy="22425"/>
            </a:xfrm>
            <a:custGeom>
              <a:rect b="b" l="l" r="r" t="t"/>
              <a:pathLst>
                <a:path extrusionOk="0" h="897" w="821">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1376425" y="4251800"/>
              <a:ext cx="19800" cy="22975"/>
            </a:xfrm>
            <a:custGeom>
              <a:rect b="b" l="l" r="r" t="t"/>
              <a:pathLst>
                <a:path extrusionOk="0" h="919" w="792">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1411375" y="4207700"/>
              <a:ext cx="20550" cy="22250"/>
            </a:xfrm>
            <a:custGeom>
              <a:rect b="b" l="l" r="r" t="t"/>
              <a:pathLst>
                <a:path extrusionOk="0" h="890" w="822">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1447850" y="4163650"/>
              <a:ext cx="20550" cy="22225"/>
            </a:xfrm>
            <a:custGeom>
              <a:rect b="b" l="l" r="r" t="t"/>
              <a:pathLst>
                <a:path extrusionOk="0" h="889" w="822">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1484325" y="4120325"/>
              <a:ext cx="21325" cy="22225"/>
            </a:xfrm>
            <a:custGeom>
              <a:rect b="b" l="l" r="r" t="t"/>
              <a:pathLst>
                <a:path extrusionOk="0" h="889" w="853">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1521575" y="4077000"/>
              <a:ext cx="20550" cy="22250"/>
            </a:xfrm>
            <a:custGeom>
              <a:rect b="b" l="l" r="r" t="t"/>
              <a:pathLst>
                <a:path extrusionOk="0" h="890" w="822">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1558800" y="4032725"/>
              <a:ext cx="19800" cy="22450"/>
            </a:xfrm>
            <a:custGeom>
              <a:rect b="b" l="l" r="r" t="t"/>
              <a:pathLst>
                <a:path extrusionOk="0" h="898" w="792">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1592250" y="3982050"/>
              <a:ext cx="9900" cy="27450"/>
            </a:xfrm>
            <a:custGeom>
              <a:rect b="b" l="l" r="r" t="t"/>
              <a:pathLst>
                <a:path extrusionOk="0" h="1098" w="396">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1606675" y="3926575"/>
              <a:ext cx="9150" cy="27500"/>
            </a:xfrm>
            <a:custGeom>
              <a:rect b="b" l="l" r="r" t="t"/>
              <a:pathLst>
                <a:path extrusionOk="0" h="1100" w="366">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1619600" y="3870400"/>
              <a:ext cx="7625" cy="28150"/>
            </a:xfrm>
            <a:custGeom>
              <a:rect b="b" l="l" r="r" t="t"/>
              <a:pathLst>
                <a:path extrusionOk="0" h="1126" w="305">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1630225" y="3814175"/>
              <a:ext cx="7625" cy="28150"/>
            </a:xfrm>
            <a:custGeom>
              <a:rect b="b" l="l" r="r" t="t"/>
              <a:pathLst>
                <a:path extrusionOk="0" h="1126" w="305">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1639350" y="3758650"/>
              <a:ext cx="7625" cy="27500"/>
            </a:xfrm>
            <a:custGeom>
              <a:rect b="b" l="l" r="r" t="t"/>
              <a:pathLst>
                <a:path extrusionOk="0" h="1100" w="305">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1648475" y="3710825"/>
              <a:ext cx="6850" cy="19800"/>
            </a:xfrm>
            <a:custGeom>
              <a:rect b="b" l="l" r="r" t="t"/>
              <a:pathLst>
                <a:path extrusionOk="0" h="792" w="274">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1131750" y="4457800"/>
              <a:ext cx="217350" cy="235600"/>
            </a:xfrm>
            <a:custGeom>
              <a:rect b="b" l="l" r="r" t="t"/>
              <a:pathLst>
                <a:path extrusionOk="0" h="9424" w="8694">
                  <a:moveTo>
                    <a:pt x="1459" y="1"/>
                  </a:moveTo>
                  <a:lnTo>
                    <a:pt x="0" y="1916"/>
                  </a:lnTo>
                  <a:lnTo>
                    <a:pt x="7356" y="9423"/>
                  </a:lnTo>
                  <a:lnTo>
                    <a:pt x="8694" y="7843"/>
                  </a:lnTo>
                  <a:lnTo>
                    <a:pt x="14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1607450" y="3608250"/>
              <a:ext cx="183900" cy="522100"/>
            </a:xfrm>
            <a:custGeom>
              <a:rect b="b" l="l" r="r" t="t"/>
              <a:pathLst>
                <a:path extrusionOk="0" h="20884" w="7356">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1792100" y="2875700"/>
              <a:ext cx="736350" cy="311450"/>
            </a:xfrm>
            <a:custGeom>
              <a:rect b="b" l="l" r="r" t="t"/>
              <a:pathLst>
                <a:path extrusionOk="0" h="12458" w="29454">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1779175" y="2523050"/>
              <a:ext cx="157325" cy="137150"/>
            </a:xfrm>
            <a:custGeom>
              <a:rect b="b" l="l" r="r" t="t"/>
              <a:pathLst>
                <a:path extrusionOk="0" h="5486" w="6293">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1592250" y="2320225"/>
              <a:ext cx="269775" cy="619350"/>
            </a:xfrm>
            <a:custGeom>
              <a:rect b="b" l="l" r="r" t="t"/>
              <a:pathLst>
                <a:path extrusionOk="0" h="24774" w="10791">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1832375" y="2459950"/>
              <a:ext cx="14450" cy="14575"/>
            </a:xfrm>
            <a:custGeom>
              <a:rect b="b" l="l" r="r" t="t"/>
              <a:pathLst>
                <a:path extrusionOk="0" h="583" w="578">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1824000" y="2450175"/>
              <a:ext cx="30425" cy="9225"/>
            </a:xfrm>
            <a:custGeom>
              <a:rect b="b" l="l" r="r" t="t"/>
              <a:pathLst>
                <a:path extrusionOk="0" h="369" w="1217">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1747250" y="2460625"/>
              <a:ext cx="16000" cy="14275"/>
            </a:xfrm>
            <a:custGeom>
              <a:rect b="b" l="l" r="r" t="t"/>
              <a:pathLst>
                <a:path extrusionOk="0" h="571" w="64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1738150" y="2450175"/>
              <a:ext cx="29650" cy="9225"/>
            </a:xfrm>
            <a:custGeom>
              <a:rect b="b" l="l" r="r" t="t"/>
              <a:pathLst>
                <a:path extrusionOk="0" h="369" w="1186">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1767025" y="2532250"/>
              <a:ext cx="40300" cy="22175"/>
            </a:xfrm>
            <a:custGeom>
              <a:rect b="b" l="l" r="r" t="t"/>
              <a:pathLst>
                <a:path extrusionOk="0" h="887" w="1612">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1722175" y="2596825"/>
              <a:ext cx="75250" cy="39625"/>
            </a:xfrm>
            <a:custGeom>
              <a:rect b="b" l="l" r="r" t="t"/>
              <a:pathLst>
                <a:path extrusionOk="0" h="1585" w="301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1555000" y="2281950"/>
              <a:ext cx="329075" cy="330875"/>
            </a:xfrm>
            <a:custGeom>
              <a:rect b="b" l="l" r="r" t="t"/>
              <a:pathLst>
                <a:path extrusionOk="0" h="13235" w="13163">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1793625" y="2457025"/>
              <a:ext cx="21300" cy="68750"/>
            </a:xfrm>
            <a:custGeom>
              <a:rect b="b" l="l" r="r" t="t"/>
              <a:pathLst>
                <a:path extrusionOk="0" h="2750" w="852">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1623400" y="2417250"/>
              <a:ext cx="269775" cy="92725"/>
            </a:xfrm>
            <a:custGeom>
              <a:rect b="b" l="l" r="r" t="t"/>
              <a:pathLst>
                <a:path extrusionOk="0" h="3709" w="10791">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1461550" y="2544325"/>
              <a:ext cx="156550" cy="136875"/>
            </a:xfrm>
            <a:custGeom>
              <a:rect b="b" l="l" r="r" t="t"/>
              <a:pathLst>
                <a:path extrusionOk="0" h="5475" w="6262">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1571725" y="2549600"/>
              <a:ext cx="42575" cy="51050"/>
            </a:xfrm>
            <a:custGeom>
              <a:rect b="b" l="l" r="r" t="t"/>
              <a:pathLst>
                <a:path extrusionOk="0" h="2042" w="1703">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1873400" y="2553525"/>
              <a:ext cx="77525" cy="43575"/>
            </a:xfrm>
            <a:custGeom>
              <a:rect b="b" l="l" r="r" t="t"/>
              <a:pathLst>
                <a:path extrusionOk="0" h="1743" w="3101">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1457750" y="2565675"/>
              <a:ext cx="102600" cy="44375"/>
            </a:xfrm>
            <a:custGeom>
              <a:rect b="b" l="l" r="r" t="t"/>
              <a:pathLst>
                <a:path extrusionOk="0" h="1775" w="4104">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1608200" y="2361275"/>
              <a:ext cx="148200" cy="88175"/>
            </a:xfrm>
            <a:custGeom>
              <a:rect b="b" l="l" r="r" t="t"/>
              <a:pathLst>
                <a:path extrusionOk="0" h="3527" w="5928">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1354400" y="2862025"/>
              <a:ext cx="618575" cy="83050"/>
            </a:xfrm>
            <a:custGeom>
              <a:rect b="b" l="l" r="r" t="t"/>
              <a:pathLst>
                <a:path extrusionOk="0" h="3322" w="24743">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1458500" y="2760750"/>
              <a:ext cx="449875" cy="89200"/>
            </a:xfrm>
            <a:custGeom>
              <a:rect b="b" l="l" r="r" t="t"/>
              <a:pathLst>
                <a:path extrusionOk="0" h="3568" w="17995">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1527650" y="2703750"/>
              <a:ext cx="119325" cy="21525"/>
            </a:xfrm>
            <a:custGeom>
              <a:rect b="b" l="l" r="r" t="t"/>
              <a:pathLst>
                <a:path extrusionOk="0" h="861" w="4773">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1801200" y="2712325"/>
              <a:ext cx="66900" cy="23600"/>
            </a:xfrm>
            <a:custGeom>
              <a:rect b="b" l="l" r="r" t="t"/>
              <a:pathLst>
                <a:path extrusionOk="0" h="944" w="2676">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1547400" y="2980575"/>
              <a:ext cx="462050" cy="52875"/>
            </a:xfrm>
            <a:custGeom>
              <a:rect b="b" l="l" r="r" t="t"/>
              <a:pathLst>
                <a:path extrusionOk="0" h="2115" w="18482">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1500300" y="2875700"/>
              <a:ext cx="129200" cy="158100"/>
            </a:xfrm>
            <a:custGeom>
              <a:rect b="b" l="l" r="r" t="t"/>
              <a:pathLst>
                <a:path extrusionOk="0" h="6324" w="5168">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1853650" y="2846825"/>
              <a:ext cx="65375" cy="209775"/>
            </a:xfrm>
            <a:custGeom>
              <a:rect b="b" l="l" r="r" t="t"/>
              <a:pathLst>
                <a:path extrusionOk="0" h="8391" w="2615">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1639350" y="2688625"/>
              <a:ext cx="166450" cy="141150"/>
            </a:xfrm>
            <a:custGeom>
              <a:rect b="b" l="l" r="r" t="t"/>
              <a:pathLst>
                <a:path extrusionOk="0" h="5646" w="6658">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952400" y="3006350"/>
              <a:ext cx="1268300" cy="658150"/>
            </a:xfrm>
            <a:custGeom>
              <a:rect b="b" l="l" r="r" t="t"/>
              <a:pathLst>
                <a:path extrusionOk="0" h="26326" w="50732">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1475975" y="3194875"/>
              <a:ext cx="601850" cy="63075"/>
            </a:xfrm>
            <a:custGeom>
              <a:rect b="b" l="l" r="r" t="t"/>
              <a:pathLst>
                <a:path extrusionOk="0" h="2523" w="24074">
                  <a:moveTo>
                    <a:pt x="61" y="0"/>
                  </a:moveTo>
                  <a:lnTo>
                    <a:pt x="1" y="1338"/>
                  </a:lnTo>
                  <a:lnTo>
                    <a:pt x="24013" y="2523"/>
                  </a:lnTo>
                  <a:lnTo>
                    <a:pt x="24074" y="1216"/>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1476725" y="3273900"/>
              <a:ext cx="601875" cy="61575"/>
            </a:xfrm>
            <a:custGeom>
              <a:rect b="b" l="l" r="r" t="t"/>
              <a:pathLst>
                <a:path extrusionOk="0" h="2463" w="24075">
                  <a:moveTo>
                    <a:pt x="62" y="0"/>
                  </a:moveTo>
                  <a:lnTo>
                    <a:pt x="1" y="1338"/>
                  </a:lnTo>
                  <a:lnTo>
                    <a:pt x="23983" y="2462"/>
                  </a:lnTo>
                  <a:lnTo>
                    <a:pt x="24074" y="1155"/>
                  </a:lnTo>
                  <a:lnTo>
                    <a:pt x="6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7"/>
            <p:cNvSpPr/>
            <p:nvPr/>
          </p:nvSpPr>
          <p:spPr>
            <a:xfrm>
              <a:off x="1472950" y="3356725"/>
              <a:ext cx="298650" cy="47125"/>
            </a:xfrm>
            <a:custGeom>
              <a:rect b="b" l="l" r="r" t="t"/>
              <a:pathLst>
                <a:path extrusionOk="0" h="1885" w="11946">
                  <a:moveTo>
                    <a:pt x="61" y="0"/>
                  </a:moveTo>
                  <a:lnTo>
                    <a:pt x="0" y="1338"/>
                  </a:lnTo>
                  <a:lnTo>
                    <a:pt x="11885" y="1885"/>
                  </a:lnTo>
                  <a:lnTo>
                    <a:pt x="11946" y="578"/>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7"/>
            <p:cNvSpPr/>
            <p:nvPr/>
          </p:nvSpPr>
          <p:spPr>
            <a:xfrm>
              <a:off x="989650" y="3069125"/>
              <a:ext cx="436950" cy="395900"/>
            </a:xfrm>
            <a:custGeom>
              <a:rect b="b" l="l" r="r" t="t"/>
              <a:pathLst>
                <a:path extrusionOk="0" h="15836" w="17478">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1081600" y="3196825"/>
              <a:ext cx="224950" cy="268575"/>
            </a:xfrm>
            <a:custGeom>
              <a:rect b="b" l="l" r="r" t="t"/>
              <a:pathLst>
                <a:path extrusionOk="0" h="10743" w="8998">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1283725" y="3271200"/>
              <a:ext cx="16750" cy="14600"/>
            </a:xfrm>
            <a:custGeom>
              <a:rect b="b" l="l" r="r" t="t"/>
              <a:pathLst>
                <a:path extrusionOk="0" h="584" w="67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1274600" y="3264675"/>
              <a:ext cx="26625" cy="8575"/>
            </a:xfrm>
            <a:custGeom>
              <a:rect b="b" l="l" r="r" t="t"/>
              <a:pathLst>
                <a:path extrusionOk="0" h="343" w="1065">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1206400" y="3269225"/>
              <a:ext cx="18850" cy="14625"/>
            </a:xfrm>
            <a:custGeom>
              <a:rect b="b" l="l" r="r" t="t"/>
              <a:pathLst>
                <a:path extrusionOk="0" h="585" w="754">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1199375" y="3262400"/>
              <a:ext cx="25100" cy="8800"/>
            </a:xfrm>
            <a:custGeom>
              <a:rect b="b" l="l" r="r" t="t"/>
              <a:pathLst>
                <a:path extrusionOk="0" h="352" w="1004">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1245725" y="3270850"/>
              <a:ext cx="19025" cy="61575"/>
            </a:xfrm>
            <a:custGeom>
              <a:rect b="b" l="l" r="r" t="t"/>
              <a:pathLst>
                <a:path extrusionOk="0" h="2463" w="761">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1218375" y="3335225"/>
              <a:ext cx="37250" cy="21825"/>
            </a:xfrm>
            <a:custGeom>
              <a:rect b="b" l="l" r="r" t="t"/>
              <a:pathLst>
                <a:path extrusionOk="0" h="873" w="149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1178850" y="3390150"/>
              <a:ext cx="62350" cy="38025"/>
            </a:xfrm>
            <a:custGeom>
              <a:rect b="b" l="l" r="r" t="t"/>
              <a:pathLst>
                <a:path extrusionOk="0" h="1521" w="2494">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1098300" y="3107175"/>
              <a:ext cx="224750" cy="191825"/>
            </a:xfrm>
            <a:custGeom>
              <a:rect b="b" l="l" r="r" t="t"/>
              <a:pathLst>
                <a:path extrusionOk="0" h="7673" w="899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7"/>
            <p:cNvSpPr/>
            <p:nvPr/>
          </p:nvSpPr>
          <p:spPr>
            <a:xfrm>
              <a:off x="1092225" y="3268250"/>
              <a:ext cx="19800" cy="37150"/>
            </a:xfrm>
            <a:custGeom>
              <a:rect b="b" l="l" r="r" t="t"/>
              <a:pathLst>
                <a:path extrusionOk="0" h="1486" w="792">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7"/>
            <p:cNvSpPr/>
            <p:nvPr/>
          </p:nvSpPr>
          <p:spPr>
            <a:xfrm>
              <a:off x="1248775" y="2934225"/>
              <a:ext cx="267500" cy="626975"/>
            </a:xfrm>
            <a:custGeom>
              <a:rect b="b" l="l" r="r" t="t"/>
              <a:pathLst>
                <a:path extrusionOk="0" h="25079" w="1070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86"/>
          <p:cNvSpPr/>
          <p:nvPr/>
        </p:nvSpPr>
        <p:spPr>
          <a:xfrm>
            <a:off x="1268400" y="1587525"/>
            <a:ext cx="6607200" cy="3386100"/>
          </a:xfrm>
          <a:prstGeom prst="roundRect">
            <a:avLst>
              <a:gd fmla="val 679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1660" name="Google Shape;1660;p86"/>
          <p:cNvSpPr txBox="1"/>
          <p:nvPr>
            <p:ph idx="2" type="subTitle"/>
          </p:nvPr>
        </p:nvSpPr>
        <p:spPr>
          <a:xfrm>
            <a:off x="1435350" y="1102525"/>
            <a:ext cx="6273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t>Konsep Dosen menambahkan soal dan beberapa kunci jawaban</a:t>
            </a:r>
            <a:endParaRPr sz="1400"/>
          </a:p>
        </p:txBody>
      </p:sp>
      <p:pic>
        <p:nvPicPr>
          <p:cNvPr id="1661" name="Google Shape;1661;p86"/>
          <p:cNvPicPr preferRelativeResize="0"/>
          <p:nvPr/>
        </p:nvPicPr>
        <p:blipFill rotWithShape="1">
          <a:blip r:embed="rId3">
            <a:alphaModFix/>
          </a:blip>
          <a:srcRect b="0" l="0" r="61938" t="0"/>
          <a:stretch/>
        </p:blipFill>
        <p:spPr>
          <a:xfrm>
            <a:off x="3427827" y="1702752"/>
            <a:ext cx="2288348" cy="315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87"/>
          <p:cNvSpPr/>
          <p:nvPr/>
        </p:nvSpPr>
        <p:spPr>
          <a:xfrm>
            <a:off x="1268400" y="1587525"/>
            <a:ext cx="6607200" cy="3386100"/>
          </a:xfrm>
          <a:prstGeom prst="roundRect">
            <a:avLst>
              <a:gd fmla="val 679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1668" name="Google Shape;1668;p87"/>
          <p:cNvSpPr txBox="1"/>
          <p:nvPr>
            <p:ph idx="2" type="subTitle"/>
          </p:nvPr>
        </p:nvSpPr>
        <p:spPr>
          <a:xfrm>
            <a:off x="1435350" y="1102525"/>
            <a:ext cx="6273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solidFill>
                  <a:schemeClr val="dk1"/>
                </a:solidFill>
              </a:rPr>
              <a:t>Konsep Mahasiswa Mengerjakan Soal</a:t>
            </a:r>
            <a:endParaRPr sz="1400"/>
          </a:p>
        </p:txBody>
      </p:sp>
      <p:pic>
        <p:nvPicPr>
          <p:cNvPr id="1669" name="Google Shape;1669;p87"/>
          <p:cNvPicPr preferRelativeResize="0"/>
          <p:nvPr/>
        </p:nvPicPr>
        <p:blipFill rotWithShape="1">
          <a:blip r:embed="rId3">
            <a:alphaModFix/>
          </a:blip>
          <a:srcRect b="8011" l="0" r="0" t="8011"/>
          <a:stretch/>
        </p:blipFill>
        <p:spPr>
          <a:xfrm>
            <a:off x="1662339" y="1753425"/>
            <a:ext cx="5819325" cy="3054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p88"/>
          <p:cNvSpPr txBox="1"/>
          <p:nvPr>
            <p:ph type="title"/>
          </p:nvPr>
        </p:nvSpPr>
        <p:spPr>
          <a:xfrm>
            <a:off x="1251800" y="1955400"/>
            <a:ext cx="577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Desain Sistem</a:t>
            </a:r>
            <a:endParaRPr sz="4000"/>
          </a:p>
        </p:txBody>
      </p:sp>
      <p:grpSp>
        <p:nvGrpSpPr>
          <p:cNvPr id="1675" name="Google Shape;1675;p88"/>
          <p:cNvGrpSpPr/>
          <p:nvPr/>
        </p:nvGrpSpPr>
        <p:grpSpPr>
          <a:xfrm flipH="1">
            <a:off x="5664526" y="3810849"/>
            <a:ext cx="1019450" cy="1379152"/>
            <a:chOff x="3231057" y="5846468"/>
            <a:chExt cx="1701919" cy="2302424"/>
          </a:xfrm>
        </p:grpSpPr>
        <p:sp>
          <p:nvSpPr>
            <p:cNvPr id="1676" name="Google Shape;1676;p88"/>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8"/>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8"/>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8"/>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8"/>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88"/>
          <p:cNvGrpSpPr/>
          <p:nvPr/>
        </p:nvGrpSpPr>
        <p:grpSpPr>
          <a:xfrm>
            <a:off x="6683963" y="4278168"/>
            <a:ext cx="668104" cy="895218"/>
            <a:chOff x="122038" y="7256930"/>
            <a:chExt cx="668104" cy="895218"/>
          </a:xfrm>
        </p:grpSpPr>
        <p:sp>
          <p:nvSpPr>
            <p:cNvPr id="1689" name="Google Shape;1689;p88"/>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8"/>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8"/>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8"/>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8"/>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8"/>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89"/>
          <p:cNvSpPr txBox="1"/>
          <p:nvPr>
            <p:ph type="title"/>
          </p:nvPr>
        </p:nvSpPr>
        <p:spPr>
          <a:xfrm>
            <a:off x="2980950" y="297700"/>
            <a:ext cx="3182100" cy="507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100"/>
              <a:t>Flowchart Similarity</a:t>
            </a:r>
            <a:endParaRPr sz="2100"/>
          </a:p>
        </p:txBody>
      </p:sp>
      <p:pic>
        <p:nvPicPr>
          <p:cNvPr id="1700" name="Google Shape;1700;p89"/>
          <p:cNvPicPr preferRelativeResize="0"/>
          <p:nvPr/>
        </p:nvPicPr>
        <p:blipFill>
          <a:blip r:embed="rId3">
            <a:alphaModFix/>
          </a:blip>
          <a:stretch>
            <a:fillRect/>
          </a:stretch>
        </p:blipFill>
        <p:spPr>
          <a:xfrm>
            <a:off x="913988" y="1255700"/>
            <a:ext cx="7316024" cy="311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90"/>
          <p:cNvSpPr txBox="1"/>
          <p:nvPr>
            <p:ph type="title"/>
          </p:nvPr>
        </p:nvSpPr>
        <p:spPr>
          <a:xfrm>
            <a:off x="311700" y="33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Arsitektur Sistem</a:t>
            </a:r>
            <a:endParaRPr/>
          </a:p>
        </p:txBody>
      </p:sp>
      <p:pic>
        <p:nvPicPr>
          <p:cNvPr id="1706" name="Google Shape;1706;p90"/>
          <p:cNvPicPr preferRelativeResize="0"/>
          <p:nvPr/>
        </p:nvPicPr>
        <p:blipFill rotWithShape="1">
          <a:blip r:embed="rId3">
            <a:alphaModFix/>
          </a:blip>
          <a:srcRect b="0" l="337" r="347" t="0"/>
          <a:stretch/>
        </p:blipFill>
        <p:spPr>
          <a:xfrm>
            <a:off x="1671813" y="1040550"/>
            <a:ext cx="5800376" cy="3730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91"/>
          <p:cNvSpPr txBox="1"/>
          <p:nvPr>
            <p:ph type="title"/>
          </p:nvPr>
        </p:nvSpPr>
        <p:spPr>
          <a:xfrm>
            <a:off x="311700" y="24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Uji Coba Sistem</a:t>
            </a:r>
            <a:endParaRPr sz="2400"/>
          </a:p>
        </p:txBody>
      </p:sp>
      <p:pic>
        <p:nvPicPr>
          <p:cNvPr id="1712" name="Google Shape;1712;p91"/>
          <p:cNvPicPr preferRelativeResize="0"/>
          <p:nvPr/>
        </p:nvPicPr>
        <p:blipFill>
          <a:blip r:embed="rId3">
            <a:alphaModFix/>
          </a:blip>
          <a:stretch>
            <a:fillRect/>
          </a:stretch>
        </p:blipFill>
        <p:spPr>
          <a:xfrm>
            <a:off x="1014412" y="946275"/>
            <a:ext cx="7115177" cy="2557026"/>
          </a:xfrm>
          <a:prstGeom prst="rect">
            <a:avLst/>
          </a:prstGeom>
          <a:noFill/>
          <a:ln>
            <a:noFill/>
          </a:ln>
        </p:spPr>
      </p:pic>
      <p:pic>
        <p:nvPicPr>
          <p:cNvPr id="1713" name="Google Shape;1713;p91"/>
          <p:cNvPicPr preferRelativeResize="0"/>
          <p:nvPr/>
        </p:nvPicPr>
        <p:blipFill>
          <a:blip r:embed="rId4">
            <a:alphaModFix/>
          </a:blip>
          <a:stretch>
            <a:fillRect/>
          </a:stretch>
        </p:blipFill>
        <p:spPr>
          <a:xfrm>
            <a:off x="609600" y="3881737"/>
            <a:ext cx="7924797" cy="777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92"/>
          <p:cNvSpPr txBox="1"/>
          <p:nvPr>
            <p:ph type="title"/>
          </p:nvPr>
        </p:nvSpPr>
        <p:spPr>
          <a:xfrm>
            <a:off x="1251800" y="1955400"/>
            <a:ext cx="5775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Pengujian</a:t>
            </a:r>
            <a:endParaRPr sz="4000"/>
          </a:p>
        </p:txBody>
      </p:sp>
      <p:grpSp>
        <p:nvGrpSpPr>
          <p:cNvPr id="1719" name="Google Shape;1719;p92"/>
          <p:cNvGrpSpPr/>
          <p:nvPr/>
        </p:nvGrpSpPr>
        <p:grpSpPr>
          <a:xfrm flipH="1">
            <a:off x="5664526" y="3810849"/>
            <a:ext cx="1019450" cy="1379152"/>
            <a:chOff x="3231057" y="5846468"/>
            <a:chExt cx="1701919" cy="2302424"/>
          </a:xfrm>
        </p:grpSpPr>
        <p:sp>
          <p:nvSpPr>
            <p:cNvPr id="1720" name="Google Shape;1720;p92"/>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2"/>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2"/>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2"/>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2"/>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2"/>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2"/>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2"/>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2"/>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2"/>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2"/>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2"/>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92"/>
          <p:cNvGrpSpPr/>
          <p:nvPr/>
        </p:nvGrpSpPr>
        <p:grpSpPr>
          <a:xfrm>
            <a:off x="6683963" y="4278168"/>
            <a:ext cx="668104" cy="895218"/>
            <a:chOff x="122038" y="7256930"/>
            <a:chExt cx="668104" cy="895218"/>
          </a:xfrm>
        </p:grpSpPr>
        <p:sp>
          <p:nvSpPr>
            <p:cNvPr id="1733" name="Google Shape;1733;p92"/>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2"/>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2"/>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2"/>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2"/>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2"/>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Pengujian Fungsionalitas</a:t>
            </a:r>
            <a:endParaRPr/>
          </a:p>
        </p:txBody>
      </p:sp>
      <p:pic>
        <p:nvPicPr>
          <p:cNvPr id="1744" name="Google Shape;1744;p93"/>
          <p:cNvPicPr preferRelativeResize="0"/>
          <p:nvPr/>
        </p:nvPicPr>
        <p:blipFill>
          <a:blip r:embed="rId3">
            <a:alphaModFix/>
          </a:blip>
          <a:stretch>
            <a:fillRect/>
          </a:stretch>
        </p:blipFill>
        <p:spPr>
          <a:xfrm>
            <a:off x="1138225" y="2673913"/>
            <a:ext cx="6867525" cy="41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94"/>
          <p:cNvSpPr txBox="1"/>
          <p:nvPr>
            <p:ph idx="7" type="subTitle"/>
          </p:nvPr>
        </p:nvSpPr>
        <p:spPr>
          <a:xfrm>
            <a:off x="5423775" y="1933350"/>
            <a:ext cx="2882400" cy="85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Akurasi sistem multi key lebih tinggi dibandingkan single key.</a:t>
            </a:r>
            <a:endParaRPr/>
          </a:p>
        </p:txBody>
      </p:sp>
      <p:sp>
        <p:nvSpPr>
          <p:cNvPr id="1750" name="Google Shape;1750;p94"/>
          <p:cNvSpPr txBox="1"/>
          <p:nvPr>
            <p:ph idx="8" type="subTitle"/>
          </p:nvPr>
        </p:nvSpPr>
        <p:spPr>
          <a:xfrm>
            <a:off x="5423763" y="1505238"/>
            <a:ext cx="24213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a:t>
            </a:r>
            <a:endParaRPr/>
          </a:p>
        </p:txBody>
      </p:sp>
      <p:sp>
        <p:nvSpPr>
          <p:cNvPr id="1751" name="Google Shape;1751;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Pengujian Akurasi Multi dan Satu Kunci</a:t>
            </a:r>
            <a:endParaRPr/>
          </a:p>
        </p:txBody>
      </p:sp>
      <p:pic>
        <p:nvPicPr>
          <p:cNvPr id="1752" name="Google Shape;1752;p94"/>
          <p:cNvPicPr preferRelativeResize="0"/>
          <p:nvPr/>
        </p:nvPicPr>
        <p:blipFill rotWithShape="1">
          <a:blip r:embed="rId3">
            <a:alphaModFix/>
          </a:blip>
          <a:srcRect b="0" l="0" r="0" t="0"/>
          <a:stretch/>
        </p:blipFill>
        <p:spPr>
          <a:xfrm>
            <a:off x="391563" y="1505250"/>
            <a:ext cx="4836025" cy="294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Skema Eksperimen Akurasi Kunci Jawaban</a:t>
            </a:r>
            <a:endParaRPr/>
          </a:p>
        </p:txBody>
      </p:sp>
      <p:pic>
        <p:nvPicPr>
          <p:cNvPr id="1758" name="Google Shape;1758;p95"/>
          <p:cNvPicPr preferRelativeResize="0"/>
          <p:nvPr/>
        </p:nvPicPr>
        <p:blipFill>
          <a:blip r:embed="rId3">
            <a:alphaModFix/>
          </a:blip>
          <a:stretch>
            <a:fillRect/>
          </a:stretch>
        </p:blipFill>
        <p:spPr>
          <a:xfrm>
            <a:off x="1545300" y="1548700"/>
            <a:ext cx="6053402" cy="3029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78"/>
          <p:cNvSpPr/>
          <p:nvPr/>
        </p:nvSpPr>
        <p:spPr>
          <a:xfrm>
            <a:off x="4237500" y="913613"/>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8"/>
          <p:cNvSpPr/>
          <p:nvPr/>
        </p:nvSpPr>
        <p:spPr>
          <a:xfrm>
            <a:off x="6977225" y="871313"/>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8"/>
          <p:cNvSpPr/>
          <p:nvPr/>
        </p:nvSpPr>
        <p:spPr>
          <a:xfrm>
            <a:off x="1497875" y="913588"/>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8"/>
          <p:cNvSpPr txBox="1"/>
          <p:nvPr>
            <p:ph type="title"/>
          </p:nvPr>
        </p:nvSpPr>
        <p:spPr>
          <a:xfrm>
            <a:off x="311700" y="124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391" name="Google Shape;1391;p78"/>
          <p:cNvSpPr txBox="1"/>
          <p:nvPr>
            <p:ph idx="2" type="subTitle"/>
          </p:nvPr>
        </p:nvSpPr>
        <p:spPr>
          <a:xfrm>
            <a:off x="826525" y="1569638"/>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Latar Belakang</a:t>
            </a:r>
            <a:endParaRPr sz="1600"/>
          </a:p>
        </p:txBody>
      </p:sp>
      <p:sp>
        <p:nvSpPr>
          <p:cNvPr id="1392" name="Google Shape;1392;p78"/>
          <p:cNvSpPr txBox="1"/>
          <p:nvPr>
            <p:ph idx="4" type="subTitle"/>
          </p:nvPr>
        </p:nvSpPr>
        <p:spPr>
          <a:xfrm>
            <a:off x="3566100" y="1569656"/>
            <a:ext cx="20118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t>Rumusan Masalah</a:t>
            </a:r>
            <a:br>
              <a:rPr lang="en" sz="1600"/>
            </a:br>
            <a:r>
              <a:rPr lang="en" sz="1600"/>
              <a:t>dan </a:t>
            </a:r>
            <a:r>
              <a:rPr lang="en" sz="1600">
                <a:solidFill>
                  <a:schemeClr val="lt1"/>
                </a:solidFill>
              </a:rPr>
              <a:t>Tujuan</a:t>
            </a:r>
            <a:endParaRPr sz="1600"/>
          </a:p>
        </p:txBody>
      </p:sp>
      <p:sp>
        <p:nvSpPr>
          <p:cNvPr id="1393" name="Google Shape;1393;p78"/>
          <p:cNvSpPr txBox="1"/>
          <p:nvPr>
            <p:ph idx="6" type="subTitle"/>
          </p:nvPr>
        </p:nvSpPr>
        <p:spPr>
          <a:xfrm>
            <a:off x="6305675" y="1569656"/>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Batasan Masalah</a:t>
            </a:r>
            <a:endParaRPr sz="1600"/>
          </a:p>
        </p:txBody>
      </p:sp>
      <p:sp>
        <p:nvSpPr>
          <p:cNvPr id="1394" name="Google Shape;1394;p78"/>
          <p:cNvSpPr txBox="1"/>
          <p:nvPr>
            <p:ph idx="16" type="title"/>
          </p:nvPr>
        </p:nvSpPr>
        <p:spPr>
          <a:xfrm>
            <a:off x="1497825" y="913588"/>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395" name="Google Shape;1395;p78"/>
          <p:cNvSpPr txBox="1"/>
          <p:nvPr>
            <p:ph idx="18" type="title"/>
          </p:nvPr>
        </p:nvSpPr>
        <p:spPr>
          <a:xfrm>
            <a:off x="4237450" y="913663"/>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96" name="Google Shape;1396;p78"/>
          <p:cNvSpPr txBox="1"/>
          <p:nvPr>
            <p:ph idx="20" type="title"/>
          </p:nvPr>
        </p:nvSpPr>
        <p:spPr>
          <a:xfrm>
            <a:off x="6977075" y="871363"/>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397" name="Google Shape;1397;p78"/>
          <p:cNvSpPr/>
          <p:nvPr/>
        </p:nvSpPr>
        <p:spPr>
          <a:xfrm>
            <a:off x="2126850" y="913638"/>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8"/>
          <p:cNvSpPr/>
          <p:nvPr/>
        </p:nvSpPr>
        <p:spPr>
          <a:xfrm>
            <a:off x="1497788" y="2271500"/>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8"/>
          <p:cNvSpPr txBox="1"/>
          <p:nvPr>
            <p:ph idx="6" type="subTitle"/>
          </p:nvPr>
        </p:nvSpPr>
        <p:spPr>
          <a:xfrm>
            <a:off x="826388" y="2969856"/>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Konsep Aplikasi</a:t>
            </a:r>
            <a:endParaRPr sz="1600"/>
          </a:p>
        </p:txBody>
      </p:sp>
      <p:sp>
        <p:nvSpPr>
          <p:cNvPr id="1400" name="Google Shape;1400;p78"/>
          <p:cNvSpPr txBox="1"/>
          <p:nvPr>
            <p:ph idx="20" type="title"/>
          </p:nvPr>
        </p:nvSpPr>
        <p:spPr>
          <a:xfrm>
            <a:off x="1497638" y="2271550"/>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01" name="Google Shape;1401;p78"/>
          <p:cNvSpPr/>
          <p:nvPr/>
        </p:nvSpPr>
        <p:spPr>
          <a:xfrm>
            <a:off x="6977188" y="2271513"/>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8"/>
          <p:cNvSpPr/>
          <p:nvPr/>
        </p:nvSpPr>
        <p:spPr>
          <a:xfrm>
            <a:off x="1497975" y="3639650"/>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8"/>
          <p:cNvSpPr/>
          <p:nvPr/>
        </p:nvSpPr>
        <p:spPr>
          <a:xfrm>
            <a:off x="4242850" y="2271488"/>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8"/>
          <p:cNvSpPr txBox="1"/>
          <p:nvPr>
            <p:ph idx="2" type="subTitle"/>
          </p:nvPr>
        </p:nvSpPr>
        <p:spPr>
          <a:xfrm>
            <a:off x="3571500" y="2927538"/>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Desain Sistem</a:t>
            </a:r>
            <a:endParaRPr sz="1600"/>
          </a:p>
        </p:txBody>
      </p:sp>
      <p:sp>
        <p:nvSpPr>
          <p:cNvPr id="1405" name="Google Shape;1405;p78"/>
          <p:cNvSpPr txBox="1"/>
          <p:nvPr>
            <p:ph idx="4" type="subTitle"/>
          </p:nvPr>
        </p:nvSpPr>
        <p:spPr>
          <a:xfrm>
            <a:off x="6305788" y="2927556"/>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Pengujian</a:t>
            </a:r>
            <a:endParaRPr sz="1600"/>
          </a:p>
        </p:txBody>
      </p:sp>
      <p:sp>
        <p:nvSpPr>
          <p:cNvPr id="1406" name="Google Shape;1406;p78"/>
          <p:cNvSpPr txBox="1"/>
          <p:nvPr>
            <p:ph idx="6" type="subTitle"/>
          </p:nvPr>
        </p:nvSpPr>
        <p:spPr>
          <a:xfrm>
            <a:off x="826425" y="4337994"/>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Hasil dan Pembahasan</a:t>
            </a:r>
            <a:endParaRPr sz="1600"/>
          </a:p>
        </p:txBody>
      </p:sp>
      <p:sp>
        <p:nvSpPr>
          <p:cNvPr id="1407" name="Google Shape;1407;p78"/>
          <p:cNvSpPr txBox="1"/>
          <p:nvPr>
            <p:ph idx="16" type="title"/>
          </p:nvPr>
        </p:nvSpPr>
        <p:spPr>
          <a:xfrm>
            <a:off x="4242800" y="2271488"/>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408" name="Google Shape;1408;p78"/>
          <p:cNvSpPr txBox="1"/>
          <p:nvPr>
            <p:ph idx="18" type="title"/>
          </p:nvPr>
        </p:nvSpPr>
        <p:spPr>
          <a:xfrm>
            <a:off x="6977138" y="2271563"/>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409" name="Google Shape;1409;p78"/>
          <p:cNvSpPr txBox="1"/>
          <p:nvPr>
            <p:ph idx="20" type="title"/>
          </p:nvPr>
        </p:nvSpPr>
        <p:spPr>
          <a:xfrm>
            <a:off x="1497825" y="3639700"/>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410" name="Google Shape;1410;p78"/>
          <p:cNvSpPr/>
          <p:nvPr/>
        </p:nvSpPr>
        <p:spPr>
          <a:xfrm>
            <a:off x="6944150" y="2239438"/>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8"/>
          <p:cNvSpPr/>
          <p:nvPr/>
        </p:nvSpPr>
        <p:spPr>
          <a:xfrm>
            <a:off x="4237450" y="3639750"/>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8"/>
          <p:cNvSpPr txBox="1"/>
          <p:nvPr>
            <p:ph idx="6" type="subTitle"/>
          </p:nvPr>
        </p:nvSpPr>
        <p:spPr>
          <a:xfrm>
            <a:off x="3566050" y="4338106"/>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Kesimpulan</a:t>
            </a:r>
            <a:endParaRPr sz="1600">
              <a:solidFill>
                <a:schemeClr val="lt1"/>
              </a:solidFill>
            </a:endParaRPr>
          </a:p>
          <a:p>
            <a:pPr indent="0" lvl="0" marL="0" rtl="0" algn="ctr">
              <a:spcBef>
                <a:spcPts val="0"/>
              </a:spcBef>
              <a:spcAft>
                <a:spcPts val="0"/>
              </a:spcAft>
              <a:buNone/>
            </a:pPr>
            <a:r>
              <a:t/>
            </a:r>
            <a:endParaRPr sz="1600"/>
          </a:p>
        </p:txBody>
      </p:sp>
      <p:sp>
        <p:nvSpPr>
          <p:cNvPr id="1413" name="Google Shape;1413;p78"/>
          <p:cNvSpPr txBox="1"/>
          <p:nvPr>
            <p:ph idx="20" type="title"/>
          </p:nvPr>
        </p:nvSpPr>
        <p:spPr>
          <a:xfrm>
            <a:off x="4237300" y="3639800"/>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1414" name="Google Shape;1414;p78"/>
          <p:cNvSpPr/>
          <p:nvPr/>
        </p:nvSpPr>
        <p:spPr>
          <a:xfrm>
            <a:off x="6977063" y="3639700"/>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8"/>
          <p:cNvSpPr txBox="1"/>
          <p:nvPr>
            <p:ph idx="4" type="subTitle"/>
          </p:nvPr>
        </p:nvSpPr>
        <p:spPr>
          <a:xfrm>
            <a:off x="6305663" y="4295744"/>
            <a:ext cx="2011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Saran</a:t>
            </a:r>
            <a:endParaRPr sz="1600"/>
          </a:p>
        </p:txBody>
      </p:sp>
      <p:sp>
        <p:nvSpPr>
          <p:cNvPr id="1416" name="Google Shape;1416;p78"/>
          <p:cNvSpPr txBox="1"/>
          <p:nvPr>
            <p:ph idx="18" type="title"/>
          </p:nvPr>
        </p:nvSpPr>
        <p:spPr>
          <a:xfrm>
            <a:off x="6977013" y="3639750"/>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Pengujian Akurasi Penilaian Kunci Jawaban</a:t>
            </a:r>
            <a:endParaRPr/>
          </a:p>
        </p:txBody>
      </p:sp>
      <p:pic>
        <p:nvPicPr>
          <p:cNvPr id="1764" name="Google Shape;1764;p96"/>
          <p:cNvPicPr preferRelativeResize="0"/>
          <p:nvPr/>
        </p:nvPicPr>
        <p:blipFill rotWithShape="1">
          <a:blip r:embed="rId3">
            <a:alphaModFix/>
          </a:blip>
          <a:srcRect b="0" l="602" r="602" t="0"/>
          <a:stretch/>
        </p:blipFill>
        <p:spPr>
          <a:xfrm>
            <a:off x="367588" y="1505250"/>
            <a:ext cx="4836025" cy="2940551"/>
          </a:xfrm>
          <a:prstGeom prst="rect">
            <a:avLst/>
          </a:prstGeom>
          <a:noFill/>
          <a:ln>
            <a:noFill/>
          </a:ln>
        </p:spPr>
      </p:pic>
      <p:sp>
        <p:nvSpPr>
          <p:cNvPr id="1765" name="Google Shape;1765;p96"/>
          <p:cNvSpPr txBox="1"/>
          <p:nvPr>
            <p:ph idx="7" type="subTitle"/>
          </p:nvPr>
        </p:nvSpPr>
        <p:spPr>
          <a:xfrm>
            <a:off x="5423775" y="1933350"/>
            <a:ext cx="2882400" cy="246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Akurasi paling tinggi adalah kunci jawaban lebih dari tiga, meskipun terdapat perbedaan akurasi pada perintah insert dan select.</a:t>
            </a:r>
            <a:endParaRPr/>
          </a:p>
        </p:txBody>
      </p:sp>
      <p:sp>
        <p:nvSpPr>
          <p:cNvPr id="1766" name="Google Shape;1766;p96"/>
          <p:cNvSpPr txBox="1"/>
          <p:nvPr>
            <p:ph idx="8" type="subTitle"/>
          </p:nvPr>
        </p:nvSpPr>
        <p:spPr>
          <a:xfrm>
            <a:off x="5423763" y="1505238"/>
            <a:ext cx="24213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Pengujian Akurasi Similaritas Kunci Jawaban</a:t>
            </a:r>
            <a:endParaRPr sz="2700"/>
          </a:p>
        </p:txBody>
      </p:sp>
      <p:pic>
        <p:nvPicPr>
          <p:cNvPr id="1772" name="Google Shape;1772;p97"/>
          <p:cNvPicPr preferRelativeResize="0"/>
          <p:nvPr/>
        </p:nvPicPr>
        <p:blipFill rotWithShape="1">
          <a:blip r:embed="rId3">
            <a:alphaModFix/>
          </a:blip>
          <a:srcRect b="0" l="3156" r="3166" t="0"/>
          <a:stretch/>
        </p:blipFill>
        <p:spPr>
          <a:xfrm>
            <a:off x="311688" y="1494150"/>
            <a:ext cx="4836024" cy="2940552"/>
          </a:xfrm>
          <a:prstGeom prst="rect">
            <a:avLst/>
          </a:prstGeom>
          <a:noFill/>
          <a:ln>
            <a:noFill/>
          </a:ln>
        </p:spPr>
      </p:pic>
      <p:sp>
        <p:nvSpPr>
          <p:cNvPr id="1773" name="Google Shape;1773;p97"/>
          <p:cNvSpPr txBox="1"/>
          <p:nvPr>
            <p:ph idx="7" type="subTitle"/>
          </p:nvPr>
        </p:nvSpPr>
        <p:spPr>
          <a:xfrm>
            <a:off x="5463700" y="2026075"/>
            <a:ext cx="2882400" cy="221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rPr>
              <a:t>Akurasi paling tinggi adalah kunci jawaban lebih dari tiga, dan perbedaan akurasi pada perintah insert dan select tidak terlalu jauh.</a:t>
            </a:r>
            <a:endParaRPr/>
          </a:p>
        </p:txBody>
      </p:sp>
      <p:sp>
        <p:nvSpPr>
          <p:cNvPr id="1774" name="Google Shape;1774;p97"/>
          <p:cNvSpPr txBox="1"/>
          <p:nvPr>
            <p:ph idx="8" type="subTitle"/>
          </p:nvPr>
        </p:nvSpPr>
        <p:spPr>
          <a:xfrm>
            <a:off x="5463688" y="1597963"/>
            <a:ext cx="24213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9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Hasil dan </a:t>
            </a:r>
            <a:br>
              <a:rPr lang="en" sz="2200"/>
            </a:br>
            <a:r>
              <a:rPr lang="en" sz="2200"/>
              <a:t>Pembahasan</a:t>
            </a:r>
            <a:endParaRPr sz="2200"/>
          </a:p>
        </p:txBody>
      </p:sp>
      <p:sp>
        <p:nvSpPr>
          <p:cNvPr id="1780" name="Google Shape;1780;p98"/>
          <p:cNvSpPr txBox="1"/>
          <p:nvPr>
            <p:ph idx="8" type="subTitle"/>
          </p:nvPr>
        </p:nvSpPr>
        <p:spPr>
          <a:xfrm>
            <a:off x="3648275" y="1111025"/>
            <a:ext cx="4474500" cy="36327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Fredoka One"/>
              <a:buAutoNum type="arabicPeriod"/>
            </a:pPr>
            <a:r>
              <a:rPr b="0" lang="en" sz="1400"/>
              <a:t>Penerapan multi kunci pada sistem automated assessment mysql terbukti menghasilkan peningkatan akurasi penilaian dibandingkan dengan sistem satu kunci</a:t>
            </a:r>
            <a:r>
              <a:rPr b="0" lang="en" sz="1400"/>
              <a:t>.</a:t>
            </a:r>
            <a:endParaRPr b="0" sz="1400"/>
          </a:p>
          <a:p>
            <a:pPr indent="0" lvl="0" marL="457200" rtl="0" algn="just">
              <a:spcBef>
                <a:spcPts val="0"/>
              </a:spcBef>
              <a:spcAft>
                <a:spcPts val="0"/>
              </a:spcAft>
              <a:buNone/>
            </a:pPr>
            <a:r>
              <a:t/>
            </a:r>
            <a:endParaRPr b="0" sz="1400"/>
          </a:p>
          <a:p>
            <a:pPr indent="-317500" lvl="0" marL="457200" rtl="0" algn="just">
              <a:spcBef>
                <a:spcPts val="0"/>
              </a:spcBef>
              <a:spcAft>
                <a:spcPts val="0"/>
              </a:spcAft>
              <a:buClr>
                <a:schemeClr val="lt1"/>
              </a:buClr>
              <a:buSzPts val="1400"/>
              <a:buFont typeface="Fredoka One"/>
              <a:buAutoNum type="arabicPeriod"/>
            </a:pPr>
            <a:r>
              <a:rPr b="0" lang="en" sz="1400">
                <a:solidFill>
                  <a:schemeClr val="lt1"/>
                </a:solidFill>
              </a:rPr>
              <a:t>Penambahan kunci jawaban terbukti meningkatkan nilai akurasi dengan peningkatan terkecil 2,49% dan peningkatan terbesar 22,74%.</a:t>
            </a:r>
            <a:endParaRPr b="0" sz="1400">
              <a:solidFill>
                <a:schemeClr val="lt1"/>
              </a:solidFill>
            </a:endParaRPr>
          </a:p>
          <a:p>
            <a:pPr indent="0" lvl="0" marL="457200" rtl="0" algn="just">
              <a:spcBef>
                <a:spcPts val="0"/>
              </a:spcBef>
              <a:spcAft>
                <a:spcPts val="0"/>
              </a:spcAft>
              <a:buNone/>
            </a:pPr>
            <a:r>
              <a:t/>
            </a:r>
            <a:endParaRPr b="0" sz="1400">
              <a:solidFill>
                <a:schemeClr val="lt1"/>
              </a:solidFill>
            </a:endParaRPr>
          </a:p>
          <a:p>
            <a:pPr indent="-317500" lvl="0" marL="457200" rtl="0" algn="just">
              <a:spcBef>
                <a:spcPts val="0"/>
              </a:spcBef>
              <a:spcAft>
                <a:spcPts val="0"/>
              </a:spcAft>
              <a:buClr>
                <a:schemeClr val="lt1"/>
              </a:buClr>
              <a:buSzPts val="1400"/>
              <a:buFont typeface="Fredoka One"/>
              <a:buAutoNum type="arabicPeriod"/>
            </a:pPr>
            <a:r>
              <a:rPr b="0" lang="en" sz="1400">
                <a:solidFill>
                  <a:schemeClr val="lt1"/>
                </a:solidFill>
              </a:rPr>
              <a:t>Akurasi perintah INSERT lebih rendah dibandingkan dengan perintah SELECT.</a:t>
            </a:r>
            <a:endParaRPr b="0" sz="1400">
              <a:solidFill>
                <a:schemeClr val="lt1"/>
              </a:solidFill>
            </a:endParaRPr>
          </a:p>
          <a:p>
            <a:pPr indent="0" lvl="0" marL="457200" rtl="0" algn="just">
              <a:spcBef>
                <a:spcPts val="0"/>
              </a:spcBef>
              <a:spcAft>
                <a:spcPts val="0"/>
              </a:spcAft>
              <a:buNone/>
            </a:pPr>
            <a:r>
              <a:t/>
            </a:r>
            <a:endParaRPr b="0" sz="1400">
              <a:solidFill>
                <a:schemeClr val="lt1"/>
              </a:solidFill>
            </a:endParaRPr>
          </a:p>
          <a:p>
            <a:pPr indent="-317500" lvl="0" marL="457200" rtl="0" algn="just">
              <a:spcBef>
                <a:spcPts val="0"/>
              </a:spcBef>
              <a:spcAft>
                <a:spcPts val="0"/>
              </a:spcAft>
              <a:buClr>
                <a:schemeClr val="lt1"/>
              </a:buClr>
              <a:buSzPts val="1400"/>
              <a:buFont typeface="Fredoka One"/>
              <a:buAutoNum type="arabicPeriod"/>
            </a:pPr>
            <a:r>
              <a:rPr b="0" lang="en" sz="1400">
                <a:solidFill>
                  <a:schemeClr val="lt1"/>
                </a:solidFill>
              </a:rPr>
              <a:t>Proses pembuatan database unik untuk mahasiswa mengerjakan latihan masih belum optimal.</a:t>
            </a:r>
            <a:endParaRPr sz="14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99"/>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a:t>
            </a:r>
            <a:endParaRPr/>
          </a:p>
        </p:txBody>
      </p:sp>
      <p:sp>
        <p:nvSpPr>
          <p:cNvPr id="1786" name="Google Shape;1786;p99"/>
          <p:cNvSpPr txBox="1"/>
          <p:nvPr>
            <p:ph idx="8" type="subTitle"/>
          </p:nvPr>
        </p:nvSpPr>
        <p:spPr>
          <a:xfrm>
            <a:off x="3446750" y="1459250"/>
            <a:ext cx="5118300" cy="32016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Fredoka One"/>
              <a:buAutoNum type="arabicPeriod"/>
            </a:pPr>
            <a:r>
              <a:rPr b="0" lang="en" sz="1400"/>
              <a:t>Penerapan multi kunci terbukti menghasilkan peningkatan akurasi penilaian dibandingkan dengan sistem satu kunci dengan nilai terbaik pada threshold 70% menghasilkan akurasi 92,20% dan perbedaan 9,68% dengan sistem satu kunci.</a:t>
            </a:r>
            <a:endParaRPr b="0" sz="1400"/>
          </a:p>
          <a:p>
            <a:pPr indent="0" lvl="0" marL="0" rtl="0" algn="just">
              <a:spcBef>
                <a:spcPts val="0"/>
              </a:spcBef>
              <a:spcAft>
                <a:spcPts val="0"/>
              </a:spcAft>
              <a:buNone/>
            </a:pPr>
            <a:r>
              <a:t/>
            </a:r>
            <a:endParaRPr b="0" sz="1400"/>
          </a:p>
          <a:p>
            <a:pPr indent="-317500" lvl="0" marL="457200" rtl="0" algn="just">
              <a:spcBef>
                <a:spcPts val="0"/>
              </a:spcBef>
              <a:spcAft>
                <a:spcPts val="0"/>
              </a:spcAft>
              <a:buClr>
                <a:schemeClr val="lt1"/>
              </a:buClr>
              <a:buSzPts val="1400"/>
              <a:buFont typeface="Fredoka One"/>
              <a:buAutoNum type="arabicPeriod"/>
            </a:pPr>
            <a:r>
              <a:rPr b="0" lang="en" sz="1400">
                <a:solidFill>
                  <a:schemeClr val="lt1"/>
                </a:solidFill>
              </a:rPr>
              <a:t>Penambahan kunci jawaban terbukti meningkatkan akurasi dengan peningkatan terkecil 2,49% dan terbesar 22,74%, Dengan kunci jawaban tiga atau lebih menghasilkan nilai akurasi tertinggi, pada akurasi penilaian untuk perintah SELECT 92,20% dan perintah INSERT 64,46%, sedangkan akurasi similaritas perintah SELECT 91,19% dan perintah INSERT 89,18%.</a:t>
            </a:r>
            <a:endParaRPr b="0"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10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Saran</a:t>
            </a:r>
            <a:endParaRPr/>
          </a:p>
        </p:txBody>
      </p:sp>
      <p:sp>
        <p:nvSpPr>
          <p:cNvPr id="1792" name="Google Shape;1792;p100"/>
          <p:cNvSpPr txBox="1"/>
          <p:nvPr>
            <p:ph idx="8" type="subTitle"/>
          </p:nvPr>
        </p:nvSpPr>
        <p:spPr>
          <a:xfrm>
            <a:off x="3654550" y="1577600"/>
            <a:ext cx="4474500" cy="23397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Fredoka One"/>
              <a:buAutoNum type="arabicPeriod"/>
            </a:pPr>
            <a:r>
              <a:rPr b="0" lang="en" sz="1400"/>
              <a:t>Dapat menambahkan dukungan query lainnya agar sistem SQL Similarity saat ini tidak terbatas pada SELECT dan INSERT.</a:t>
            </a:r>
            <a:endParaRPr b="0" sz="1400"/>
          </a:p>
          <a:p>
            <a:pPr indent="0" lvl="0" marL="457200" rtl="0" algn="just">
              <a:spcBef>
                <a:spcPts val="0"/>
              </a:spcBef>
              <a:spcAft>
                <a:spcPts val="0"/>
              </a:spcAft>
              <a:buNone/>
            </a:pPr>
            <a:r>
              <a:t/>
            </a:r>
            <a:endParaRPr b="0" sz="1400"/>
          </a:p>
          <a:p>
            <a:pPr indent="-317500" lvl="0" marL="457200" rtl="0" algn="just">
              <a:spcBef>
                <a:spcPts val="0"/>
              </a:spcBef>
              <a:spcAft>
                <a:spcPts val="0"/>
              </a:spcAft>
              <a:buClr>
                <a:schemeClr val="lt1"/>
              </a:buClr>
              <a:buSzPts val="1400"/>
              <a:buFont typeface="Fredoka One"/>
              <a:buAutoNum type="arabicPeriod"/>
            </a:pPr>
            <a:r>
              <a:rPr b="0" lang="en" sz="1400">
                <a:solidFill>
                  <a:schemeClr val="lt1"/>
                </a:solidFill>
              </a:rPr>
              <a:t>Dapat membuat sistem untuk mencegah terjadinya kesalahan penulisan query.</a:t>
            </a:r>
            <a:endParaRPr b="0" sz="1400">
              <a:solidFill>
                <a:schemeClr val="lt1"/>
              </a:solidFill>
            </a:endParaRPr>
          </a:p>
          <a:p>
            <a:pPr indent="0" lvl="0" marL="457200" rtl="0" algn="just">
              <a:spcBef>
                <a:spcPts val="0"/>
              </a:spcBef>
              <a:spcAft>
                <a:spcPts val="0"/>
              </a:spcAft>
              <a:buNone/>
            </a:pPr>
            <a:r>
              <a:t/>
            </a:r>
            <a:endParaRPr b="0" sz="1400">
              <a:solidFill>
                <a:schemeClr val="lt1"/>
              </a:solidFill>
            </a:endParaRPr>
          </a:p>
          <a:p>
            <a:pPr indent="-317500" lvl="0" marL="457200" rtl="0" algn="just">
              <a:spcBef>
                <a:spcPts val="0"/>
              </a:spcBef>
              <a:spcAft>
                <a:spcPts val="0"/>
              </a:spcAft>
              <a:buClr>
                <a:schemeClr val="lt1"/>
              </a:buClr>
              <a:buSzPts val="1400"/>
              <a:buFont typeface="Fredoka One"/>
              <a:buAutoNum type="arabicPeriod"/>
            </a:pPr>
            <a:r>
              <a:rPr b="0" lang="en" sz="1400">
                <a:solidFill>
                  <a:schemeClr val="lt1"/>
                </a:solidFill>
              </a:rPr>
              <a:t>Dapat membuat proses pembuatan database untuk mahasiswa latihan yang lebih optimal.</a:t>
            </a:r>
            <a:endParaRPr b="0" sz="1400">
              <a:solidFill>
                <a:schemeClr val="lt1"/>
              </a:solidFill>
            </a:endParaRPr>
          </a:p>
          <a:p>
            <a:pPr indent="0" lvl="0" marL="0" rtl="0" algn="just">
              <a:spcBef>
                <a:spcPts val="0"/>
              </a:spcBef>
              <a:spcAft>
                <a:spcPts val="0"/>
              </a:spcAft>
              <a:buNone/>
            </a:pPr>
            <a:r>
              <a:t/>
            </a:r>
            <a:endParaRPr b="0"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101"/>
          <p:cNvSpPr txBox="1"/>
          <p:nvPr>
            <p:ph type="title"/>
          </p:nvPr>
        </p:nvSpPr>
        <p:spPr>
          <a:xfrm>
            <a:off x="709925" y="1282088"/>
            <a:ext cx="43143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t>Terima Kasih</a:t>
            </a:r>
            <a:endParaRPr sz="4000"/>
          </a:p>
        </p:txBody>
      </p:sp>
      <p:sp>
        <p:nvSpPr>
          <p:cNvPr id="1798" name="Google Shape;1798;p101"/>
          <p:cNvSpPr/>
          <p:nvPr/>
        </p:nvSpPr>
        <p:spPr>
          <a:xfrm>
            <a:off x="1496861" y="3299111"/>
            <a:ext cx="192320" cy="156857"/>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2" name="Shape 1802"/>
        <p:cNvGrpSpPr/>
        <p:nvPr/>
      </p:nvGrpSpPr>
      <p:grpSpPr>
        <a:xfrm>
          <a:off x="0" y="0"/>
          <a:ext cx="0" cy="0"/>
          <a:chOff x="0" y="0"/>
          <a:chExt cx="0" cy="0"/>
        </a:xfrm>
      </p:grpSpPr>
      <p:sp>
        <p:nvSpPr>
          <p:cNvPr id="1803" name="Google Shape;1803;p102"/>
          <p:cNvSpPr txBox="1"/>
          <p:nvPr>
            <p:ph type="title"/>
          </p:nvPr>
        </p:nvSpPr>
        <p:spPr>
          <a:xfrm>
            <a:off x="311700" y="216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Daftar Pustaka</a:t>
            </a:r>
            <a:endParaRPr/>
          </a:p>
        </p:txBody>
      </p:sp>
      <p:sp>
        <p:nvSpPr>
          <p:cNvPr id="1804" name="Google Shape;1804;p102"/>
          <p:cNvSpPr txBox="1"/>
          <p:nvPr/>
        </p:nvSpPr>
        <p:spPr>
          <a:xfrm>
            <a:off x="679600" y="783150"/>
            <a:ext cx="7668900" cy="39171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1200"/>
              </a:spcBef>
              <a:spcAft>
                <a:spcPts val="0"/>
              </a:spcAft>
              <a:buSzPts val="800"/>
              <a:buFont typeface="Raleway"/>
              <a:buAutoNum type="arabicPeriod"/>
            </a:pPr>
            <a:r>
              <a:rPr lang="en" sz="800">
                <a:latin typeface="Raleway"/>
                <a:ea typeface="Raleway"/>
                <a:cs typeface="Raleway"/>
                <a:sym typeface="Raleway"/>
              </a:rPr>
              <a:t>Amrizal, V. (2018). PENERAPAN METODE TERM FREQUENCY INVERSE DOCUMENT FREQUENCY (TF-IDF) DAN COSINE SIMILARITY PADA SISTEM TEMU KEMBALI INFORMASI UNTUK MENGETAHUI SYARAH HADITS BERBASIS WEB (STUDI KASUS: HADITS SHAHIH BUKHARI-MUSLIM). </a:t>
            </a:r>
            <a:r>
              <a:rPr i="1" lang="en" sz="800">
                <a:latin typeface="Raleway"/>
                <a:ea typeface="Raleway"/>
                <a:cs typeface="Raleway"/>
                <a:sym typeface="Raleway"/>
              </a:rPr>
              <a:t>JURNAL TEKNIK INFORMATIKA</a:t>
            </a:r>
            <a:r>
              <a:rPr lang="en" sz="800">
                <a:latin typeface="Raleway"/>
                <a:ea typeface="Raleway"/>
                <a:cs typeface="Raleway"/>
                <a:sym typeface="Raleway"/>
              </a:rPr>
              <a:t>, </a:t>
            </a:r>
            <a:r>
              <a:rPr i="1" lang="en" sz="800">
                <a:latin typeface="Raleway"/>
                <a:ea typeface="Raleway"/>
                <a:cs typeface="Raleway"/>
                <a:sym typeface="Raleway"/>
              </a:rPr>
              <a:t>11</a:t>
            </a:r>
            <a:r>
              <a:rPr lang="en" sz="800">
                <a:latin typeface="Raleway"/>
                <a:ea typeface="Raleway"/>
                <a:cs typeface="Raleway"/>
                <a:sym typeface="Raleway"/>
              </a:rPr>
              <a:t>(2), 149–164. </a:t>
            </a:r>
            <a:r>
              <a:rPr lang="en" sz="800" u="sng">
                <a:solidFill>
                  <a:schemeClr val="hlink"/>
                </a:solidFill>
                <a:latin typeface="Raleway"/>
                <a:ea typeface="Raleway"/>
                <a:cs typeface="Raleway"/>
                <a:sym typeface="Raleway"/>
                <a:hlinkClick r:id="rId3"/>
              </a:rPr>
              <a:t>https://doi.org/10.15408/jti.v11i2.8623</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Arzamasova, N., Bohm, K., Goldman, B., Saaler, C., &amp; Schaler, M. (2020). On the Usefulness of SQL-Query-Similarity Measures to Find User Interests. </a:t>
            </a:r>
            <a:r>
              <a:rPr i="1" lang="en" sz="800">
                <a:latin typeface="Raleway"/>
                <a:ea typeface="Raleway"/>
                <a:cs typeface="Raleway"/>
                <a:sym typeface="Raleway"/>
              </a:rPr>
              <a:t>IEEE Transactions on Knowledge and Data Engineering</a:t>
            </a:r>
            <a:r>
              <a:rPr lang="en" sz="800">
                <a:latin typeface="Raleway"/>
                <a:ea typeface="Raleway"/>
                <a:cs typeface="Raleway"/>
                <a:sym typeface="Raleway"/>
              </a:rPr>
              <a:t>, </a:t>
            </a:r>
            <a:r>
              <a:rPr i="1" lang="en" sz="800">
                <a:latin typeface="Raleway"/>
                <a:ea typeface="Raleway"/>
                <a:cs typeface="Raleway"/>
                <a:sym typeface="Raleway"/>
              </a:rPr>
              <a:t>32</a:t>
            </a:r>
            <a:r>
              <a:rPr lang="en" sz="800">
                <a:latin typeface="Raleway"/>
                <a:ea typeface="Raleway"/>
                <a:cs typeface="Raleway"/>
                <a:sym typeface="Raleway"/>
              </a:rPr>
              <a:t>(10), 1982–1999. </a:t>
            </a:r>
            <a:r>
              <a:rPr lang="en" sz="800" u="sng">
                <a:solidFill>
                  <a:schemeClr val="hlink"/>
                </a:solidFill>
                <a:latin typeface="Raleway"/>
                <a:ea typeface="Raleway"/>
                <a:cs typeface="Raleway"/>
                <a:sym typeface="Raleway"/>
                <a:hlinkClick r:id="rId4"/>
              </a:rPr>
              <a:t>https://doi.org/10.1109/TKDE.2019.2913381</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Atchariyachanvanich, K., Nalintippayawong, S., &amp; Permpool, T. (2017). Development of a MySQL Sandbox for processing SQL statements: Case of DML and DDL statements. </a:t>
            </a:r>
            <a:r>
              <a:rPr i="1" lang="en" sz="800">
                <a:latin typeface="Raleway"/>
                <a:ea typeface="Raleway"/>
                <a:cs typeface="Raleway"/>
                <a:sym typeface="Raleway"/>
              </a:rPr>
              <a:t>2017 14th International Joint Conference on Computer Science and Software Engineering (JCSSE)</a:t>
            </a:r>
            <a:r>
              <a:rPr lang="en" sz="800">
                <a:latin typeface="Raleway"/>
                <a:ea typeface="Raleway"/>
                <a:cs typeface="Raleway"/>
                <a:sym typeface="Raleway"/>
              </a:rPr>
              <a:t>, 1–6. </a:t>
            </a:r>
            <a:r>
              <a:rPr lang="en" sz="800" u="sng">
                <a:solidFill>
                  <a:schemeClr val="hlink"/>
                </a:solidFill>
                <a:latin typeface="Raleway"/>
                <a:ea typeface="Raleway"/>
                <a:cs typeface="Raleway"/>
                <a:sym typeface="Raleway"/>
                <a:hlinkClick r:id="rId5"/>
              </a:rPr>
              <a:t>https://doi.org/10.1109/JCSSE.2017.8025930</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Azhir, E., Jafari Navimipour, N., Hosseinzadeh, M., Sharifi, A., &amp; Darwesh, A. (2021). An automatic clustering technique for query plan recommendation. </a:t>
            </a:r>
            <a:r>
              <a:rPr i="1" lang="en" sz="800">
                <a:latin typeface="Raleway"/>
                <a:ea typeface="Raleway"/>
                <a:cs typeface="Raleway"/>
                <a:sym typeface="Raleway"/>
              </a:rPr>
              <a:t>Information Sciences</a:t>
            </a:r>
            <a:r>
              <a:rPr lang="en" sz="800">
                <a:latin typeface="Raleway"/>
                <a:ea typeface="Raleway"/>
                <a:cs typeface="Raleway"/>
                <a:sym typeface="Raleway"/>
              </a:rPr>
              <a:t>, </a:t>
            </a:r>
            <a:r>
              <a:rPr i="1" lang="en" sz="800">
                <a:latin typeface="Raleway"/>
                <a:ea typeface="Raleway"/>
                <a:cs typeface="Raleway"/>
                <a:sym typeface="Raleway"/>
              </a:rPr>
              <a:t>545</a:t>
            </a:r>
            <a:r>
              <a:rPr lang="en" sz="800">
                <a:latin typeface="Raleway"/>
                <a:ea typeface="Raleway"/>
                <a:cs typeface="Raleway"/>
                <a:sym typeface="Raleway"/>
              </a:rPr>
              <a:t>, 620–632. </a:t>
            </a:r>
            <a:r>
              <a:rPr lang="en" sz="800" u="sng">
                <a:solidFill>
                  <a:schemeClr val="hlink"/>
                </a:solidFill>
                <a:latin typeface="Raleway"/>
                <a:ea typeface="Raleway"/>
                <a:cs typeface="Raleway"/>
                <a:sym typeface="Raleway"/>
                <a:hlinkClick r:id="rId6"/>
              </a:rPr>
              <a:t>https://doi.org/10.1016/j.ins.2020.09.037</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Beaulieu, A. (2020). </a:t>
            </a:r>
            <a:r>
              <a:rPr i="1" lang="en" sz="800">
                <a:latin typeface="Raleway"/>
                <a:ea typeface="Raleway"/>
                <a:cs typeface="Raleway"/>
                <a:sym typeface="Raleway"/>
              </a:rPr>
              <a:t>Learning SQL: Generate, Manipulate, and Retrieve Data</a:t>
            </a:r>
            <a:r>
              <a:rPr lang="en" sz="800">
                <a:latin typeface="Raleway"/>
                <a:ea typeface="Raleway"/>
                <a:cs typeface="Raleway"/>
                <a:sym typeface="Raleway"/>
              </a:rPr>
              <a:t> (3rd ed.). O’Reilly Media. </a:t>
            </a:r>
            <a:r>
              <a:rPr lang="en" sz="800" u="sng">
                <a:solidFill>
                  <a:schemeClr val="hlink"/>
                </a:solidFill>
                <a:latin typeface="Raleway"/>
                <a:ea typeface="Raleway"/>
                <a:cs typeface="Raleway"/>
                <a:sym typeface="Raleway"/>
                <a:hlinkClick r:id="rId7"/>
              </a:rPr>
              <a:t>https://www.oreilly.com/library/view/learning-sql-3rd/9781492057604/</a:t>
            </a:r>
            <a:r>
              <a:rPr lang="en" sz="800">
                <a:latin typeface="Raleway"/>
                <a:ea typeface="Raleway"/>
                <a:cs typeface="Raleway"/>
                <a:sym typeface="Raleway"/>
              </a:rPr>
              <a:t> </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Chen, H.-M., Nguyen, B.-A., Yan, Y.-X., &amp; Dow, C.-R. (2020). Analysis of Learning Behavior in an Automated Programming Assessment Environment: A Code Quality Perspective. </a:t>
            </a:r>
            <a:r>
              <a:rPr i="1" lang="en" sz="800">
                <a:latin typeface="Raleway"/>
                <a:ea typeface="Raleway"/>
                <a:cs typeface="Raleway"/>
                <a:sym typeface="Raleway"/>
              </a:rPr>
              <a:t>IEEE Access</a:t>
            </a:r>
            <a:r>
              <a:rPr lang="en" sz="800">
                <a:latin typeface="Raleway"/>
                <a:ea typeface="Raleway"/>
                <a:cs typeface="Raleway"/>
                <a:sym typeface="Raleway"/>
              </a:rPr>
              <a:t>, </a:t>
            </a:r>
            <a:r>
              <a:rPr i="1" lang="en" sz="800">
                <a:latin typeface="Raleway"/>
                <a:ea typeface="Raleway"/>
                <a:cs typeface="Raleway"/>
                <a:sym typeface="Raleway"/>
              </a:rPr>
              <a:t>8</a:t>
            </a:r>
            <a:r>
              <a:rPr lang="en" sz="800">
                <a:latin typeface="Raleway"/>
                <a:ea typeface="Raleway"/>
                <a:cs typeface="Raleway"/>
                <a:sym typeface="Raleway"/>
              </a:rPr>
              <a:t>, 167341–167354. </a:t>
            </a:r>
            <a:r>
              <a:rPr lang="en" sz="800" u="sng">
                <a:solidFill>
                  <a:schemeClr val="hlink"/>
                </a:solidFill>
                <a:latin typeface="Raleway"/>
                <a:ea typeface="Raleway"/>
                <a:cs typeface="Raleway"/>
                <a:sym typeface="Raleway"/>
                <a:hlinkClick r:id="rId8"/>
              </a:rPr>
              <a:t>https://doi.org/10.1109/ACCESS.2020.3024102</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Dalaorao, G. A., Sison, A. M., &amp; Medina, R. P. (2019). Integrating Collocation as TF-IDF Enhancement to Improve Classification Accuracy. </a:t>
            </a:r>
            <a:r>
              <a:rPr i="1" lang="en" sz="800">
                <a:latin typeface="Raleway"/>
                <a:ea typeface="Raleway"/>
                <a:cs typeface="Raleway"/>
                <a:sym typeface="Raleway"/>
              </a:rPr>
              <a:t>2019 IEEE 13th International Conference on Telecommunication Systems, Services, and Applications (TSSA)</a:t>
            </a:r>
            <a:r>
              <a:rPr lang="en" sz="800">
                <a:latin typeface="Raleway"/>
                <a:ea typeface="Raleway"/>
                <a:cs typeface="Raleway"/>
                <a:sym typeface="Raleway"/>
              </a:rPr>
              <a:t>, 282–285. </a:t>
            </a:r>
            <a:r>
              <a:rPr lang="en" sz="800" u="sng">
                <a:solidFill>
                  <a:schemeClr val="hlink"/>
                </a:solidFill>
                <a:latin typeface="Raleway"/>
                <a:ea typeface="Raleway"/>
                <a:cs typeface="Raleway"/>
                <a:sym typeface="Raleway"/>
                <a:hlinkClick r:id="rId9"/>
              </a:rPr>
              <a:t>https://doi.org/10.1109/TSSA48701.2019.8985458</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Damarriyanto, D. A. D. (2021). </a:t>
            </a:r>
            <a:r>
              <a:rPr i="1" lang="en" sz="800">
                <a:latin typeface="Raleway"/>
                <a:ea typeface="Raleway"/>
                <a:cs typeface="Raleway"/>
                <a:sym typeface="Raleway"/>
              </a:rPr>
              <a:t>Penerapan SQL Similarity dan Multi-Instance Database Untuk Proses Penilaian Otomatis Pada Sistem Automated Assessment MySQL</a:t>
            </a:r>
            <a:r>
              <a:rPr lang="en" sz="800">
                <a:latin typeface="Raleway"/>
                <a:ea typeface="Raleway"/>
                <a:cs typeface="Raleway"/>
                <a:sym typeface="Raleway"/>
              </a:rPr>
              <a:t>. Politeknik Negeri Malang</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Daradoumis, T., Marquès Puig, J. M., Arguedas, M., &amp; Calvet Liñan, L. (2019). Analyzing students’ perceptions to improve the design of an automated assessment tool in online distributed programming. </a:t>
            </a:r>
            <a:r>
              <a:rPr i="1" lang="en" sz="800">
                <a:latin typeface="Raleway"/>
                <a:ea typeface="Raleway"/>
                <a:cs typeface="Raleway"/>
                <a:sym typeface="Raleway"/>
              </a:rPr>
              <a:t>Computers &amp; Education</a:t>
            </a:r>
            <a:r>
              <a:rPr lang="en" sz="800">
                <a:latin typeface="Raleway"/>
                <a:ea typeface="Raleway"/>
                <a:cs typeface="Raleway"/>
                <a:sym typeface="Raleway"/>
              </a:rPr>
              <a:t>, </a:t>
            </a:r>
            <a:r>
              <a:rPr i="1" lang="en" sz="800">
                <a:latin typeface="Raleway"/>
                <a:ea typeface="Raleway"/>
                <a:cs typeface="Raleway"/>
                <a:sym typeface="Raleway"/>
              </a:rPr>
              <a:t>128</a:t>
            </a:r>
            <a:r>
              <a:rPr lang="en" sz="800">
                <a:latin typeface="Raleway"/>
                <a:ea typeface="Raleway"/>
                <a:cs typeface="Raleway"/>
                <a:sym typeface="Raleway"/>
              </a:rPr>
              <a:t>, 159–170. </a:t>
            </a:r>
            <a:r>
              <a:rPr lang="en" sz="800" u="sng">
                <a:solidFill>
                  <a:schemeClr val="hlink"/>
                </a:solidFill>
                <a:latin typeface="Raleway"/>
                <a:ea typeface="Raleway"/>
                <a:cs typeface="Raleway"/>
                <a:sym typeface="Raleway"/>
                <a:hlinkClick r:id="rId10"/>
              </a:rPr>
              <a:t>https://doi.org/10.1016/j.compedu.2018.09.021</a:t>
            </a:r>
            <a:endParaRPr sz="800">
              <a:latin typeface="Raleway"/>
              <a:ea typeface="Raleway"/>
              <a:cs typeface="Raleway"/>
              <a:sym typeface="Raleway"/>
            </a:endParaRPr>
          </a:p>
          <a:p>
            <a:pPr indent="-279400" lvl="0" marL="457200" rtl="0" algn="l">
              <a:lnSpc>
                <a:spcPct val="115000"/>
              </a:lnSpc>
              <a:spcBef>
                <a:spcPts val="0"/>
              </a:spcBef>
              <a:spcAft>
                <a:spcPts val="0"/>
              </a:spcAft>
              <a:buSzPts val="800"/>
              <a:buFont typeface="Raleway"/>
              <a:buAutoNum type="arabicPeriod"/>
            </a:pPr>
            <a:r>
              <a:rPr lang="en" sz="800">
                <a:latin typeface="Raleway"/>
                <a:ea typeface="Raleway"/>
                <a:cs typeface="Raleway"/>
                <a:sym typeface="Raleway"/>
              </a:rPr>
              <a:t>Hamzah, M. L., Rukun, K., Rizal, F., Purwati, A., Hamzah, H., &amp; Zarnelly. (2019). A review of increasing teaching and learning database subjects in computer science. </a:t>
            </a:r>
            <a:r>
              <a:rPr i="1" lang="en" sz="800">
                <a:latin typeface="Raleway"/>
                <a:ea typeface="Raleway"/>
                <a:cs typeface="Raleway"/>
                <a:sym typeface="Raleway"/>
              </a:rPr>
              <a:t>Espacios</a:t>
            </a:r>
            <a:r>
              <a:rPr lang="en" sz="800">
                <a:latin typeface="Raleway"/>
                <a:ea typeface="Raleway"/>
                <a:cs typeface="Raleway"/>
                <a:sym typeface="Raleway"/>
              </a:rPr>
              <a:t>, </a:t>
            </a:r>
            <a:r>
              <a:rPr i="1" lang="en" sz="800">
                <a:latin typeface="Raleway"/>
                <a:ea typeface="Raleway"/>
                <a:cs typeface="Raleway"/>
                <a:sym typeface="Raleway"/>
              </a:rPr>
              <a:t>40</a:t>
            </a:r>
            <a:r>
              <a:rPr lang="en" sz="800">
                <a:latin typeface="Raleway"/>
                <a:ea typeface="Raleway"/>
                <a:cs typeface="Raleway"/>
                <a:sym typeface="Raleway"/>
              </a:rPr>
              <a:t>, 6.</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a:pPr>
            <a:r>
              <a:rPr lang="en" sz="800">
                <a:latin typeface="Raleway"/>
                <a:ea typeface="Raleway"/>
                <a:cs typeface="Raleway"/>
                <a:sym typeface="Raleway"/>
              </a:rPr>
              <a:t>Jiandong, H., Jinyu, S., &amp; Suojuan, Z. (2018). Study on the Iterative Teaching Method in Database Curriculum. </a:t>
            </a:r>
            <a:r>
              <a:rPr i="1" lang="en" sz="800">
                <a:latin typeface="Raleway"/>
                <a:ea typeface="Raleway"/>
                <a:cs typeface="Raleway"/>
                <a:sym typeface="Raleway"/>
              </a:rPr>
              <a:t>2018 9th International Conference on Information Technology in Medicine and Education (ITME)</a:t>
            </a:r>
            <a:r>
              <a:rPr lang="en" sz="800">
                <a:latin typeface="Raleway"/>
                <a:ea typeface="Raleway"/>
                <a:cs typeface="Raleway"/>
                <a:sym typeface="Raleway"/>
              </a:rPr>
              <a:t>, 615–617. </a:t>
            </a:r>
            <a:r>
              <a:rPr lang="en" sz="800" u="sng">
                <a:solidFill>
                  <a:schemeClr val="dk1"/>
                </a:solidFill>
                <a:latin typeface="Raleway"/>
                <a:ea typeface="Raleway"/>
                <a:cs typeface="Raleway"/>
                <a:sym typeface="Raleway"/>
                <a:hlinkClick r:id="rId11">
                  <a:extLst>
                    <a:ext uri="{A12FA001-AC4F-418D-AE19-62706E023703}">
                      <ahyp:hlinkClr val="tx"/>
                    </a:ext>
                  </a:extLst>
                </a:hlinkClick>
              </a:rPr>
              <a:t>https://doi.org/10.1109/ITME.2018.00141</a:t>
            </a:r>
            <a:endParaRPr sz="800">
              <a:latin typeface="Raleway"/>
              <a:ea typeface="Raleway"/>
              <a:cs typeface="Raleway"/>
              <a:sym typeface="Raleway"/>
            </a:endParaRPr>
          </a:p>
          <a:p>
            <a:pPr indent="0" lvl="0" marL="0" rtl="0" algn="l">
              <a:lnSpc>
                <a:spcPct val="115000"/>
              </a:lnSpc>
              <a:spcBef>
                <a:spcPts val="1200"/>
              </a:spcBef>
              <a:spcAft>
                <a:spcPts val="1200"/>
              </a:spcAft>
              <a:buNone/>
            </a:pPr>
            <a:r>
              <a:t/>
            </a:r>
            <a:endParaRPr sz="800">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8" name="Shape 1808"/>
        <p:cNvGrpSpPr/>
        <p:nvPr/>
      </p:nvGrpSpPr>
      <p:grpSpPr>
        <a:xfrm>
          <a:off x="0" y="0"/>
          <a:ext cx="0" cy="0"/>
          <a:chOff x="0" y="0"/>
          <a:chExt cx="0" cy="0"/>
        </a:xfrm>
      </p:grpSpPr>
      <p:sp>
        <p:nvSpPr>
          <p:cNvPr id="1809" name="Google Shape;1809;p103"/>
          <p:cNvSpPr txBox="1"/>
          <p:nvPr>
            <p:ph type="title"/>
          </p:nvPr>
        </p:nvSpPr>
        <p:spPr>
          <a:xfrm>
            <a:off x="311700" y="144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Daftar Pustaka</a:t>
            </a:r>
            <a:endParaRPr/>
          </a:p>
        </p:txBody>
      </p:sp>
      <p:sp>
        <p:nvSpPr>
          <p:cNvPr id="1810" name="Google Shape;1810;p103"/>
          <p:cNvSpPr txBox="1"/>
          <p:nvPr/>
        </p:nvSpPr>
        <p:spPr>
          <a:xfrm>
            <a:off x="701050" y="717275"/>
            <a:ext cx="7668900" cy="3706500"/>
          </a:xfrm>
          <a:prstGeom prst="rect">
            <a:avLst/>
          </a:prstGeom>
          <a:noFill/>
          <a:ln>
            <a:noFill/>
          </a:ln>
        </p:spPr>
        <p:txBody>
          <a:bodyPr anchorCtr="0" anchor="t" bIns="91425" lIns="91425" spcFirstLastPara="1" rIns="91425" wrap="square" tIns="91425">
            <a:spAutoFit/>
          </a:bodyPr>
          <a:lstStyle/>
          <a:p>
            <a:pPr indent="-279400" lvl="0" marL="457200" rtl="0" algn="l">
              <a:lnSpc>
                <a:spcPct val="138000"/>
              </a:lnSpc>
              <a:spcBef>
                <a:spcPts val="1200"/>
              </a:spcBef>
              <a:spcAft>
                <a:spcPts val="0"/>
              </a:spcAft>
              <a:buSzPts val="800"/>
              <a:buFont typeface="Raleway"/>
              <a:buAutoNum type="arabicPeriod" startAt="12"/>
            </a:pPr>
            <a:r>
              <a:rPr lang="en" sz="800">
                <a:latin typeface="Raleway"/>
                <a:ea typeface="Raleway"/>
                <a:cs typeface="Raleway"/>
                <a:sym typeface="Raleway"/>
              </a:rPr>
              <a:t>Luchoomun, T., Chumroo, M., &amp; Ramnarain-Seetohul, V. (2019). A Knowledge Based System for Automated Assessment of Short Structured Questions. </a:t>
            </a:r>
            <a:r>
              <a:rPr i="1" lang="en" sz="800">
                <a:latin typeface="Raleway"/>
                <a:ea typeface="Raleway"/>
                <a:cs typeface="Raleway"/>
                <a:sym typeface="Raleway"/>
              </a:rPr>
              <a:t>2019 IEEE Global Engineering Education Conference (EDUCON)</a:t>
            </a:r>
            <a:r>
              <a:rPr lang="en" sz="800">
                <a:latin typeface="Raleway"/>
                <a:ea typeface="Raleway"/>
                <a:cs typeface="Raleway"/>
                <a:sym typeface="Raleway"/>
              </a:rPr>
              <a:t>, 1349–1352. </a:t>
            </a:r>
            <a:r>
              <a:rPr lang="en" sz="800" u="sng">
                <a:solidFill>
                  <a:schemeClr val="dk1"/>
                </a:solidFill>
                <a:latin typeface="Raleway"/>
                <a:ea typeface="Raleway"/>
                <a:cs typeface="Raleway"/>
                <a:sym typeface="Raleway"/>
                <a:hlinkClick r:id="rId3">
                  <a:extLst>
                    <a:ext uri="{A12FA001-AC4F-418D-AE19-62706E023703}">
                      <ahyp:hlinkClr val="tx"/>
                    </a:ext>
                  </a:extLst>
                </a:hlinkClick>
              </a:rPr>
              <a:t>https://doi.org/10.1109/EDUCON.2019.8725139</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Malepati, T., Shah, B., &amp; Vanier, E. (2019). </a:t>
            </a:r>
            <a:r>
              <a:rPr i="1" lang="en" sz="800">
                <a:latin typeface="Raleway"/>
                <a:ea typeface="Raleway"/>
                <a:cs typeface="Raleway"/>
                <a:sym typeface="Raleway"/>
              </a:rPr>
              <a:t>Advanced MySQL 8: Discover the Full Potential of MySQL and Ensure High Performance of Your Database</a:t>
            </a:r>
            <a:r>
              <a:rPr lang="en" sz="800">
                <a:latin typeface="Raleway"/>
                <a:ea typeface="Raleway"/>
                <a:cs typeface="Raleway"/>
                <a:sym typeface="Raleway"/>
              </a:rPr>
              <a:t>. Packt Publishing Ltd. </a:t>
            </a:r>
            <a:r>
              <a:rPr lang="en" sz="800" u="sng">
                <a:solidFill>
                  <a:schemeClr val="hlink"/>
                </a:solidFill>
                <a:latin typeface="Raleway"/>
                <a:ea typeface="Raleway"/>
                <a:cs typeface="Raleway"/>
                <a:sym typeface="Raleway"/>
                <a:hlinkClick r:id="rId4"/>
              </a:rPr>
              <a:t>https://www.packtpub.com/product/advanced-mysql-8/9781788834445</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Nalintippayawong, S., Atchariyachanvanich, K., &amp; Julavanich, T. (2017). DBLearn: Adaptive e-learning for practical database course — An integrated architecture approach. </a:t>
            </a:r>
            <a:r>
              <a:rPr i="1" lang="en" sz="800">
                <a:latin typeface="Raleway"/>
                <a:ea typeface="Raleway"/>
                <a:cs typeface="Raleway"/>
                <a:sym typeface="Raleway"/>
              </a:rPr>
              <a:t>2017 18th IEEE/ACIS International Conference on Software Engineering, Artificial Intelligence, Networking and Parallel/Distributed Computing (SNPD)</a:t>
            </a:r>
            <a:r>
              <a:rPr lang="en" sz="800">
                <a:latin typeface="Raleway"/>
                <a:ea typeface="Raleway"/>
                <a:cs typeface="Raleway"/>
                <a:sym typeface="Raleway"/>
              </a:rPr>
              <a:t>, 109–114. </a:t>
            </a:r>
            <a:r>
              <a:rPr lang="en" sz="800" u="sng">
                <a:solidFill>
                  <a:schemeClr val="hlink"/>
                </a:solidFill>
                <a:latin typeface="Raleway"/>
                <a:ea typeface="Raleway"/>
                <a:cs typeface="Raleway"/>
                <a:sym typeface="Raleway"/>
                <a:hlinkClick r:id="rId5"/>
              </a:rPr>
              <a:t>https://doi.org/10.1109/SNPD.2017.8022708</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Obionwu, V., Broneske, D., Hawlitschek, A., Köppen, V., &amp; Saake, G. (2021). SQLValidator – An Online Student Playground to Learn SQL. </a:t>
            </a:r>
            <a:r>
              <a:rPr i="1" lang="en" sz="800">
                <a:latin typeface="Raleway"/>
                <a:ea typeface="Raleway"/>
                <a:cs typeface="Raleway"/>
                <a:sym typeface="Raleway"/>
              </a:rPr>
              <a:t>Datenbank-Spektrum</a:t>
            </a:r>
            <a:r>
              <a:rPr lang="en" sz="800">
                <a:latin typeface="Raleway"/>
                <a:ea typeface="Raleway"/>
                <a:cs typeface="Raleway"/>
                <a:sym typeface="Raleway"/>
              </a:rPr>
              <a:t>, </a:t>
            </a:r>
            <a:r>
              <a:rPr i="1" lang="en" sz="800">
                <a:latin typeface="Raleway"/>
                <a:ea typeface="Raleway"/>
                <a:cs typeface="Raleway"/>
                <a:sym typeface="Raleway"/>
              </a:rPr>
              <a:t>21</a:t>
            </a:r>
            <a:r>
              <a:rPr lang="en" sz="800">
                <a:latin typeface="Raleway"/>
                <a:ea typeface="Raleway"/>
                <a:cs typeface="Raleway"/>
                <a:sym typeface="Raleway"/>
              </a:rPr>
              <a:t>(2), 73–81. </a:t>
            </a:r>
            <a:r>
              <a:rPr lang="en" sz="800" u="sng">
                <a:solidFill>
                  <a:schemeClr val="hlink"/>
                </a:solidFill>
                <a:latin typeface="Raleway"/>
                <a:ea typeface="Raleway"/>
                <a:cs typeface="Raleway"/>
                <a:sym typeface="Raleway"/>
                <a:hlinkClick r:id="rId6"/>
              </a:rPr>
              <a:t>https://doi.org/10.1007/s13222-021-00372-0</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Permpool, T., Nalintippayawong, S., &amp; Atchariyachanvanich, K. (2019). Interactive SQL Learning Tool with Automated Grading using MySQL Sandbox. </a:t>
            </a:r>
            <a:r>
              <a:rPr i="1" lang="en" sz="800">
                <a:latin typeface="Raleway"/>
                <a:ea typeface="Raleway"/>
                <a:cs typeface="Raleway"/>
                <a:sym typeface="Raleway"/>
              </a:rPr>
              <a:t>2019 IEEE 6th International Conference on Industrial Engineering and Applications (ICIEA)</a:t>
            </a:r>
            <a:r>
              <a:rPr lang="en" sz="800">
                <a:latin typeface="Raleway"/>
                <a:ea typeface="Raleway"/>
                <a:cs typeface="Raleway"/>
                <a:sym typeface="Raleway"/>
              </a:rPr>
              <a:t>, 928–932. </a:t>
            </a:r>
            <a:r>
              <a:rPr lang="en" sz="800" u="sng">
                <a:solidFill>
                  <a:schemeClr val="hlink"/>
                </a:solidFill>
                <a:latin typeface="Raleway"/>
                <a:ea typeface="Raleway"/>
                <a:cs typeface="Raleway"/>
                <a:sym typeface="Raleway"/>
                <a:hlinkClick r:id="rId7"/>
              </a:rPr>
              <a:t>https://doi.org/10.1109/IEA.2019.8715175</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Puspitasari, D., Arhandi, P. P., Saputra, P. Y., Syaifudin, Y. W., Himawan, H. A., &amp; Sholihah, P. A. (2019). Online judge MySQL for learning process of database practice course. </a:t>
            </a:r>
            <a:r>
              <a:rPr i="1" lang="en" sz="800">
                <a:latin typeface="Raleway"/>
                <a:ea typeface="Raleway"/>
                <a:cs typeface="Raleway"/>
                <a:sym typeface="Raleway"/>
              </a:rPr>
              <a:t>IOP Conference Series: Materials Science and Engineering</a:t>
            </a:r>
            <a:r>
              <a:rPr lang="en" sz="800">
                <a:latin typeface="Raleway"/>
                <a:ea typeface="Raleway"/>
                <a:cs typeface="Raleway"/>
                <a:sym typeface="Raleway"/>
              </a:rPr>
              <a:t>, </a:t>
            </a:r>
            <a:r>
              <a:rPr i="1" lang="en" sz="800">
                <a:latin typeface="Raleway"/>
                <a:ea typeface="Raleway"/>
                <a:cs typeface="Raleway"/>
                <a:sym typeface="Raleway"/>
              </a:rPr>
              <a:t>523</a:t>
            </a:r>
            <a:r>
              <a:rPr lang="en" sz="800">
                <a:latin typeface="Raleway"/>
                <a:ea typeface="Raleway"/>
                <a:cs typeface="Raleway"/>
                <a:sym typeface="Raleway"/>
              </a:rPr>
              <a:t>(1), 012046. </a:t>
            </a:r>
            <a:r>
              <a:rPr lang="en" sz="800" u="sng">
                <a:solidFill>
                  <a:schemeClr val="hlink"/>
                </a:solidFill>
                <a:latin typeface="Raleway"/>
                <a:ea typeface="Raleway"/>
                <a:cs typeface="Raleway"/>
                <a:sym typeface="Raleway"/>
                <a:hlinkClick r:id="rId8"/>
              </a:rPr>
              <a:t>https://doi.org/10.1088/1757-899X/523/1/012046</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Soyusiawaty, D., &amp; Zakaria, Y. (2018). Book Data Content Similarity Detector With Cosine Similarity (Case study on digilib.uad.ac.id). </a:t>
            </a:r>
            <a:r>
              <a:rPr i="1" lang="en" sz="800">
                <a:latin typeface="Raleway"/>
                <a:ea typeface="Raleway"/>
                <a:cs typeface="Raleway"/>
                <a:sym typeface="Raleway"/>
              </a:rPr>
              <a:t>2018 12th International Conference on Telecommunication Systems, Services, and Applications (TSSA)</a:t>
            </a:r>
            <a:r>
              <a:rPr lang="en" sz="800">
                <a:latin typeface="Raleway"/>
                <a:ea typeface="Raleway"/>
                <a:cs typeface="Raleway"/>
                <a:sym typeface="Raleway"/>
              </a:rPr>
              <a:t>, 1–6. </a:t>
            </a:r>
            <a:r>
              <a:rPr lang="en" sz="800" u="sng">
                <a:solidFill>
                  <a:schemeClr val="hlink"/>
                </a:solidFill>
                <a:latin typeface="Raleway"/>
                <a:ea typeface="Raleway"/>
                <a:cs typeface="Raleway"/>
                <a:sym typeface="Raleway"/>
                <a:hlinkClick r:id="rId9"/>
              </a:rPr>
              <a:t>https://doi.org/10.1109/TSSA.2018.8708758</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Taipalus, T., &amp; Perälä, P. (2019). What to Expect and What to Focus on in SQL Query Teaching. </a:t>
            </a:r>
            <a:r>
              <a:rPr i="1" lang="en" sz="800">
                <a:latin typeface="Raleway"/>
                <a:ea typeface="Raleway"/>
                <a:cs typeface="Raleway"/>
                <a:sym typeface="Raleway"/>
              </a:rPr>
              <a:t>Proceedings of the 50th ACM Technical Symposium on Computer Science Education</a:t>
            </a:r>
            <a:r>
              <a:rPr lang="en" sz="800">
                <a:latin typeface="Raleway"/>
                <a:ea typeface="Raleway"/>
                <a:cs typeface="Raleway"/>
                <a:sym typeface="Raleway"/>
              </a:rPr>
              <a:t>, 198–203. </a:t>
            </a:r>
            <a:r>
              <a:rPr lang="en" sz="800" u="sng">
                <a:solidFill>
                  <a:schemeClr val="hlink"/>
                </a:solidFill>
                <a:latin typeface="Raleway"/>
                <a:ea typeface="Raleway"/>
                <a:cs typeface="Raleway"/>
                <a:sym typeface="Raleway"/>
                <a:hlinkClick r:id="rId10"/>
              </a:rPr>
              <a:t>https://doi.org/10.1145/3287324.3287359</a:t>
            </a:r>
            <a:endParaRPr sz="800">
              <a:latin typeface="Raleway"/>
              <a:ea typeface="Raleway"/>
              <a:cs typeface="Raleway"/>
              <a:sym typeface="Raleway"/>
            </a:endParaRPr>
          </a:p>
          <a:p>
            <a:pPr indent="-279400" lvl="0" marL="457200" rtl="0" algn="l">
              <a:lnSpc>
                <a:spcPct val="138000"/>
              </a:lnSpc>
              <a:spcBef>
                <a:spcPts val="0"/>
              </a:spcBef>
              <a:spcAft>
                <a:spcPts val="0"/>
              </a:spcAft>
              <a:buSzPts val="800"/>
              <a:buFont typeface="Raleway"/>
              <a:buAutoNum type="arabicPeriod" startAt="12"/>
            </a:pPr>
            <a:r>
              <a:rPr lang="en" sz="800">
                <a:latin typeface="Raleway"/>
                <a:ea typeface="Raleway"/>
                <a:cs typeface="Raleway"/>
                <a:sym typeface="Raleway"/>
              </a:rPr>
              <a:t>Toulouse, V. (2021). Slide-recommendation for improving students SQL solutions using natural language processing. </a:t>
            </a:r>
            <a:r>
              <a:rPr i="1" lang="en" sz="800">
                <a:latin typeface="Raleway"/>
                <a:ea typeface="Raleway"/>
                <a:cs typeface="Raleway"/>
                <a:sym typeface="Raleway"/>
              </a:rPr>
              <a:t>Otto-von-Guericke University Magdeburg</a:t>
            </a:r>
            <a:r>
              <a:rPr lang="en" sz="800">
                <a:latin typeface="Raleway"/>
                <a:ea typeface="Raleway"/>
                <a:cs typeface="Raleway"/>
                <a:sym typeface="Raleway"/>
              </a:rPr>
              <a:t>, 73.</a:t>
            </a:r>
            <a:endParaRPr sz="800">
              <a:latin typeface="Raleway"/>
              <a:ea typeface="Raleway"/>
              <a:cs typeface="Raleway"/>
              <a:sym typeface="Raleway"/>
            </a:endParaRPr>
          </a:p>
          <a:p>
            <a:pPr indent="-273050" lvl="0" marL="457200" rtl="0" algn="l">
              <a:lnSpc>
                <a:spcPct val="138000"/>
              </a:lnSpc>
              <a:spcBef>
                <a:spcPts val="0"/>
              </a:spcBef>
              <a:spcAft>
                <a:spcPts val="0"/>
              </a:spcAft>
              <a:buSzPts val="700"/>
              <a:buFont typeface="Raleway"/>
              <a:buAutoNum type="arabicPeriod" startAt="12"/>
            </a:pPr>
            <a:r>
              <a:rPr lang="en" sz="800">
                <a:latin typeface="Raleway"/>
                <a:ea typeface="Raleway"/>
                <a:cs typeface="Raleway"/>
                <a:sym typeface="Raleway"/>
              </a:rPr>
              <a:t>Zhou, Y., Yang, S., li,  yixiao, chen, Y., Yao, J., &amp; Qazi, A. (2020). Does the review deserve more helpfulness when its title resembles the content? Locating helpful reviews by text mining. </a:t>
            </a:r>
            <a:r>
              <a:rPr i="1" lang="en" sz="800">
                <a:latin typeface="Raleway"/>
                <a:ea typeface="Raleway"/>
                <a:cs typeface="Raleway"/>
                <a:sym typeface="Raleway"/>
              </a:rPr>
              <a:t>Information Processing &amp; Management</a:t>
            </a:r>
            <a:r>
              <a:rPr lang="en" sz="800">
                <a:latin typeface="Raleway"/>
                <a:ea typeface="Raleway"/>
                <a:cs typeface="Raleway"/>
                <a:sym typeface="Raleway"/>
              </a:rPr>
              <a:t>, </a:t>
            </a:r>
            <a:r>
              <a:rPr i="1" lang="en" sz="800">
                <a:latin typeface="Raleway"/>
                <a:ea typeface="Raleway"/>
                <a:cs typeface="Raleway"/>
                <a:sym typeface="Raleway"/>
              </a:rPr>
              <a:t>57</a:t>
            </a:r>
            <a:r>
              <a:rPr lang="en" sz="800">
                <a:latin typeface="Raleway"/>
                <a:ea typeface="Raleway"/>
                <a:cs typeface="Raleway"/>
                <a:sym typeface="Raleway"/>
              </a:rPr>
              <a:t>(2), 102179. https://doi.org/10.1016/j.ipm.2019.102179</a:t>
            </a:r>
            <a:endParaRPr sz="700">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4" name="Shape 1814"/>
        <p:cNvGrpSpPr/>
        <p:nvPr/>
      </p:nvGrpSpPr>
      <p:grpSpPr>
        <a:xfrm>
          <a:off x="0" y="0"/>
          <a:ext cx="0" cy="0"/>
          <a:chOff x="0" y="0"/>
          <a:chExt cx="0" cy="0"/>
        </a:xfrm>
      </p:grpSpPr>
      <p:sp>
        <p:nvSpPr>
          <p:cNvPr id="1815" name="Google Shape;1815;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Similarity</a:t>
            </a:r>
            <a:endParaRPr/>
          </a:p>
        </p:txBody>
      </p:sp>
      <p:sp>
        <p:nvSpPr>
          <p:cNvPr id="1816" name="Google Shape;1816;p104"/>
          <p:cNvSpPr txBox="1"/>
          <p:nvPr>
            <p:ph idx="3" type="subTitle"/>
          </p:nvPr>
        </p:nvSpPr>
        <p:spPr>
          <a:xfrm>
            <a:off x="921600" y="1445825"/>
            <a:ext cx="7300800" cy="66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Roboto Black"/>
                <a:ea typeface="Roboto Black"/>
                <a:cs typeface="Roboto Black"/>
                <a:sym typeface="Roboto Black"/>
              </a:rPr>
              <a:t>INSERT INTO mahasiswa VALUES (`Sultan`, 1321341, `TI-4I`)</a:t>
            </a:r>
            <a:endParaRPr sz="1400">
              <a:latin typeface="Roboto Black"/>
              <a:ea typeface="Roboto Black"/>
              <a:cs typeface="Roboto Black"/>
              <a:sym typeface="Roboto Black"/>
            </a:endParaRPr>
          </a:p>
        </p:txBody>
      </p:sp>
      <p:sp>
        <p:nvSpPr>
          <p:cNvPr id="1817" name="Google Shape;1817;p104"/>
          <p:cNvSpPr txBox="1"/>
          <p:nvPr>
            <p:ph idx="6" type="subTitle"/>
          </p:nvPr>
        </p:nvSpPr>
        <p:spPr>
          <a:xfrm>
            <a:off x="921600" y="1017725"/>
            <a:ext cx="73008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Query menjadi </a:t>
            </a:r>
            <a:r>
              <a:rPr i="1" lang="en" sz="1600"/>
              <a:t>set of features</a:t>
            </a:r>
            <a:endParaRPr sz="1600"/>
          </a:p>
        </p:txBody>
      </p:sp>
      <p:graphicFrame>
        <p:nvGraphicFramePr>
          <p:cNvPr id="1818" name="Google Shape;1818;p104"/>
          <p:cNvGraphicFramePr/>
          <p:nvPr/>
        </p:nvGraphicFramePr>
        <p:xfrm>
          <a:off x="5970525" y="2619100"/>
          <a:ext cx="3000000" cy="3000000"/>
        </p:xfrm>
        <a:graphic>
          <a:graphicData uri="http://schemas.openxmlformats.org/drawingml/2006/table">
            <a:tbl>
              <a:tblPr>
                <a:noFill/>
                <a:tableStyleId>{CBB90514-9CBF-4816-AACB-1120A7B95894}</a:tableStyleId>
              </a:tblPr>
              <a:tblGrid>
                <a:gridCol w="382850"/>
                <a:gridCol w="1770325"/>
                <a:gridCol w="717875"/>
              </a:tblGrid>
              <a:tr h="365725">
                <a:tc>
                  <a:txBody>
                    <a:bodyPr/>
                    <a:lstStyle/>
                    <a:p>
                      <a:pPr indent="0" lvl="0" marL="0" rtl="0" algn="ctr">
                        <a:spcBef>
                          <a:spcPts val="0"/>
                        </a:spcBef>
                        <a:spcAft>
                          <a:spcPts val="0"/>
                        </a:spcAft>
                        <a:buNone/>
                      </a:pPr>
                      <a:r>
                        <a:rPr b="1" lang="en" sz="1200">
                          <a:latin typeface="Roboto"/>
                          <a:ea typeface="Roboto"/>
                          <a:cs typeface="Roboto"/>
                          <a:sym typeface="Roboto"/>
                        </a:rPr>
                        <a:t>No</a:t>
                      </a:r>
                      <a:endParaRPr b="1"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200">
                          <a:latin typeface="Roboto"/>
                          <a:ea typeface="Roboto"/>
                          <a:cs typeface="Roboto"/>
                          <a:sym typeface="Roboto"/>
                        </a:rPr>
                        <a:t>Feature</a:t>
                      </a:r>
                      <a:endParaRPr b="1"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200">
                          <a:latin typeface="Roboto"/>
                          <a:ea typeface="Roboto"/>
                          <a:cs typeface="Roboto"/>
                          <a:sym typeface="Roboto"/>
                        </a:rPr>
                        <a:t>Jumlah</a:t>
                      </a:r>
                      <a:endParaRPr b="1"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365725">
                <a:tc>
                  <a:txBody>
                    <a:bodyPr/>
                    <a:lstStyle/>
                    <a:p>
                      <a:pPr indent="0" lvl="0" marL="0" rtl="0" algn="l">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INSERT_mahasiswa</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latin typeface="Roboto"/>
                          <a:ea typeface="Roboto"/>
                          <a:cs typeface="Roboto"/>
                          <a:sym typeface="Roboto"/>
                        </a:rPr>
                        <a:t>2</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VALUES_1_Constant</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3</a:t>
                      </a:r>
                      <a:endParaRPr sz="12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819" name="Google Shape;1819;p104"/>
          <p:cNvSpPr/>
          <p:nvPr/>
        </p:nvSpPr>
        <p:spPr>
          <a:xfrm>
            <a:off x="2376225" y="2114825"/>
            <a:ext cx="10905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INSERT</a:t>
            </a:r>
            <a:endParaRPr/>
          </a:p>
        </p:txBody>
      </p:sp>
      <p:sp>
        <p:nvSpPr>
          <p:cNvPr id="1820" name="Google Shape;1820;p104"/>
          <p:cNvSpPr/>
          <p:nvPr/>
        </p:nvSpPr>
        <p:spPr>
          <a:xfrm>
            <a:off x="921600" y="2931750"/>
            <a:ext cx="10905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TABLE</a:t>
            </a:r>
            <a:endParaRPr/>
          </a:p>
        </p:txBody>
      </p:sp>
      <p:sp>
        <p:nvSpPr>
          <p:cNvPr id="1821" name="Google Shape;1821;p104"/>
          <p:cNvSpPr/>
          <p:nvPr/>
        </p:nvSpPr>
        <p:spPr>
          <a:xfrm>
            <a:off x="2376225" y="2931750"/>
            <a:ext cx="10905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COL</a:t>
            </a:r>
            <a:endParaRPr/>
          </a:p>
        </p:txBody>
      </p:sp>
      <p:sp>
        <p:nvSpPr>
          <p:cNvPr id="1822" name="Google Shape;1822;p104"/>
          <p:cNvSpPr/>
          <p:nvPr/>
        </p:nvSpPr>
        <p:spPr>
          <a:xfrm>
            <a:off x="3830850" y="2931750"/>
            <a:ext cx="10905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VALUES</a:t>
            </a:r>
            <a:endParaRPr/>
          </a:p>
        </p:txBody>
      </p:sp>
      <p:cxnSp>
        <p:nvCxnSpPr>
          <p:cNvPr id="1823" name="Google Shape;1823;p104"/>
          <p:cNvCxnSpPr>
            <a:stCxn id="1819" idx="2"/>
            <a:endCxn id="1820" idx="0"/>
          </p:cNvCxnSpPr>
          <p:nvPr/>
        </p:nvCxnSpPr>
        <p:spPr>
          <a:xfrm rot="5400000">
            <a:off x="2021625" y="2031875"/>
            <a:ext cx="345000" cy="14547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824" name="Google Shape;1824;p104"/>
          <p:cNvCxnSpPr>
            <a:stCxn id="1819" idx="2"/>
            <a:endCxn id="1821" idx="0"/>
          </p:cNvCxnSpPr>
          <p:nvPr/>
        </p:nvCxnSpPr>
        <p:spPr>
          <a:xfrm flipH="1" rot="-5400000">
            <a:off x="2749275" y="2758925"/>
            <a:ext cx="345000" cy="6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825" name="Google Shape;1825;p104"/>
          <p:cNvCxnSpPr>
            <a:stCxn id="1819" idx="2"/>
            <a:endCxn id="1822" idx="0"/>
          </p:cNvCxnSpPr>
          <p:nvPr/>
        </p:nvCxnSpPr>
        <p:spPr>
          <a:xfrm flipH="1" rot="-5400000">
            <a:off x="3476325" y="2031875"/>
            <a:ext cx="345000" cy="1454700"/>
          </a:xfrm>
          <a:prstGeom prst="bentConnector3">
            <a:avLst>
              <a:gd fmla="val 50004" name="adj1"/>
            </a:avLst>
          </a:prstGeom>
          <a:noFill/>
          <a:ln cap="flat" cmpd="sng" w="9525">
            <a:solidFill>
              <a:schemeClr val="dk2"/>
            </a:solidFill>
            <a:prstDash val="solid"/>
            <a:round/>
            <a:headEnd len="med" w="med" type="none"/>
            <a:tailEnd len="med" w="med" type="none"/>
          </a:ln>
        </p:spPr>
      </p:cxnSp>
      <p:sp>
        <p:nvSpPr>
          <p:cNvPr id="1826" name="Google Shape;1826;p104"/>
          <p:cNvSpPr/>
          <p:nvPr/>
        </p:nvSpPr>
        <p:spPr>
          <a:xfrm>
            <a:off x="822300" y="3693250"/>
            <a:ext cx="12891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mahasiswa</a:t>
            </a:r>
            <a:endParaRPr/>
          </a:p>
        </p:txBody>
      </p:sp>
      <p:cxnSp>
        <p:nvCxnSpPr>
          <p:cNvPr id="1827" name="Google Shape;1827;p104"/>
          <p:cNvCxnSpPr>
            <a:stCxn id="1820" idx="2"/>
            <a:endCxn id="1826" idx="0"/>
          </p:cNvCxnSpPr>
          <p:nvPr/>
        </p:nvCxnSpPr>
        <p:spPr>
          <a:xfrm flipH="1" rot="-5400000">
            <a:off x="1322400" y="3548100"/>
            <a:ext cx="289500" cy="600"/>
          </a:xfrm>
          <a:prstGeom prst="bentConnector3">
            <a:avLst>
              <a:gd fmla="val 50017" name="adj1"/>
            </a:avLst>
          </a:prstGeom>
          <a:noFill/>
          <a:ln cap="flat" cmpd="sng" w="9525">
            <a:solidFill>
              <a:schemeClr val="dk2"/>
            </a:solidFill>
            <a:prstDash val="solid"/>
            <a:round/>
            <a:headEnd len="med" w="med" type="none"/>
            <a:tailEnd len="med" w="med" type="none"/>
          </a:ln>
        </p:spPr>
      </p:cxnSp>
      <p:sp>
        <p:nvSpPr>
          <p:cNvPr id="1828" name="Google Shape;1828;p104"/>
          <p:cNvSpPr/>
          <p:nvPr/>
        </p:nvSpPr>
        <p:spPr>
          <a:xfrm>
            <a:off x="2781675" y="4417150"/>
            <a:ext cx="9093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Sultan</a:t>
            </a:r>
            <a:endParaRPr/>
          </a:p>
        </p:txBody>
      </p:sp>
      <p:sp>
        <p:nvSpPr>
          <p:cNvPr id="1829" name="Google Shape;1829;p104"/>
          <p:cNvSpPr/>
          <p:nvPr/>
        </p:nvSpPr>
        <p:spPr>
          <a:xfrm>
            <a:off x="3851550" y="4417150"/>
            <a:ext cx="10491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1321341</a:t>
            </a:r>
            <a:endParaRPr/>
          </a:p>
        </p:txBody>
      </p:sp>
      <p:sp>
        <p:nvSpPr>
          <p:cNvPr id="1830" name="Google Shape;1830;p104"/>
          <p:cNvSpPr/>
          <p:nvPr/>
        </p:nvSpPr>
        <p:spPr>
          <a:xfrm>
            <a:off x="5061225" y="4417150"/>
            <a:ext cx="9093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TI-4I</a:t>
            </a:r>
            <a:endParaRPr/>
          </a:p>
        </p:txBody>
      </p:sp>
      <p:sp>
        <p:nvSpPr>
          <p:cNvPr id="1831" name="Google Shape;1831;p104"/>
          <p:cNvSpPr/>
          <p:nvPr/>
        </p:nvSpPr>
        <p:spPr>
          <a:xfrm>
            <a:off x="3921450" y="3674450"/>
            <a:ext cx="9093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1832" name="Google Shape;1832;p104"/>
          <p:cNvCxnSpPr>
            <a:stCxn id="1822" idx="2"/>
            <a:endCxn id="1831" idx="0"/>
          </p:cNvCxnSpPr>
          <p:nvPr/>
        </p:nvCxnSpPr>
        <p:spPr>
          <a:xfrm flipH="1" rot="-5400000">
            <a:off x="4240950" y="3538800"/>
            <a:ext cx="270900" cy="600"/>
          </a:xfrm>
          <a:prstGeom prst="bentConnector3">
            <a:avLst>
              <a:gd fmla="val 49982" name="adj1"/>
            </a:avLst>
          </a:prstGeom>
          <a:noFill/>
          <a:ln cap="flat" cmpd="sng" w="9525">
            <a:solidFill>
              <a:schemeClr val="dk2"/>
            </a:solidFill>
            <a:prstDash val="solid"/>
            <a:round/>
            <a:headEnd len="med" w="med" type="none"/>
            <a:tailEnd len="med" w="med" type="none"/>
          </a:ln>
        </p:spPr>
      </p:cxnSp>
      <p:cxnSp>
        <p:nvCxnSpPr>
          <p:cNvPr id="1833" name="Google Shape;1833;p104"/>
          <p:cNvCxnSpPr>
            <a:stCxn id="1831" idx="2"/>
            <a:endCxn id="1828" idx="0"/>
          </p:cNvCxnSpPr>
          <p:nvPr/>
        </p:nvCxnSpPr>
        <p:spPr>
          <a:xfrm rot="5400000">
            <a:off x="3670800" y="3711950"/>
            <a:ext cx="270900" cy="1139700"/>
          </a:xfrm>
          <a:prstGeom prst="bentConnector3">
            <a:avLst>
              <a:gd fmla="val 49982" name="adj1"/>
            </a:avLst>
          </a:prstGeom>
          <a:noFill/>
          <a:ln cap="flat" cmpd="sng" w="9525">
            <a:solidFill>
              <a:schemeClr val="dk2"/>
            </a:solidFill>
            <a:prstDash val="solid"/>
            <a:round/>
            <a:headEnd len="med" w="med" type="none"/>
            <a:tailEnd len="med" w="med" type="none"/>
          </a:ln>
        </p:spPr>
      </p:cxnSp>
      <p:cxnSp>
        <p:nvCxnSpPr>
          <p:cNvPr id="1834" name="Google Shape;1834;p104"/>
          <p:cNvCxnSpPr>
            <a:stCxn id="1831" idx="2"/>
            <a:endCxn id="1829" idx="0"/>
          </p:cNvCxnSpPr>
          <p:nvPr/>
        </p:nvCxnSpPr>
        <p:spPr>
          <a:xfrm flipH="1" rot="-5400000">
            <a:off x="4240950" y="4281500"/>
            <a:ext cx="270900" cy="600"/>
          </a:xfrm>
          <a:prstGeom prst="bentConnector3">
            <a:avLst>
              <a:gd fmla="val 49982" name="adj1"/>
            </a:avLst>
          </a:prstGeom>
          <a:noFill/>
          <a:ln cap="flat" cmpd="sng" w="9525">
            <a:solidFill>
              <a:schemeClr val="dk2"/>
            </a:solidFill>
            <a:prstDash val="solid"/>
            <a:round/>
            <a:headEnd len="med" w="med" type="none"/>
            <a:tailEnd len="med" w="med" type="none"/>
          </a:ln>
        </p:spPr>
      </p:cxnSp>
      <p:cxnSp>
        <p:nvCxnSpPr>
          <p:cNvPr id="1835" name="Google Shape;1835;p104"/>
          <p:cNvCxnSpPr>
            <a:stCxn id="1831" idx="2"/>
            <a:endCxn id="1830" idx="0"/>
          </p:cNvCxnSpPr>
          <p:nvPr/>
        </p:nvCxnSpPr>
        <p:spPr>
          <a:xfrm flipH="1" rot="-5400000">
            <a:off x="4810500" y="3711950"/>
            <a:ext cx="270900" cy="1139700"/>
          </a:xfrm>
          <a:prstGeom prst="bentConnector3">
            <a:avLst>
              <a:gd fmla="val 4998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9" name="Shape 1839"/>
        <p:cNvGrpSpPr/>
        <p:nvPr/>
      </p:nvGrpSpPr>
      <p:grpSpPr>
        <a:xfrm>
          <a:off x="0" y="0"/>
          <a:ext cx="0" cy="0"/>
          <a:chOff x="0" y="0"/>
          <a:chExt cx="0" cy="0"/>
        </a:xfrm>
      </p:grpSpPr>
      <p:sp>
        <p:nvSpPr>
          <p:cNvPr id="1840" name="Google Shape;1840;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Similarity</a:t>
            </a:r>
            <a:endParaRPr/>
          </a:p>
        </p:txBody>
      </p:sp>
      <p:sp>
        <p:nvSpPr>
          <p:cNvPr id="1841" name="Google Shape;1841;p105"/>
          <p:cNvSpPr txBox="1"/>
          <p:nvPr>
            <p:ph idx="4" type="subTitle"/>
          </p:nvPr>
        </p:nvSpPr>
        <p:spPr>
          <a:xfrm>
            <a:off x="940975" y="3217175"/>
            <a:ext cx="24213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rPr>
              <a:t>Cosine Similarity</a:t>
            </a:r>
            <a:endParaRPr sz="1600">
              <a:solidFill>
                <a:schemeClr val="accent3"/>
              </a:solidFill>
            </a:endParaRPr>
          </a:p>
        </p:txBody>
      </p:sp>
      <p:sp>
        <p:nvSpPr>
          <p:cNvPr id="1842" name="Google Shape;1842;p105"/>
          <p:cNvSpPr txBox="1"/>
          <p:nvPr>
            <p:ph idx="5" type="subTitle"/>
          </p:nvPr>
        </p:nvSpPr>
        <p:spPr>
          <a:xfrm>
            <a:off x="921600" y="1164825"/>
            <a:ext cx="73008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rPr>
              <a:t>TF-IDF (Term Frequency - Inverse Document Frequency)</a:t>
            </a:r>
            <a:endParaRPr sz="1600">
              <a:solidFill>
                <a:schemeClr val="accent3"/>
              </a:solidFill>
            </a:endParaRPr>
          </a:p>
        </p:txBody>
      </p:sp>
      <p:pic>
        <p:nvPicPr>
          <p:cNvPr id="1843" name="Google Shape;1843;p105"/>
          <p:cNvPicPr preferRelativeResize="0"/>
          <p:nvPr/>
        </p:nvPicPr>
        <p:blipFill>
          <a:blip r:embed="rId3">
            <a:alphaModFix/>
          </a:blip>
          <a:stretch>
            <a:fillRect/>
          </a:stretch>
        </p:blipFill>
        <p:spPr>
          <a:xfrm>
            <a:off x="1722825" y="1592925"/>
            <a:ext cx="1864350" cy="682325"/>
          </a:xfrm>
          <a:prstGeom prst="rect">
            <a:avLst/>
          </a:prstGeom>
          <a:noFill/>
          <a:ln>
            <a:noFill/>
          </a:ln>
        </p:spPr>
      </p:pic>
      <p:pic>
        <p:nvPicPr>
          <p:cNvPr id="1844" name="Google Shape;1844;p105"/>
          <p:cNvPicPr preferRelativeResize="0"/>
          <p:nvPr/>
        </p:nvPicPr>
        <p:blipFill>
          <a:blip r:embed="rId4">
            <a:alphaModFix/>
          </a:blip>
          <a:stretch>
            <a:fillRect/>
          </a:stretch>
        </p:blipFill>
        <p:spPr>
          <a:xfrm>
            <a:off x="1722813" y="3645275"/>
            <a:ext cx="5698376" cy="1015400"/>
          </a:xfrm>
          <a:prstGeom prst="rect">
            <a:avLst/>
          </a:prstGeom>
          <a:noFill/>
          <a:ln>
            <a:noFill/>
          </a:ln>
        </p:spPr>
      </p:pic>
      <p:pic>
        <p:nvPicPr>
          <p:cNvPr id="1845" name="Google Shape;1845;p105"/>
          <p:cNvPicPr preferRelativeResize="0"/>
          <p:nvPr/>
        </p:nvPicPr>
        <p:blipFill>
          <a:blip r:embed="rId5">
            <a:alphaModFix/>
          </a:blip>
          <a:stretch>
            <a:fillRect/>
          </a:stretch>
        </p:blipFill>
        <p:spPr>
          <a:xfrm>
            <a:off x="4779350" y="1669125"/>
            <a:ext cx="1865061" cy="529925"/>
          </a:xfrm>
          <a:prstGeom prst="rect">
            <a:avLst/>
          </a:prstGeom>
          <a:noFill/>
          <a:ln>
            <a:noFill/>
          </a:ln>
        </p:spPr>
      </p:pic>
      <p:pic>
        <p:nvPicPr>
          <p:cNvPr id="1846" name="Google Shape;1846;p105"/>
          <p:cNvPicPr preferRelativeResize="0"/>
          <p:nvPr/>
        </p:nvPicPr>
        <p:blipFill>
          <a:blip r:embed="rId6">
            <a:alphaModFix/>
          </a:blip>
          <a:stretch>
            <a:fillRect/>
          </a:stretch>
        </p:blipFill>
        <p:spPr>
          <a:xfrm>
            <a:off x="2838450" y="2503325"/>
            <a:ext cx="3467100" cy="48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7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a:t>
            </a:r>
            <a:endParaRPr/>
          </a:p>
        </p:txBody>
      </p:sp>
      <p:grpSp>
        <p:nvGrpSpPr>
          <p:cNvPr id="1422" name="Google Shape;1422;p79"/>
          <p:cNvGrpSpPr/>
          <p:nvPr/>
        </p:nvGrpSpPr>
        <p:grpSpPr>
          <a:xfrm>
            <a:off x="1988238" y="1987475"/>
            <a:ext cx="2382900" cy="1350775"/>
            <a:chOff x="311700" y="1000025"/>
            <a:chExt cx="2382900" cy="1350775"/>
          </a:xfrm>
        </p:grpSpPr>
        <p:sp>
          <p:nvSpPr>
            <p:cNvPr id="1423" name="Google Shape;1423;p79"/>
            <p:cNvSpPr/>
            <p:nvPr/>
          </p:nvSpPr>
          <p:spPr>
            <a:xfrm>
              <a:off x="311700" y="1277100"/>
              <a:ext cx="2382900" cy="10737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digunakan di lebih dari 70% aplikasi komputer</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kemampuan wajib pelajar jurusan </a:t>
              </a:r>
              <a:r>
                <a:rPr i="1" lang="en" sz="1200">
                  <a:solidFill>
                    <a:schemeClr val="dk1"/>
                  </a:solidFill>
                  <a:latin typeface="Raleway"/>
                  <a:ea typeface="Raleway"/>
                  <a:cs typeface="Raleway"/>
                  <a:sym typeface="Raleway"/>
                </a:rPr>
                <a:t>computer science</a:t>
              </a:r>
              <a:endParaRPr i="1"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Kurikulum JTI</a:t>
              </a:r>
              <a:endParaRPr sz="1200">
                <a:solidFill>
                  <a:schemeClr val="dk1"/>
                </a:solidFill>
                <a:latin typeface="Raleway"/>
                <a:ea typeface="Raleway"/>
                <a:cs typeface="Raleway"/>
                <a:sym typeface="Raleway"/>
              </a:endParaRPr>
            </a:p>
          </p:txBody>
        </p:sp>
        <p:sp>
          <p:nvSpPr>
            <p:cNvPr id="1424" name="Google Shape;1424;p79"/>
            <p:cNvSpPr/>
            <p:nvPr/>
          </p:nvSpPr>
          <p:spPr>
            <a:xfrm>
              <a:off x="652600" y="1000025"/>
              <a:ext cx="1010400" cy="343800"/>
            </a:xfrm>
            <a:prstGeom prst="roundRect">
              <a:avLst>
                <a:gd fmla="val 24434"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Database</a:t>
              </a:r>
              <a:endParaRPr>
                <a:solidFill>
                  <a:schemeClr val="lt1"/>
                </a:solidFill>
              </a:endParaRPr>
            </a:p>
          </p:txBody>
        </p:sp>
      </p:grpSp>
      <p:grpSp>
        <p:nvGrpSpPr>
          <p:cNvPr id="1425" name="Google Shape;1425;p79"/>
          <p:cNvGrpSpPr/>
          <p:nvPr/>
        </p:nvGrpSpPr>
        <p:grpSpPr>
          <a:xfrm>
            <a:off x="4852350" y="1987475"/>
            <a:ext cx="2303400" cy="1350775"/>
            <a:chOff x="205213" y="1000025"/>
            <a:chExt cx="2303400" cy="1350775"/>
          </a:xfrm>
        </p:grpSpPr>
        <p:sp>
          <p:nvSpPr>
            <p:cNvPr id="1426" name="Google Shape;1426;p79"/>
            <p:cNvSpPr/>
            <p:nvPr/>
          </p:nvSpPr>
          <p:spPr>
            <a:xfrm>
              <a:off x="205213" y="1277100"/>
              <a:ext cx="2303400" cy="10737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Pemula banyak mengalami kesulitan</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Sering Digunakan</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Kemampuan yang dibutuhkan di industri</a:t>
              </a:r>
              <a:endParaRPr sz="1200">
                <a:solidFill>
                  <a:schemeClr val="dk1"/>
                </a:solidFill>
                <a:latin typeface="Raleway"/>
                <a:ea typeface="Raleway"/>
                <a:cs typeface="Raleway"/>
                <a:sym typeface="Raleway"/>
              </a:endParaRPr>
            </a:p>
          </p:txBody>
        </p:sp>
        <p:sp>
          <p:nvSpPr>
            <p:cNvPr id="1427" name="Google Shape;1427;p79"/>
            <p:cNvSpPr/>
            <p:nvPr/>
          </p:nvSpPr>
          <p:spPr>
            <a:xfrm>
              <a:off x="568400" y="1000025"/>
              <a:ext cx="1185900" cy="343800"/>
            </a:xfrm>
            <a:prstGeom prst="roundRect">
              <a:avLst>
                <a:gd fmla="val 24434"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SQL Query</a:t>
              </a:r>
              <a:endParaRPr>
                <a:solidFill>
                  <a:schemeClr val="lt1"/>
                </a:solidFill>
              </a:endParaRPr>
            </a:p>
          </p:txBody>
        </p:sp>
      </p:grpSp>
      <p:sp>
        <p:nvSpPr>
          <p:cNvPr id="1428" name="Google Shape;1428;p79"/>
          <p:cNvSpPr txBox="1"/>
          <p:nvPr/>
        </p:nvSpPr>
        <p:spPr>
          <a:xfrm>
            <a:off x="565700" y="4075175"/>
            <a:ext cx="7624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aleway"/>
                <a:ea typeface="Raleway"/>
                <a:cs typeface="Raleway"/>
                <a:sym typeface="Raleway"/>
              </a:rPr>
              <a:t>(Jiandong et al., 2018), (Puspitasari et al., 2019)</a:t>
            </a:r>
            <a:br>
              <a:rPr lang="en" sz="1100">
                <a:latin typeface="Raleway"/>
                <a:ea typeface="Raleway"/>
                <a:cs typeface="Raleway"/>
                <a:sym typeface="Raleway"/>
              </a:rPr>
            </a:b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(Nalintippayawong et al., 2017), (Obionwu et al., 2021), dan (Taipalus &amp; Perälä, 2019)</a:t>
            </a:r>
            <a:endParaRPr sz="1100">
              <a:latin typeface="Raleway"/>
              <a:ea typeface="Raleway"/>
              <a:cs typeface="Raleway"/>
              <a:sym typeface="Raleway"/>
            </a:endParaRPr>
          </a:p>
        </p:txBody>
      </p:sp>
      <p:grpSp>
        <p:nvGrpSpPr>
          <p:cNvPr id="1429" name="Google Shape;1429;p79"/>
          <p:cNvGrpSpPr/>
          <p:nvPr/>
        </p:nvGrpSpPr>
        <p:grpSpPr>
          <a:xfrm>
            <a:off x="7826593" y="3101022"/>
            <a:ext cx="877308" cy="2042473"/>
            <a:chOff x="731955" y="2811840"/>
            <a:chExt cx="564367" cy="1313910"/>
          </a:xfrm>
        </p:grpSpPr>
        <p:sp>
          <p:nvSpPr>
            <p:cNvPr id="1430" name="Google Shape;1430;p79"/>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9"/>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9"/>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9"/>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9"/>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9"/>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9"/>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9"/>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9"/>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9"/>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9"/>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9"/>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9"/>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9"/>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9"/>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9"/>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9"/>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9"/>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9"/>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9"/>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9"/>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9"/>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9"/>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9"/>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9"/>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9"/>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9"/>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9"/>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9"/>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9"/>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79"/>
          <p:cNvGrpSpPr/>
          <p:nvPr/>
        </p:nvGrpSpPr>
        <p:grpSpPr>
          <a:xfrm flipH="1">
            <a:off x="8560080" y="4227935"/>
            <a:ext cx="551967" cy="915573"/>
            <a:chOff x="731955" y="3388996"/>
            <a:chExt cx="355077" cy="588982"/>
          </a:xfrm>
        </p:grpSpPr>
        <p:sp>
          <p:nvSpPr>
            <p:cNvPr id="1461" name="Google Shape;1461;p79"/>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9"/>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9"/>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9"/>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9"/>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9"/>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9"/>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9"/>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9"/>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9"/>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9"/>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9"/>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9"/>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0" name="Shape 1850"/>
        <p:cNvGrpSpPr/>
        <p:nvPr/>
      </p:nvGrpSpPr>
      <p:grpSpPr>
        <a:xfrm>
          <a:off x="0" y="0"/>
          <a:ext cx="0" cy="0"/>
          <a:chOff x="0" y="0"/>
          <a:chExt cx="0" cy="0"/>
        </a:xfrm>
      </p:grpSpPr>
      <p:sp>
        <p:nvSpPr>
          <p:cNvPr id="1851" name="Google Shape;1851;p106"/>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852" name="Google Shape;1852;p106"/>
          <p:cNvSpPr txBox="1"/>
          <p:nvPr>
            <p:ph idx="5" type="subTitle"/>
          </p:nvPr>
        </p:nvSpPr>
        <p:spPr>
          <a:xfrm>
            <a:off x="863700" y="1291150"/>
            <a:ext cx="7416600" cy="190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List Query:</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Query Input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Query kunci 1 = “INSERT INTO mahasiswa (nama, nim, kelas)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Query kunci 2  = “INSERT INTO mahasiswa VALUES (“YASA”, 1123144, “MI-2M”)”</a:t>
            </a:r>
            <a:endParaRPr b="1" sz="1400">
              <a:latin typeface="Raleway"/>
              <a:ea typeface="Raleway"/>
              <a:cs typeface="Raleway"/>
              <a:sym typeface="Raleway"/>
            </a:endParaRPr>
          </a:p>
        </p:txBody>
      </p:sp>
      <p:sp>
        <p:nvSpPr>
          <p:cNvPr id="1853" name="Google Shape;1853;p106"/>
          <p:cNvSpPr txBox="1"/>
          <p:nvPr>
            <p:ph idx="4294967295" type="subTitle"/>
          </p:nvPr>
        </p:nvSpPr>
        <p:spPr>
          <a:xfrm>
            <a:off x="810000" y="8211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1. Menentukan Query</a:t>
            </a:r>
            <a:endParaRPr b="1" sz="1600"/>
          </a:p>
        </p:txBody>
      </p:sp>
      <p:sp>
        <p:nvSpPr>
          <p:cNvPr id="1854" name="Google Shape;1854;p106"/>
          <p:cNvSpPr txBox="1"/>
          <p:nvPr>
            <p:ph idx="5" type="subTitle"/>
          </p:nvPr>
        </p:nvSpPr>
        <p:spPr>
          <a:xfrm>
            <a:off x="863700" y="3462625"/>
            <a:ext cx="7416600" cy="1262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Query compare:</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A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B = “INSERT INTO mahasiswa (nama, nim, kelas) VALUES (“YASA”, 1123144, “MI-2M”)”</a:t>
            </a:r>
            <a:endParaRPr b="1" sz="1400">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8" name="Shape 1858"/>
        <p:cNvGrpSpPr/>
        <p:nvPr/>
      </p:nvGrpSpPr>
      <p:grpSpPr>
        <a:xfrm>
          <a:off x="0" y="0"/>
          <a:ext cx="0" cy="0"/>
          <a:chOff x="0" y="0"/>
          <a:chExt cx="0" cy="0"/>
        </a:xfrm>
      </p:grpSpPr>
      <p:sp>
        <p:nvSpPr>
          <p:cNvPr id="1859" name="Google Shape;1859;p107"/>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860" name="Google Shape;1860;p107"/>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2. Mencari Set of Features Query</a:t>
            </a:r>
            <a:endParaRPr b="1" sz="1600"/>
          </a:p>
        </p:txBody>
      </p:sp>
      <p:sp>
        <p:nvSpPr>
          <p:cNvPr id="1861" name="Google Shape;1861;p107"/>
          <p:cNvSpPr txBox="1"/>
          <p:nvPr>
            <p:ph idx="5" type="subTitle"/>
          </p:nvPr>
        </p:nvSpPr>
        <p:spPr>
          <a:xfrm>
            <a:off x="863700" y="1189938"/>
            <a:ext cx="74166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A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B = “INSERT INTO mahasiswa (nama, nim, kelas) VALUES (“YASA”, 1123144, “MI-2M”)”</a:t>
            </a:r>
            <a:endParaRPr b="1" sz="1400">
              <a:latin typeface="Raleway"/>
              <a:ea typeface="Raleway"/>
              <a:cs typeface="Raleway"/>
              <a:sym typeface="Raleway"/>
            </a:endParaRPr>
          </a:p>
        </p:txBody>
      </p:sp>
      <p:graphicFrame>
        <p:nvGraphicFramePr>
          <p:cNvPr id="1862" name="Google Shape;1862;p107"/>
          <p:cNvGraphicFramePr/>
          <p:nvPr/>
        </p:nvGraphicFramePr>
        <p:xfrm>
          <a:off x="863688" y="2249000"/>
          <a:ext cx="3000000" cy="3000000"/>
        </p:xfrm>
        <a:graphic>
          <a:graphicData uri="http://schemas.openxmlformats.org/drawingml/2006/table">
            <a:tbl>
              <a:tblPr>
                <a:noFill/>
                <a:tableStyleId>{F9D441E6-FC2B-4CD7-ACC9-B2BA4B035F08}</a:tableStyleId>
              </a:tblPr>
              <a:tblGrid>
                <a:gridCol w="471200"/>
                <a:gridCol w="2011400"/>
                <a:gridCol w="773250"/>
              </a:tblGrid>
              <a:tr h="400675">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No</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Feature</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Jumlah</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72500">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INSERT_mahasiswa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28250">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2</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VALUES_1_Constant</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3</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1863" name="Google Shape;1863;p107"/>
          <p:cNvSpPr txBox="1"/>
          <p:nvPr/>
        </p:nvSpPr>
        <p:spPr>
          <a:xfrm>
            <a:off x="482100" y="2249000"/>
            <a:ext cx="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A</a:t>
            </a:r>
            <a:endParaRPr b="1">
              <a:latin typeface="Raleway"/>
              <a:ea typeface="Raleway"/>
              <a:cs typeface="Raleway"/>
              <a:sym typeface="Raleway"/>
            </a:endParaRPr>
          </a:p>
        </p:txBody>
      </p:sp>
      <p:graphicFrame>
        <p:nvGraphicFramePr>
          <p:cNvPr id="1864" name="Google Shape;1864;p107"/>
          <p:cNvGraphicFramePr/>
          <p:nvPr/>
        </p:nvGraphicFramePr>
        <p:xfrm>
          <a:off x="4706975" y="2249000"/>
          <a:ext cx="3000000" cy="3000000"/>
        </p:xfrm>
        <a:graphic>
          <a:graphicData uri="http://schemas.openxmlformats.org/drawingml/2006/table">
            <a:tbl>
              <a:tblPr>
                <a:noFill/>
                <a:tableStyleId>{F9D441E6-FC2B-4CD7-ACC9-B2BA4B035F08}</a:tableStyleId>
              </a:tblPr>
              <a:tblGrid>
                <a:gridCol w="488475"/>
                <a:gridCol w="1870600"/>
                <a:gridCol w="801575"/>
              </a:tblGrid>
              <a:tr h="410925">
                <a:tc>
                  <a:txBody>
                    <a:bodyPr/>
                    <a:lstStyle/>
                    <a:p>
                      <a:pPr indent="0" lvl="0" marL="0" rtl="0" algn="l">
                        <a:lnSpc>
                          <a:spcPct val="100000"/>
                        </a:lnSpc>
                        <a:spcBef>
                          <a:spcPts val="0"/>
                        </a:spcBef>
                        <a:spcAft>
                          <a:spcPts val="0"/>
                        </a:spcAft>
                        <a:buNone/>
                      </a:pPr>
                      <a:r>
                        <a:rPr b="1" lang="en" sz="1300">
                          <a:latin typeface="Raleway"/>
                          <a:ea typeface="Raleway"/>
                          <a:cs typeface="Raleway"/>
                          <a:sym typeface="Raleway"/>
                        </a:rPr>
                        <a:t>No</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Feature</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Jumlah</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INSERT_mahasiswa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2</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INSERT_nama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3</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INSERT_nim</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4</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INSERT_kelas</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1092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5</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VALUES_1_Constant</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3</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1865" name="Google Shape;1865;p107"/>
          <p:cNvSpPr txBox="1"/>
          <p:nvPr/>
        </p:nvSpPr>
        <p:spPr>
          <a:xfrm>
            <a:off x="4301150" y="2249000"/>
            <a:ext cx="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B</a:t>
            </a:r>
            <a:endParaRPr b="1">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9" name="Shape 1869"/>
        <p:cNvGrpSpPr/>
        <p:nvPr/>
      </p:nvGrpSpPr>
      <p:grpSpPr>
        <a:xfrm>
          <a:off x="0" y="0"/>
          <a:ext cx="0" cy="0"/>
          <a:chOff x="0" y="0"/>
          <a:chExt cx="0" cy="0"/>
        </a:xfrm>
      </p:grpSpPr>
      <p:sp>
        <p:nvSpPr>
          <p:cNvPr id="1870" name="Google Shape;1870;p108"/>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871" name="Google Shape;1871;p108"/>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1872" name="Google Shape;1872;p108"/>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TF</a:t>
            </a:r>
            <a:endParaRPr b="1" sz="1400">
              <a:latin typeface="Raleway"/>
              <a:ea typeface="Raleway"/>
              <a:cs typeface="Raleway"/>
              <a:sym typeface="Raleway"/>
            </a:endParaRPr>
          </a:p>
        </p:txBody>
      </p:sp>
      <p:pic>
        <p:nvPicPr>
          <p:cNvPr id="1873" name="Google Shape;1873;p108"/>
          <p:cNvPicPr preferRelativeResize="0"/>
          <p:nvPr/>
        </p:nvPicPr>
        <p:blipFill rotWithShape="1">
          <a:blip r:embed="rId3">
            <a:alphaModFix/>
          </a:blip>
          <a:srcRect b="16205" l="0" r="0" t="16212"/>
          <a:stretch/>
        </p:blipFill>
        <p:spPr>
          <a:xfrm>
            <a:off x="2503813" y="1590151"/>
            <a:ext cx="4136350" cy="529350"/>
          </a:xfrm>
          <a:prstGeom prst="rect">
            <a:avLst/>
          </a:prstGeom>
          <a:noFill/>
          <a:ln>
            <a:noFill/>
          </a:ln>
        </p:spPr>
      </p:pic>
      <p:graphicFrame>
        <p:nvGraphicFramePr>
          <p:cNvPr id="1874" name="Google Shape;1874;p108"/>
          <p:cNvGraphicFramePr/>
          <p:nvPr/>
        </p:nvGraphicFramePr>
        <p:xfrm>
          <a:off x="2368375" y="2214475"/>
          <a:ext cx="3000000" cy="3000000"/>
        </p:xfrm>
        <a:graphic>
          <a:graphicData uri="http://schemas.openxmlformats.org/drawingml/2006/table">
            <a:tbl>
              <a:tblPr>
                <a:noFill/>
                <a:tableStyleId>{F9D441E6-FC2B-4CD7-ACC9-B2BA4B035F08}</a:tableStyleId>
              </a:tblPr>
              <a:tblGrid>
                <a:gridCol w="2052975"/>
                <a:gridCol w="1074300"/>
                <a:gridCol w="1279975"/>
              </a:tblGrid>
              <a:tr h="458775">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Feature</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A</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300">
                          <a:latin typeface="Raleway"/>
                          <a:ea typeface="Raleway"/>
                          <a:cs typeface="Raleway"/>
                          <a:sym typeface="Raleway"/>
                        </a:rPr>
                        <a:t>B</a:t>
                      </a:r>
                      <a:endParaRPr b="1"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INSERT_mahasiswa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0.25</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INSERT_nama</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INSERT_nim</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INSERT_kelas</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0.142857</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58775">
                <a:tc>
                  <a:txBody>
                    <a:bodyPr/>
                    <a:lstStyle/>
                    <a:p>
                      <a:pPr indent="0" lvl="0" marL="0" rtl="0" algn="l">
                        <a:lnSpc>
                          <a:spcPct val="100000"/>
                        </a:lnSpc>
                        <a:spcBef>
                          <a:spcPts val="0"/>
                        </a:spcBef>
                        <a:spcAft>
                          <a:spcPts val="0"/>
                        </a:spcAft>
                        <a:buNone/>
                      </a:pPr>
                      <a:r>
                        <a:rPr lang="en" sz="1300">
                          <a:latin typeface="Raleway"/>
                          <a:ea typeface="Raleway"/>
                          <a:cs typeface="Raleway"/>
                          <a:sym typeface="Raleway"/>
                        </a:rPr>
                        <a:t>VALUES_1_Constant</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0.75</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300">
                          <a:latin typeface="Raleway"/>
                          <a:ea typeface="Raleway"/>
                          <a:cs typeface="Raleway"/>
                          <a:sym typeface="Raleway"/>
                        </a:rPr>
                        <a:t>0.428571</a:t>
                      </a:r>
                      <a:endParaRPr sz="13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8" name="Shape 1878"/>
        <p:cNvGrpSpPr/>
        <p:nvPr/>
      </p:nvGrpSpPr>
      <p:grpSpPr>
        <a:xfrm>
          <a:off x="0" y="0"/>
          <a:ext cx="0" cy="0"/>
          <a:chOff x="0" y="0"/>
          <a:chExt cx="0" cy="0"/>
        </a:xfrm>
      </p:grpSpPr>
      <p:sp>
        <p:nvSpPr>
          <p:cNvPr id="1879" name="Google Shape;1879;p109"/>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880" name="Google Shape;1880;p109"/>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1881" name="Google Shape;1881;p109"/>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Mencari DF</a:t>
            </a:r>
            <a:endParaRPr b="1" sz="1400">
              <a:latin typeface="Raleway"/>
              <a:ea typeface="Raleway"/>
              <a:cs typeface="Raleway"/>
              <a:sym typeface="Raleway"/>
            </a:endParaRPr>
          </a:p>
        </p:txBody>
      </p:sp>
      <p:graphicFrame>
        <p:nvGraphicFramePr>
          <p:cNvPr id="1882" name="Google Shape;1882;p109"/>
          <p:cNvGraphicFramePr/>
          <p:nvPr/>
        </p:nvGraphicFramePr>
        <p:xfrm>
          <a:off x="3354238" y="1784450"/>
          <a:ext cx="3000000" cy="3000000"/>
        </p:xfrm>
        <a:graphic>
          <a:graphicData uri="http://schemas.openxmlformats.org/drawingml/2006/table">
            <a:tbl>
              <a:tblPr>
                <a:noFill/>
                <a:tableStyleId>{F9D441E6-FC2B-4CD7-ACC9-B2BA4B035F08}</a:tableStyleId>
              </a:tblPr>
              <a:tblGrid>
                <a:gridCol w="1636975"/>
                <a:gridCol w="798550"/>
              </a:tblGrid>
              <a:tr h="532000">
                <a:tc>
                  <a:txBody>
                    <a:bodyPr/>
                    <a:lstStyle/>
                    <a:p>
                      <a:pPr indent="0" lvl="0" marL="0" rtl="0" algn="ctr">
                        <a:lnSpc>
                          <a:spcPct val="100000"/>
                        </a:lnSpc>
                        <a:spcBef>
                          <a:spcPts val="0"/>
                        </a:spcBef>
                        <a:spcAft>
                          <a:spcPts val="0"/>
                        </a:spcAft>
                        <a:buNone/>
                      </a:pPr>
                      <a:r>
                        <a:rPr b="1" lang="en" sz="1200">
                          <a:latin typeface="Raleway"/>
                          <a:ea typeface="Raleway"/>
                          <a:cs typeface="Raleway"/>
                          <a:sym typeface="Raleway"/>
                        </a:rPr>
                        <a:t>Feature</a:t>
                      </a:r>
                      <a:endParaRPr b="1"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latin typeface="Raleway"/>
                          <a:ea typeface="Raleway"/>
                          <a:cs typeface="Raleway"/>
                          <a:sym typeface="Raleway"/>
                        </a:rPr>
                        <a:t>DF</a:t>
                      </a:r>
                      <a:endParaRPr b="1"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INSERT_mahasiswa</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2</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INSERT_nama</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1</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INSERT_nim</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1</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INSERT_kelas</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1</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532000">
                <a:tc>
                  <a:txBody>
                    <a:bodyPr/>
                    <a:lstStyle/>
                    <a:p>
                      <a:pPr indent="0" lvl="0" marL="0" rtl="0" algn="l">
                        <a:lnSpc>
                          <a:spcPct val="100000"/>
                        </a:lnSpc>
                        <a:spcBef>
                          <a:spcPts val="0"/>
                        </a:spcBef>
                        <a:spcAft>
                          <a:spcPts val="0"/>
                        </a:spcAft>
                        <a:buNone/>
                      </a:pPr>
                      <a:r>
                        <a:rPr lang="en" sz="1200">
                          <a:latin typeface="Raleway"/>
                          <a:ea typeface="Raleway"/>
                          <a:cs typeface="Raleway"/>
                          <a:sym typeface="Raleway"/>
                        </a:rPr>
                        <a:t>VALUES_1_Constant</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latin typeface="Raleway"/>
                          <a:ea typeface="Raleway"/>
                          <a:cs typeface="Raleway"/>
                          <a:sym typeface="Raleway"/>
                        </a:rPr>
                        <a:t>2</a:t>
                      </a:r>
                      <a:endParaRPr sz="12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6" name="Shape 1886"/>
        <p:cNvGrpSpPr/>
        <p:nvPr/>
      </p:nvGrpSpPr>
      <p:grpSpPr>
        <a:xfrm>
          <a:off x="0" y="0"/>
          <a:ext cx="0" cy="0"/>
          <a:chOff x="0" y="0"/>
          <a:chExt cx="0" cy="0"/>
        </a:xfrm>
      </p:grpSpPr>
      <p:sp>
        <p:nvSpPr>
          <p:cNvPr id="1887" name="Google Shape;1887;p110"/>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888" name="Google Shape;1888;p110"/>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1889" name="Google Shape;1889;p110"/>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IDF</a:t>
            </a:r>
            <a:endParaRPr b="1" sz="1400">
              <a:latin typeface="Raleway"/>
              <a:ea typeface="Raleway"/>
              <a:cs typeface="Raleway"/>
              <a:sym typeface="Raleway"/>
            </a:endParaRPr>
          </a:p>
        </p:txBody>
      </p:sp>
      <p:pic>
        <p:nvPicPr>
          <p:cNvPr id="1890" name="Google Shape;1890;p110"/>
          <p:cNvPicPr preferRelativeResize="0"/>
          <p:nvPr/>
        </p:nvPicPr>
        <p:blipFill rotWithShape="1">
          <a:blip r:embed="rId3">
            <a:alphaModFix/>
          </a:blip>
          <a:srcRect b="5173" l="0" r="0" t="5164"/>
          <a:stretch/>
        </p:blipFill>
        <p:spPr>
          <a:xfrm>
            <a:off x="2460075" y="1590154"/>
            <a:ext cx="4223842" cy="572700"/>
          </a:xfrm>
          <a:prstGeom prst="rect">
            <a:avLst/>
          </a:prstGeom>
          <a:noFill/>
          <a:ln>
            <a:noFill/>
          </a:ln>
        </p:spPr>
      </p:pic>
      <p:graphicFrame>
        <p:nvGraphicFramePr>
          <p:cNvPr id="1891" name="Google Shape;1891;p110"/>
          <p:cNvGraphicFramePr/>
          <p:nvPr/>
        </p:nvGraphicFramePr>
        <p:xfrm>
          <a:off x="3163038" y="2234550"/>
          <a:ext cx="3000000" cy="3000000"/>
        </p:xfrm>
        <a:graphic>
          <a:graphicData uri="http://schemas.openxmlformats.org/drawingml/2006/table">
            <a:tbl>
              <a:tblPr>
                <a:noFill/>
                <a:tableStyleId>{F9D441E6-FC2B-4CD7-ACC9-B2BA4B035F08}</a:tableStyleId>
              </a:tblPr>
              <a:tblGrid>
                <a:gridCol w="1778275"/>
                <a:gridCol w="1039625"/>
              </a:tblGrid>
              <a:tr h="449675">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IDF</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1.3013</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1.3013</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1.3013</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4967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5" name="Shape 1895"/>
        <p:cNvGrpSpPr/>
        <p:nvPr/>
      </p:nvGrpSpPr>
      <p:grpSpPr>
        <a:xfrm>
          <a:off x="0" y="0"/>
          <a:ext cx="0" cy="0"/>
          <a:chOff x="0" y="0"/>
          <a:chExt cx="0" cy="0"/>
        </a:xfrm>
      </p:grpSpPr>
      <p:sp>
        <p:nvSpPr>
          <p:cNvPr id="1896" name="Google Shape;1896;p111"/>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897" name="Google Shape;1897;p111"/>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3. Menghitung TD-IDF</a:t>
            </a:r>
            <a:endParaRPr b="1" sz="1600"/>
          </a:p>
        </p:txBody>
      </p:sp>
      <p:sp>
        <p:nvSpPr>
          <p:cNvPr id="1898" name="Google Shape;1898;p111"/>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TF-IDF</a:t>
            </a:r>
            <a:endParaRPr b="1" sz="1400">
              <a:latin typeface="Raleway"/>
              <a:ea typeface="Raleway"/>
              <a:cs typeface="Raleway"/>
              <a:sym typeface="Raleway"/>
            </a:endParaRPr>
          </a:p>
        </p:txBody>
      </p:sp>
      <p:pic>
        <p:nvPicPr>
          <p:cNvPr id="1899" name="Google Shape;1899;p111"/>
          <p:cNvPicPr preferRelativeResize="0"/>
          <p:nvPr/>
        </p:nvPicPr>
        <p:blipFill rotWithShape="1">
          <a:blip r:embed="rId3">
            <a:alphaModFix/>
          </a:blip>
          <a:srcRect b="9663" l="0" r="0" t="9671"/>
          <a:stretch/>
        </p:blipFill>
        <p:spPr>
          <a:xfrm>
            <a:off x="1616538" y="1590151"/>
            <a:ext cx="5910919" cy="419400"/>
          </a:xfrm>
          <a:prstGeom prst="rect">
            <a:avLst/>
          </a:prstGeom>
          <a:noFill/>
          <a:ln>
            <a:noFill/>
          </a:ln>
        </p:spPr>
      </p:pic>
      <p:graphicFrame>
        <p:nvGraphicFramePr>
          <p:cNvPr id="1900" name="Google Shape;1900;p111"/>
          <p:cNvGraphicFramePr/>
          <p:nvPr/>
        </p:nvGraphicFramePr>
        <p:xfrm>
          <a:off x="2418700" y="2101775"/>
          <a:ext cx="3000000" cy="3000000"/>
        </p:xfrm>
        <a:graphic>
          <a:graphicData uri="http://schemas.openxmlformats.org/drawingml/2006/table">
            <a:tbl>
              <a:tblPr>
                <a:noFill/>
                <a:tableStyleId>{F9D441E6-FC2B-4CD7-ACC9-B2BA4B035F08}</a:tableStyleId>
              </a:tblPr>
              <a:tblGrid>
                <a:gridCol w="1879250"/>
                <a:gridCol w="1084650"/>
                <a:gridCol w="1342700"/>
              </a:tblGrid>
              <a:tr h="33245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A</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B</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93325">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0.142857</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0.185861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0.185861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0.185861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245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0.75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0.428571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4" name="Shape 1904"/>
        <p:cNvGrpSpPr/>
        <p:nvPr/>
      </p:nvGrpSpPr>
      <p:grpSpPr>
        <a:xfrm>
          <a:off x="0" y="0"/>
          <a:ext cx="0" cy="0"/>
          <a:chOff x="0" y="0"/>
          <a:chExt cx="0" cy="0"/>
        </a:xfrm>
      </p:grpSpPr>
      <p:sp>
        <p:nvSpPr>
          <p:cNvPr id="1905" name="Google Shape;1905;p112"/>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906" name="Google Shape;1906;p112"/>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4. Menghitung Cosine Similarity</a:t>
            </a:r>
            <a:endParaRPr b="1" sz="1600"/>
          </a:p>
        </p:txBody>
      </p:sp>
      <p:sp>
        <p:nvSpPr>
          <p:cNvPr id="1907" name="Google Shape;1907;p112"/>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perkalian skalar AxB</a:t>
            </a:r>
            <a:endParaRPr b="1" sz="1400">
              <a:latin typeface="Raleway"/>
              <a:ea typeface="Raleway"/>
              <a:cs typeface="Raleway"/>
              <a:sym typeface="Raleway"/>
            </a:endParaRPr>
          </a:p>
        </p:txBody>
      </p:sp>
      <p:graphicFrame>
        <p:nvGraphicFramePr>
          <p:cNvPr id="1908" name="Google Shape;1908;p112"/>
          <p:cNvGraphicFramePr/>
          <p:nvPr/>
        </p:nvGraphicFramePr>
        <p:xfrm>
          <a:off x="2847975" y="1672125"/>
          <a:ext cx="3000000" cy="3000000"/>
        </p:xfrm>
        <a:graphic>
          <a:graphicData uri="http://schemas.openxmlformats.org/drawingml/2006/table">
            <a:tbl>
              <a:tblPr>
                <a:noFill/>
                <a:tableStyleId>{F9D441E6-FC2B-4CD7-ACC9-B2BA4B035F08}</a:tableStyleId>
              </a:tblPr>
              <a:tblGrid>
                <a:gridCol w="1924050"/>
                <a:gridCol w="1524000"/>
              </a:tblGrid>
              <a:tr h="19050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AxB</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0.035714286</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0.3214285714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TOTAL</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0.3571428571</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2" name="Shape 1912"/>
        <p:cNvGrpSpPr/>
        <p:nvPr/>
      </p:nvGrpSpPr>
      <p:grpSpPr>
        <a:xfrm>
          <a:off x="0" y="0"/>
          <a:ext cx="0" cy="0"/>
          <a:chOff x="0" y="0"/>
          <a:chExt cx="0" cy="0"/>
        </a:xfrm>
      </p:grpSpPr>
      <p:sp>
        <p:nvSpPr>
          <p:cNvPr id="1913" name="Google Shape;1913;p113"/>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914" name="Google Shape;1914;p113"/>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4. Menghitung Cosine Similarity</a:t>
            </a:r>
            <a:endParaRPr b="1" sz="1600"/>
          </a:p>
        </p:txBody>
      </p:sp>
      <p:sp>
        <p:nvSpPr>
          <p:cNvPr id="1915" name="Google Shape;1915;p113"/>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total kuadrat dan akar kuadrat</a:t>
            </a:r>
            <a:endParaRPr b="1" sz="1400">
              <a:latin typeface="Raleway"/>
              <a:ea typeface="Raleway"/>
              <a:cs typeface="Raleway"/>
              <a:sym typeface="Raleway"/>
            </a:endParaRPr>
          </a:p>
        </p:txBody>
      </p:sp>
      <p:graphicFrame>
        <p:nvGraphicFramePr>
          <p:cNvPr id="1916" name="Google Shape;1916;p113"/>
          <p:cNvGraphicFramePr/>
          <p:nvPr/>
        </p:nvGraphicFramePr>
        <p:xfrm>
          <a:off x="2066925" y="1590150"/>
          <a:ext cx="3000000" cy="3000000"/>
        </p:xfrm>
        <a:graphic>
          <a:graphicData uri="http://schemas.openxmlformats.org/drawingml/2006/table">
            <a:tbl>
              <a:tblPr>
                <a:noFill/>
                <a:tableStyleId>{F9D441E6-FC2B-4CD7-ACC9-B2BA4B035F08}</a:tableStyleId>
              </a:tblPr>
              <a:tblGrid>
                <a:gridCol w="1924050"/>
                <a:gridCol w="1533525"/>
                <a:gridCol w="1552575"/>
              </a:tblGrid>
              <a:tr h="190500">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Feature</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A</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100">
                          <a:latin typeface="Raleway"/>
                          <a:ea typeface="Raleway"/>
                          <a:cs typeface="Raleway"/>
                          <a:sym typeface="Raleway"/>
                        </a:rPr>
                        <a:t>B</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INSERT_mahasiswa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0.0625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0.020408</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INSERT_nama</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0.034544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INSERT_nim</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0.034544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INSERT_kelas</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0.034544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lang="en" sz="1100">
                          <a:latin typeface="Raleway"/>
                          <a:ea typeface="Raleway"/>
                          <a:cs typeface="Raleway"/>
                          <a:sym typeface="Raleway"/>
                        </a:rPr>
                        <a:t>VALUES_1_Constant</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0.5625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0.1836734694</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b="1" lang="en" sz="1100">
                          <a:latin typeface="Raleway"/>
                          <a:ea typeface="Raleway"/>
                          <a:cs typeface="Raleway"/>
                          <a:sym typeface="Raleway"/>
                        </a:rPr>
                        <a:t>TOTAL Kuadrat</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0.625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0.3077150439</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190500">
                <a:tc>
                  <a:txBody>
                    <a:bodyPr/>
                    <a:lstStyle/>
                    <a:p>
                      <a:pPr indent="0" lvl="0" marL="0" rtl="0" algn="l">
                        <a:lnSpc>
                          <a:spcPct val="100000"/>
                        </a:lnSpc>
                        <a:spcBef>
                          <a:spcPts val="0"/>
                        </a:spcBef>
                        <a:spcAft>
                          <a:spcPts val="0"/>
                        </a:spcAft>
                        <a:buNone/>
                      </a:pPr>
                      <a:r>
                        <a:rPr b="1" lang="en" sz="1100">
                          <a:latin typeface="Raleway"/>
                          <a:ea typeface="Raleway"/>
                          <a:cs typeface="Raleway"/>
                          <a:sym typeface="Raleway"/>
                        </a:rPr>
                        <a:t>Akar Kuadrat</a:t>
                      </a:r>
                      <a:endParaRPr b="1"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0.790569415</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Raleway"/>
                          <a:ea typeface="Raleway"/>
                          <a:cs typeface="Raleway"/>
                          <a:sym typeface="Raleway"/>
                        </a:rPr>
                        <a:t>0.5547206899</a:t>
                      </a:r>
                      <a:endParaRPr sz="1100">
                        <a:latin typeface="Raleway"/>
                        <a:ea typeface="Raleway"/>
                        <a:cs typeface="Raleway"/>
                        <a:sym typeface="Raleway"/>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0" name="Shape 1920"/>
        <p:cNvGrpSpPr/>
        <p:nvPr/>
      </p:nvGrpSpPr>
      <p:grpSpPr>
        <a:xfrm>
          <a:off x="0" y="0"/>
          <a:ext cx="0" cy="0"/>
          <a:chOff x="0" y="0"/>
          <a:chExt cx="0" cy="0"/>
        </a:xfrm>
      </p:grpSpPr>
      <p:sp>
        <p:nvSpPr>
          <p:cNvPr id="1921" name="Google Shape;1921;p114"/>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922" name="Google Shape;1922;p114"/>
          <p:cNvSpPr txBox="1"/>
          <p:nvPr>
            <p:ph idx="4294967295" type="subTitle"/>
          </p:nvPr>
        </p:nvSpPr>
        <p:spPr>
          <a:xfrm>
            <a:off x="810000" y="7705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4. Menghitung Cosine Similarity</a:t>
            </a:r>
            <a:endParaRPr b="1" sz="1600"/>
          </a:p>
        </p:txBody>
      </p:sp>
      <p:sp>
        <p:nvSpPr>
          <p:cNvPr id="1923" name="Google Shape;1923;p114"/>
          <p:cNvSpPr txBox="1"/>
          <p:nvPr>
            <p:ph idx="5" type="subTitle"/>
          </p:nvPr>
        </p:nvSpPr>
        <p:spPr>
          <a:xfrm>
            <a:off x="863700" y="1189938"/>
            <a:ext cx="7416600" cy="400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sz="1400">
                <a:latin typeface="Raleway"/>
                <a:ea typeface="Raleway"/>
                <a:cs typeface="Raleway"/>
                <a:sym typeface="Raleway"/>
              </a:rPr>
              <a:t>Menghitung Cosine Similarity</a:t>
            </a:r>
            <a:endParaRPr b="1" sz="1400">
              <a:latin typeface="Raleway"/>
              <a:ea typeface="Raleway"/>
              <a:cs typeface="Raleway"/>
              <a:sym typeface="Raleway"/>
            </a:endParaRPr>
          </a:p>
        </p:txBody>
      </p:sp>
      <p:pic>
        <p:nvPicPr>
          <p:cNvPr id="1924" name="Google Shape;1924;p114"/>
          <p:cNvPicPr preferRelativeResize="0"/>
          <p:nvPr/>
        </p:nvPicPr>
        <p:blipFill>
          <a:blip r:embed="rId3">
            <a:alphaModFix/>
          </a:blip>
          <a:stretch>
            <a:fillRect/>
          </a:stretch>
        </p:blipFill>
        <p:spPr>
          <a:xfrm>
            <a:off x="1634962" y="2121249"/>
            <a:ext cx="5874074" cy="7185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8" name="Shape 1928"/>
        <p:cNvGrpSpPr/>
        <p:nvPr/>
      </p:nvGrpSpPr>
      <p:grpSpPr>
        <a:xfrm>
          <a:off x="0" y="0"/>
          <a:ext cx="0" cy="0"/>
          <a:chOff x="0" y="0"/>
          <a:chExt cx="0" cy="0"/>
        </a:xfrm>
      </p:grpSpPr>
      <p:sp>
        <p:nvSpPr>
          <p:cNvPr id="1929" name="Google Shape;1929;p115"/>
          <p:cNvSpPr txBox="1"/>
          <p:nvPr>
            <p:ph type="title"/>
          </p:nvPr>
        </p:nvSpPr>
        <p:spPr>
          <a:xfrm>
            <a:off x="311700" y="197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Contoh Proses Similarity</a:t>
            </a:r>
            <a:endParaRPr sz="2400"/>
          </a:p>
        </p:txBody>
      </p:sp>
      <p:sp>
        <p:nvSpPr>
          <p:cNvPr id="1930" name="Google Shape;1930;p115"/>
          <p:cNvSpPr txBox="1"/>
          <p:nvPr>
            <p:ph idx="4294967295" type="subTitle"/>
          </p:nvPr>
        </p:nvSpPr>
        <p:spPr>
          <a:xfrm>
            <a:off x="810000" y="883275"/>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5. Ulangi proses untuk similaritas query input dengan query kunci lainnya</a:t>
            </a:r>
            <a:endParaRPr b="1" sz="1600"/>
          </a:p>
        </p:txBody>
      </p:sp>
      <p:sp>
        <p:nvSpPr>
          <p:cNvPr id="1931" name="Google Shape;1931;p115"/>
          <p:cNvSpPr txBox="1"/>
          <p:nvPr>
            <p:ph idx="5" type="subTitle"/>
          </p:nvPr>
        </p:nvSpPr>
        <p:spPr>
          <a:xfrm>
            <a:off x="863700" y="1536350"/>
            <a:ext cx="7416600" cy="1262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Query compare:</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A = “INSERT INTO mahasiswa VALUES (“YASA”, 1123144, “MI-2M”)”</a:t>
            </a:r>
            <a:endParaRPr b="1" sz="1400">
              <a:latin typeface="Raleway"/>
              <a:ea typeface="Raleway"/>
              <a:cs typeface="Raleway"/>
              <a:sym typeface="Raleway"/>
            </a:endParaRPr>
          </a:p>
          <a:p>
            <a:pPr indent="0" lvl="0" marL="0" rtl="0" algn="l">
              <a:spcBef>
                <a:spcPts val="0"/>
              </a:spcBef>
              <a:spcAft>
                <a:spcPts val="0"/>
              </a:spcAft>
              <a:buNone/>
            </a:pPr>
            <a:r>
              <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B = “INSERT INTO mahasiswa VALUES (“YASA”, 1123144, “MI-2M”)”</a:t>
            </a:r>
            <a:endParaRPr b="1" sz="1400">
              <a:latin typeface="Raleway"/>
              <a:ea typeface="Raleway"/>
              <a:cs typeface="Raleway"/>
              <a:sym typeface="Raleway"/>
            </a:endParaRPr>
          </a:p>
        </p:txBody>
      </p:sp>
      <p:sp>
        <p:nvSpPr>
          <p:cNvPr id="1932" name="Google Shape;1932;p115"/>
          <p:cNvSpPr txBox="1"/>
          <p:nvPr>
            <p:ph idx="4294967295" type="subTitle"/>
          </p:nvPr>
        </p:nvSpPr>
        <p:spPr>
          <a:xfrm>
            <a:off x="810000" y="3292950"/>
            <a:ext cx="75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6. Mencari nilai similaritas tertinggi</a:t>
            </a:r>
            <a:endParaRPr b="1" sz="1600"/>
          </a:p>
        </p:txBody>
      </p:sp>
      <p:sp>
        <p:nvSpPr>
          <p:cNvPr id="1933" name="Google Shape;1933;p115"/>
          <p:cNvSpPr txBox="1"/>
          <p:nvPr>
            <p:ph idx="5" type="subTitle"/>
          </p:nvPr>
        </p:nvSpPr>
        <p:spPr>
          <a:xfrm>
            <a:off x="1335000" y="3899050"/>
            <a:ext cx="12963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Sim_1 = 0.81</a:t>
            </a:r>
            <a:endParaRPr b="1" sz="1400">
              <a:latin typeface="Raleway"/>
              <a:ea typeface="Raleway"/>
              <a:cs typeface="Raleway"/>
              <a:sym typeface="Raleway"/>
            </a:endParaRPr>
          </a:p>
          <a:p>
            <a:pPr indent="0" lvl="0" marL="0" rtl="0" algn="l">
              <a:spcBef>
                <a:spcPts val="0"/>
              </a:spcBef>
              <a:spcAft>
                <a:spcPts val="0"/>
              </a:spcAft>
              <a:buNone/>
            </a:pPr>
            <a:r>
              <a:rPr b="1" lang="en" sz="1400">
                <a:latin typeface="Raleway"/>
                <a:ea typeface="Raleway"/>
                <a:cs typeface="Raleway"/>
                <a:sym typeface="Raleway"/>
              </a:rPr>
              <a:t>Sim_2 = 1</a:t>
            </a:r>
            <a:endParaRPr b="1" sz="1400">
              <a:latin typeface="Raleway"/>
              <a:ea typeface="Raleway"/>
              <a:cs typeface="Raleway"/>
              <a:sym typeface="Raleway"/>
            </a:endParaRPr>
          </a:p>
        </p:txBody>
      </p:sp>
      <p:sp>
        <p:nvSpPr>
          <p:cNvPr id="1934" name="Google Shape;1934;p115"/>
          <p:cNvSpPr txBox="1"/>
          <p:nvPr>
            <p:ph idx="5" type="subTitle"/>
          </p:nvPr>
        </p:nvSpPr>
        <p:spPr>
          <a:xfrm>
            <a:off x="3452550" y="4006750"/>
            <a:ext cx="1296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400">
                <a:latin typeface="Raleway"/>
                <a:ea typeface="Raleway"/>
                <a:cs typeface="Raleway"/>
                <a:sym typeface="Raleway"/>
              </a:rPr>
              <a:t>0.81 &gt; 1 ?</a:t>
            </a:r>
            <a:endParaRPr b="1" sz="1400">
              <a:latin typeface="Raleway"/>
              <a:ea typeface="Raleway"/>
              <a:cs typeface="Raleway"/>
              <a:sym typeface="Raleway"/>
            </a:endParaRPr>
          </a:p>
        </p:txBody>
      </p:sp>
      <p:sp>
        <p:nvSpPr>
          <p:cNvPr id="1935" name="Google Shape;1935;p115"/>
          <p:cNvSpPr txBox="1"/>
          <p:nvPr>
            <p:ph idx="5" type="subTitle"/>
          </p:nvPr>
        </p:nvSpPr>
        <p:spPr>
          <a:xfrm>
            <a:off x="5570100" y="4006750"/>
            <a:ext cx="22389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latin typeface="Raleway"/>
                <a:ea typeface="Raleway"/>
                <a:cs typeface="Raleway"/>
                <a:sym typeface="Raleway"/>
              </a:rPr>
              <a:t>Hasil nilai similaritas = 1</a:t>
            </a:r>
            <a:endParaRPr b="1" sz="1400">
              <a:latin typeface="Raleway"/>
              <a:ea typeface="Raleway"/>
              <a:cs typeface="Raleway"/>
              <a:sym typeface="Raleway"/>
            </a:endParaRPr>
          </a:p>
        </p:txBody>
      </p:sp>
      <p:cxnSp>
        <p:nvCxnSpPr>
          <p:cNvPr id="1936" name="Google Shape;1936;p115"/>
          <p:cNvCxnSpPr>
            <a:stCxn id="1933" idx="3"/>
            <a:endCxn id="1934" idx="1"/>
          </p:cNvCxnSpPr>
          <p:nvPr/>
        </p:nvCxnSpPr>
        <p:spPr>
          <a:xfrm>
            <a:off x="2631300" y="4206850"/>
            <a:ext cx="821400" cy="0"/>
          </a:xfrm>
          <a:prstGeom prst="straightConnector1">
            <a:avLst/>
          </a:prstGeom>
          <a:noFill/>
          <a:ln cap="flat" cmpd="sng" w="9525">
            <a:solidFill>
              <a:schemeClr val="dk2"/>
            </a:solidFill>
            <a:prstDash val="solid"/>
            <a:round/>
            <a:headEnd len="med" w="med" type="none"/>
            <a:tailEnd len="med" w="med" type="triangle"/>
          </a:ln>
        </p:spPr>
      </p:cxnSp>
      <p:cxnSp>
        <p:nvCxnSpPr>
          <p:cNvPr id="1937" name="Google Shape;1937;p115"/>
          <p:cNvCxnSpPr>
            <a:stCxn id="1934" idx="3"/>
            <a:endCxn id="1935" idx="1"/>
          </p:cNvCxnSpPr>
          <p:nvPr/>
        </p:nvCxnSpPr>
        <p:spPr>
          <a:xfrm>
            <a:off x="4748850" y="4206850"/>
            <a:ext cx="821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80"/>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a:t>
            </a:r>
            <a:endParaRPr/>
          </a:p>
        </p:txBody>
      </p:sp>
      <p:grpSp>
        <p:nvGrpSpPr>
          <p:cNvPr id="1479" name="Google Shape;1479;p80"/>
          <p:cNvGrpSpPr/>
          <p:nvPr/>
        </p:nvGrpSpPr>
        <p:grpSpPr>
          <a:xfrm>
            <a:off x="421450" y="1496388"/>
            <a:ext cx="2382900" cy="1350775"/>
            <a:chOff x="311700" y="1000025"/>
            <a:chExt cx="2382900" cy="1350775"/>
          </a:xfrm>
        </p:grpSpPr>
        <p:sp>
          <p:nvSpPr>
            <p:cNvPr id="1480" name="Google Shape;1480;p80"/>
            <p:cNvSpPr/>
            <p:nvPr/>
          </p:nvSpPr>
          <p:spPr>
            <a:xfrm>
              <a:off x="311700" y="1277100"/>
              <a:ext cx="2382900" cy="10737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Penilaian manual pengajar sulit</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Penilaian konsisten</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Mendapatkan </a:t>
              </a:r>
              <a:r>
                <a:rPr i="1" lang="en" sz="1200">
                  <a:solidFill>
                    <a:schemeClr val="dk1"/>
                  </a:solidFill>
                  <a:latin typeface="Raleway"/>
                  <a:ea typeface="Raleway"/>
                  <a:cs typeface="Raleway"/>
                  <a:sym typeface="Raleway"/>
                </a:rPr>
                <a:t>feedback </a:t>
              </a:r>
              <a:r>
                <a:rPr lang="en" sz="1200">
                  <a:solidFill>
                    <a:schemeClr val="dk1"/>
                  </a:solidFill>
                  <a:latin typeface="Raleway"/>
                  <a:ea typeface="Raleway"/>
                  <a:cs typeface="Raleway"/>
                  <a:sym typeface="Raleway"/>
                </a:rPr>
                <a:t>secara langsung</a:t>
              </a:r>
              <a:endParaRPr sz="1200">
                <a:solidFill>
                  <a:schemeClr val="dk1"/>
                </a:solidFill>
                <a:latin typeface="Raleway"/>
                <a:ea typeface="Raleway"/>
                <a:cs typeface="Raleway"/>
                <a:sym typeface="Raleway"/>
              </a:endParaRPr>
            </a:p>
          </p:txBody>
        </p:sp>
        <p:sp>
          <p:nvSpPr>
            <p:cNvPr id="1481" name="Google Shape;1481;p80"/>
            <p:cNvSpPr/>
            <p:nvPr/>
          </p:nvSpPr>
          <p:spPr>
            <a:xfrm>
              <a:off x="519300" y="1000025"/>
              <a:ext cx="2119200" cy="343800"/>
            </a:xfrm>
            <a:prstGeom prst="roundRect">
              <a:avLst>
                <a:gd fmla="val 24434"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Automated Assessment</a:t>
              </a:r>
              <a:endParaRPr>
                <a:solidFill>
                  <a:schemeClr val="lt1"/>
                </a:solidFill>
              </a:endParaRPr>
            </a:p>
          </p:txBody>
        </p:sp>
      </p:grpSp>
      <p:grpSp>
        <p:nvGrpSpPr>
          <p:cNvPr id="1482" name="Google Shape;1482;p80"/>
          <p:cNvGrpSpPr/>
          <p:nvPr/>
        </p:nvGrpSpPr>
        <p:grpSpPr>
          <a:xfrm>
            <a:off x="6231275" y="1496388"/>
            <a:ext cx="2382900" cy="1919888"/>
            <a:chOff x="311700" y="1000025"/>
            <a:chExt cx="2382900" cy="1919888"/>
          </a:xfrm>
        </p:grpSpPr>
        <p:sp>
          <p:nvSpPr>
            <p:cNvPr id="1483" name="Google Shape;1483;p80"/>
            <p:cNvSpPr/>
            <p:nvPr/>
          </p:nvSpPr>
          <p:spPr>
            <a:xfrm>
              <a:off x="311700" y="1277113"/>
              <a:ext cx="2382900" cy="16428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Handal untuk similaritas 2 string</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String query menjadi set of features</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Pembobotan TF-IDF kemudian cosine similarity</a:t>
              </a:r>
              <a:endParaRPr sz="1200">
                <a:solidFill>
                  <a:schemeClr val="dk1"/>
                </a:solidFill>
                <a:latin typeface="Raleway"/>
                <a:ea typeface="Raleway"/>
                <a:cs typeface="Raleway"/>
                <a:sym typeface="Raleway"/>
              </a:endParaRPr>
            </a:p>
          </p:txBody>
        </p:sp>
        <p:sp>
          <p:nvSpPr>
            <p:cNvPr id="1484" name="Google Shape;1484;p80"/>
            <p:cNvSpPr/>
            <p:nvPr/>
          </p:nvSpPr>
          <p:spPr>
            <a:xfrm>
              <a:off x="519300" y="1000025"/>
              <a:ext cx="1599900" cy="343800"/>
            </a:xfrm>
            <a:prstGeom prst="roundRect">
              <a:avLst>
                <a:gd fmla="val 24434"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Cosine Similarity</a:t>
              </a:r>
              <a:endParaRPr>
                <a:solidFill>
                  <a:schemeClr val="lt1"/>
                </a:solidFill>
              </a:endParaRPr>
            </a:p>
          </p:txBody>
        </p:sp>
      </p:grpSp>
      <p:grpSp>
        <p:nvGrpSpPr>
          <p:cNvPr id="1485" name="Google Shape;1485;p80"/>
          <p:cNvGrpSpPr/>
          <p:nvPr/>
        </p:nvGrpSpPr>
        <p:grpSpPr>
          <a:xfrm>
            <a:off x="3380538" y="1496400"/>
            <a:ext cx="2382900" cy="1350775"/>
            <a:chOff x="311700" y="1000025"/>
            <a:chExt cx="2382900" cy="1350775"/>
          </a:xfrm>
        </p:grpSpPr>
        <p:sp>
          <p:nvSpPr>
            <p:cNvPr id="1486" name="Google Shape;1486;p80"/>
            <p:cNvSpPr/>
            <p:nvPr/>
          </p:nvSpPr>
          <p:spPr>
            <a:xfrm>
              <a:off x="311700" y="1277100"/>
              <a:ext cx="2382900" cy="10737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Sistem Automated Assessment </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Cosine Similarity satu kunci jawaban</a:t>
              </a:r>
              <a:endParaRPr sz="1200">
                <a:solidFill>
                  <a:schemeClr val="dk1"/>
                </a:solidFill>
                <a:latin typeface="Raleway"/>
                <a:ea typeface="Raleway"/>
                <a:cs typeface="Raleway"/>
                <a:sym typeface="Raleway"/>
              </a:endParaRPr>
            </a:p>
            <a:p>
              <a:pPr indent="-190500" lvl="0" marL="228600" rtl="0" algn="l">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Perintah Select</a:t>
              </a:r>
              <a:endParaRPr sz="1200">
                <a:solidFill>
                  <a:schemeClr val="dk1"/>
                </a:solidFill>
                <a:latin typeface="Raleway"/>
                <a:ea typeface="Raleway"/>
                <a:cs typeface="Raleway"/>
                <a:sym typeface="Raleway"/>
              </a:endParaRPr>
            </a:p>
          </p:txBody>
        </p:sp>
        <p:sp>
          <p:nvSpPr>
            <p:cNvPr id="1487" name="Google Shape;1487;p80"/>
            <p:cNvSpPr/>
            <p:nvPr/>
          </p:nvSpPr>
          <p:spPr>
            <a:xfrm>
              <a:off x="519300" y="1000025"/>
              <a:ext cx="1869900" cy="343800"/>
            </a:xfrm>
            <a:prstGeom prst="roundRect">
              <a:avLst>
                <a:gd fmla="val 24434"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Penelitian Terdahulu</a:t>
              </a:r>
              <a:endParaRPr>
                <a:solidFill>
                  <a:schemeClr val="lt1"/>
                </a:solidFill>
              </a:endParaRPr>
            </a:p>
          </p:txBody>
        </p:sp>
      </p:grpSp>
      <p:sp>
        <p:nvSpPr>
          <p:cNvPr id="1488" name="Google Shape;1488;p80"/>
          <p:cNvSpPr txBox="1"/>
          <p:nvPr/>
        </p:nvSpPr>
        <p:spPr>
          <a:xfrm>
            <a:off x="421450" y="3722175"/>
            <a:ext cx="8048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aleway"/>
                <a:ea typeface="Raleway"/>
                <a:cs typeface="Raleway"/>
                <a:sym typeface="Raleway"/>
              </a:rPr>
              <a:t>(Luchoomun et al., 2019), (Daradoumis et al., 2019)</a:t>
            </a:r>
            <a:br>
              <a:rPr lang="en" sz="1100">
                <a:latin typeface="Raleway"/>
                <a:ea typeface="Raleway"/>
                <a:cs typeface="Raleway"/>
                <a:sym typeface="Raleway"/>
              </a:rPr>
            </a:b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(Puspitasari et al., 2019), (Damarriyanto, 2021)</a:t>
            </a:r>
            <a:br>
              <a:rPr lang="en" sz="1100">
                <a:latin typeface="Raleway"/>
                <a:ea typeface="Raleway"/>
                <a:cs typeface="Raleway"/>
                <a:sym typeface="Raleway"/>
              </a:rPr>
            </a:br>
            <a:endParaRPr sz="1100">
              <a:latin typeface="Raleway"/>
              <a:ea typeface="Raleway"/>
              <a:cs typeface="Raleway"/>
              <a:sym typeface="Raleway"/>
            </a:endParaRPr>
          </a:p>
          <a:p>
            <a:pPr indent="0" lvl="0" marL="0" rtl="0" algn="l">
              <a:spcBef>
                <a:spcPts val="0"/>
              </a:spcBef>
              <a:spcAft>
                <a:spcPts val="0"/>
              </a:spcAft>
              <a:buNone/>
            </a:pPr>
            <a:r>
              <a:rPr lang="en" sz="1100">
                <a:latin typeface="Raleway"/>
                <a:ea typeface="Raleway"/>
                <a:cs typeface="Raleway"/>
                <a:sym typeface="Raleway"/>
              </a:rPr>
              <a:t>(Zhou et al., 2020), (Arzamasova et al., 2020), (Azhir et al., 2021), dan (Amrizal, 2018; Toulouse, 2021)</a:t>
            </a:r>
            <a:endParaRPr sz="1100">
              <a:latin typeface="Raleway"/>
              <a:ea typeface="Raleway"/>
              <a:cs typeface="Raleway"/>
              <a:sym typeface="Raleway"/>
            </a:endParaRPr>
          </a:p>
        </p:txBody>
      </p:sp>
      <p:grpSp>
        <p:nvGrpSpPr>
          <p:cNvPr id="1489" name="Google Shape;1489;p80"/>
          <p:cNvGrpSpPr/>
          <p:nvPr/>
        </p:nvGrpSpPr>
        <p:grpSpPr>
          <a:xfrm flipH="1">
            <a:off x="7919976" y="3764349"/>
            <a:ext cx="1019450" cy="1379152"/>
            <a:chOff x="3231057" y="5846468"/>
            <a:chExt cx="1701919" cy="2302424"/>
          </a:xfrm>
        </p:grpSpPr>
        <p:sp>
          <p:nvSpPr>
            <p:cNvPr id="1490" name="Google Shape;1490;p80"/>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0"/>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0"/>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0"/>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0"/>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Masalah</a:t>
            </a:r>
            <a:endParaRPr/>
          </a:p>
        </p:txBody>
      </p:sp>
      <p:sp>
        <p:nvSpPr>
          <p:cNvPr id="1507" name="Google Shape;1507;p81"/>
          <p:cNvSpPr txBox="1"/>
          <p:nvPr>
            <p:ph idx="2" type="subTitle"/>
          </p:nvPr>
        </p:nvSpPr>
        <p:spPr>
          <a:xfrm>
            <a:off x="552700" y="3182750"/>
            <a:ext cx="34401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SELECT id_mahasiswa, nama, kelas, ipk FROM mahasiswa WHERE ipk &gt;= 3.00 AND ipk &lt;= 4.00</a:t>
            </a:r>
            <a:endParaRPr/>
          </a:p>
        </p:txBody>
      </p:sp>
      <p:sp>
        <p:nvSpPr>
          <p:cNvPr id="1508" name="Google Shape;1508;p81"/>
          <p:cNvSpPr txBox="1"/>
          <p:nvPr>
            <p:ph idx="3" type="subTitle"/>
          </p:nvPr>
        </p:nvSpPr>
        <p:spPr>
          <a:xfrm>
            <a:off x="552700" y="2139050"/>
            <a:ext cx="34401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SELECT * FROM mahasiswa WHERE ipk BETWEEN 3.00 AND 4.00</a:t>
            </a:r>
            <a:endParaRPr/>
          </a:p>
        </p:txBody>
      </p:sp>
      <p:sp>
        <p:nvSpPr>
          <p:cNvPr id="1509" name="Google Shape;1509;p81"/>
          <p:cNvSpPr txBox="1"/>
          <p:nvPr>
            <p:ph idx="5" type="subTitle"/>
          </p:nvPr>
        </p:nvSpPr>
        <p:spPr>
          <a:xfrm>
            <a:off x="552705" y="2754661"/>
            <a:ext cx="22197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Input</a:t>
            </a:r>
            <a:endParaRPr/>
          </a:p>
        </p:txBody>
      </p:sp>
      <p:sp>
        <p:nvSpPr>
          <p:cNvPr id="1510" name="Google Shape;1510;p81"/>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Jawaban</a:t>
            </a:r>
            <a:endParaRPr/>
          </a:p>
        </p:txBody>
      </p:sp>
      <p:sp>
        <p:nvSpPr>
          <p:cNvPr id="1511" name="Google Shape;1511;p81"/>
          <p:cNvSpPr txBox="1"/>
          <p:nvPr>
            <p:ph idx="3" type="subTitle"/>
          </p:nvPr>
        </p:nvSpPr>
        <p:spPr>
          <a:xfrm>
            <a:off x="4789025" y="2732025"/>
            <a:ext cx="3440100" cy="8313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Menghasilkan data yang sama, tetapi karena similaritas berbeda jauh maka dianggap salah oleh sistem</a:t>
            </a:r>
            <a:endParaRPr/>
          </a:p>
        </p:txBody>
      </p:sp>
      <p:sp>
        <p:nvSpPr>
          <p:cNvPr id="1512" name="Google Shape;1512;p81"/>
          <p:cNvSpPr txBox="1"/>
          <p:nvPr>
            <p:ph idx="6" type="subTitle"/>
          </p:nvPr>
        </p:nvSpPr>
        <p:spPr>
          <a:xfrm>
            <a:off x="6009427" y="2303936"/>
            <a:ext cx="2219700" cy="42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Hasil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82"/>
          <p:cNvSpPr txBox="1"/>
          <p:nvPr>
            <p:ph type="title"/>
          </p:nvPr>
        </p:nvSpPr>
        <p:spPr>
          <a:xfrm>
            <a:off x="685800" y="538325"/>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Masalah</a:t>
            </a:r>
            <a:endParaRPr/>
          </a:p>
        </p:txBody>
      </p:sp>
      <p:sp>
        <p:nvSpPr>
          <p:cNvPr id="1518" name="Google Shape;1518;p82"/>
          <p:cNvSpPr txBox="1"/>
          <p:nvPr>
            <p:ph idx="6" type="subTitle"/>
          </p:nvPr>
        </p:nvSpPr>
        <p:spPr>
          <a:xfrm>
            <a:off x="5145000" y="1280062"/>
            <a:ext cx="39990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sz="1700">
                <a:solidFill>
                  <a:schemeClr val="lt1"/>
                </a:solidFill>
              </a:rPr>
              <a:t>Sistem similaritas SQL </a:t>
            </a:r>
            <a:r>
              <a:rPr b="0" lang="en" sz="1700"/>
              <a:t>mendukung perintah SELECT</a:t>
            </a:r>
            <a:endParaRPr b="0" sz="1700"/>
          </a:p>
        </p:txBody>
      </p:sp>
      <p:sp>
        <p:nvSpPr>
          <p:cNvPr id="1519" name="Google Shape;1519;p82"/>
          <p:cNvSpPr txBox="1"/>
          <p:nvPr>
            <p:ph idx="8" type="subTitle"/>
          </p:nvPr>
        </p:nvSpPr>
        <p:spPr>
          <a:xfrm>
            <a:off x="5145000" y="130163"/>
            <a:ext cx="3999000" cy="4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700"/>
              <a:t>Satu Kunci Jawaban</a:t>
            </a:r>
            <a:endParaRPr b="0" sz="1700"/>
          </a:p>
        </p:txBody>
      </p:sp>
      <p:sp>
        <p:nvSpPr>
          <p:cNvPr id="1520" name="Google Shape;1520;p82"/>
          <p:cNvSpPr txBox="1"/>
          <p:nvPr>
            <p:ph idx="5" type="subTitle"/>
          </p:nvPr>
        </p:nvSpPr>
        <p:spPr>
          <a:xfrm>
            <a:off x="5145000" y="1988050"/>
            <a:ext cx="39252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Perintah dalam basis data tidak SELECT saja</a:t>
            </a:r>
            <a:endParaRPr/>
          </a:p>
        </p:txBody>
      </p:sp>
      <p:sp>
        <p:nvSpPr>
          <p:cNvPr id="1521" name="Google Shape;1521;p82"/>
          <p:cNvSpPr txBox="1"/>
          <p:nvPr>
            <p:ph idx="7" type="subTitle"/>
          </p:nvPr>
        </p:nvSpPr>
        <p:spPr>
          <a:xfrm>
            <a:off x="5145000" y="516886"/>
            <a:ext cx="39990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Dapat menyebabkan kurangnya keakuratan penilaian</a:t>
            </a:r>
            <a:endParaRPr/>
          </a:p>
        </p:txBody>
      </p:sp>
      <p:sp>
        <p:nvSpPr>
          <p:cNvPr id="1522" name="Google Shape;1522;p82"/>
          <p:cNvSpPr/>
          <p:nvPr/>
        </p:nvSpPr>
        <p:spPr>
          <a:xfrm>
            <a:off x="4334382" y="2781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2"/>
          <p:cNvSpPr/>
          <p:nvPr/>
        </p:nvSpPr>
        <p:spPr>
          <a:xfrm>
            <a:off x="4334382" y="14303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2"/>
          <p:cNvSpPr txBox="1"/>
          <p:nvPr>
            <p:ph idx="6" type="subTitle"/>
          </p:nvPr>
        </p:nvSpPr>
        <p:spPr>
          <a:xfrm>
            <a:off x="1994275" y="3826737"/>
            <a:ext cx="39990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sz="1600">
                <a:solidFill>
                  <a:schemeClr val="lt1"/>
                </a:solidFill>
              </a:rPr>
              <a:t>Menambahkan perintah INSERT pada sistem similaritas SQL</a:t>
            </a:r>
            <a:endParaRPr b="0" sz="1600"/>
          </a:p>
        </p:txBody>
      </p:sp>
      <p:sp>
        <p:nvSpPr>
          <p:cNvPr id="1525" name="Google Shape;1525;p82"/>
          <p:cNvSpPr txBox="1"/>
          <p:nvPr>
            <p:ph idx="8" type="subTitle"/>
          </p:nvPr>
        </p:nvSpPr>
        <p:spPr>
          <a:xfrm>
            <a:off x="1994275" y="2582538"/>
            <a:ext cx="39990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sz="1600"/>
              <a:t>Multi Kunci Jawaban</a:t>
            </a:r>
            <a:endParaRPr b="0" sz="1600"/>
          </a:p>
        </p:txBody>
      </p:sp>
      <p:sp>
        <p:nvSpPr>
          <p:cNvPr id="1526" name="Google Shape;1526;p82"/>
          <p:cNvSpPr txBox="1"/>
          <p:nvPr>
            <p:ph idx="5" type="subTitle"/>
          </p:nvPr>
        </p:nvSpPr>
        <p:spPr>
          <a:xfrm>
            <a:off x="1994269" y="4503833"/>
            <a:ext cx="39990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Agar pelajar dapat menguji / melatih kemampuan perintah INSERT dan SELECT</a:t>
            </a:r>
            <a:endParaRPr/>
          </a:p>
        </p:txBody>
      </p:sp>
      <p:sp>
        <p:nvSpPr>
          <p:cNvPr id="1527" name="Google Shape;1527;p82"/>
          <p:cNvSpPr txBox="1"/>
          <p:nvPr>
            <p:ph idx="7" type="subTitle"/>
          </p:nvPr>
        </p:nvSpPr>
        <p:spPr>
          <a:xfrm>
            <a:off x="1994275" y="3001922"/>
            <a:ext cx="39990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Agar penilaian lebih akurat ditambahkan proses pengecekan lebih dari satu kunci jawaban</a:t>
            </a:r>
            <a:endParaRPr/>
          </a:p>
        </p:txBody>
      </p:sp>
      <p:sp>
        <p:nvSpPr>
          <p:cNvPr id="1528" name="Google Shape;1528;p82"/>
          <p:cNvSpPr/>
          <p:nvPr/>
        </p:nvSpPr>
        <p:spPr>
          <a:xfrm>
            <a:off x="1183657" y="2730513"/>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2"/>
          <p:cNvSpPr/>
          <p:nvPr/>
        </p:nvSpPr>
        <p:spPr>
          <a:xfrm>
            <a:off x="1183657" y="3982763"/>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2"/>
          <p:cNvSpPr txBox="1"/>
          <p:nvPr>
            <p:ph type="title"/>
          </p:nvPr>
        </p:nvSpPr>
        <p:spPr>
          <a:xfrm>
            <a:off x="7022100" y="3426550"/>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Solusi</a:t>
            </a:r>
            <a:endParaRPr sz="2400">
              <a:solidFill>
                <a:schemeClr val="lt1"/>
              </a:solidFill>
            </a:endParaRPr>
          </a:p>
        </p:txBody>
      </p:sp>
      <p:sp>
        <p:nvSpPr>
          <p:cNvPr id="1531" name="Google Shape;1531;p82"/>
          <p:cNvSpPr/>
          <p:nvPr/>
        </p:nvSpPr>
        <p:spPr>
          <a:xfrm>
            <a:off x="4503645" y="451567"/>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532" name="Google Shape;1532;p82"/>
          <p:cNvSpPr/>
          <p:nvPr/>
        </p:nvSpPr>
        <p:spPr>
          <a:xfrm>
            <a:off x="1352895" y="2903942"/>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nvGrpSpPr>
          <p:cNvPr id="1533" name="Google Shape;1533;p82"/>
          <p:cNvGrpSpPr/>
          <p:nvPr/>
        </p:nvGrpSpPr>
        <p:grpSpPr>
          <a:xfrm>
            <a:off x="4508803" y="1606187"/>
            <a:ext cx="352886" cy="350049"/>
            <a:chOff x="946175" y="3253275"/>
            <a:chExt cx="298550" cy="296150"/>
          </a:xfrm>
        </p:grpSpPr>
        <p:sp>
          <p:nvSpPr>
            <p:cNvPr id="1534" name="Google Shape;1534;p82"/>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2"/>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2"/>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2"/>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2"/>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82"/>
          <p:cNvGrpSpPr/>
          <p:nvPr/>
        </p:nvGrpSpPr>
        <p:grpSpPr>
          <a:xfrm>
            <a:off x="1358053" y="4158612"/>
            <a:ext cx="352886" cy="350049"/>
            <a:chOff x="946175" y="3253275"/>
            <a:chExt cx="298550" cy="296150"/>
          </a:xfrm>
        </p:grpSpPr>
        <p:sp>
          <p:nvSpPr>
            <p:cNvPr id="1540" name="Google Shape;1540;p82"/>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2"/>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2"/>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2"/>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2"/>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5" name="Google Shape;1545;p82"/>
          <p:cNvCxnSpPr/>
          <p:nvPr/>
        </p:nvCxnSpPr>
        <p:spPr>
          <a:xfrm flipH="1" rot="10800000">
            <a:off x="1183650" y="2480900"/>
            <a:ext cx="8076300" cy="900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3"/>
          <p:cNvSpPr txBox="1"/>
          <p:nvPr>
            <p:ph type="title"/>
          </p:nvPr>
        </p:nvSpPr>
        <p:spPr>
          <a:xfrm>
            <a:off x="685800" y="538325"/>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Rumusan Masalah</a:t>
            </a:r>
            <a:endParaRPr sz="2400"/>
          </a:p>
        </p:txBody>
      </p:sp>
      <p:sp>
        <p:nvSpPr>
          <p:cNvPr id="1551" name="Google Shape;1551;p83"/>
          <p:cNvSpPr txBox="1"/>
          <p:nvPr>
            <p:ph idx="5" type="subTitle"/>
          </p:nvPr>
        </p:nvSpPr>
        <p:spPr>
          <a:xfrm>
            <a:off x="5181900" y="249650"/>
            <a:ext cx="39252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Apakah ada peningkatan akurasi penilaian multi kunci jawaban jika dibandingkan dengan satu kunci jawaban pada sistem automated assessment MySQL?</a:t>
            </a:r>
            <a:endParaRPr/>
          </a:p>
        </p:txBody>
      </p:sp>
      <p:sp>
        <p:nvSpPr>
          <p:cNvPr id="1552" name="Google Shape;1552;p83"/>
          <p:cNvSpPr txBox="1"/>
          <p:nvPr>
            <p:ph idx="7" type="subTitle"/>
          </p:nvPr>
        </p:nvSpPr>
        <p:spPr>
          <a:xfrm>
            <a:off x="5181900" y="1311261"/>
            <a:ext cx="39990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Seberapa tinggi peningkatan akurasi perintah SELECT dan INSERT ketika menambahkan kunci jawaban pada sistem automated assessment MySQL?</a:t>
            </a:r>
            <a:endParaRPr/>
          </a:p>
        </p:txBody>
      </p:sp>
      <p:sp>
        <p:nvSpPr>
          <p:cNvPr id="1553" name="Google Shape;1553;p83"/>
          <p:cNvSpPr/>
          <p:nvPr/>
        </p:nvSpPr>
        <p:spPr>
          <a:xfrm>
            <a:off x="4334382" y="3144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3"/>
          <p:cNvSpPr/>
          <p:nvPr/>
        </p:nvSpPr>
        <p:spPr>
          <a:xfrm>
            <a:off x="4334382" y="1466638"/>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3"/>
          <p:cNvSpPr txBox="1"/>
          <p:nvPr>
            <p:ph idx="5" type="subTitle"/>
          </p:nvPr>
        </p:nvSpPr>
        <p:spPr>
          <a:xfrm>
            <a:off x="1994269" y="4058233"/>
            <a:ext cx="39990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Mengetahui peningkatan akurasi perintah SELECT dan INSERT ketika menambahkan kunci jawaban pada sistem automated assessment MySQL. </a:t>
            </a:r>
            <a:endParaRPr/>
          </a:p>
        </p:txBody>
      </p:sp>
      <p:sp>
        <p:nvSpPr>
          <p:cNvPr id="1556" name="Google Shape;1556;p83"/>
          <p:cNvSpPr txBox="1"/>
          <p:nvPr>
            <p:ph idx="7" type="subTitle"/>
          </p:nvPr>
        </p:nvSpPr>
        <p:spPr>
          <a:xfrm>
            <a:off x="1994275" y="2909922"/>
            <a:ext cx="39990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Mengetahui peningkatan akurasi penilaian multi kunci jawaban jika dibandingkan dengan satu kunci jawaban pada sistem automated assessment MySQL.</a:t>
            </a:r>
            <a:endParaRPr/>
          </a:p>
        </p:txBody>
      </p:sp>
      <p:sp>
        <p:nvSpPr>
          <p:cNvPr id="1557" name="Google Shape;1557;p83"/>
          <p:cNvSpPr/>
          <p:nvPr/>
        </p:nvSpPr>
        <p:spPr>
          <a:xfrm>
            <a:off x="1219957" y="3009800"/>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3"/>
          <p:cNvSpPr/>
          <p:nvPr/>
        </p:nvSpPr>
        <p:spPr>
          <a:xfrm>
            <a:off x="1219957" y="4072863"/>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3"/>
          <p:cNvSpPr txBox="1"/>
          <p:nvPr>
            <p:ph type="title"/>
          </p:nvPr>
        </p:nvSpPr>
        <p:spPr>
          <a:xfrm>
            <a:off x="7022100" y="3426550"/>
            <a:ext cx="21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Tujuan</a:t>
            </a:r>
            <a:endParaRPr sz="2400">
              <a:solidFill>
                <a:schemeClr val="lt1"/>
              </a:solidFill>
            </a:endParaRPr>
          </a:p>
        </p:txBody>
      </p:sp>
      <p:grpSp>
        <p:nvGrpSpPr>
          <p:cNvPr id="1560" name="Google Shape;1560;p83"/>
          <p:cNvGrpSpPr/>
          <p:nvPr/>
        </p:nvGrpSpPr>
        <p:grpSpPr>
          <a:xfrm>
            <a:off x="7830125" y="4144299"/>
            <a:ext cx="1277016" cy="1046657"/>
            <a:chOff x="6659900" y="3229575"/>
            <a:chExt cx="2245500" cy="1831100"/>
          </a:xfrm>
        </p:grpSpPr>
        <p:sp>
          <p:nvSpPr>
            <p:cNvPr id="1561" name="Google Shape;1561;p83"/>
            <p:cNvSpPr/>
            <p:nvPr/>
          </p:nvSpPr>
          <p:spPr>
            <a:xfrm>
              <a:off x="7200175" y="3257325"/>
              <a:ext cx="18275" cy="17250"/>
            </a:xfrm>
            <a:custGeom>
              <a:rect b="b" l="l" r="r" t="t"/>
              <a:pathLst>
                <a:path extrusionOk="0" h="690" w="731">
                  <a:moveTo>
                    <a:pt x="45" y="0"/>
                  </a:moveTo>
                  <a:cubicBezTo>
                    <a:pt x="39" y="0"/>
                    <a:pt x="34" y="2"/>
                    <a:pt x="31" y="5"/>
                  </a:cubicBezTo>
                  <a:cubicBezTo>
                    <a:pt x="1" y="35"/>
                    <a:pt x="92" y="248"/>
                    <a:pt x="305" y="430"/>
                  </a:cubicBezTo>
                  <a:cubicBezTo>
                    <a:pt x="455" y="580"/>
                    <a:pt x="605" y="689"/>
                    <a:pt x="670" y="689"/>
                  </a:cubicBezTo>
                  <a:cubicBezTo>
                    <a:pt x="684" y="689"/>
                    <a:pt x="694" y="684"/>
                    <a:pt x="700" y="673"/>
                  </a:cubicBezTo>
                  <a:cubicBezTo>
                    <a:pt x="730" y="643"/>
                    <a:pt x="609" y="461"/>
                    <a:pt x="426" y="278"/>
                  </a:cubicBezTo>
                  <a:cubicBezTo>
                    <a:pt x="263" y="115"/>
                    <a:pt x="99" y="0"/>
                    <a:pt x="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3"/>
            <p:cNvSpPr/>
            <p:nvPr/>
          </p:nvSpPr>
          <p:spPr>
            <a:xfrm>
              <a:off x="8009475" y="3596975"/>
              <a:ext cx="895925" cy="1463700"/>
            </a:xfrm>
            <a:custGeom>
              <a:rect b="b" l="l" r="r" t="t"/>
              <a:pathLst>
                <a:path extrusionOk="0" h="58548" w="35837">
                  <a:moveTo>
                    <a:pt x="31610" y="0"/>
                  </a:moveTo>
                  <a:cubicBezTo>
                    <a:pt x="30506" y="0"/>
                    <a:pt x="28417" y="783"/>
                    <a:pt x="26444" y="5842"/>
                  </a:cubicBezTo>
                  <a:cubicBezTo>
                    <a:pt x="23587" y="13136"/>
                    <a:pt x="22645" y="17301"/>
                    <a:pt x="22645" y="17301"/>
                  </a:cubicBezTo>
                  <a:cubicBezTo>
                    <a:pt x="22645" y="17301"/>
                    <a:pt x="22166" y="18240"/>
                    <a:pt x="21437" y="18240"/>
                  </a:cubicBezTo>
                  <a:cubicBezTo>
                    <a:pt x="21230" y="18240"/>
                    <a:pt x="21003" y="18164"/>
                    <a:pt x="20760" y="17969"/>
                  </a:cubicBezTo>
                  <a:cubicBezTo>
                    <a:pt x="19758" y="17211"/>
                    <a:pt x="18370" y="15102"/>
                    <a:pt x="16897" y="15102"/>
                  </a:cubicBezTo>
                  <a:cubicBezTo>
                    <a:pt x="16717" y="15102"/>
                    <a:pt x="16535" y="15134"/>
                    <a:pt x="16353" y="15203"/>
                  </a:cubicBezTo>
                  <a:cubicBezTo>
                    <a:pt x="14712" y="15872"/>
                    <a:pt x="14256" y="17909"/>
                    <a:pt x="14864" y="20796"/>
                  </a:cubicBezTo>
                  <a:cubicBezTo>
                    <a:pt x="15502" y="23653"/>
                    <a:pt x="16626" y="29976"/>
                    <a:pt x="16718" y="30553"/>
                  </a:cubicBezTo>
                  <a:cubicBezTo>
                    <a:pt x="16814" y="31011"/>
                    <a:pt x="16681" y="31640"/>
                    <a:pt x="16199" y="31640"/>
                  </a:cubicBezTo>
                  <a:cubicBezTo>
                    <a:pt x="16072" y="31640"/>
                    <a:pt x="15922" y="31596"/>
                    <a:pt x="15745" y="31495"/>
                  </a:cubicBezTo>
                  <a:cubicBezTo>
                    <a:pt x="15075" y="31137"/>
                    <a:pt x="11829" y="28220"/>
                    <a:pt x="9483" y="28220"/>
                  </a:cubicBezTo>
                  <a:cubicBezTo>
                    <a:pt x="8847" y="28220"/>
                    <a:pt x="8277" y="28434"/>
                    <a:pt x="7842" y="28973"/>
                  </a:cubicBezTo>
                  <a:cubicBezTo>
                    <a:pt x="5806" y="31465"/>
                    <a:pt x="8845" y="39155"/>
                    <a:pt x="9180" y="40006"/>
                  </a:cubicBezTo>
                  <a:cubicBezTo>
                    <a:pt x="9483" y="40857"/>
                    <a:pt x="9362" y="41252"/>
                    <a:pt x="8967" y="41496"/>
                  </a:cubicBezTo>
                  <a:cubicBezTo>
                    <a:pt x="8938" y="41515"/>
                    <a:pt x="8903" y="41525"/>
                    <a:pt x="8863" y="41525"/>
                  </a:cubicBezTo>
                  <a:cubicBezTo>
                    <a:pt x="8347" y="41525"/>
                    <a:pt x="6913" y="39977"/>
                    <a:pt x="5532" y="38821"/>
                  </a:cubicBezTo>
                  <a:cubicBezTo>
                    <a:pt x="4543" y="37993"/>
                    <a:pt x="3367" y="37179"/>
                    <a:pt x="2376" y="37179"/>
                  </a:cubicBezTo>
                  <a:cubicBezTo>
                    <a:pt x="1875" y="37179"/>
                    <a:pt x="1421" y="37388"/>
                    <a:pt x="1064" y="37909"/>
                  </a:cubicBezTo>
                  <a:cubicBezTo>
                    <a:pt x="0" y="39459"/>
                    <a:pt x="213" y="45447"/>
                    <a:pt x="6809" y="54535"/>
                  </a:cubicBezTo>
                  <a:lnTo>
                    <a:pt x="10152" y="58547"/>
                  </a:lnTo>
                  <a:lnTo>
                    <a:pt x="15319" y="57757"/>
                  </a:lnTo>
                  <a:cubicBezTo>
                    <a:pt x="26292" y="55356"/>
                    <a:pt x="30426" y="51040"/>
                    <a:pt x="30669" y="49186"/>
                  </a:cubicBezTo>
                  <a:cubicBezTo>
                    <a:pt x="30912" y="47331"/>
                    <a:pt x="28694" y="46936"/>
                    <a:pt x="26748" y="46876"/>
                  </a:cubicBezTo>
                  <a:cubicBezTo>
                    <a:pt x="26502" y="46868"/>
                    <a:pt x="26251" y="46865"/>
                    <a:pt x="26000" y="46865"/>
                  </a:cubicBezTo>
                  <a:cubicBezTo>
                    <a:pt x="25297" y="46865"/>
                    <a:pt x="24591" y="46887"/>
                    <a:pt x="23993" y="46887"/>
                  </a:cubicBezTo>
                  <a:cubicBezTo>
                    <a:pt x="23112" y="46887"/>
                    <a:pt x="22465" y="46839"/>
                    <a:pt x="22402" y="46602"/>
                  </a:cubicBezTo>
                  <a:cubicBezTo>
                    <a:pt x="22280" y="46146"/>
                    <a:pt x="22432" y="45781"/>
                    <a:pt x="23253" y="45356"/>
                  </a:cubicBezTo>
                  <a:cubicBezTo>
                    <a:pt x="24043" y="44930"/>
                    <a:pt x="31429" y="41222"/>
                    <a:pt x="31612" y="37970"/>
                  </a:cubicBezTo>
                  <a:cubicBezTo>
                    <a:pt x="31764" y="34748"/>
                    <a:pt x="24955" y="34839"/>
                    <a:pt x="24013" y="34626"/>
                  </a:cubicBezTo>
                  <a:cubicBezTo>
                    <a:pt x="23070" y="34413"/>
                    <a:pt x="23465" y="33593"/>
                    <a:pt x="23921" y="33258"/>
                  </a:cubicBezTo>
                  <a:cubicBezTo>
                    <a:pt x="24347" y="32894"/>
                    <a:pt x="29423" y="28912"/>
                    <a:pt x="31794" y="27210"/>
                  </a:cubicBezTo>
                  <a:cubicBezTo>
                    <a:pt x="34165" y="25477"/>
                    <a:pt x="35198" y="23714"/>
                    <a:pt x="34408" y="22042"/>
                  </a:cubicBezTo>
                  <a:cubicBezTo>
                    <a:pt x="33993" y="21244"/>
                    <a:pt x="33044" y="21058"/>
                    <a:pt x="32025" y="21058"/>
                  </a:cubicBezTo>
                  <a:cubicBezTo>
                    <a:pt x="31139" y="21058"/>
                    <a:pt x="30201" y="21199"/>
                    <a:pt x="29518" y="21199"/>
                  </a:cubicBezTo>
                  <a:cubicBezTo>
                    <a:pt x="29431" y="21199"/>
                    <a:pt x="29349" y="21196"/>
                    <a:pt x="29271" y="21191"/>
                  </a:cubicBezTo>
                  <a:cubicBezTo>
                    <a:pt x="27903" y="21100"/>
                    <a:pt x="28329" y="19428"/>
                    <a:pt x="28329" y="19428"/>
                  </a:cubicBezTo>
                  <a:cubicBezTo>
                    <a:pt x="28329" y="19428"/>
                    <a:pt x="30396" y="15690"/>
                    <a:pt x="33101" y="8334"/>
                  </a:cubicBezTo>
                  <a:cubicBezTo>
                    <a:pt x="35836" y="979"/>
                    <a:pt x="32342" y="127"/>
                    <a:pt x="32341" y="127"/>
                  </a:cubicBezTo>
                  <a:lnTo>
                    <a:pt x="32341" y="127"/>
                  </a:lnTo>
                  <a:lnTo>
                    <a:pt x="32393" y="153"/>
                  </a:lnTo>
                  <a:lnTo>
                    <a:pt x="32393" y="153"/>
                  </a:lnTo>
                  <a:cubicBezTo>
                    <a:pt x="32341" y="128"/>
                    <a:pt x="32056" y="0"/>
                    <a:pt x="316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3"/>
            <p:cNvSpPr/>
            <p:nvPr/>
          </p:nvSpPr>
          <p:spPr>
            <a:xfrm>
              <a:off x="8266300" y="3763525"/>
              <a:ext cx="488650" cy="1269800"/>
            </a:xfrm>
            <a:custGeom>
              <a:rect b="b" l="l" r="r" t="t"/>
              <a:pathLst>
                <a:path extrusionOk="0" h="50792" w="19546">
                  <a:moveTo>
                    <a:pt x="19545" y="0"/>
                  </a:moveTo>
                  <a:cubicBezTo>
                    <a:pt x="19515" y="31"/>
                    <a:pt x="19484" y="91"/>
                    <a:pt x="19454" y="152"/>
                  </a:cubicBezTo>
                  <a:lnTo>
                    <a:pt x="19302" y="578"/>
                  </a:lnTo>
                  <a:cubicBezTo>
                    <a:pt x="19150" y="1003"/>
                    <a:pt x="18907" y="1581"/>
                    <a:pt x="18633" y="2341"/>
                  </a:cubicBezTo>
                  <a:lnTo>
                    <a:pt x="16202" y="8724"/>
                  </a:lnTo>
                  <a:cubicBezTo>
                    <a:pt x="14165" y="14104"/>
                    <a:pt x="11278" y="21520"/>
                    <a:pt x="8086" y="29727"/>
                  </a:cubicBezTo>
                  <a:cubicBezTo>
                    <a:pt x="4894" y="37934"/>
                    <a:pt x="2037" y="45350"/>
                    <a:pt x="1" y="50761"/>
                  </a:cubicBezTo>
                  <a:lnTo>
                    <a:pt x="122" y="50791"/>
                  </a:lnTo>
                  <a:cubicBezTo>
                    <a:pt x="2159" y="45411"/>
                    <a:pt x="5046" y="37995"/>
                    <a:pt x="8238" y="29788"/>
                  </a:cubicBezTo>
                  <a:cubicBezTo>
                    <a:pt x="11430" y="21581"/>
                    <a:pt x="14287" y="14165"/>
                    <a:pt x="16323" y="8754"/>
                  </a:cubicBezTo>
                  <a:cubicBezTo>
                    <a:pt x="17326" y="6049"/>
                    <a:pt x="18147" y="3860"/>
                    <a:pt x="18694" y="2341"/>
                  </a:cubicBezTo>
                  <a:cubicBezTo>
                    <a:pt x="18968" y="1611"/>
                    <a:pt x="19180" y="1003"/>
                    <a:pt x="19332" y="608"/>
                  </a:cubicBezTo>
                  <a:cubicBezTo>
                    <a:pt x="19393" y="395"/>
                    <a:pt x="19424" y="243"/>
                    <a:pt x="19484" y="152"/>
                  </a:cubicBezTo>
                  <a:cubicBezTo>
                    <a:pt x="19545" y="31"/>
                    <a:pt x="19545" y="0"/>
                    <a:pt x="195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3"/>
            <p:cNvSpPr/>
            <p:nvPr/>
          </p:nvSpPr>
          <p:spPr>
            <a:xfrm>
              <a:off x="8471475" y="4068225"/>
              <a:ext cx="79825" cy="224950"/>
            </a:xfrm>
            <a:custGeom>
              <a:rect b="b" l="l" r="r" t="t"/>
              <a:pathLst>
                <a:path extrusionOk="0" h="8998" w="3193">
                  <a:moveTo>
                    <a:pt x="1" y="1"/>
                  </a:moveTo>
                  <a:cubicBezTo>
                    <a:pt x="1" y="122"/>
                    <a:pt x="31" y="244"/>
                    <a:pt x="61" y="366"/>
                  </a:cubicBezTo>
                  <a:cubicBezTo>
                    <a:pt x="153" y="639"/>
                    <a:pt x="274" y="943"/>
                    <a:pt x="396" y="1338"/>
                  </a:cubicBezTo>
                  <a:cubicBezTo>
                    <a:pt x="700" y="2189"/>
                    <a:pt x="1095" y="3284"/>
                    <a:pt x="1520" y="4530"/>
                  </a:cubicBezTo>
                  <a:cubicBezTo>
                    <a:pt x="1946" y="5776"/>
                    <a:pt x="2341" y="6901"/>
                    <a:pt x="2645" y="7721"/>
                  </a:cubicBezTo>
                  <a:cubicBezTo>
                    <a:pt x="2797" y="8116"/>
                    <a:pt x="2949" y="8451"/>
                    <a:pt x="3040" y="8664"/>
                  </a:cubicBezTo>
                  <a:cubicBezTo>
                    <a:pt x="3071" y="8785"/>
                    <a:pt x="3131" y="8907"/>
                    <a:pt x="3192" y="8998"/>
                  </a:cubicBezTo>
                  <a:cubicBezTo>
                    <a:pt x="3192" y="8876"/>
                    <a:pt x="3131" y="8755"/>
                    <a:pt x="3101" y="8664"/>
                  </a:cubicBezTo>
                  <a:lnTo>
                    <a:pt x="2767" y="7691"/>
                  </a:lnTo>
                  <a:lnTo>
                    <a:pt x="1672" y="4469"/>
                  </a:lnTo>
                  <a:cubicBezTo>
                    <a:pt x="1247" y="3223"/>
                    <a:pt x="852" y="2098"/>
                    <a:pt x="548" y="1308"/>
                  </a:cubicBezTo>
                  <a:cubicBezTo>
                    <a:pt x="396" y="882"/>
                    <a:pt x="244" y="578"/>
                    <a:pt x="153" y="335"/>
                  </a:cubicBezTo>
                  <a:cubicBezTo>
                    <a:pt x="122" y="214"/>
                    <a:pt x="61"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3"/>
            <p:cNvSpPr/>
            <p:nvPr/>
          </p:nvSpPr>
          <p:spPr>
            <a:xfrm>
              <a:off x="8564175" y="4192825"/>
              <a:ext cx="256875" cy="101900"/>
            </a:xfrm>
            <a:custGeom>
              <a:rect b="b" l="l" r="r" t="t"/>
              <a:pathLst>
                <a:path extrusionOk="0" h="4076" w="10275">
                  <a:moveTo>
                    <a:pt x="10273" y="1"/>
                  </a:moveTo>
                  <a:cubicBezTo>
                    <a:pt x="10192" y="1"/>
                    <a:pt x="7855" y="842"/>
                    <a:pt x="5107" y="1947"/>
                  </a:cubicBezTo>
                  <a:cubicBezTo>
                    <a:pt x="2281" y="3072"/>
                    <a:pt x="1" y="4044"/>
                    <a:pt x="1" y="4075"/>
                  </a:cubicBezTo>
                  <a:cubicBezTo>
                    <a:pt x="1" y="4075"/>
                    <a:pt x="3" y="4075"/>
                    <a:pt x="4" y="4075"/>
                  </a:cubicBezTo>
                  <a:cubicBezTo>
                    <a:pt x="109" y="4075"/>
                    <a:pt x="2389" y="3205"/>
                    <a:pt x="5168" y="2099"/>
                  </a:cubicBezTo>
                  <a:cubicBezTo>
                    <a:pt x="7995" y="974"/>
                    <a:pt x="10275" y="32"/>
                    <a:pt x="10275" y="2"/>
                  </a:cubicBezTo>
                  <a:cubicBezTo>
                    <a:pt x="10275" y="1"/>
                    <a:pt x="10274" y="1"/>
                    <a:pt x="10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3"/>
            <p:cNvSpPr/>
            <p:nvPr/>
          </p:nvSpPr>
          <p:spPr>
            <a:xfrm>
              <a:off x="8427400" y="4571275"/>
              <a:ext cx="242425" cy="33475"/>
            </a:xfrm>
            <a:custGeom>
              <a:rect b="b" l="l" r="r" t="t"/>
              <a:pathLst>
                <a:path extrusionOk="0" h="1339" w="9697">
                  <a:moveTo>
                    <a:pt x="9697" y="1"/>
                  </a:moveTo>
                  <a:cubicBezTo>
                    <a:pt x="9545" y="1"/>
                    <a:pt x="9423" y="1"/>
                    <a:pt x="9302" y="61"/>
                  </a:cubicBezTo>
                  <a:lnTo>
                    <a:pt x="8268" y="244"/>
                  </a:lnTo>
                  <a:cubicBezTo>
                    <a:pt x="7387" y="396"/>
                    <a:pt x="6171" y="609"/>
                    <a:pt x="4864" y="761"/>
                  </a:cubicBezTo>
                  <a:cubicBezTo>
                    <a:pt x="3527" y="943"/>
                    <a:pt x="2311" y="1065"/>
                    <a:pt x="1429" y="1156"/>
                  </a:cubicBezTo>
                  <a:lnTo>
                    <a:pt x="396" y="1247"/>
                  </a:lnTo>
                  <a:cubicBezTo>
                    <a:pt x="274" y="1247"/>
                    <a:pt x="122" y="1277"/>
                    <a:pt x="1" y="1308"/>
                  </a:cubicBezTo>
                  <a:cubicBezTo>
                    <a:pt x="122" y="1338"/>
                    <a:pt x="244" y="1338"/>
                    <a:pt x="365" y="1338"/>
                  </a:cubicBezTo>
                  <a:cubicBezTo>
                    <a:pt x="609" y="1308"/>
                    <a:pt x="973" y="1308"/>
                    <a:pt x="1429" y="1277"/>
                  </a:cubicBezTo>
                  <a:cubicBezTo>
                    <a:pt x="2311" y="1217"/>
                    <a:pt x="3527" y="1125"/>
                    <a:pt x="4864" y="943"/>
                  </a:cubicBezTo>
                  <a:cubicBezTo>
                    <a:pt x="6201" y="761"/>
                    <a:pt x="7417" y="517"/>
                    <a:pt x="8268" y="335"/>
                  </a:cubicBezTo>
                  <a:cubicBezTo>
                    <a:pt x="8724" y="244"/>
                    <a:pt x="9059" y="183"/>
                    <a:pt x="9302" y="122"/>
                  </a:cubicBezTo>
                  <a:cubicBezTo>
                    <a:pt x="9423" y="92"/>
                    <a:pt x="9545" y="31"/>
                    <a:pt x="9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3"/>
            <p:cNvSpPr/>
            <p:nvPr/>
          </p:nvSpPr>
          <p:spPr>
            <a:xfrm>
              <a:off x="8298225" y="4417775"/>
              <a:ext cx="131475" cy="183925"/>
            </a:xfrm>
            <a:custGeom>
              <a:rect b="b" l="l" r="r" t="t"/>
              <a:pathLst>
                <a:path extrusionOk="0" h="7357" w="5259">
                  <a:moveTo>
                    <a:pt x="0" y="1"/>
                  </a:moveTo>
                  <a:lnTo>
                    <a:pt x="0" y="1"/>
                  </a:lnTo>
                  <a:cubicBezTo>
                    <a:pt x="61" y="122"/>
                    <a:pt x="122" y="214"/>
                    <a:pt x="183" y="335"/>
                  </a:cubicBezTo>
                  <a:lnTo>
                    <a:pt x="730" y="1125"/>
                  </a:lnTo>
                  <a:cubicBezTo>
                    <a:pt x="1186" y="1794"/>
                    <a:pt x="1824" y="2706"/>
                    <a:pt x="2554" y="3739"/>
                  </a:cubicBezTo>
                  <a:cubicBezTo>
                    <a:pt x="3283" y="4742"/>
                    <a:pt x="3952" y="5654"/>
                    <a:pt x="4438" y="6323"/>
                  </a:cubicBezTo>
                  <a:lnTo>
                    <a:pt x="5016" y="7083"/>
                  </a:lnTo>
                  <a:cubicBezTo>
                    <a:pt x="5076" y="7174"/>
                    <a:pt x="5168" y="7265"/>
                    <a:pt x="5259" y="7357"/>
                  </a:cubicBezTo>
                  <a:cubicBezTo>
                    <a:pt x="5198" y="7235"/>
                    <a:pt x="5137" y="7113"/>
                    <a:pt x="5076" y="7022"/>
                  </a:cubicBezTo>
                  <a:lnTo>
                    <a:pt x="4529" y="6232"/>
                  </a:lnTo>
                  <a:cubicBezTo>
                    <a:pt x="4073" y="5563"/>
                    <a:pt x="3435" y="4621"/>
                    <a:pt x="2675" y="3618"/>
                  </a:cubicBezTo>
                  <a:cubicBezTo>
                    <a:pt x="1946" y="2615"/>
                    <a:pt x="1307" y="1703"/>
                    <a:pt x="821" y="1034"/>
                  </a:cubicBezTo>
                  <a:lnTo>
                    <a:pt x="244" y="274"/>
                  </a:lnTo>
                  <a:cubicBezTo>
                    <a:pt x="92" y="92"/>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3"/>
            <p:cNvSpPr/>
            <p:nvPr/>
          </p:nvSpPr>
          <p:spPr>
            <a:xfrm>
              <a:off x="8143200" y="4675375"/>
              <a:ext cx="170250" cy="234075"/>
            </a:xfrm>
            <a:custGeom>
              <a:rect b="b" l="l" r="r" t="t"/>
              <a:pathLst>
                <a:path extrusionOk="0" h="9363" w="6810">
                  <a:moveTo>
                    <a:pt x="1" y="1"/>
                  </a:moveTo>
                  <a:lnTo>
                    <a:pt x="1" y="1"/>
                  </a:lnTo>
                  <a:cubicBezTo>
                    <a:pt x="61" y="153"/>
                    <a:pt x="153" y="274"/>
                    <a:pt x="244" y="396"/>
                  </a:cubicBezTo>
                  <a:lnTo>
                    <a:pt x="943" y="1399"/>
                  </a:lnTo>
                  <a:cubicBezTo>
                    <a:pt x="1551" y="2250"/>
                    <a:pt x="2402" y="3436"/>
                    <a:pt x="3344" y="4743"/>
                  </a:cubicBezTo>
                  <a:cubicBezTo>
                    <a:pt x="4256" y="6019"/>
                    <a:pt x="5138" y="7174"/>
                    <a:pt x="5745" y="8025"/>
                  </a:cubicBezTo>
                  <a:lnTo>
                    <a:pt x="6505" y="8998"/>
                  </a:lnTo>
                  <a:cubicBezTo>
                    <a:pt x="6597" y="9120"/>
                    <a:pt x="6718" y="9241"/>
                    <a:pt x="6809" y="9363"/>
                  </a:cubicBezTo>
                  <a:cubicBezTo>
                    <a:pt x="6749" y="9211"/>
                    <a:pt x="6657" y="9089"/>
                    <a:pt x="6566" y="8968"/>
                  </a:cubicBezTo>
                  <a:lnTo>
                    <a:pt x="5867" y="7965"/>
                  </a:lnTo>
                  <a:cubicBezTo>
                    <a:pt x="5259" y="7113"/>
                    <a:pt x="4408" y="5928"/>
                    <a:pt x="3466" y="4651"/>
                  </a:cubicBezTo>
                  <a:cubicBezTo>
                    <a:pt x="2524" y="3344"/>
                    <a:pt x="1672" y="2189"/>
                    <a:pt x="1034" y="1338"/>
                  </a:cubicBezTo>
                  <a:cubicBezTo>
                    <a:pt x="730" y="943"/>
                    <a:pt x="487" y="609"/>
                    <a:pt x="274" y="366"/>
                  </a:cubicBezTo>
                  <a:cubicBezTo>
                    <a:pt x="213" y="244"/>
                    <a:pt x="92"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3"/>
            <p:cNvSpPr/>
            <p:nvPr/>
          </p:nvSpPr>
          <p:spPr>
            <a:xfrm>
              <a:off x="8311150" y="4852450"/>
              <a:ext cx="305500" cy="50175"/>
            </a:xfrm>
            <a:custGeom>
              <a:rect b="b" l="l" r="r" t="t"/>
              <a:pathLst>
                <a:path extrusionOk="0" h="2007" w="12220">
                  <a:moveTo>
                    <a:pt x="12219" y="0"/>
                  </a:moveTo>
                  <a:lnTo>
                    <a:pt x="12219" y="0"/>
                  </a:lnTo>
                  <a:cubicBezTo>
                    <a:pt x="12067" y="30"/>
                    <a:pt x="11885" y="30"/>
                    <a:pt x="11733" y="91"/>
                  </a:cubicBezTo>
                  <a:lnTo>
                    <a:pt x="10426" y="334"/>
                  </a:lnTo>
                  <a:cubicBezTo>
                    <a:pt x="9332" y="547"/>
                    <a:pt x="7781" y="851"/>
                    <a:pt x="6110" y="1125"/>
                  </a:cubicBezTo>
                  <a:cubicBezTo>
                    <a:pt x="4438" y="1398"/>
                    <a:pt x="2888" y="1611"/>
                    <a:pt x="1793" y="1763"/>
                  </a:cubicBezTo>
                  <a:lnTo>
                    <a:pt x="486" y="1945"/>
                  </a:lnTo>
                  <a:cubicBezTo>
                    <a:pt x="304" y="1945"/>
                    <a:pt x="152" y="1976"/>
                    <a:pt x="0" y="2006"/>
                  </a:cubicBezTo>
                  <a:lnTo>
                    <a:pt x="486" y="2006"/>
                  </a:lnTo>
                  <a:cubicBezTo>
                    <a:pt x="790" y="1976"/>
                    <a:pt x="1246" y="1945"/>
                    <a:pt x="1793" y="1885"/>
                  </a:cubicBezTo>
                  <a:cubicBezTo>
                    <a:pt x="2918" y="1763"/>
                    <a:pt x="4438" y="1550"/>
                    <a:pt x="6140" y="1277"/>
                  </a:cubicBezTo>
                  <a:cubicBezTo>
                    <a:pt x="7842" y="1003"/>
                    <a:pt x="9362" y="699"/>
                    <a:pt x="10456" y="456"/>
                  </a:cubicBezTo>
                  <a:cubicBezTo>
                    <a:pt x="11003" y="334"/>
                    <a:pt x="11459" y="213"/>
                    <a:pt x="11763" y="152"/>
                  </a:cubicBezTo>
                  <a:cubicBezTo>
                    <a:pt x="11915" y="122"/>
                    <a:pt x="12067" y="61"/>
                    <a:pt x="12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3"/>
            <p:cNvSpPr/>
            <p:nvPr/>
          </p:nvSpPr>
          <p:spPr>
            <a:xfrm>
              <a:off x="6697125" y="4523400"/>
              <a:ext cx="154275" cy="142900"/>
            </a:xfrm>
            <a:custGeom>
              <a:rect b="b" l="l" r="r" t="t"/>
              <a:pathLst>
                <a:path extrusionOk="0" h="5716" w="6171">
                  <a:moveTo>
                    <a:pt x="821" y="1"/>
                  </a:moveTo>
                  <a:lnTo>
                    <a:pt x="1" y="821"/>
                  </a:lnTo>
                  <a:lnTo>
                    <a:pt x="578" y="3132"/>
                  </a:lnTo>
                  <a:lnTo>
                    <a:pt x="5441" y="5715"/>
                  </a:lnTo>
                  <a:lnTo>
                    <a:pt x="6171" y="4834"/>
                  </a:lnTo>
                  <a:lnTo>
                    <a:pt x="3253" y="578"/>
                  </a:lnTo>
                  <a:lnTo>
                    <a:pt x="82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3"/>
            <p:cNvSpPr/>
            <p:nvPr/>
          </p:nvSpPr>
          <p:spPr>
            <a:xfrm>
              <a:off x="6659900" y="4491100"/>
              <a:ext cx="629975" cy="565025"/>
            </a:xfrm>
            <a:custGeom>
              <a:rect b="b" l="l" r="r" t="t"/>
              <a:pathLst>
                <a:path extrusionOk="0" h="22601" w="25199">
                  <a:moveTo>
                    <a:pt x="644" y="0"/>
                  </a:moveTo>
                  <a:cubicBezTo>
                    <a:pt x="482" y="0"/>
                    <a:pt x="326" y="69"/>
                    <a:pt x="213" y="199"/>
                  </a:cubicBezTo>
                  <a:cubicBezTo>
                    <a:pt x="0" y="442"/>
                    <a:pt x="31" y="776"/>
                    <a:pt x="243" y="989"/>
                  </a:cubicBezTo>
                  <a:lnTo>
                    <a:pt x="24226" y="22600"/>
                  </a:lnTo>
                  <a:lnTo>
                    <a:pt x="25198" y="21901"/>
                  </a:lnTo>
                  <a:lnTo>
                    <a:pt x="1064" y="168"/>
                  </a:lnTo>
                  <a:cubicBezTo>
                    <a:pt x="936" y="54"/>
                    <a:pt x="788" y="0"/>
                    <a:pt x="6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3"/>
            <p:cNvSpPr/>
            <p:nvPr/>
          </p:nvSpPr>
          <p:spPr>
            <a:xfrm>
              <a:off x="6976000" y="4091025"/>
              <a:ext cx="121625" cy="237125"/>
            </a:xfrm>
            <a:custGeom>
              <a:rect b="b" l="l" r="r" t="t"/>
              <a:pathLst>
                <a:path extrusionOk="0" h="9485" w="4865">
                  <a:moveTo>
                    <a:pt x="2463" y="1"/>
                  </a:moveTo>
                  <a:lnTo>
                    <a:pt x="1004" y="305"/>
                  </a:lnTo>
                  <a:lnTo>
                    <a:pt x="1" y="3223"/>
                  </a:lnTo>
                  <a:lnTo>
                    <a:pt x="3436" y="9484"/>
                  </a:lnTo>
                  <a:lnTo>
                    <a:pt x="4864" y="9028"/>
                  </a:lnTo>
                  <a:lnTo>
                    <a:pt x="4682" y="2341"/>
                  </a:lnTo>
                  <a:lnTo>
                    <a:pt x="246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3"/>
            <p:cNvSpPr/>
            <p:nvPr/>
          </p:nvSpPr>
          <p:spPr>
            <a:xfrm>
              <a:off x="6983600" y="4022675"/>
              <a:ext cx="312350" cy="1034200"/>
            </a:xfrm>
            <a:custGeom>
              <a:rect b="b" l="l" r="r" t="t"/>
              <a:pathLst>
                <a:path extrusionOk="0" h="41368" w="12494">
                  <a:moveTo>
                    <a:pt x="814" y="0"/>
                  </a:moveTo>
                  <a:cubicBezTo>
                    <a:pt x="747" y="0"/>
                    <a:pt x="678" y="10"/>
                    <a:pt x="609" y="29"/>
                  </a:cubicBezTo>
                  <a:cubicBezTo>
                    <a:pt x="244" y="151"/>
                    <a:pt x="1" y="546"/>
                    <a:pt x="122" y="941"/>
                  </a:cubicBezTo>
                  <a:lnTo>
                    <a:pt x="10943" y="41367"/>
                  </a:lnTo>
                  <a:lnTo>
                    <a:pt x="12493" y="41337"/>
                  </a:lnTo>
                  <a:lnTo>
                    <a:pt x="1581" y="607"/>
                  </a:lnTo>
                  <a:cubicBezTo>
                    <a:pt x="1479" y="250"/>
                    <a:pt x="1164"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3"/>
            <p:cNvSpPr/>
            <p:nvPr/>
          </p:nvSpPr>
          <p:spPr>
            <a:xfrm>
              <a:off x="7491975" y="4354700"/>
              <a:ext cx="256875" cy="701425"/>
            </a:xfrm>
            <a:custGeom>
              <a:rect b="b" l="l" r="r" t="t"/>
              <a:pathLst>
                <a:path extrusionOk="0" h="28057" w="10275">
                  <a:moveTo>
                    <a:pt x="6323" y="1"/>
                  </a:moveTo>
                  <a:lnTo>
                    <a:pt x="1" y="28056"/>
                  </a:lnTo>
                  <a:lnTo>
                    <a:pt x="3830" y="28056"/>
                  </a:lnTo>
                  <a:lnTo>
                    <a:pt x="10274" y="1034"/>
                  </a:lnTo>
                  <a:lnTo>
                    <a:pt x="63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3"/>
            <p:cNvSpPr/>
            <p:nvPr/>
          </p:nvSpPr>
          <p:spPr>
            <a:xfrm>
              <a:off x="8038350" y="4354700"/>
              <a:ext cx="234825" cy="701425"/>
            </a:xfrm>
            <a:custGeom>
              <a:rect b="b" l="l" r="r" t="t"/>
              <a:pathLst>
                <a:path extrusionOk="0" h="28057" w="9393">
                  <a:moveTo>
                    <a:pt x="2918" y="1"/>
                  </a:moveTo>
                  <a:lnTo>
                    <a:pt x="0" y="1673"/>
                  </a:lnTo>
                  <a:cubicBezTo>
                    <a:pt x="0" y="1946"/>
                    <a:pt x="5806" y="28056"/>
                    <a:pt x="5806" y="28056"/>
                  </a:cubicBezTo>
                  <a:lnTo>
                    <a:pt x="9392" y="28056"/>
                  </a:lnTo>
                  <a:lnTo>
                    <a:pt x="29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3"/>
            <p:cNvSpPr/>
            <p:nvPr/>
          </p:nvSpPr>
          <p:spPr>
            <a:xfrm>
              <a:off x="8321025" y="4171575"/>
              <a:ext cx="486350" cy="884550"/>
            </a:xfrm>
            <a:custGeom>
              <a:rect b="b" l="l" r="r" t="t"/>
              <a:pathLst>
                <a:path extrusionOk="0" h="35382" w="19454">
                  <a:moveTo>
                    <a:pt x="2280" y="1"/>
                  </a:moveTo>
                  <a:lnTo>
                    <a:pt x="0" y="2219"/>
                  </a:lnTo>
                  <a:cubicBezTo>
                    <a:pt x="91" y="2523"/>
                    <a:pt x="15472" y="35381"/>
                    <a:pt x="15472" y="35381"/>
                  </a:cubicBezTo>
                  <a:lnTo>
                    <a:pt x="19454" y="35381"/>
                  </a:lnTo>
                  <a:lnTo>
                    <a:pt x="22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3"/>
            <p:cNvSpPr/>
            <p:nvPr/>
          </p:nvSpPr>
          <p:spPr>
            <a:xfrm>
              <a:off x="7366600" y="3303900"/>
              <a:ext cx="1306275" cy="1233100"/>
            </a:xfrm>
            <a:custGeom>
              <a:rect b="b" l="l" r="r" t="t"/>
              <a:pathLst>
                <a:path extrusionOk="0" h="49324" w="52251">
                  <a:moveTo>
                    <a:pt x="29341" y="1"/>
                  </a:moveTo>
                  <a:cubicBezTo>
                    <a:pt x="21188" y="1"/>
                    <a:pt x="12682" y="4728"/>
                    <a:pt x="7508" y="13036"/>
                  </a:cubicBezTo>
                  <a:cubicBezTo>
                    <a:pt x="0" y="25042"/>
                    <a:pt x="2250" y="39996"/>
                    <a:pt x="12523" y="46410"/>
                  </a:cubicBezTo>
                  <a:cubicBezTo>
                    <a:pt x="15698" y="48386"/>
                    <a:pt x="19262" y="49323"/>
                    <a:pt x="22894" y="49323"/>
                  </a:cubicBezTo>
                  <a:cubicBezTo>
                    <a:pt x="31050" y="49323"/>
                    <a:pt x="39548" y="44596"/>
                    <a:pt x="44743" y="36288"/>
                  </a:cubicBezTo>
                  <a:cubicBezTo>
                    <a:pt x="52250" y="24282"/>
                    <a:pt x="49971" y="9327"/>
                    <a:pt x="39697" y="2914"/>
                  </a:cubicBezTo>
                  <a:cubicBezTo>
                    <a:pt x="36532" y="938"/>
                    <a:pt x="32971" y="1"/>
                    <a:pt x="29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3"/>
            <p:cNvSpPr/>
            <p:nvPr/>
          </p:nvSpPr>
          <p:spPr>
            <a:xfrm>
              <a:off x="7373425" y="3305825"/>
              <a:ext cx="1237900" cy="1192750"/>
            </a:xfrm>
            <a:custGeom>
              <a:rect b="b" l="l" r="r" t="t"/>
              <a:pathLst>
                <a:path extrusionOk="0" h="47710" w="49516">
                  <a:moveTo>
                    <a:pt x="28406" y="1"/>
                  </a:moveTo>
                  <a:cubicBezTo>
                    <a:pt x="20495" y="1"/>
                    <a:pt x="12146" y="4851"/>
                    <a:pt x="7113" y="13232"/>
                  </a:cubicBezTo>
                  <a:cubicBezTo>
                    <a:pt x="1" y="25026"/>
                    <a:pt x="2159" y="39342"/>
                    <a:pt x="11916" y="45208"/>
                  </a:cubicBezTo>
                  <a:cubicBezTo>
                    <a:pt x="14739" y="46906"/>
                    <a:pt x="17888" y="47710"/>
                    <a:pt x="21110" y="47710"/>
                  </a:cubicBezTo>
                  <a:cubicBezTo>
                    <a:pt x="29021" y="47710"/>
                    <a:pt x="37370" y="42860"/>
                    <a:pt x="42403" y="34479"/>
                  </a:cubicBezTo>
                  <a:cubicBezTo>
                    <a:pt x="49515" y="22685"/>
                    <a:pt x="47357" y="8369"/>
                    <a:pt x="37600" y="2502"/>
                  </a:cubicBezTo>
                  <a:cubicBezTo>
                    <a:pt x="34777" y="805"/>
                    <a:pt x="31628" y="1"/>
                    <a:pt x="284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3"/>
            <p:cNvSpPr/>
            <p:nvPr/>
          </p:nvSpPr>
          <p:spPr>
            <a:xfrm>
              <a:off x="7417500" y="3300875"/>
              <a:ext cx="1149000" cy="1202050"/>
            </a:xfrm>
            <a:custGeom>
              <a:rect b="b" l="l" r="r" t="t"/>
              <a:pathLst>
                <a:path extrusionOk="0" h="48082" w="45960">
                  <a:moveTo>
                    <a:pt x="26849" y="389"/>
                  </a:moveTo>
                  <a:cubicBezTo>
                    <a:pt x="29459" y="389"/>
                    <a:pt x="32035" y="995"/>
                    <a:pt x="34409" y="2123"/>
                  </a:cubicBezTo>
                  <a:cubicBezTo>
                    <a:pt x="38694" y="4190"/>
                    <a:pt x="41916" y="8020"/>
                    <a:pt x="43527" y="12853"/>
                  </a:cubicBezTo>
                  <a:cubicBezTo>
                    <a:pt x="45564" y="19114"/>
                    <a:pt x="44804" y="26439"/>
                    <a:pt x="41369" y="32974"/>
                  </a:cubicBezTo>
                  <a:cubicBezTo>
                    <a:pt x="36597" y="42150"/>
                    <a:pt x="27751" y="47706"/>
                    <a:pt x="19326" y="47706"/>
                  </a:cubicBezTo>
                  <a:cubicBezTo>
                    <a:pt x="16643" y="47706"/>
                    <a:pt x="14003" y="47143"/>
                    <a:pt x="11551" y="45953"/>
                  </a:cubicBezTo>
                  <a:cubicBezTo>
                    <a:pt x="7296" y="43856"/>
                    <a:pt x="4074" y="40057"/>
                    <a:pt x="2463" y="35224"/>
                  </a:cubicBezTo>
                  <a:cubicBezTo>
                    <a:pt x="426" y="28993"/>
                    <a:pt x="1186" y="21637"/>
                    <a:pt x="4621" y="15102"/>
                  </a:cubicBezTo>
                  <a:cubicBezTo>
                    <a:pt x="9363" y="5953"/>
                    <a:pt x="18238" y="390"/>
                    <a:pt x="26658" y="390"/>
                  </a:cubicBezTo>
                  <a:cubicBezTo>
                    <a:pt x="26722" y="390"/>
                    <a:pt x="26785" y="389"/>
                    <a:pt x="26849" y="389"/>
                  </a:cubicBezTo>
                  <a:close/>
                  <a:moveTo>
                    <a:pt x="26663" y="0"/>
                  </a:moveTo>
                  <a:cubicBezTo>
                    <a:pt x="18100" y="0"/>
                    <a:pt x="9117" y="5635"/>
                    <a:pt x="4256" y="14920"/>
                  </a:cubicBezTo>
                  <a:cubicBezTo>
                    <a:pt x="791" y="21546"/>
                    <a:pt x="1" y="28993"/>
                    <a:pt x="2098" y="35345"/>
                  </a:cubicBezTo>
                  <a:cubicBezTo>
                    <a:pt x="3739" y="40269"/>
                    <a:pt x="7022" y="44160"/>
                    <a:pt x="11399" y="46288"/>
                  </a:cubicBezTo>
                  <a:cubicBezTo>
                    <a:pt x="13861" y="47473"/>
                    <a:pt x="16566" y="48081"/>
                    <a:pt x="19332" y="48081"/>
                  </a:cubicBezTo>
                  <a:cubicBezTo>
                    <a:pt x="27874" y="48081"/>
                    <a:pt x="36871" y="42458"/>
                    <a:pt x="41704" y="33157"/>
                  </a:cubicBezTo>
                  <a:cubicBezTo>
                    <a:pt x="45169" y="26531"/>
                    <a:pt x="45959" y="19084"/>
                    <a:pt x="43862" y="12731"/>
                  </a:cubicBezTo>
                  <a:cubicBezTo>
                    <a:pt x="42251" y="7807"/>
                    <a:pt x="38938" y="3916"/>
                    <a:pt x="34591" y="1789"/>
                  </a:cubicBezTo>
                  <a:cubicBezTo>
                    <a:pt x="32090" y="575"/>
                    <a:pt x="29398" y="0"/>
                    <a:pt x="26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3"/>
            <p:cNvSpPr/>
            <p:nvPr/>
          </p:nvSpPr>
          <p:spPr>
            <a:xfrm>
              <a:off x="7805050" y="3701025"/>
              <a:ext cx="374650" cy="384900"/>
            </a:xfrm>
            <a:custGeom>
              <a:rect b="b" l="l" r="r" t="t"/>
              <a:pathLst>
                <a:path extrusionOk="0" h="15396" w="14986">
                  <a:moveTo>
                    <a:pt x="9148" y="0"/>
                  </a:moveTo>
                  <a:cubicBezTo>
                    <a:pt x="6642" y="0"/>
                    <a:pt x="3884" y="1778"/>
                    <a:pt x="2219" y="4719"/>
                  </a:cubicBezTo>
                  <a:cubicBezTo>
                    <a:pt x="1" y="8610"/>
                    <a:pt x="548" y="13139"/>
                    <a:pt x="3466" y="14780"/>
                  </a:cubicBezTo>
                  <a:cubicBezTo>
                    <a:pt x="4195" y="15198"/>
                    <a:pt x="5003" y="15396"/>
                    <a:pt x="5838" y="15396"/>
                  </a:cubicBezTo>
                  <a:cubicBezTo>
                    <a:pt x="8344" y="15396"/>
                    <a:pt x="11103" y="13617"/>
                    <a:pt x="12767" y="10677"/>
                  </a:cubicBezTo>
                  <a:cubicBezTo>
                    <a:pt x="14986" y="6786"/>
                    <a:pt x="14408" y="2257"/>
                    <a:pt x="11521" y="616"/>
                  </a:cubicBezTo>
                  <a:cubicBezTo>
                    <a:pt x="10791" y="198"/>
                    <a:pt x="9984" y="0"/>
                    <a:pt x="914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3"/>
            <p:cNvSpPr/>
            <p:nvPr/>
          </p:nvSpPr>
          <p:spPr>
            <a:xfrm>
              <a:off x="7637125" y="3514475"/>
              <a:ext cx="721925" cy="774950"/>
            </a:xfrm>
            <a:custGeom>
              <a:rect b="b" l="l" r="r" t="t"/>
              <a:pathLst>
                <a:path extrusionOk="0" h="30998" w="28877">
                  <a:moveTo>
                    <a:pt x="17777" y="3030"/>
                  </a:moveTo>
                  <a:cubicBezTo>
                    <a:pt x="18906" y="3030"/>
                    <a:pt x="20054" y="3304"/>
                    <a:pt x="21064" y="3853"/>
                  </a:cubicBezTo>
                  <a:cubicBezTo>
                    <a:pt x="22827" y="4765"/>
                    <a:pt x="24074" y="6406"/>
                    <a:pt x="24712" y="8564"/>
                  </a:cubicBezTo>
                  <a:cubicBezTo>
                    <a:pt x="25715" y="11938"/>
                    <a:pt x="25046" y="16193"/>
                    <a:pt x="22949" y="19932"/>
                  </a:cubicBezTo>
                  <a:cubicBezTo>
                    <a:pt x="20132" y="24932"/>
                    <a:pt x="15429" y="27993"/>
                    <a:pt x="11277" y="27993"/>
                  </a:cubicBezTo>
                  <a:cubicBezTo>
                    <a:pt x="10053" y="27993"/>
                    <a:pt x="8877" y="27727"/>
                    <a:pt x="7812" y="27166"/>
                  </a:cubicBezTo>
                  <a:cubicBezTo>
                    <a:pt x="6049" y="26224"/>
                    <a:pt x="4803" y="24613"/>
                    <a:pt x="4164" y="22424"/>
                  </a:cubicBezTo>
                  <a:cubicBezTo>
                    <a:pt x="3161" y="19050"/>
                    <a:pt x="3830" y="14825"/>
                    <a:pt x="5927" y="11087"/>
                  </a:cubicBezTo>
                  <a:cubicBezTo>
                    <a:pt x="8754" y="6102"/>
                    <a:pt x="13435" y="3032"/>
                    <a:pt x="17599" y="3032"/>
                  </a:cubicBezTo>
                  <a:cubicBezTo>
                    <a:pt x="17659" y="3030"/>
                    <a:pt x="17718" y="3030"/>
                    <a:pt x="17777" y="3030"/>
                  </a:cubicBezTo>
                  <a:close/>
                  <a:moveTo>
                    <a:pt x="17672" y="0"/>
                  </a:moveTo>
                  <a:cubicBezTo>
                    <a:pt x="12408" y="0"/>
                    <a:pt x="6648" y="3628"/>
                    <a:pt x="3283" y="9597"/>
                  </a:cubicBezTo>
                  <a:cubicBezTo>
                    <a:pt x="760" y="14096"/>
                    <a:pt x="0" y="19111"/>
                    <a:pt x="1246" y="23306"/>
                  </a:cubicBezTo>
                  <a:cubicBezTo>
                    <a:pt x="2097" y="26285"/>
                    <a:pt x="3891" y="28534"/>
                    <a:pt x="6383" y="29871"/>
                  </a:cubicBezTo>
                  <a:cubicBezTo>
                    <a:pt x="7819" y="30604"/>
                    <a:pt x="9397" y="30998"/>
                    <a:pt x="11006" y="30998"/>
                  </a:cubicBezTo>
                  <a:cubicBezTo>
                    <a:pt x="11066" y="30998"/>
                    <a:pt x="11126" y="30997"/>
                    <a:pt x="11186" y="30996"/>
                  </a:cubicBezTo>
                  <a:cubicBezTo>
                    <a:pt x="16475" y="30996"/>
                    <a:pt x="22219" y="27379"/>
                    <a:pt x="25593" y="21421"/>
                  </a:cubicBezTo>
                  <a:cubicBezTo>
                    <a:pt x="28116" y="16923"/>
                    <a:pt x="28876" y="11908"/>
                    <a:pt x="27630" y="7713"/>
                  </a:cubicBezTo>
                  <a:cubicBezTo>
                    <a:pt x="26748" y="4734"/>
                    <a:pt x="24985" y="2485"/>
                    <a:pt x="22463" y="1147"/>
                  </a:cubicBezTo>
                  <a:cubicBezTo>
                    <a:pt x="20979" y="369"/>
                    <a:pt x="19351" y="0"/>
                    <a:pt x="1767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3"/>
            <p:cNvSpPr/>
            <p:nvPr/>
          </p:nvSpPr>
          <p:spPr>
            <a:xfrm>
              <a:off x="7479050" y="3364400"/>
              <a:ext cx="1038050" cy="1074700"/>
            </a:xfrm>
            <a:custGeom>
              <a:rect b="b" l="l" r="r" t="t"/>
              <a:pathLst>
                <a:path extrusionOk="0" h="42988" w="41522">
                  <a:moveTo>
                    <a:pt x="24764" y="3015"/>
                  </a:moveTo>
                  <a:cubicBezTo>
                    <a:pt x="26895" y="3015"/>
                    <a:pt x="29019" y="3561"/>
                    <a:pt x="30913" y="4597"/>
                  </a:cubicBezTo>
                  <a:cubicBezTo>
                    <a:pt x="33922" y="6299"/>
                    <a:pt x="36020" y="9126"/>
                    <a:pt x="37023" y="12774"/>
                  </a:cubicBezTo>
                  <a:cubicBezTo>
                    <a:pt x="38360" y="17819"/>
                    <a:pt x="37357" y="23716"/>
                    <a:pt x="34226" y="28944"/>
                  </a:cubicBezTo>
                  <a:cubicBezTo>
                    <a:pt x="30090" y="35869"/>
                    <a:pt x="23209" y="39983"/>
                    <a:pt x="16905" y="39983"/>
                  </a:cubicBezTo>
                  <a:cubicBezTo>
                    <a:pt x="14687" y="39983"/>
                    <a:pt x="12540" y="39473"/>
                    <a:pt x="10609" y="38397"/>
                  </a:cubicBezTo>
                  <a:cubicBezTo>
                    <a:pt x="7600" y="36695"/>
                    <a:pt x="5472" y="33868"/>
                    <a:pt x="4499" y="30221"/>
                  </a:cubicBezTo>
                  <a:cubicBezTo>
                    <a:pt x="3162" y="25175"/>
                    <a:pt x="4165" y="19278"/>
                    <a:pt x="7296" y="14050"/>
                  </a:cubicBezTo>
                  <a:cubicBezTo>
                    <a:pt x="11399" y="7120"/>
                    <a:pt x="18269" y="3017"/>
                    <a:pt x="24591" y="3017"/>
                  </a:cubicBezTo>
                  <a:cubicBezTo>
                    <a:pt x="24649" y="3016"/>
                    <a:pt x="24706" y="3015"/>
                    <a:pt x="24764" y="3015"/>
                  </a:cubicBezTo>
                  <a:close/>
                  <a:moveTo>
                    <a:pt x="24639" y="0"/>
                  </a:moveTo>
                  <a:cubicBezTo>
                    <a:pt x="17272" y="0"/>
                    <a:pt x="9369" y="4628"/>
                    <a:pt x="4682" y="12470"/>
                  </a:cubicBezTo>
                  <a:cubicBezTo>
                    <a:pt x="1125" y="18397"/>
                    <a:pt x="1" y="25175"/>
                    <a:pt x="1581" y="31011"/>
                  </a:cubicBezTo>
                  <a:cubicBezTo>
                    <a:pt x="2736" y="35418"/>
                    <a:pt x="5442" y="38975"/>
                    <a:pt x="9120" y="41042"/>
                  </a:cubicBezTo>
                  <a:cubicBezTo>
                    <a:pt x="11439" y="42320"/>
                    <a:pt x="14049" y="42988"/>
                    <a:pt x="16694" y="42988"/>
                  </a:cubicBezTo>
                  <a:cubicBezTo>
                    <a:pt x="16753" y="42988"/>
                    <a:pt x="16812" y="42988"/>
                    <a:pt x="16870" y="42987"/>
                  </a:cubicBezTo>
                  <a:cubicBezTo>
                    <a:pt x="24226" y="42987"/>
                    <a:pt x="32159" y="38367"/>
                    <a:pt x="36840" y="30525"/>
                  </a:cubicBezTo>
                  <a:cubicBezTo>
                    <a:pt x="40366" y="24598"/>
                    <a:pt x="41521" y="17850"/>
                    <a:pt x="39941" y="11983"/>
                  </a:cubicBezTo>
                  <a:cubicBezTo>
                    <a:pt x="38755" y="7576"/>
                    <a:pt x="36081" y="4020"/>
                    <a:pt x="32372" y="1953"/>
                  </a:cubicBezTo>
                  <a:cubicBezTo>
                    <a:pt x="29992" y="628"/>
                    <a:pt x="27352" y="0"/>
                    <a:pt x="246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3"/>
            <p:cNvSpPr/>
            <p:nvPr/>
          </p:nvSpPr>
          <p:spPr>
            <a:xfrm>
              <a:off x="7189550" y="3268075"/>
              <a:ext cx="207475" cy="176325"/>
            </a:xfrm>
            <a:custGeom>
              <a:rect b="b" l="l" r="r" t="t"/>
              <a:pathLst>
                <a:path extrusionOk="0" h="7053" w="8299">
                  <a:moveTo>
                    <a:pt x="1003" y="0"/>
                  </a:moveTo>
                  <a:lnTo>
                    <a:pt x="0" y="1125"/>
                  </a:lnTo>
                  <a:lnTo>
                    <a:pt x="912" y="4073"/>
                  </a:lnTo>
                  <a:lnTo>
                    <a:pt x="7417" y="7052"/>
                  </a:lnTo>
                  <a:lnTo>
                    <a:pt x="8298" y="5867"/>
                  </a:lnTo>
                  <a:lnTo>
                    <a:pt x="4195" y="578"/>
                  </a:lnTo>
                  <a:lnTo>
                    <a:pt x="100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3"/>
            <p:cNvSpPr/>
            <p:nvPr/>
          </p:nvSpPr>
          <p:spPr>
            <a:xfrm>
              <a:off x="7138625" y="3229575"/>
              <a:ext cx="856425" cy="691150"/>
            </a:xfrm>
            <a:custGeom>
              <a:rect b="b" l="l" r="r" t="t"/>
              <a:pathLst>
                <a:path extrusionOk="0" h="27646" w="34257">
                  <a:moveTo>
                    <a:pt x="845" y="0"/>
                  </a:moveTo>
                  <a:cubicBezTo>
                    <a:pt x="608" y="0"/>
                    <a:pt x="370" y="102"/>
                    <a:pt x="213" y="294"/>
                  </a:cubicBezTo>
                  <a:cubicBezTo>
                    <a:pt x="1" y="598"/>
                    <a:pt x="31" y="1054"/>
                    <a:pt x="335" y="1297"/>
                  </a:cubicBezTo>
                  <a:lnTo>
                    <a:pt x="33010" y="27498"/>
                  </a:lnTo>
                  <a:cubicBezTo>
                    <a:pt x="33134" y="27597"/>
                    <a:pt x="33284" y="27646"/>
                    <a:pt x="33430" y="27646"/>
                  </a:cubicBezTo>
                  <a:cubicBezTo>
                    <a:pt x="33641" y="27646"/>
                    <a:pt x="33845" y="27544"/>
                    <a:pt x="33953" y="27346"/>
                  </a:cubicBezTo>
                  <a:cubicBezTo>
                    <a:pt x="34256" y="27103"/>
                    <a:pt x="34256" y="26647"/>
                    <a:pt x="33953" y="26404"/>
                  </a:cubicBezTo>
                  <a:lnTo>
                    <a:pt x="1338" y="172"/>
                  </a:lnTo>
                  <a:cubicBezTo>
                    <a:pt x="1196" y="56"/>
                    <a:pt x="1020" y="0"/>
                    <a:pt x="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3"/>
            <p:cNvSpPr/>
            <p:nvPr/>
          </p:nvSpPr>
          <p:spPr>
            <a:xfrm>
              <a:off x="7940325" y="3849375"/>
              <a:ext cx="60050" cy="88025"/>
            </a:xfrm>
            <a:custGeom>
              <a:rect b="b" l="l" r="r" t="t"/>
              <a:pathLst>
                <a:path extrusionOk="0" h="3521" w="2402">
                  <a:moveTo>
                    <a:pt x="1976" y="1"/>
                  </a:moveTo>
                  <a:lnTo>
                    <a:pt x="1976" y="1"/>
                  </a:lnTo>
                  <a:cubicBezTo>
                    <a:pt x="1945" y="31"/>
                    <a:pt x="2067" y="274"/>
                    <a:pt x="2128" y="670"/>
                  </a:cubicBezTo>
                  <a:cubicBezTo>
                    <a:pt x="2219" y="1217"/>
                    <a:pt x="2128" y="1764"/>
                    <a:pt x="1854" y="2220"/>
                  </a:cubicBezTo>
                  <a:cubicBezTo>
                    <a:pt x="1581" y="2706"/>
                    <a:pt x="1155" y="3071"/>
                    <a:pt x="669" y="3284"/>
                  </a:cubicBezTo>
                  <a:cubicBezTo>
                    <a:pt x="274" y="3436"/>
                    <a:pt x="0" y="3466"/>
                    <a:pt x="0" y="3496"/>
                  </a:cubicBezTo>
                  <a:cubicBezTo>
                    <a:pt x="68" y="3513"/>
                    <a:pt x="136" y="3521"/>
                    <a:pt x="203" y="3521"/>
                  </a:cubicBezTo>
                  <a:cubicBezTo>
                    <a:pt x="377" y="3521"/>
                    <a:pt x="546" y="3471"/>
                    <a:pt x="699" y="3405"/>
                  </a:cubicBezTo>
                  <a:cubicBezTo>
                    <a:pt x="1277" y="3223"/>
                    <a:pt x="1733" y="2828"/>
                    <a:pt x="2037" y="2341"/>
                  </a:cubicBezTo>
                  <a:cubicBezTo>
                    <a:pt x="2310" y="1825"/>
                    <a:pt x="2401" y="1217"/>
                    <a:pt x="2280" y="639"/>
                  </a:cubicBezTo>
                  <a:cubicBezTo>
                    <a:pt x="2249" y="426"/>
                    <a:pt x="2128" y="183"/>
                    <a:pt x="1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83"/>
          <p:cNvSpPr/>
          <p:nvPr/>
        </p:nvSpPr>
        <p:spPr>
          <a:xfrm>
            <a:off x="4503620" y="487867"/>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587" name="Google Shape;1587;p83"/>
          <p:cNvSpPr/>
          <p:nvPr/>
        </p:nvSpPr>
        <p:spPr>
          <a:xfrm>
            <a:off x="1389195" y="3183217"/>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nvGrpSpPr>
          <p:cNvPr id="1588" name="Google Shape;1588;p83"/>
          <p:cNvGrpSpPr/>
          <p:nvPr/>
        </p:nvGrpSpPr>
        <p:grpSpPr>
          <a:xfrm>
            <a:off x="4508778" y="1642487"/>
            <a:ext cx="352886" cy="350049"/>
            <a:chOff x="946175" y="3253275"/>
            <a:chExt cx="298550" cy="296150"/>
          </a:xfrm>
        </p:grpSpPr>
        <p:sp>
          <p:nvSpPr>
            <p:cNvPr id="1589" name="Google Shape;1589;p83"/>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3"/>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3"/>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3"/>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3"/>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83"/>
          <p:cNvGrpSpPr/>
          <p:nvPr/>
        </p:nvGrpSpPr>
        <p:grpSpPr>
          <a:xfrm>
            <a:off x="1394353" y="4248712"/>
            <a:ext cx="352886" cy="350049"/>
            <a:chOff x="946175" y="3253275"/>
            <a:chExt cx="298550" cy="296150"/>
          </a:xfrm>
        </p:grpSpPr>
        <p:sp>
          <p:nvSpPr>
            <p:cNvPr id="1595" name="Google Shape;1595;p83"/>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3"/>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3"/>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3"/>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3"/>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0" name="Google Shape;1600;p83"/>
          <p:cNvCxnSpPr/>
          <p:nvPr/>
        </p:nvCxnSpPr>
        <p:spPr>
          <a:xfrm flipH="1" rot="10800000">
            <a:off x="1158900" y="2629438"/>
            <a:ext cx="8112000" cy="900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84"/>
          <p:cNvSpPr/>
          <p:nvPr/>
        </p:nvSpPr>
        <p:spPr>
          <a:xfrm>
            <a:off x="652538" y="1000050"/>
            <a:ext cx="3143100" cy="314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Batasan Masalah</a:t>
            </a:r>
            <a:endParaRPr/>
          </a:p>
        </p:txBody>
      </p:sp>
      <p:sp>
        <p:nvSpPr>
          <p:cNvPr id="1607" name="Google Shape;1607;p84"/>
          <p:cNvSpPr txBox="1"/>
          <p:nvPr>
            <p:ph idx="1" type="subTitle"/>
          </p:nvPr>
        </p:nvSpPr>
        <p:spPr>
          <a:xfrm>
            <a:off x="5365550" y="2444125"/>
            <a:ext cx="29016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Sistem similarity SQL yang digunakan pada penelitian ini adalah perintah </a:t>
            </a:r>
            <a:r>
              <a:rPr b="1" lang="en"/>
              <a:t>SELECT</a:t>
            </a:r>
            <a:r>
              <a:rPr lang="en"/>
              <a:t>, dan </a:t>
            </a:r>
            <a:r>
              <a:rPr b="1" lang="en"/>
              <a:t>INSERT</a:t>
            </a:r>
            <a:endParaRPr b="1"/>
          </a:p>
        </p:txBody>
      </p:sp>
      <p:sp>
        <p:nvSpPr>
          <p:cNvPr id="1608" name="Google Shape;1608;p84"/>
          <p:cNvSpPr txBox="1"/>
          <p:nvPr>
            <p:ph idx="2" type="subTitle"/>
          </p:nvPr>
        </p:nvSpPr>
        <p:spPr>
          <a:xfrm>
            <a:off x="5365550" y="1722100"/>
            <a:ext cx="2901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Basis Data yang digunakan adalah MySQL</a:t>
            </a:r>
            <a:endParaRPr/>
          </a:p>
        </p:txBody>
      </p:sp>
      <p:sp>
        <p:nvSpPr>
          <p:cNvPr id="1609" name="Google Shape;1609;p84"/>
          <p:cNvSpPr txBox="1"/>
          <p:nvPr>
            <p:ph idx="3" type="subTitle"/>
          </p:nvPr>
        </p:nvSpPr>
        <p:spPr>
          <a:xfrm>
            <a:off x="5365550" y="1000050"/>
            <a:ext cx="2901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Aplikasi Berjalan pada platform web</a:t>
            </a:r>
            <a:endParaRPr/>
          </a:p>
        </p:txBody>
      </p:sp>
      <p:sp>
        <p:nvSpPr>
          <p:cNvPr id="1610" name="Google Shape;1610;p84"/>
          <p:cNvSpPr txBox="1"/>
          <p:nvPr>
            <p:ph idx="4" type="subTitle"/>
          </p:nvPr>
        </p:nvSpPr>
        <p:spPr>
          <a:xfrm>
            <a:off x="5375675" y="3490825"/>
            <a:ext cx="30501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Uji coba aplikasi dilakukan di Politeknik Negeri Malang untuk Dosen dan Mahasiswa Jurusan Teknologi Informasi.</a:t>
            </a:r>
            <a:endParaRPr/>
          </a:p>
        </p:txBody>
      </p:sp>
      <p:grpSp>
        <p:nvGrpSpPr>
          <p:cNvPr id="1611" name="Google Shape;1611;p84"/>
          <p:cNvGrpSpPr/>
          <p:nvPr/>
        </p:nvGrpSpPr>
        <p:grpSpPr>
          <a:xfrm>
            <a:off x="4876388" y="1132233"/>
            <a:ext cx="335025" cy="384047"/>
            <a:chOff x="-48233050" y="3569725"/>
            <a:chExt cx="252050" cy="299475"/>
          </a:xfrm>
        </p:grpSpPr>
        <p:sp>
          <p:nvSpPr>
            <p:cNvPr id="1612" name="Google Shape;1612;p84"/>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3" name="Google Shape;1613;p84"/>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4" name="Google Shape;1614;p84"/>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1615" name="Google Shape;1615;p84"/>
          <p:cNvGrpSpPr/>
          <p:nvPr/>
        </p:nvGrpSpPr>
        <p:grpSpPr>
          <a:xfrm>
            <a:off x="4852160" y="3611888"/>
            <a:ext cx="412836" cy="384053"/>
            <a:chOff x="-46422300" y="3936925"/>
            <a:chExt cx="320575" cy="302475"/>
          </a:xfrm>
        </p:grpSpPr>
        <p:sp>
          <p:nvSpPr>
            <p:cNvPr id="1616" name="Google Shape;1616;p84"/>
            <p:cNvSpPr/>
            <p:nvPr/>
          </p:nvSpPr>
          <p:spPr>
            <a:xfrm>
              <a:off x="-46254550" y="3936925"/>
              <a:ext cx="152825" cy="300900"/>
            </a:xfrm>
            <a:custGeom>
              <a:rect b="b" l="l" r="r" t="t"/>
              <a:pathLst>
                <a:path extrusionOk="0" h="12036" w="6113">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7" name="Google Shape;1617;p84"/>
            <p:cNvSpPr/>
            <p:nvPr/>
          </p:nvSpPr>
          <p:spPr>
            <a:xfrm>
              <a:off x="-46422300" y="3938500"/>
              <a:ext cx="152025" cy="300900"/>
            </a:xfrm>
            <a:custGeom>
              <a:rect b="b" l="l" r="r" t="t"/>
              <a:pathLst>
                <a:path extrusionOk="0" h="12036" w="6081">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1618" name="Google Shape;1618;p84"/>
          <p:cNvGrpSpPr/>
          <p:nvPr/>
        </p:nvGrpSpPr>
        <p:grpSpPr>
          <a:xfrm>
            <a:off x="4849323" y="2571651"/>
            <a:ext cx="384062" cy="384047"/>
            <a:chOff x="-49764975" y="3183375"/>
            <a:chExt cx="299300" cy="299125"/>
          </a:xfrm>
        </p:grpSpPr>
        <p:sp>
          <p:nvSpPr>
            <p:cNvPr id="1619" name="Google Shape;1619;p84"/>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0" name="Google Shape;1620;p84"/>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1" name="Google Shape;1621;p84"/>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2" name="Google Shape;1622;p84"/>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3" name="Google Shape;1623;p84"/>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4" name="Google Shape;1624;p84"/>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5" name="Google Shape;1625;p84"/>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6" name="Google Shape;1626;p84"/>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7" name="Google Shape;1627;p84"/>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1628" name="Google Shape;1628;p84"/>
          <p:cNvGrpSpPr/>
          <p:nvPr/>
        </p:nvGrpSpPr>
        <p:grpSpPr>
          <a:xfrm>
            <a:off x="4852143" y="1853763"/>
            <a:ext cx="384038" cy="384039"/>
            <a:chOff x="-47892800" y="3937700"/>
            <a:chExt cx="300100" cy="300900"/>
          </a:xfrm>
        </p:grpSpPr>
        <p:sp>
          <p:nvSpPr>
            <p:cNvPr id="1629" name="Google Shape;1629;p84"/>
            <p:cNvSpPr/>
            <p:nvPr/>
          </p:nvSpPr>
          <p:spPr>
            <a:xfrm>
              <a:off x="-47858150" y="3937700"/>
              <a:ext cx="70900" cy="44150"/>
            </a:xfrm>
            <a:custGeom>
              <a:rect b="b" l="l" r="r" t="t"/>
              <a:pathLst>
                <a:path extrusionOk="0" h="1766" w="2836">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0" name="Google Shape;1630;p84"/>
            <p:cNvSpPr/>
            <p:nvPr/>
          </p:nvSpPr>
          <p:spPr>
            <a:xfrm>
              <a:off x="-47892800" y="3991275"/>
              <a:ext cx="141000" cy="105550"/>
            </a:xfrm>
            <a:custGeom>
              <a:rect b="b" l="l" r="r" t="t"/>
              <a:pathLst>
                <a:path extrusionOk="0" h="4222" w="564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1" name="Google Shape;1631;p84"/>
            <p:cNvSpPr/>
            <p:nvPr/>
          </p:nvSpPr>
          <p:spPr>
            <a:xfrm>
              <a:off x="-47773875" y="3956600"/>
              <a:ext cx="119750" cy="89025"/>
            </a:xfrm>
            <a:custGeom>
              <a:rect b="b" l="l" r="r" t="t"/>
              <a:pathLst>
                <a:path extrusionOk="0" h="3561" w="479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2" name="Google Shape;1632;p84"/>
            <p:cNvSpPr/>
            <p:nvPr/>
          </p:nvSpPr>
          <p:spPr>
            <a:xfrm>
              <a:off x="-47699050" y="4043250"/>
              <a:ext cx="71700" cy="70900"/>
            </a:xfrm>
            <a:custGeom>
              <a:rect b="b" l="l" r="r" t="t"/>
              <a:pathLst>
                <a:path extrusionOk="0" h="2836" w="2868">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3" name="Google Shape;1633;p84"/>
            <p:cNvSpPr/>
            <p:nvPr/>
          </p:nvSpPr>
          <p:spPr>
            <a:xfrm>
              <a:off x="-47770725" y="4124375"/>
              <a:ext cx="178025" cy="114225"/>
            </a:xfrm>
            <a:custGeom>
              <a:rect b="b" l="l" r="r" t="t"/>
              <a:pathLst>
                <a:path extrusionOk="0" h="4569" w="7121">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4" name="Google Shape;1634;p84"/>
            <p:cNvSpPr/>
            <p:nvPr/>
          </p:nvSpPr>
          <p:spPr>
            <a:xfrm>
              <a:off x="-47830575" y="41322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5" name="Google Shape;1635;p84"/>
            <p:cNvSpPr/>
            <p:nvPr/>
          </p:nvSpPr>
          <p:spPr>
            <a:xfrm>
              <a:off x="-47785675" y="4112375"/>
              <a:ext cx="37825" cy="36250"/>
            </a:xfrm>
            <a:custGeom>
              <a:rect b="b" l="l" r="r" t="t"/>
              <a:pathLst>
                <a:path extrusionOk="0" h="1450" w="1513">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6" name="Google Shape;1636;p84"/>
            <p:cNvSpPr/>
            <p:nvPr/>
          </p:nvSpPr>
          <p:spPr>
            <a:xfrm>
              <a:off x="-47892800" y="4112750"/>
              <a:ext cx="37825" cy="36250"/>
            </a:xfrm>
            <a:custGeom>
              <a:rect b="b" l="l" r="r" t="t"/>
              <a:pathLst>
                <a:path extrusionOk="0" h="1450" w="1513">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1637" name="Google Shape;1637;p84"/>
          <p:cNvSpPr/>
          <p:nvPr/>
        </p:nvSpPr>
        <p:spPr>
          <a:xfrm>
            <a:off x="3182999" y="800850"/>
            <a:ext cx="379500" cy="37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4"/>
          <p:cNvSpPr/>
          <p:nvPr/>
        </p:nvSpPr>
        <p:spPr>
          <a:xfrm>
            <a:off x="804949" y="3878494"/>
            <a:ext cx="223800" cy="22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84"/>
          <p:cNvGrpSpPr/>
          <p:nvPr/>
        </p:nvGrpSpPr>
        <p:grpSpPr>
          <a:xfrm>
            <a:off x="8578516" y="4369053"/>
            <a:ext cx="498375" cy="771196"/>
            <a:chOff x="3312267" y="2949449"/>
            <a:chExt cx="928765" cy="1369555"/>
          </a:xfrm>
        </p:grpSpPr>
        <p:sp>
          <p:nvSpPr>
            <p:cNvPr id="1640" name="Google Shape;1640;p84"/>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4"/>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4"/>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4"/>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4"/>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4"/>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85"/>
          <p:cNvSpPr/>
          <p:nvPr/>
        </p:nvSpPr>
        <p:spPr>
          <a:xfrm>
            <a:off x="582600" y="1587525"/>
            <a:ext cx="7978800" cy="3386100"/>
          </a:xfrm>
          <a:prstGeom prst="roundRect">
            <a:avLst>
              <a:gd fmla="val 2013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1652" name="Google Shape;1652;p85"/>
          <p:cNvSpPr txBox="1"/>
          <p:nvPr>
            <p:ph idx="2" type="subTitle"/>
          </p:nvPr>
        </p:nvSpPr>
        <p:spPr>
          <a:xfrm>
            <a:off x="1435350" y="1102525"/>
            <a:ext cx="6273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solidFill>
                  <a:schemeClr val="dk1"/>
                </a:solidFill>
              </a:rPr>
              <a:t>Konsep Proses </a:t>
            </a:r>
            <a:r>
              <a:rPr i="1" lang="en" sz="1400">
                <a:solidFill>
                  <a:schemeClr val="dk1"/>
                </a:solidFill>
              </a:rPr>
              <a:t>Similarity</a:t>
            </a:r>
            <a:endParaRPr sz="1400">
              <a:solidFill>
                <a:schemeClr val="dk1"/>
              </a:solidFill>
            </a:endParaRPr>
          </a:p>
        </p:txBody>
      </p:sp>
      <p:pic>
        <p:nvPicPr>
          <p:cNvPr id="1653" name="Google Shape;1653;p85"/>
          <p:cNvPicPr preferRelativeResize="0"/>
          <p:nvPr/>
        </p:nvPicPr>
        <p:blipFill rotWithShape="1">
          <a:blip r:embed="rId3">
            <a:alphaModFix/>
          </a:blip>
          <a:srcRect b="0" l="0" r="0" t="0"/>
          <a:stretch/>
        </p:blipFill>
        <p:spPr>
          <a:xfrm>
            <a:off x="715838" y="2403150"/>
            <a:ext cx="7712323" cy="175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