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2" r:id="rId4"/>
    <p:sldMasterId id="214748372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Raleway"/>
      <p:regular r:id="rId44"/>
      <p:bold r:id="rId45"/>
      <p:italic r:id="rId46"/>
      <p:boldItalic r:id="rId47"/>
    </p:embeddedFont>
    <p:embeddedFont>
      <p:font typeface="Roboto Black"/>
      <p:bold r:id="rId48"/>
      <p:boldItalic r:id="rId49"/>
    </p:embeddedFont>
    <p:embeddedFont>
      <p:font typeface="Roboto"/>
      <p:regular r:id="rId50"/>
      <p:bold r:id="rId51"/>
      <p:italic r:id="rId52"/>
      <p:boldItalic r:id="rId53"/>
    </p:embeddedFont>
    <p:embeddedFont>
      <p:font typeface="Fredoka One"/>
      <p:regular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68B52B6-DB2F-4DC9-B802-125CC38E9A69}">
  <a:tblStyle styleId="{268B52B6-DB2F-4DC9-B802-125CC38E9A6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AE29B8F-4745-401D-BDB7-F4D2716515A2}"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Raleway-regular.fntdata"/><Relationship Id="rId43" Type="http://schemas.openxmlformats.org/officeDocument/2006/relationships/slide" Target="slides/slide37.xml"/><Relationship Id="rId46" Type="http://schemas.openxmlformats.org/officeDocument/2006/relationships/font" Target="fonts/Raleway-italic.fntdata"/><Relationship Id="rId45"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RobotoBlack-bold.fntdata"/><Relationship Id="rId47" Type="http://schemas.openxmlformats.org/officeDocument/2006/relationships/font" Target="fonts/Raleway-boldItalic.fntdata"/><Relationship Id="rId49" Type="http://schemas.openxmlformats.org/officeDocument/2006/relationships/font" Target="fonts/RobotoBlack-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bold.fntdata"/><Relationship Id="rId50" Type="http://schemas.openxmlformats.org/officeDocument/2006/relationships/font" Target="fonts/Roboto-regular.fntdata"/><Relationship Id="rId53" Type="http://schemas.openxmlformats.org/officeDocument/2006/relationships/font" Target="fonts/Roboto-boldItalic.fntdata"/><Relationship Id="rId52"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font" Target="fonts/FredokaOne-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g109ffb1740a_0_6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6" name="Google Shape;1046;g109ffb1740a_0_6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Assalamualaikum wr wb, perkenalkan nama saya sultan achmad qum masykuro ns, pada kesempatan kali ini saya akan menyampaikan proposal skripsi saya yang berjudul pengembangan sql simialrity dengan multi kunci jawaban untuk proses penilaian otomatis pada sistem automated assessment mysql</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0" name="Shape 2210"/>
        <p:cNvGrpSpPr/>
        <p:nvPr/>
      </p:nvGrpSpPr>
      <p:grpSpPr>
        <a:xfrm>
          <a:off x="0" y="0"/>
          <a:ext cx="0" cy="0"/>
          <a:chOff x="0" y="0"/>
          <a:chExt cx="0" cy="0"/>
        </a:xfrm>
      </p:grpSpPr>
      <p:sp>
        <p:nvSpPr>
          <p:cNvPr id="2211" name="Google Shape;2211;g109ffb1740a_0_7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2" name="Google Shape;2212;g109ffb1740a_0_7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5" name="Shape 2255"/>
        <p:cNvGrpSpPr/>
        <p:nvPr/>
      </p:nvGrpSpPr>
      <p:grpSpPr>
        <a:xfrm>
          <a:off x="0" y="0"/>
          <a:ext cx="0" cy="0"/>
          <a:chOff x="0" y="0"/>
          <a:chExt cx="0" cy="0"/>
        </a:xfrm>
      </p:grpSpPr>
      <p:sp>
        <p:nvSpPr>
          <p:cNvPr id="2256" name="Google Shape;2256;g109ffb1740a_0_7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7" name="Google Shape;2257;g109ffb1740a_0_7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0" name="Shape 2280"/>
        <p:cNvGrpSpPr/>
        <p:nvPr/>
      </p:nvGrpSpPr>
      <p:grpSpPr>
        <a:xfrm>
          <a:off x="0" y="0"/>
          <a:ext cx="0" cy="0"/>
          <a:chOff x="0" y="0"/>
          <a:chExt cx="0" cy="0"/>
        </a:xfrm>
      </p:grpSpPr>
      <p:sp>
        <p:nvSpPr>
          <p:cNvPr id="2281" name="Google Shape;2281;g109ffb1740a_0_7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2" name="Google Shape;2282;g109ffb1740a_0_7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Ekstrak set of fitur -&gt; menghitung bobot menggunakan TF-IDF,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9" name="Shape 2289"/>
        <p:cNvGrpSpPr/>
        <p:nvPr/>
      </p:nvGrpSpPr>
      <p:grpSpPr>
        <a:xfrm>
          <a:off x="0" y="0"/>
          <a:ext cx="0" cy="0"/>
          <a:chOff x="0" y="0"/>
          <a:chExt cx="0" cy="0"/>
        </a:xfrm>
      </p:grpSpPr>
      <p:sp>
        <p:nvSpPr>
          <p:cNvPr id="2290" name="Google Shape;2290;g109ffb1740a_0_7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1" name="Google Shape;2291;g109ffb1740a_0_7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Ekstrak set of feature -&gt; pembobotan TF-IDF -&gt; Clustering menggunakan Self Organizing Map (SOM) -&gt; kalkulasi jarak antar setiap vektor dan prototipe SOM menggunakan metode Cosine Distance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9" name="Shape 2299"/>
        <p:cNvGrpSpPr/>
        <p:nvPr/>
      </p:nvGrpSpPr>
      <p:grpSpPr>
        <a:xfrm>
          <a:off x="0" y="0"/>
          <a:ext cx="0" cy="0"/>
          <a:chOff x="0" y="0"/>
          <a:chExt cx="0" cy="0"/>
        </a:xfrm>
      </p:grpSpPr>
      <p:sp>
        <p:nvSpPr>
          <p:cNvPr id="2300" name="Google Shape;2300;g109ffb1740a_0_77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1" name="Google Shape;2301;g109ffb1740a_0_7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4" name="Shape 2324"/>
        <p:cNvGrpSpPr/>
        <p:nvPr/>
      </p:nvGrpSpPr>
      <p:grpSpPr>
        <a:xfrm>
          <a:off x="0" y="0"/>
          <a:ext cx="0" cy="0"/>
          <a:chOff x="0" y="0"/>
          <a:chExt cx="0" cy="0"/>
        </a:xfrm>
      </p:grpSpPr>
      <p:sp>
        <p:nvSpPr>
          <p:cNvPr id="2325" name="Google Shape;2325;g10ca3d8eb55_0_4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6" name="Google Shape;2326;g10ca3d8eb55_0_4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2" name="Shape 2332"/>
        <p:cNvGrpSpPr/>
        <p:nvPr/>
      </p:nvGrpSpPr>
      <p:grpSpPr>
        <a:xfrm>
          <a:off x="0" y="0"/>
          <a:ext cx="0" cy="0"/>
          <a:chOff x="0" y="0"/>
          <a:chExt cx="0" cy="0"/>
        </a:xfrm>
      </p:grpSpPr>
      <p:sp>
        <p:nvSpPr>
          <p:cNvPr id="2333" name="Google Shape;2333;g109ffb1740a_0_7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4" name="Google Shape;2334;g109ffb1740a_0_7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3" name="Shape 2343"/>
        <p:cNvGrpSpPr/>
        <p:nvPr/>
      </p:nvGrpSpPr>
      <p:grpSpPr>
        <a:xfrm>
          <a:off x="0" y="0"/>
          <a:ext cx="0" cy="0"/>
          <a:chOff x="0" y="0"/>
          <a:chExt cx="0" cy="0"/>
        </a:xfrm>
      </p:grpSpPr>
      <p:sp>
        <p:nvSpPr>
          <p:cNvPr id="2344" name="Google Shape;2344;g109ffb1740a_0_7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5" name="Google Shape;2345;g109ffb1740a_0_7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1" name="Shape 2351"/>
        <p:cNvGrpSpPr/>
        <p:nvPr/>
      </p:nvGrpSpPr>
      <p:grpSpPr>
        <a:xfrm>
          <a:off x="0" y="0"/>
          <a:ext cx="0" cy="0"/>
          <a:chOff x="0" y="0"/>
          <a:chExt cx="0" cy="0"/>
        </a:xfrm>
      </p:grpSpPr>
      <p:sp>
        <p:nvSpPr>
          <p:cNvPr id="2352" name="Google Shape;2352;g109ffb1740a_0_7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3" name="Google Shape;2353;g109ffb1740a_0_7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9" name="Shape 2359"/>
        <p:cNvGrpSpPr/>
        <p:nvPr/>
      </p:nvGrpSpPr>
      <p:grpSpPr>
        <a:xfrm>
          <a:off x="0" y="0"/>
          <a:ext cx="0" cy="0"/>
          <a:chOff x="0" y="0"/>
          <a:chExt cx="0" cy="0"/>
        </a:xfrm>
      </p:grpSpPr>
      <p:sp>
        <p:nvSpPr>
          <p:cNvPr id="2360" name="Google Shape;2360;g109ffb1740a_0_7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1" name="Google Shape;2361;g109ffb1740a_0_7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3" name="Shape 1383"/>
        <p:cNvGrpSpPr/>
        <p:nvPr/>
      </p:nvGrpSpPr>
      <p:grpSpPr>
        <a:xfrm>
          <a:off x="0" y="0"/>
          <a:ext cx="0" cy="0"/>
          <a:chOff x="0" y="0"/>
          <a:chExt cx="0" cy="0"/>
        </a:xfrm>
      </p:grpSpPr>
      <p:sp>
        <p:nvSpPr>
          <p:cNvPr id="1384" name="Google Shape;1384;g109ffb1740a_0_68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5" name="Google Shape;1385;g109ffb1740a_0_68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7" name="Shape 2367"/>
        <p:cNvGrpSpPr/>
        <p:nvPr/>
      </p:nvGrpSpPr>
      <p:grpSpPr>
        <a:xfrm>
          <a:off x="0" y="0"/>
          <a:ext cx="0" cy="0"/>
          <a:chOff x="0" y="0"/>
          <a:chExt cx="0" cy="0"/>
        </a:xfrm>
      </p:grpSpPr>
      <p:sp>
        <p:nvSpPr>
          <p:cNvPr id="2368" name="Google Shape;2368;g109ffb1740a_0_7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9" name="Google Shape;2369;g109ffb1740a_0_7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2" name="Shape 2392"/>
        <p:cNvGrpSpPr/>
        <p:nvPr/>
      </p:nvGrpSpPr>
      <p:grpSpPr>
        <a:xfrm>
          <a:off x="0" y="0"/>
          <a:ext cx="0" cy="0"/>
          <a:chOff x="0" y="0"/>
          <a:chExt cx="0" cy="0"/>
        </a:xfrm>
      </p:grpSpPr>
      <p:sp>
        <p:nvSpPr>
          <p:cNvPr id="2393" name="Google Shape;2393;g109ffb1740a_0_78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4" name="Google Shape;2394;g109ffb1740a_0_78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8" name="Shape 2398"/>
        <p:cNvGrpSpPr/>
        <p:nvPr/>
      </p:nvGrpSpPr>
      <p:grpSpPr>
        <a:xfrm>
          <a:off x="0" y="0"/>
          <a:ext cx="0" cy="0"/>
          <a:chOff x="0" y="0"/>
          <a:chExt cx="0" cy="0"/>
        </a:xfrm>
      </p:grpSpPr>
      <p:sp>
        <p:nvSpPr>
          <p:cNvPr id="2399" name="Google Shape;2399;g110f1a9e29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0" name="Google Shape;2400;g110f1a9e29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4" name="Shape 2404"/>
        <p:cNvGrpSpPr/>
        <p:nvPr/>
      </p:nvGrpSpPr>
      <p:grpSpPr>
        <a:xfrm>
          <a:off x="0" y="0"/>
          <a:ext cx="0" cy="0"/>
          <a:chOff x="0" y="0"/>
          <a:chExt cx="0" cy="0"/>
        </a:xfrm>
      </p:grpSpPr>
      <p:sp>
        <p:nvSpPr>
          <p:cNvPr id="2405" name="Google Shape;2405;g110f1a9e29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6" name="Google Shape;2406;g110f1a9e29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0" name="Shape 2410"/>
        <p:cNvGrpSpPr/>
        <p:nvPr/>
      </p:nvGrpSpPr>
      <p:grpSpPr>
        <a:xfrm>
          <a:off x="0" y="0"/>
          <a:ext cx="0" cy="0"/>
          <a:chOff x="0" y="0"/>
          <a:chExt cx="0" cy="0"/>
        </a:xfrm>
      </p:grpSpPr>
      <p:sp>
        <p:nvSpPr>
          <p:cNvPr id="2411" name="Google Shape;2411;g109ffb1740a_0_7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2" name="Google Shape;2412;g109ffb1740a_0_7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6" name="Shape 2416"/>
        <p:cNvGrpSpPr/>
        <p:nvPr/>
      </p:nvGrpSpPr>
      <p:grpSpPr>
        <a:xfrm>
          <a:off x="0" y="0"/>
          <a:ext cx="0" cy="0"/>
          <a:chOff x="0" y="0"/>
          <a:chExt cx="0" cy="0"/>
        </a:xfrm>
      </p:grpSpPr>
      <p:sp>
        <p:nvSpPr>
          <p:cNvPr id="2417" name="Google Shape;2417;g109ffb1740a_0_78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8" name="Google Shape;2418;g109ffb1740a_0_78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DIJELASIN DETAIL LAGI</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2" name="Shape 2422"/>
        <p:cNvGrpSpPr/>
        <p:nvPr/>
      </p:nvGrpSpPr>
      <p:grpSpPr>
        <a:xfrm>
          <a:off x="0" y="0"/>
          <a:ext cx="0" cy="0"/>
          <a:chOff x="0" y="0"/>
          <a:chExt cx="0" cy="0"/>
        </a:xfrm>
      </p:grpSpPr>
      <p:sp>
        <p:nvSpPr>
          <p:cNvPr id="2423" name="Google Shape;2423;g109ffb1740a_0_7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4" name="Google Shape;2424;g109ffb1740a_0_7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9" name="Shape 2429"/>
        <p:cNvGrpSpPr/>
        <p:nvPr/>
      </p:nvGrpSpPr>
      <p:grpSpPr>
        <a:xfrm>
          <a:off x="0" y="0"/>
          <a:ext cx="0" cy="0"/>
          <a:chOff x="0" y="0"/>
          <a:chExt cx="0" cy="0"/>
        </a:xfrm>
      </p:grpSpPr>
      <p:sp>
        <p:nvSpPr>
          <p:cNvPr id="2430" name="Google Shape;2430;g109ffb1740a_0_7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1" name="Google Shape;2431;g109ffb1740a_0_7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6" name="Shape 2436"/>
        <p:cNvGrpSpPr/>
        <p:nvPr/>
      </p:nvGrpSpPr>
      <p:grpSpPr>
        <a:xfrm>
          <a:off x="0" y="0"/>
          <a:ext cx="0" cy="0"/>
          <a:chOff x="0" y="0"/>
          <a:chExt cx="0" cy="0"/>
        </a:xfrm>
      </p:grpSpPr>
      <p:sp>
        <p:nvSpPr>
          <p:cNvPr id="2437" name="Google Shape;2437;g10ca3d8eb55_0_39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8" name="Google Shape;2438;g10ca3d8eb55_0_39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Nanti disini cara itung insert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4" name="Shape 2444"/>
        <p:cNvGrpSpPr/>
        <p:nvPr/>
      </p:nvGrpSpPr>
      <p:grpSpPr>
        <a:xfrm>
          <a:off x="0" y="0"/>
          <a:ext cx="0" cy="0"/>
          <a:chOff x="0" y="0"/>
          <a:chExt cx="0" cy="0"/>
        </a:xfrm>
      </p:grpSpPr>
      <p:sp>
        <p:nvSpPr>
          <p:cNvPr id="2445" name="Google Shape;2445;g10ca3d8eb55_0_3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6" name="Google Shape;2446;g10ca3d8eb55_0_3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Nanti disini cara itung insert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8" name="Shape 1408"/>
        <p:cNvGrpSpPr/>
        <p:nvPr/>
      </p:nvGrpSpPr>
      <p:grpSpPr>
        <a:xfrm>
          <a:off x="0" y="0"/>
          <a:ext cx="0" cy="0"/>
          <a:chOff x="0" y="0"/>
          <a:chExt cx="0" cy="0"/>
        </a:xfrm>
      </p:grpSpPr>
      <p:sp>
        <p:nvSpPr>
          <p:cNvPr id="1409" name="Google Shape;1409;g10ca3d8eb55_0_5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0" name="Google Shape;1410;g10ca3d8eb55_0_5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Times New Roman"/>
                <a:ea typeface="Times New Roman"/>
                <a:cs typeface="Times New Roman"/>
                <a:sym typeface="Times New Roman"/>
              </a:rPr>
              <a:t>Kenapa basis data?</a:t>
            </a:r>
            <a:r>
              <a:rPr lang="en" sz="12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Basis Data merupakan salah satu mata kuliah yang terdapat di Jurusan Teknologi Informasi. Memberi pengetahuan kepada mahasiswa untuk membuat dan memanajemen data pada sistem manajemen </a:t>
            </a:r>
            <a:r>
              <a:rPr i="1" lang="en" sz="1200">
                <a:solidFill>
                  <a:schemeClr val="dk1"/>
                </a:solidFill>
                <a:latin typeface="Times New Roman"/>
                <a:ea typeface="Times New Roman"/>
                <a:cs typeface="Times New Roman"/>
                <a:sym typeface="Times New Roman"/>
              </a:rPr>
              <a:t>database</a:t>
            </a:r>
            <a:r>
              <a:rPr lang="en" sz="1200">
                <a:solidFill>
                  <a:schemeClr val="dk1"/>
                </a:solidFill>
                <a:latin typeface="Times New Roman"/>
                <a:ea typeface="Times New Roman"/>
                <a:cs typeface="Times New Roman"/>
                <a:sym typeface="Times New Roman"/>
              </a:rPr>
              <a:t> atau DBMS yang merupakan tujuan dari kurikulum Basis Data (Puspitasari et al., 2019)</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5" name="Shape 2455"/>
        <p:cNvGrpSpPr/>
        <p:nvPr/>
      </p:nvGrpSpPr>
      <p:grpSpPr>
        <a:xfrm>
          <a:off x="0" y="0"/>
          <a:ext cx="0" cy="0"/>
          <a:chOff x="0" y="0"/>
          <a:chExt cx="0" cy="0"/>
        </a:xfrm>
      </p:grpSpPr>
      <p:sp>
        <p:nvSpPr>
          <p:cNvPr id="2456" name="Google Shape;2456;g10ca3d8eb55_0_3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7" name="Google Shape;2457;g10ca3d8eb55_0_3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Nanti disini cara itung insert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4" name="Shape 2464"/>
        <p:cNvGrpSpPr/>
        <p:nvPr/>
      </p:nvGrpSpPr>
      <p:grpSpPr>
        <a:xfrm>
          <a:off x="0" y="0"/>
          <a:ext cx="0" cy="0"/>
          <a:chOff x="0" y="0"/>
          <a:chExt cx="0" cy="0"/>
        </a:xfrm>
      </p:grpSpPr>
      <p:sp>
        <p:nvSpPr>
          <p:cNvPr id="2465" name="Google Shape;2465;g10ca3d8eb55_0_39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6" name="Google Shape;2466;g10ca3d8eb55_0_39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Nanti disini cara itung insert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2" name="Shape 2472"/>
        <p:cNvGrpSpPr/>
        <p:nvPr/>
      </p:nvGrpSpPr>
      <p:grpSpPr>
        <a:xfrm>
          <a:off x="0" y="0"/>
          <a:ext cx="0" cy="0"/>
          <a:chOff x="0" y="0"/>
          <a:chExt cx="0" cy="0"/>
        </a:xfrm>
      </p:grpSpPr>
      <p:sp>
        <p:nvSpPr>
          <p:cNvPr id="2473" name="Google Shape;2473;g10ca3d8eb55_0_3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4" name="Google Shape;2474;g10ca3d8eb55_0_3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Nanti disini cara itung insert</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1" name="Shape 2481"/>
        <p:cNvGrpSpPr/>
        <p:nvPr/>
      </p:nvGrpSpPr>
      <p:grpSpPr>
        <a:xfrm>
          <a:off x="0" y="0"/>
          <a:ext cx="0" cy="0"/>
          <a:chOff x="0" y="0"/>
          <a:chExt cx="0" cy="0"/>
        </a:xfrm>
      </p:grpSpPr>
      <p:sp>
        <p:nvSpPr>
          <p:cNvPr id="2482" name="Google Shape;2482;g10ca3d8eb55_0_3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3" name="Google Shape;2483;g10ca3d8eb55_0_3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Nanti disini cara itung insert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0" name="Shape 2490"/>
        <p:cNvGrpSpPr/>
        <p:nvPr/>
      </p:nvGrpSpPr>
      <p:grpSpPr>
        <a:xfrm>
          <a:off x="0" y="0"/>
          <a:ext cx="0" cy="0"/>
          <a:chOff x="0" y="0"/>
          <a:chExt cx="0" cy="0"/>
        </a:xfrm>
      </p:grpSpPr>
      <p:sp>
        <p:nvSpPr>
          <p:cNvPr id="2491" name="Google Shape;2491;g10ca3d8eb55_0_39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2" name="Google Shape;2492;g10ca3d8eb55_0_39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Nanti disini cara itung insert</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8" name="Shape 2498"/>
        <p:cNvGrpSpPr/>
        <p:nvPr/>
      </p:nvGrpSpPr>
      <p:grpSpPr>
        <a:xfrm>
          <a:off x="0" y="0"/>
          <a:ext cx="0" cy="0"/>
          <a:chOff x="0" y="0"/>
          <a:chExt cx="0" cy="0"/>
        </a:xfrm>
      </p:grpSpPr>
      <p:sp>
        <p:nvSpPr>
          <p:cNvPr id="2499" name="Google Shape;2499;g10ca3d8eb55_0_39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0" name="Google Shape;2500;g10ca3d8eb55_0_39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Nanti disini cara itung insert</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6" name="Shape 2506"/>
        <p:cNvGrpSpPr/>
        <p:nvPr/>
      </p:nvGrpSpPr>
      <p:grpSpPr>
        <a:xfrm>
          <a:off x="0" y="0"/>
          <a:ext cx="0" cy="0"/>
          <a:chOff x="0" y="0"/>
          <a:chExt cx="0" cy="0"/>
        </a:xfrm>
      </p:grpSpPr>
      <p:sp>
        <p:nvSpPr>
          <p:cNvPr id="2507" name="Google Shape;2507;g10ca3d8eb55_0_39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8" name="Google Shape;2508;g10ca3d8eb55_0_39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Nanti disini cara itung insert</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4" name="Shape 2514"/>
        <p:cNvGrpSpPr/>
        <p:nvPr/>
      </p:nvGrpSpPr>
      <p:grpSpPr>
        <a:xfrm>
          <a:off x="0" y="0"/>
          <a:ext cx="0" cy="0"/>
          <a:chOff x="0" y="0"/>
          <a:chExt cx="0" cy="0"/>
        </a:xfrm>
      </p:grpSpPr>
      <p:sp>
        <p:nvSpPr>
          <p:cNvPr id="2515" name="Google Shape;2515;g10ca3d8eb55_0_39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6" name="Google Shape;2516;g10ca3d8eb55_0_39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Nanti disini cara itung insert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3" name="Shape 1523"/>
        <p:cNvGrpSpPr/>
        <p:nvPr/>
      </p:nvGrpSpPr>
      <p:grpSpPr>
        <a:xfrm>
          <a:off x="0" y="0"/>
          <a:ext cx="0" cy="0"/>
          <a:chOff x="0" y="0"/>
          <a:chExt cx="0" cy="0"/>
        </a:xfrm>
      </p:grpSpPr>
      <p:sp>
        <p:nvSpPr>
          <p:cNvPr id="1524" name="Google Shape;1524;g109ffb1740a_0_7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5" name="Google Shape;1525;g109ffb1740a_0_7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Padahal, </a:t>
            </a:r>
            <a:r>
              <a:rPr i="1" lang="en" sz="1200">
                <a:solidFill>
                  <a:schemeClr val="dk1"/>
                </a:solidFill>
                <a:latin typeface="Times New Roman"/>
                <a:ea typeface="Times New Roman"/>
                <a:cs typeface="Times New Roman"/>
                <a:sym typeface="Times New Roman"/>
              </a:rPr>
              <a:t>Structure Query Language (SQL) </a:t>
            </a:r>
            <a:r>
              <a:rPr lang="en" sz="1200">
                <a:solidFill>
                  <a:schemeClr val="dk1"/>
                </a:solidFill>
                <a:latin typeface="Times New Roman"/>
                <a:ea typeface="Times New Roman"/>
                <a:cs typeface="Times New Roman"/>
                <a:sym typeface="Times New Roman"/>
              </a:rPr>
              <a:t>sering digunakan, karena SQL secara </a:t>
            </a:r>
            <a:r>
              <a:rPr i="1" lang="en" sz="1200">
                <a:solidFill>
                  <a:schemeClr val="dk1"/>
                </a:solidFill>
                <a:latin typeface="Times New Roman"/>
                <a:ea typeface="Times New Roman"/>
                <a:cs typeface="Times New Roman"/>
                <a:sym typeface="Times New Roman"/>
              </a:rPr>
              <a:t>de facto</a:t>
            </a:r>
            <a:r>
              <a:rPr lang="en" sz="1200">
                <a:solidFill>
                  <a:schemeClr val="dk1"/>
                </a:solidFill>
                <a:latin typeface="Times New Roman"/>
                <a:ea typeface="Times New Roman"/>
                <a:cs typeface="Times New Roman"/>
                <a:sym typeface="Times New Roman"/>
              </a:rPr>
              <a:t> merupakan bahasa standar untuk mengakses dan memanipulasi data, sehingga mempunyai kemampuan SQL </a:t>
            </a:r>
            <a:r>
              <a:rPr i="1" lang="en" sz="1200">
                <a:solidFill>
                  <a:schemeClr val="dk1"/>
                </a:solidFill>
                <a:latin typeface="Times New Roman"/>
                <a:ea typeface="Times New Roman"/>
                <a:cs typeface="Times New Roman"/>
                <a:sym typeface="Times New Roman"/>
              </a:rPr>
              <a:t>query</a:t>
            </a:r>
            <a:r>
              <a:rPr lang="en" sz="1200">
                <a:solidFill>
                  <a:schemeClr val="dk1"/>
                </a:solidFill>
                <a:latin typeface="Times New Roman"/>
                <a:ea typeface="Times New Roman"/>
                <a:cs typeface="Times New Roman"/>
                <a:sym typeface="Times New Roman"/>
              </a:rPr>
              <a:t> sangat dibutuhkan di industri, Kesulitan dalam belajar SQL dapat disebabkan oleh beberapa hal. salah satunya seperti sifat deklaratif dari SQL konsep ini sulit dipahami bagi pelajar. karena, pada Bahasa pemrograman prosedural dibolehkan pendekatan secara per langkah pada masalah yang kompleks, tetapi jika pada SQL harus berpikir per set daripada per langkah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8" name="Shape 1638"/>
        <p:cNvGrpSpPr/>
        <p:nvPr/>
      </p:nvGrpSpPr>
      <p:grpSpPr>
        <a:xfrm>
          <a:off x="0" y="0"/>
          <a:ext cx="0" cy="0"/>
          <a:chOff x="0" y="0"/>
          <a:chExt cx="0" cy="0"/>
        </a:xfrm>
      </p:grpSpPr>
      <p:sp>
        <p:nvSpPr>
          <p:cNvPr id="1639" name="Google Shape;1639;g109ffb1740a_0_7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0" name="Google Shape;1640;g109ffb1740a_0_7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Oleh karena itu dibuatlah Sistem </a:t>
            </a:r>
            <a:r>
              <a:rPr i="1" lang="en" sz="1200">
                <a:solidFill>
                  <a:schemeClr val="dk1"/>
                </a:solidFill>
                <a:latin typeface="Times New Roman"/>
                <a:ea typeface="Times New Roman"/>
                <a:cs typeface="Times New Roman"/>
                <a:sym typeface="Times New Roman"/>
              </a:rPr>
              <a:t>Automated Assessment</a:t>
            </a:r>
            <a:r>
              <a:rPr lang="en" sz="1200">
                <a:solidFill>
                  <a:schemeClr val="dk1"/>
                </a:solidFill>
                <a:latin typeface="Times New Roman"/>
                <a:ea typeface="Times New Roman"/>
                <a:cs typeface="Times New Roman"/>
                <a:sym typeface="Times New Roman"/>
              </a:rPr>
              <a:t>. Sistem </a:t>
            </a:r>
            <a:r>
              <a:rPr i="1" lang="en" sz="1200">
                <a:solidFill>
                  <a:schemeClr val="dk1"/>
                </a:solidFill>
                <a:latin typeface="Times New Roman"/>
                <a:ea typeface="Times New Roman"/>
                <a:cs typeface="Times New Roman"/>
                <a:sym typeface="Times New Roman"/>
              </a:rPr>
              <a:t>Automated Assessment</a:t>
            </a:r>
            <a:r>
              <a:rPr lang="en" sz="1200">
                <a:solidFill>
                  <a:schemeClr val="dk1"/>
                </a:solidFill>
                <a:latin typeface="Times New Roman"/>
                <a:ea typeface="Times New Roman"/>
                <a:cs typeface="Times New Roman"/>
                <a:sym typeface="Times New Roman"/>
              </a:rPr>
              <a:t> dapat bermanfaat untuk pengajar maupun pelajar, karena peringkat dan </a:t>
            </a:r>
            <a:r>
              <a:rPr i="1" lang="en" sz="1200">
                <a:solidFill>
                  <a:schemeClr val="dk1"/>
                </a:solidFill>
                <a:latin typeface="Times New Roman"/>
                <a:ea typeface="Times New Roman"/>
                <a:cs typeface="Times New Roman"/>
                <a:sym typeface="Times New Roman"/>
              </a:rPr>
              <a:t>feedback</a:t>
            </a:r>
            <a:r>
              <a:rPr lang="en" sz="1200">
                <a:solidFill>
                  <a:schemeClr val="dk1"/>
                </a:solidFill>
                <a:latin typeface="Times New Roman"/>
                <a:ea typeface="Times New Roman"/>
                <a:cs typeface="Times New Roman"/>
                <a:sym typeface="Times New Roman"/>
              </a:rPr>
              <a:t> yang didapatkan secara langsung dari sistem tersebut memiliki efek positif dalam pembelajaran pelajar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0" name="Shape 1860"/>
        <p:cNvGrpSpPr/>
        <p:nvPr/>
      </p:nvGrpSpPr>
      <p:grpSpPr>
        <a:xfrm>
          <a:off x="0" y="0"/>
          <a:ext cx="0" cy="0"/>
          <a:chOff x="0" y="0"/>
          <a:chExt cx="0" cy="0"/>
        </a:xfrm>
      </p:grpSpPr>
      <p:sp>
        <p:nvSpPr>
          <p:cNvPr id="1861" name="Google Shape;1861;g109ffb1740a_0_7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2" name="Google Shape;1862;g109ffb1740a_0_7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 adalah referensi utama yang digunakan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0" name="Shape 1900"/>
        <p:cNvGrpSpPr/>
        <p:nvPr/>
      </p:nvGrpSpPr>
      <p:grpSpPr>
        <a:xfrm>
          <a:off x="0" y="0"/>
          <a:ext cx="0" cy="0"/>
          <a:chOff x="0" y="0"/>
          <a:chExt cx="0" cy="0"/>
        </a:xfrm>
      </p:grpSpPr>
      <p:sp>
        <p:nvSpPr>
          <p:cNvPr id="1901" name="Google Shape;1901;g109ffb1740a_0_7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2" name="Google Shape;1902;g109ffb1740a_0_7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Agar hasil perhitungan similaritas lebih akurat maka SQL</a:t>
            </a:r>
            <a:r>
              <a:rPr i="1" lang="en" sz="1200">
                <a:solidFill>
                  <a:schemeClr val="dk1"/>
                </a:solidFill>
                <a:latin typeface="Times New Roman"/>
                <a:ea typeface="Times New Roman"/>
                <a:cs typeface="Times New Roman"/>
                <a:sym typeface="Times New Roman"/>
              </a:rPr>
              <a:t> Query</a:t>
            </a:r>
            <a:r>
              <a:rPr lang="en" sz="1200">
                <a:solidFill>
                  <a:schemeClr val="dk1"/>
                </a:solidFill>
                <a:latin typeface="Times New Roman"/>
                <a:ea typeface="Times New Roman"/>
                <a:cs typeface="Times New Roman"/>
                <a:sym typeface="Times New Roman"/>
              </a:rPr>
              <a:t> perlu direpresentasikan kedalam bentuk lain, salah satunya menjadi bentuk </a:t>
            </a:r>
            <a:r>
              <a:rPr i="1" lang="en" sz="1200">
                <a:solidFill>
                  <a:schemeClr val="dk1"/>
                </a:solidFill>
                <a:latin typeface="Times New Roman"/>
                <a:ea typeface="Times New Roman"/>
                <a:cs typeface="Times New Roman"/>
                <a:sym typeface="Times New Roman"/>
              </a:rPr>
              <a:t>set of features, </a:t>
            </a:r>
            <a:r>
              <a:rPr lang="en" sz="1200">
                <a:solidFill>
                  <a:schemeClr val="dk1"/>
                </a:solidFill>
                <a:latin typeface="Times New Roman"/>
                <a:ea typeface="Times New Roman"/>
                <a:cs typeface="Times New Roman"/>
                <a:sym typeface="Times New Roman"/>
              </a:rPr>
              <a:t>dimana </a:t>
            </a:r>
            <a:r>
              <a:rPr i="1" lang="en" sz="1200">
                <a:solidFill>
                  <a:schemeClr val="dk1"/>
                </a:solidFill>
                <a:latin typeface="Times New Roman"/>
                <a:ea typeface="Times New Roman"/>
                <a:cs typeface="Times New Roman"/>
                <a:sym typeface="Times New Roman"/>
              </a:rPr>
              <a:t>query</a:t>
            </a:r>
            <a:r>
              <a:rPr lang="en" sz="1200">
                <a:solidFill>
                  <a:schemeClr val="dk1"/>
                </a:solidFill>
                <a:latin typeface="Times New Roman"/>
                <a:ea typeface="Times New Roman"/>
                <a:cs typeface="Times New Roman"/>
                <a:sym typeface="Times New Roman"/>
              </a:rPr>
              <a:t> dikelompokkan menjadi beberapa grup seperti </a:t>
            </a:r>
            <a:r>
              <a:rPr i="1" lang="en" sz="1200">
                <a:solidFill>
                  <a:schemeClr val="dk1"/>
                </a:solidFill>
                <a:latin typeface="Times New Roman"/>
                <a:ea typeface="Times New Roman"/>
                <a:cs typeface="Times New Roman"/>
                <a:sym typeface="Times New Roman"/>
              </a:rPr>
              <a:t>select, from, dll </a:t>
            </a:r>
            <a:r>
              <a:rPr lang="en" sz="1200">
                <a:solidFill>
                  <a:schemeClr val="dk1"/>
                </a:solidFill>
                <a:latin typeface="Times New Roman"/>
                <a:ea typeface="Times New Roman"/>
                <a:cs typeface="Times New Roman"/>
                <a:sym typeface="Times New Roman"/>
              </a:rPr>
              <a:t>kemudian hasil pembagian features vektor yang selanjutnya bisa dilakukan perhitungan bobotnya menggunakanTF-IDF </a:t>
            </a:r>
            <a:r>
              <a:rPr lang="en" sz="1200">
                <a:solidFill>
                  <a:schemeClr val="dk1"/>
                </a:solidFill>
                <a:latin typeface="Times New Roman"/>
                <a:ea typeface="Times New Roman"/>
                <a:cs typeface="Times New Roman"/>
                <a:sym typeface="Times New Roman"/>
              </a:rPr>
              <a:t>kemudian dapat dilakukan perhitungan similaritasnya menggunakan metode </a:t>
            </a:r>
            <a:r>
              <a:rPr i="1" lang="en" sz="1200">
                <a:solidFill>
                  <a:schemeClr val="dk1"/>
                </a:solidFill>
                <a:latin typeface="Times New Roman"/>
                <a:ea typeface="Times New Roman"/>
                <a:cs typeface="Times New Roman"/>
                <a:sym typeface="Times New Roman"/>
              </a:rPr>
              <a:t>cosine</a:t>
            </a:r>
            <a:r>
              <a:rPr lang="en" sz="1200">
                <a:solidFill>
                  <a:schemeClr val="dk1"/>
                </a:solidFill>
                <a:latin typeface="Times New Roman"/>
                <a:ea typeface="Times New Roman"/>
                <a:cs typeface="Times New Roman"/>
                <a:sym typeface="Times New Roman"/>
              </a:rPr>
              <a:t>, Dikarenakan SQL</a:t>
            </a:r>
            <a:r>
              <a:rPr i="1" lang="en" sz="1200">
                <a:solidFill>
                  <a:schemeClr val="dk1"/>
                </a:solidFill>
                <a:latin typeface="Times New Roman"/>
                <a:ea typeface="Times New Roman"/>
                <a:cs typeface="Times New Roman"/>
                <a:sym typeface="Times New Roman"/>
              </a:rPr>
              <a:t> query</a:t>
            </a:r>
            <a:r>
              <a:rPr lang="en" sz="1200">
                <a:solidFill>
                  <a:schemeClr val="dk1"/>
                </a:solidFill>
                <a:latin typeface="Times New Roman"/>
                <a:ea typeface="Times New Roman"/>
                <a:cs typeface="Times New Roman"/>
                <a:sym typeface="Times New Roman"/>
              </a:rPr>
              <a:t> adalah bahasa yang terstruktur, maka SQL</a:t>
            </a:r>
            <a:r>
              <a:rPr i="1" lang="en" sz="1200">
                <a:solidFill>
                  <a:schemeClr val="dk1"/>
                </a:solidFill>
                <a:latin typeface="Times New Roman"/>
                <a:ea typeface="Times New Roman"/>
                <a:cs typeface="Times New Roman"/>
                <a:sym typeface="Times New Roman"/>
              </a:rPr>
              <a:t> query</a:t>
            </a:r>
            <a:r>
              <a:rPr lang="en" sz="1200">
                <a:solidFill>
                  <a:schemeClr val="dk1"/>
                </a:solidFill>
                <a:latin typeface="Times New Roman"/>
                <a:ea typeface="Times New Roman"/>
                <a:cs typeface="Times New Roman"/>
                <a:sym typeface="Times New Roman"/>
              </a:rPr>
              <a:t> dalam proses </a:t>
            </a:r>
            <a:r>
              <a:rPr i="1" lang="en" sz="1200">
                <a:solidFill>
                  <a:schemeClr val="dk1"/>
                </a:solidFill>
                <a:latin typeface="Times New Roman"/>
                <a:ea typeface="Times New Roman"/>
                <a:cs typeface="Times New Roman"/>
                <a:sym typeface="Times New Roman"/>
              </a:rPr>
              <a:t>preprocessing</a:t>
            </a:r>
            <a:r>
              <a:rPr lang="en" sz="1200">
                <a:solidFill>
                  <a:schemeClr val="dk1"/>
                </a:solidFill>
                <a:latin typeface="Times New Roman"/>
                <a:ea typeface="Times New Roman"/>
                <a:cs typeface="Times New Roman"/>
                <a:sym typeface="Times New Roman"/>
              </a:rPr>
              <a:t>-nya akan lebih teroptimisasi. Seperti, penghapusan </a:t>
            </a:r>
            <a:r>
              <a:rPr i="1" lang="en" sz="1200">
                <a:solidFill>
                  <a:schemeClr val="dk1"/>
                </a:solidFill>
                <a:latin typeface="Times New Roman"/>
                <a:ea typeface="Times New Roman"/>
                <a:cs typeface="Times New Roman"/>
                <a:sym typeface="Times New Roman"/>
              </a:rPr>
              <a:t>stop words</a:t>
            </a:r>
            <a:r>
              <a:rPr lang="en" sz="1200">
                <a:solidFill>
                  <a:schemeClr val="dk1"/>
                </a:solidFill>
                <a:latin typeface="Times New Roman"/>
                <a:ea typeface="Times New Roman"/>
                <a:cs typeface="Times New Roman"/>
                <a:sym typeface="Times New Roman"/>
              </a:rPr>
              <a:t> menjadi tidak perlu dilakukan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2" name="Shape 2122"/>
        <p:cNvGrpSpPr/>
        <p:nvPr/>
      </p:nvGrpSpPr>
      <p:grpSpPr>
        <a:xfrm>
          <a:off x="0" y="0"/>
          <a:ext cx="0" cy="0"/>
          <a:chOff x="0" y="0"/>
          <a:chExt cx="0" cy="0"/>
        </a:xfrm>
      </p:grpSpPr>
      <p:sp>
        <p:nvSpPr>
          <p:cNvPr id="2123" name="Google Shape;2123;g109ffb1740a_0_7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4" name="Google Shape;2124;g109ffb1740a_0_7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5" name="Shape 2155"/>
        <p:cNvGrpSpPr/>
        <p:nvPr/>
      </p:nvGrpSpPr>
      <p:grpSpPr>
        <a:xfrm>
          <a:off x="0" y="0"/>
          <a:ext cx="0" cy="0"/>
          <a:chOff x="0" y="0"/>
          <a:chExt cx="0" cy="0"/>
        </a:xfrm>
      </p:grpSpPr>
      <p:sp>
        <p:nvSpPr>
          <p:cNvPr id="2156" name="Google Shape;2156;g109ffb1740a_0_7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7" name="Google Shape;2157;g109ffb1740a_0_7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685800" y="534963"/>
            <a:ext cx="4410300" cy="17064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5000">
                <a:solidFill>
                  <a:srgbClr val="FFFFFF"/>
                </a:solidFill>
                <a:latin typeface="Fredoka One"/>
                <a:ea typeface="Fredoka One"/>
                <a:cs typeface="Fredoka One"/>
                <a:sym typeface="Fredok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685800" y="2278345"/>
            <a:ext cx="4410300" cy="444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1" name="Google Shape;11;p2"/>
          <p:cNvGrpSpPr/>
          <p:nvPr/>
        </p:nvGrpSpPr>
        <p:grpSpPr>
          <a:xfrm rot="12770">
            <a:off x="3143723" y="-723971"/>
            <a:ext cx="8629335" cy="7691461"/>
            <a:chOff x="1543903" y="1051131"/>
            <a:chExt cx="4579322" cy="4218197"/>
          </a:xfrm>
        </p:grpSpPr>
        <p:sp>
          <p:nvSpPr>
            <p:cNvPr id="12" name="Google Shape;12;p2"/>
            <p:cNvSpPr/>
            <p:nvPr/>
          </p:nvSpPr>
          <p:spPr>
            <a:xfrm>
              <a:off x="1543903" y="1051131"/>
              <a:ext cx="4579322" cy="4218197"/>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9" name="Shape 69"/>
        <p:cNvGrpSpPr/>
        <p:nvPr/>
      </p:nvGrpSpPr>
      <p:grpSpPr>
        <a:xfrm>
          <a:off x="0" y="0"/>
          <a:ext cx="0" cy="0"/>
          <a:chOff x="0" y="0"/>
          <a:chExt cx="0" cy="0"/>
        </a:xfrm>
      </p:grpSpPr>
      <p:grpSp>
        <p:nvGrpSpPr>
          <p:cNvPr id="70" name="Google Shape;70;p11"/>
          <p:cNvGrpSpPr/>
          <p:nvPr/>
        </p:nvGrpSpPr>
        <p:grpSpPr>
          <a:xfrm rot="2506023">
            <a:off x="1274638" y="-703256"/>
            <a:ext cx="6812756" cy="6550031"/>
            <a:chOff x="1786775" y="1002200"/>
            <a:chExt cx="3861800" cy="3712875"/>
          </a:xfrm>
        </p:grpSpPr>
        <p:sp>
          <p:nvSpPr>
            <p:cNvPr id="71" name="Google Shape;71;p11"/>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1"/>
          <p:cNvSpPr txBox="1"/>
          <p:nvPr>
            <p:ph hasCustomPrompt="1" type="title"/>
          </p:nvPr>
        </p:nvSpPr>
        <p:spPr>
          <a:xfrm>
            <a:off x="1327050" y="1598088"/>
            <a:ext cx="6489900" cy="1318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5000">
                <a:solidFill>
                  <a:schemeClr val="l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5" name="Google Shape;75;p11"/>
          <p:cNvSpPr txBox="1"/>
          <p:nvPr>
            <p:ph idx="1" type="subTitle"/>
          </p:nvPr>
        </p:nvSpPr>
        <p:spPr>
          <a:xfrm>
            <a:off x="1327050" y="2945463"/>
            <a:ext cx="64899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title">
  <p:cSld name="CUSTOM">
    <p:spTree>
      <p:nvGrpSpPr>
        <p:cNvPr id="77" name="Shape 77"/>
        <p:cNvGrpSpPr/>
        <p:nvPr/>
      </p:nvGrpSpPr>
      <p:grpSpPr>
        <a:xfrm>
          <a:off x="0" y="0"/>
          <a:ext cx="0" cy="0"/>
          <a:chOff x="0" y="0"/>
          <a:chExt cx="0" cy="0"/>
        </a:xfrm>
      </p:grpSpPr>
      <p:sp>
        <p:nvSpPr>
          <p:cNvPr id="78" name="Google Shape;78;p13"/>
          <p:cNvSpPr/>
          <p:nvPr/>
        </p:nvSpPr>
        <p:spPr>
          <a:xfrm rot="277699">
            <a:off x="611389" y="-2396143"/>
            <a:ext cx="10332728" cy="9979420"/>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txBox="1"/>
          <p:nvPr>
            <p:ph type="title"/>
          </p:nvPr>
        </p:nvSpPr>
        <p:spPr>
          <a:xfrm>
            <a:off x="723900" y="448056"/>
            <a:ext cx="23148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solidFill>
                  <a:schemeClr val="accent3"/>
                </a:solidFill>
                <a:latin typeface="Fredoka One"/>
                <a:ea typeface="Fredoka One"/>
                <a:cs typeface="Fredoka One"/>
                <a:sym typeface="Fredok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
    <p:bg>
      <p:bgPr>
        <a:solidFill>
          <a:schemeClr val="accent3"/>
        </a:solidFill>
      </p:bgPr>
    </p:bg>
    <p:spTree>
      <p:nvGrpSpPr>
        <p:cNvPr id="80" name="Shape 80"/>
        <p:cNvGrpSpPr/>
        <p:nvPr/>
      </p:nvGrpSpPr>
      <p:grpSpPr>
        <a:xfrm>
          <a:off x="0" y="0"/>
          <a:ext cx="0" cy="0"/>
          <a:chOff x="0" y="0"/>
          <a:chExt cx="0" cy="0"/>
        </a:xfrm>
      </p:grpSpPr>
      <p:grpSp>
        <p:nvGrpSpPr>
          <p:cNvPr id="81" name="Google Shape;81;p14"/>
          <p:cNvGrpSpPr/>
          <p:nvPr/>
        </p:nvGrpSpPr>
        <p:grpSpPr>
          <a:xfrm rot="1351513">
            <a:off x="-417957" y="-2365234"/>
            <a:ext cx="9979855" cy="9594854"/>
            <a:chOff x="1786775" y="1002200"/>
            <a:chExt cx="3861800" cy="3712875"/>
          </a:xfrm>
        </p:grpSpPr>
        <p:sp>
          <p:nvSpPr>
            <p:cNvPr id="82" name="Google Shape;82;p14"/>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eft text">
  <p:cSld name="CUSTOM_2">
    <p:bg>
      <p:bgPr>
        <a:solidFill>
          <a:schemeClr val="accent3"/>
        </a:solidFill>
      </p:bgPr>
    </p:bg>
    <p:spTree>
      <p:nvGrpSpPr>
        <p:cNvPr id="86" name="Shape 86"/>
        <p:cNvGrpSpPr/>
        <p:nvPr/>
      </p:nvGrpSpPr>
      <p:grpSpPr>
        <a:xfrm>
          <a:off x="0" y="0"/>
          <a:ext cx="0" cy="0"/>
          <a:chOff x="0" y="0"/>
          <a:chExt cx="0" cy="0"/>
        </a:xfrm>
      </p:grpSpPr>
      <p:grpSp>
        <p:nvGrpSpPr>
          <p:cNvPr id="87" name="Google Shape;87;p15"/>
          <p:cNvGrpSpPr/>
          <p:nvPr/>
        </p:nvGrpSpPr>
        <p:grpSpPr>
          <a:xfrm flipH="1" rot="-2808582">
            <a:off x="-769895" y="-1911250"/>
            <a:ext cx="9580815" cy="9304939"/>
            <a:chOff x="1786775" y="1002200"/>
            <a:chExt cx="3861800" cy="3712875"/>
          </a:xfrm>
        </p:grpSpPr>
        <p:sp>
          <p:nvSpPr>
            <p:cNvPr id="88" name="Google Shape;88;p15"/>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
        <p:nvSpPr>
          <p:cNvPr id="92" name="Google Shape;92;p15"/>
          <p:cNvSpPr txBox="1"/>
          <p:nvPr>
            <p:ph idx="1" type="subTitle"/>
          </p:nvPr>
        </p:nvSpPr>
        <p:spPr>
          <a:xfrm>
            <a:off x="940975" y="3925075"/>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3" name="Google Shape;93;p15"/>
          <p:cNvSpPr txBox="1"/>
          <p:nvPr>
            <p:ph idx="2" type="subTitle"/>
          </p:nvPr>
        </p:nvSpPr>
        <p:spPr>
          <a:xfrm>
            <a:off x="940975" y="2766850"/>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4" name="Google Shape;94;p15"/>
          <p:cNvSpPr txBox="1"/>
          <p:nvPr>
            <p:ph idx="3" type="subTitle"/>
          </p:nvPr>
        </p:nvSpPr>
        <p:spPr>
          <a:xfrm>
            <a:off x="940975" y="1608625"/>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5" name="Google Shape;95;p15"/>
          <p:cNvSpPr txBox="1"/>
          <p:nvPr>
            <p:ph idx="4" type="subTitle"/>
          </p:nvPr>
        </p:nvSpPr>
        <p:spPr>
          <a:xfrm>
            <a:off x="940975" y="350765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A5B7C6"/>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6" name="Google Shape;96;p15"/>
          <p:cNvSpPr txBox="1"/>
          <p:nvPr>
            <p:ph idx="5" type="subTitle"/>
          </p:nvPr>
        </p:nvSpPr>
        <p:spPr>
          <a:xfrm>
            <a:off x="940975" y="233875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445D7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7" name="Google Shape;97;p15"/>
          <p:cNvSpPr txBox="1"/>
          <p:nvPr>
            <p:ph idx="6" type="subTitle"/>
          </p:nvPr>
        </p:nvSpPr>
        <p:spPr>
          <a:xfrm>
            <a:off x="940975" y="116985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Clr>
                <a:schemeClr val="accent3"/>
              </a:buClr>
              <a:buSzPts val="2800"/>
              <a:buNone/>
              <a:defRPr sz="2800">
                <a:solidFill>
                  <a:schemeClr val="accent3"/>
                </a:solidFill>
              </a:defRPr>
            </a:lvl2pPr>
            <a:lvl3pPr lvl="2" rtl="0" algn="ctr">
              <a:lnSpc>
                <a:spcPct val="100000"/>
              </a:lnSpc>
              <a:spcBef>
                <a:spcPts val="0"/>
              </a:spcBef>
              <a:spcAft>
                <a:spcPts val="0"/>
              </a:spcAft>
              <a:buClr>
                <a:schemeClr val="accent3"/>
              </a:buClr>
              <a:buSzPts val="2800"/>
              <a:buNone/>
              <a:defRPr sz="2800">
                <a:solidFill>
                  <a:schemeClr val="accent3"/>
                </a:solidFill>
              </a:defRPr>
            </a:lvl3pPr>
            <a:lvl4pPr lvl="3" rtl="0" algn="ctr">
              <a:lnSpc>
                <a:spcPct val="100000"/>
              </a:lnSpc>
              <a:spcBef>
                <a:spcPts val="0"/>
              </a:spcBef>
              <a:spcAft>
                <a:spcPts val="0"/>
              </a:spcAft>
              <a:buClr>
                <a:schemeClr val="accent3"/>
              </a:buClr>
              <a:buSzPts val="2800"/>
              <a:buNone/>
              <a:defRPr sz="2800">
                <a:solidFill>
                  <a:schemeClr val="accent3"/>
                </a:solidFill>
              </a:defRPr>
            </a:lvl4pPr>
            <a:lvl5pPr lvl="4" rtl="0" algn="ctr">
              <a:lnSpc>
                <a:spcPct val="100000"/>
              </a:lnSpc>
              <a:spcBef>
                <a:spcPts val="0"/>
              </a:spcBef>
              <a:spcAft>
                <a:spcPts val="0"/>
              </a:spcAft>
              <a:buClr>
                <a:schemeClr val="accent3"/>
              </a:buClr>
              <a:buSzPts val="2800"/>
              <a:buNone/>
              <a:defRPr sz="2800">
                <a:solidFill>
                  <a:schemeClr val="accent3"/>
                </a:solidFill>
              </a:defRPr>
            </a:lvl5pPr>
            <a:lvl6pPr lvl="5" rtl="0" algn="ctr">
              <a:lnSpc>
                <a:spcPct val="100000"/>
              </a:lnSpc>
              <a:spcBef>
                <a:spcPts val="0"/>
              </a:spcBef>
              <a:spcAft>
                <a:spcPts val="0"/>
              </a:spcAft>
              <a:buClr>
                <a:schemeClr val="accent3"/>
              </a:buClr>
              <a:buSzPts val="2800"/>
              <a:buNone/>
              <a:defRPr sz="2800">
                <a:solidFill>
                  <a:schemeClr val="accent3"/>
                </a:solidFill>
              </a:defRPr>
            </a:lvl6pPr>
            <a:lvl7pPr lvl="6" rtl="0" algn="ctr">
              <a:lnSpc>
                <a:spcPct val="100000"/>
              </a:lnSpc>
              <a:spcBef>
                <a:spcPts val="0"/>
              </a:spcBef>
              <a:spcAft>
                <a:spcPts val="0"/>
              </a:spcAft>
              <a:buClr>
                <a:schemeClr val="accent3"/>
              </a:buClr>
              <a:buSzPts val="2800"/>
              <a:buNone/>
              <a:defRPr sz="2800">
                <a:solidFill>
                  <a:schemeClr val="accent3"/>
                </a:solidFill>
              </a:defRPr>
            </a:lvl7pPr>
            <a:lvl8pPr lvl="7" rtl="0" algn="ctr">
              <a:lnSpc>
                <a:spcPct val="100000"/>
              </a:lnSpc>
              <a:spcBef>
                <a:spcPts val="0"/>
              </a:spcBef>
              <a:spcAft>
                <a:spcPts val="0"/>
              </a:spcAft>
              <a:buClr>
                <a:schemeClr val="accent3"/>
              </a:buClr>
              <a:buSzPts val="2800"/>
              <a:buNone/>
              <a:defRPr sz="2800">
                <a:solidFill>
                  <a:schemeClr val="accent3"/>
                </a:solidFill>
              </a:defRPr>
            </a:lvl8pPr>
            <a:lvl9pPr lvl="8" rtl="0" algn="ctr">
              <a:lnSpc>
                <a:spcPct val="100000"/>
              </a:lnSpc>
              <a:spcBef>
                <a:spcPts val="0"/>
              </a:spcBef>
              <a:spcAft>
                <a:spcPts val="0"/>
              </a:spcAft>
              <a:buClr>
                <a:schemeClr val="accent3"/>
              </a:buClr>
              <a:buSzPts val="2800"/>
              <a:buNone/>
              <a:defRPr sz="2800">
                <a:solidFill>
                  <a:schemeClr val="accent3"/>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text lines">
  <p:cSld name="CUSTOM_3">
    <p:spTree>
      <p:nvGrpSpPr>
        <p:cNvPr id="98" name="Shape 98"/>
        <p:cNvGrpSpPr/>
        <p:nvPr/>
      </p:nvGrpSpPr>
      <p:grpSpPr>
        <a:xfrm>
          <a:off x="0" y="0"/>
          <a:ext cx="0" cy="0"/>
          <a:chOff x="0" y="0"/>
          <a:chExt cx="0" cy="0"/>
        </a:xfrm>
      </p:grpSpPr>
      <p:grpSp>
        <p:nvGrpSpPr>
          <p:cNvPr id="99" name="Google Shape;99;p16"/>
          <p:cNvGrpSpPr/>
          <p:nvPr/>
        </p:nvGrpSpPr>
        <p:grpSpPr>
          <a:xfrm rot="1351459">
            <a:off x="211922" y="-2403121"/>
            <a:ext cx="9565900" cy="9196519"/>
            <a:chOff x="1786775" y="1002200"/>
            <a:chExt cx="3861800" cy="3712875"/>
          </a:xfrm>
        </p:grpSpPr>
        <p:sp>
          <p:nvSpPr>
            <p:cNvPr id="100" name="Google Shape;100;p16"/>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solidFill>
                  <a:srgbClr val="FFFFFF"/>
                </a:solidFill>
                <a:latin typeface="Fredoka One"/>
                <a:ea typeface="Fredoka One"/>
                <a:cs typeface="Fredoka One"/>
                <a:sym typeface="Fredok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16"/>
          <p:cNvSpPr txBox="1"/>
          <p:nvPr>
            <p:ph idx="1" type="subTitle"/>
          </p:nvPr>
        </p:nvSpPr>
        <p:spPr>
          <a:xfrm>
            <a:off x="556807" y="3580886"/>
            <a:ext cx="22197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5" name="Google Shape;105;p16"/>
          <p:cNvSpPr txBox="1"/>
          <p:nvPr>
            <p:ph idx="2" type="subTitle"/>
          </p:nvPr>
        </p:nvSpPr>
        <p:spPr>
          <a:xfrm>
            <a:off x="6279880" y="2060361"/>
            <a:ext cx="22197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6" name="Google Shape;106;p16"/>
          <p:cNvSpPr txBox="1"/>
          <p:nvPr>
            <p:ph idx="3" type="subTitle"/>
          </p:nvPr>
        </p:nvSpPr>
        <p:spPr>
          <a:xfrm>
            <a:off x="552702" y="2060361"/>
            <a:ext cx="22197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7" name="Google Shape;107;p16"/>
          <p:cNvSpPr txBox="1"/>
          <p:nvPr>
            <p:ph idx="4" type="subTitle"/>
          </p:nvPr>
        </p:nvSpPr>
        <p:spPr>
          <a:xfrm>
            <a:off x="552707" y="3260336"/>
            <a:ext cx="22197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8" name="Google Shape;108;p16"/>
          <p:cNvSpPr txBox="1"/>
          <p:nvPr>
            <p:ph idx="5" type="subTitle"/>
          </p:nvPr>
        </p:nvSpPr>
        <p:spPr>
          <a:xfrm>
            <a:off x="6279880" y="1710961"/>
            <a:ext cx="22197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9" name="Google Shape;109;p16"/>
          <p:cNvSpPr txBox="1"/>
          <p:nvPr>
            <p:ph idx="6" type="subTitle"/>
          </p:nvPr>
        </p:nvSpPr>
        <p:spPr>
          <a:xfrm>
            <a:off x="552702" y="1710961"/>
            <a:ext cx="22197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0" name="Google Shape;110;p16"/>
          <p:cNvSpPr txBox="1"/>
          <p:nvPr>
            <p:ph idx="7" type="subTitle"/>
          </p:nvPr>
        </p:nvSpPr>
        <p:spPr>
          <a:xfrm>
            <a:off x="6279880" y="3580874"/>
            <a:ext cx="22197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1" name="Google Shape;111;p16"/>
          <p:cNvSpPr txBox="1"/>
          <p:nvPr>
            <p:ph idx="8" type="subTitle"/>
          </p:nvPr>
        </p:nvSpPr>
        <p:spPr>
          <a:xfrm>
            <a:off x="6279880" y="3239399"/>
            <a:ext cx="22197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s and descriptions">
  <p:cSld name="CUSTOM_4">
    <p:bg>
      <p:bgPr>
        <a:solidFill>
          <a:schemeClr val="accent3"/>
        </a:solidFill>
      </p:bgPr>
    </p:bg>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solidFill>
                  <a:srgbClr val="FFFFFF"/>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4" name="Google Shape;114;p17"/>
          <p:cNvSpPr txBox="1"/>
          <p:nvPr>
            <p:ph idx="1" type="subTitle"/>
          </p:nvPr>
        </p:nvSpPr>
        <p:spPr>
          <a:xfrm>
            <a:off x="656250" y="2233331"/>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5" name="Google Shape;115;p17"/>
          <p:cNvSpPr txBox="1"/>
          <p:nvPr>
            <p:ph idx="2" type="subTitle"/>
          </p:nvPr>
        </p:nvSpPr>
        <p:spPr>
          <a:xfrm>
            <a:off x="656250" y="189883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6" name="Google Shape;116;p17"/>
          <p:cNvSpPr txBox="1"/>
          <p:nvPr>
            <p:ph idx="3" type="subTitle"/>
          </p:nvPr>
        </p:nvSpPr>
        <p:spPr>
          <a:xfrm>
            <a:off x="3361350" y="2233331"/>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7" name="Google Shape;117;p17"/>
          <p:cNvSpPr txBox="1"/>
          <p:nvPr>
            <p:ph idx="4" type="subTitle"/>
          </p:nvPr>
        </p:nvSpPr>
        <p:spPr>
          <a:xfrm>
            <a:off x="3361350" y="189883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8" name="Google Shape;118;p17"/>
          <p:cNvSpPr txBox="1"/>
          <p:nvPr>
            <p:ph idx="5" type="subTitle"/>
          </p:nvPr>
        </p:nvSpPr>
        <p:spPr>
          <a:xfrm>
            <a:off x="6066450" y="2233331"/>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9" name="Google Shape;119;p17"/>
          <p:cNvSpPr txBox="1"/>
          <p:nvPr>
            <p:ph idx="6" type="subTitle"/>
          </p:nvPr>
        </p:nvSpPr>
        <p:spPr>
          <a:xfrm>
            <a:off x="6066450" y="189883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0" name="Google Shape;120;p17"/>
          <p:cNvSpPr txBox="1"/>
          <p:nvPr>
            <p:ph idx="7" type="subTitle"/>
          </p:nvPr>
        </p:nvSpPr>
        <p:spPr>
          <a:xfrm>
            <a:off x="656250" y="4084725"/>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1" name="Google Shape;121;p17"/>
          <p:cNvSpPr txBox="1"/>
          <p:nvPr>
            <p:ph idx="8" type="subTitle"/>
          </p:nvPr>
        </p:nvSpPr>
        <p:spPr>
          <a:xfrm>
            <a:off x="656250" y="373966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2" name="Google Shape;122;p17"/>
          <p:cNvSpPr txBox="1"/>
          <p:nvPr>
            <p:ph idx="9" type="subTitle"/>
          </p:nvPr>
        </p:nvSpPr>
        <p:spPr>
          <a:xfrm>
            <a:off x="3361350" y="4084725"/>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3" name="Google Shape;123;p17"/>
          <p:cNvSpPr txBox="1"/>
          <p:nvPr>
            <p:ph idx="13" type="subTitle"/>
          </p:nvPr>
        </p:nvSpPr>
        <p:spPr>
          <a:xfrm>
            <a:off x="3361350" y="373966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4" name="Google Shape;124;p17"/>
          <p:cNvSpPr txBox="1"/>
          <p:nvPr>
            <p:ph idx="14" type="subTitle"/>
          </p:nvPr>
        </p:nvSpPr>
        <p:spPr>
          <a:xfrm>
            <a:off x="6066450" y="4084725"/>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5" name="Google Shape;125;p17"/>
          <p:cNvSpPr txBox="1"/>
          <p:nvPr>
            <p:ph idx="15" type="subTitle"/>
          </p:nvPr>
        </p:nvSpPr>
        <p:spPr>
          <a:xfrm>
            <a:off x="6066450" y="373966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6" name="Google Shape;126;p17"/>
          <p:cNvSpPr txBox="1"/>
          <p:nvPr>
            <p:ph hasCustomPrompt="1" idx="16" type="title"/>
          </p:nvPr>
        </p:nvSpPr>
        <p:spPr>
          <a:xfrm>
            <a:off x="1532300" y="124277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7" name="Google Shape;127;p17"/>
          <p:cNvSpPr txBox="1"/>
          <p:nvPr>
            <p:ph hasCustomPrompt="1" idx="17" type="title"/>
          </p:nvPr>
        </p:nvSpPr>
        <p:spPr>
          <a:xfrm>
            <a:off x="1532300" y="30844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8" name="Google Shape;128;p17"/>
          <p:cNvSpPr txBox="1"/>
          <p:nvPr>
            <p:ph hasCustomPrompt="1" idx="18" type="title"/>
          </p:nvPr>
        </p:nvSpPr>
        <p:spPr>
          <a:xfrm>
            <a:off x="4237450" y="12428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9" name="Google Shape;129;p17"/>
          <p:cNvSpPr txBox="1"/>
          <p:nvPr>
            <p:ph hasCustomPrompt="1" idx="19" type="title"/>
          </p:nvPr>
        </p:nvSpPr>
        <p:spPr>
          <a:xfrm>
            <a:off x="4237500" y="30844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30" name="Google Shape;130;p17"/>
          <p:cNvSpPr txBox="1"/>
          <p:nvPr>
            <p:ph hasCustomPrompt="1" idx="20" type="title"/>
          </p:nvPr>
        </p:nvSpPr>
        <p:spPr>
          <a:xfrm>
            <a:off x="6942450" y="12428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31" name="Google Shape;131;p17"/>
          <p:cNvSpPr txBox="1"/>
          <p:nvPr>
            <p:ph hasCustomPrompt="1" idx="21" type="title"/>
          </p:nvPr>
        </p:nvSpPr>
        <p:spPr>
          <a:xfrm>
            <a:off x="6942300" y="3084425"/>
            <a:ext cx="6693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5">
    <p:bg>
      <p:bgPr>
        <a:solidFill>
          <a:schemeClr val="lt1"/>
        </a:solidFill>
      </p:bgPr>
    </p:bg>
    <p:spTree>
      <p:nvGrpSpPr>
        <p:cNvPr id="132" name="Shape 132"/>
        <p:cNvGrpSpPr/>
        <p:nvPr/>
      </p:nvGrpSpPr>
      <p:grpSpPr>
        <a:xfrm>
          <a:off x="0" y="0"/>
          <a:ext cx="0" cy="0"/>
          <a:chOff x="0" y="0"/>
          <a:chExt cx="0" cy="0"/>
        </a:xfrm>
      </p:grpSpPr>
      <p:sp>
        <p:nvSpPr>
          <p:cNvPr id="133" name="Google Shape;133;p18"/>
          <p:cNvSpPr txBox="1"/>
          <p:nvPr>
            <p:ph type="title"/>
          </p:nvPr>
        </p:nvSpPr>
        <p:spPr>
          <a:xfrm>
            <a:off x="1067250" y="445025"/>
            <a:ext cx="7009500" cy="5412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solidFill>
                  <a:schemeClr val="accent3"/>
                </a:solidFill>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34" name="Shape 134"/>
        <p:cNvGrpSpPr/>
        <p:nvPr/>
      </p:nvGrpSpPr>
      <p:grpSpPr>
        <a:xfrm>
          <a:off x="0" y="0"/>
          <a:ext cx="0" cy="0"/>
          <a:chOff x="0" y="0"/>
          <a:chExt cx="0" cy="0"/>
        </a:xfrm>
      </p:grpSpPr>
      <p:sp>
        <p:nvSpPr>
          <p:cNvPr id="135" name="Google Shape;135;p19"/>
          <p:cNvSpPr/>
          <p:nvPr/>
        </p:nvSpPr>
        <p:spPr>
          <a:xfrm rot="2700000">
            <a:off x="310820" y="-1989511"/>
            <a:ext cx="9163700" cy="868639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FFFFFF"/>
              </a:buClr>
              <a:buSzPts val="2800"/>
              <a:buNone/>
              <a:defRPr>
                <a:solidFill>
                  <a:srgbClr val="FFFFFF"/>
                </a:solidFill>
              </a:defRPr>
            </a:lvl1pPr>
            <a:lvl2pPr lvl="1" algn="ctr">
              <a:spcBef>
                <a:spcPts val="0"/>
              </a:spcBef>
              <a:spcAft>
                <a:spcPts val="0"/>
              </a:spcAft>
              <a:buClr>
                <a:srgbClr val="FFFFFF"/>
              </a:buClr>
              <a:buSzPts val="2800"/>
              <a:buNone/>
              <a:defRPr>
                <a:solidFill>
                  <a:srgbClr val="FFFFFF"/>
                </a:solidFill>
              </a:defRPr>
            </a:lvl2pPr>
            <a:lvl3pPr lvl="2" algn="ctr">
              <a:spcBef>
                <a:spcPts val="0"/>
              </a:spcBef>
              <a:spcAft>
                <a:spcPts val="0"/>
              </a:spcAft>
              <a:buClr>
                <a:srgbClr val="FFFFFF"/>
              </a:buClr>
              <a:buSzPts val="2800"/>
              <a:buNone/>
              <a:defRPr>
                <a:solidFill>
                  <a:srgbClr val="FFFFFF"/>
                </a:solidFill>
              </a:defRPr>
            </a:lvl3pPr>
            <a:lvl4pPr lvl="3" algn="ctr">
              <a:spcBef>
                <a:spcPts val="0"/>
              </a:spcBef>
              <a:spcAft>
                <a:spcPts val="0"/>
              </a:spcAft>
              <a:buClr>
                <a:srgbClr val="FFFFFF"/>
              </a:buClr>
              <a:buSzPts val="2800"/>
              <a:buNone/>
              <a:defRPr>
                <a:solidFill>
                  <a:srgbClr val="FFFFFF"/>
                </a:solidFill>
              </a:defRPr>
            </a:lvl4pPr>
            <a:lvl5pPr lvl="4" algn="ctr">
              <a:spcBef>
                <a:spcPts val="0"/>
              </a:spcBef>
              <a:spcAft>
                <a:spcPts val="0"/>
              </a:spcAft>
              <a:buClr>
                <a:srgbClr val="FFFFFF"/>
              </a:buClr>
              <a:buSzPts val="2800"/>
              <a:buNone/>
              <a:defRPr>
                <a:solidFill>
                  <a:srgbClr val="FFFFFF"/>
                </a:solidFill>
              </a:defRPr>
            </a:lvl5pPr>
            <a:lvl6pPr lvl="5" algn="ctr">
              <a:spcBef>
                <a:spcPts val="0"/>
              </a:spcBef>
              <a:spcAft>
                <a:spcPts val="0"/>
              </a:spcAft>
              <a:buClr>
                <a:srgbClr val="FFFFFF"/>
              </a:buClr>
              <a:buSzPts val="2800"/>
              <a:buNone/>
              <a:defRPr>
                <a:solidFill>
                  <a:srgbClr val="FFFFFF"/>
                </a:solidFill>
              </a:defRPr>
            </a:lvl6pPr>
            <a:lvl7pPr lvl="6" algn="ctr">
              <a:spcBef>
                <a:spcPts val="0"/>
              </a:spcBef>
              <a:spcAft>
                <a:spcPts val="0"/>
              </a:spcAft>
              <a:buClr>
                <a:srgbClr val="FFFFFF"/>
              </a:buClr>
              <a:buSzPts val="2800"/>
              <a:buNone/>
              <a:defRPr>
                <a:solidFill>
                  <a:srgbClr val="FFFFFF"/>
                </a:solidFill>
              </a:defRPr>
            </a:lvl7pPr>
            <a:lvl8pPr lvl="7" algn="ctr">
              <a:spcBef>
                <a:spcPts val="0"/>
              </a:spcBef>
              <a:spcAft>
                <a:spcPts val="0"/>
              </a:spcAft>
              <a:buClr>
                <a:srgbClr val="FFFFFF"/>
              </a:buClr>
              <a:buSzPts val="2800"/>
              <a:buNone/>
              <a:defRPr>
                <a:solidFill>
                  <a:srgbClr val="FFFFFF"/>
                </a:solidFill>
              </a:defRPr>
            </a:lvl8pPr>
            <a:lvl9pPr lvl="8" algn="ctr">
              <a:spcBef>
                <a:spcPts val="0"/>
              </a:spcBef>
              <a:spcAft>
                <a:spcPts val="0"/>
              </a:spcAft>
              <a:buClr>
                <a:srgbClr val="FFFFFF"/>
              </a:buClr>
              <a:buSzPts val="2800"/>
              <a:buNone/>
              <a:defRPr>
                <a:solidFill>
                  <a:srgbClr val="FFFFFF"/>
                </a:solidFill>
              </a:defRPr>
            </a:lvl9pPr>
          </a:lstStyle>
          <a:p/>
        </p:txBody>
      </p:sp>
      <p:sp>
        <p:nvSpPr>
          <p:cNvPr id="137" name="Google Shape;137;p19"/>
          <p:cNvSpPr txBox="1"/>
          <p:nvPr>
            <p:ph idx="1" type="subTitle"/>
          </p:nvPr>
        </p:nvSpPr>
        <p:spPr>
          <a:xfrm>
            <a:off x="1322950" y="2896922"/>
            <a:ext cx="14361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1" sz="30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8" name="Google Shape;138;p19"/>
          <p:cNvSpPr txBox="1"/>
          <p:nvPr>
            <p:ph idx="2" type="subTitle"/>
          </p:nvPr>
        </p:nvSpPr>
        <p:spPr>
          <a:xfrm>
            <a:off x="3853950" y="2896922"/>
            <a:ext cx="14361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1" sz="30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9" name="Google Shape;139;p19"/>
          <p:cNvSpPr txBox="1"/>
          <p:nvPr>
            <p:ph idx="3" type="subTitle"/>
          </p:nvPr>
        </p:nvSpPr>
        <p:spPr>
          <a:xfrm>
            <a:off x="6341000" y="2896922"/>
            <a:ext cx="14361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1" sz="30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0" name="Google Shape;140;p19"/>
          <p:cNvSpPr txBox="1"/>
          <p:nvPr>
            <p:ph idx="4" type="subTitle"/>
          </p:nvPr>
        </p:nvSpPr>
        <p:spPr>
          <a:xfrm>
            <a:off x="1143100" y="3500022"/>
            <a:ext cx="1883700" cy="79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1" name="Google Shape;141;p19"/>
          <p:cNvSpPr txBox="1"/>
          <p:nvPr>
            <p:ph idx="5" type="subTitle"/>
          </p:nvPr>
        </p:nvSpPr>
        <p:spPr>
          <a:xfrm>
            <a:off x="3630150" y="3500022"/>
            <a:ext cx="1883700" cy="79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2" name="Google Shape;142;p19"/>
          <p:cNvSpPr txBox="1"/>
          <p:nvPr>
            <p:ph idx="6" type="subTitle"/>
          </p:nvPr>
        </p:nvSpPr>
        <p:spPr>
          <a:xfrm>
            <a:off x="6117200" y="3500022"/>
            <a:ext cx="1883700" cy="79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deas">
  <p:cSld name="CUSTOM_7">
    <p:spTree>
      <p:nvGrpSpPr>
        <p:cNvPr id="143" name="Shape 143"/>
        <p:cNvGrpSpPr/>
        <p:nvPr/>
      </p:nvGrpSpPr>
      <p:grpSpPr>
        <a:xfrm>
          <a:off x="0" y="0"/>
          <a:ext cx="0" cy="0"/>
          <a:chOff x="0" y="0"/>
          <a:chExt cx="0" cy="0"/>
        </a:xfrm>
      </p:grpSpPr>
      <p:sp>
        <p:nvSpPr>
          <p:cNvPr id="144" name="Google Shape;144;p20"/>
          <p:cNvSpPr/>
          <p:nvPr/>
        </p:nvSpPr>
        <p:spPr>
          <a:xfrm rot="277656">
            <a:off x="269403" y="-2543413"/>
            <a:ext cx="10832132" cy="10325869"/>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0"/>
          <p:cNvSpPr txBox="1"/>
          <p:nvPr>
            <p:ph type="title"/>
          </p:nvPr>
        </p:nvSpPr>
        <p:spPr>
          <a:xfrm>
            <a:off x="685800" y="538325"/>
            <a:ext cx="38862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
        <p:nvSpPr>
          <p:cNvPr id="146" name="Google Shape;146;p20"/>
          <p:cNvSpPr txBox="1"/>
          <p:nvPr>
            <p:ph idx="1" type="subTitle"/>
          </p:nvPr>
        </p:nvSpPr>
        <p:spPr>
          <a:xfrm>
            <a:off x="4995225" y="3012245"/>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7" name="Google Shape;147;p20"/>
          <p:cNvSpPr txBox="1"/>
          <p:nvPr>
            <p:ph idx="2" type="subTitle"/>
          </p:nvPr>
        </p:nvSpPr>
        <p:spPr>
          <a:xfrm>
            <a:off x="4995225" y="2672145"/>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8" name="Google Shape;148;p20"/>
          <p:cNvSpPr txBox="1"/>
          <p:nvPr>
            <p:ph idx="3" type="subTitle"/>
          </p:nvPr>
        </p:nvSpPr>
        <p:spPr>
          <a:xfrm>
            <a:off x="4995225" y="4046636"/>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9" name="Google Shape;149;p20"/>
          <p:cNvSpPr txBox="1"/>
          <p:nvPr>
            <p:ph idx="4" type="subTitle"/>
          </p:nvPr>
        </p:nvSpPr>
        <p:spPr>
          <a:xfrm>
            <a:off x="4995225" y="3706536"/>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0" name="Google Shape;150;p20"/>
          <p:cNvSpPr txBox="1"/>
          <p:nvPr>
            <p:ph idx="5" type="subTitle"/>
          </p:nvPr>
        </p:nvSpPr>
        <p:spPr>
          <a:xfrm>
            <a:off x="4995225" y="1977865"/>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1" name="Google Shape;151;p20"/>
          <p:cNvSpPr txBox="1"/>
          <p:nvPr>
            <p:ph idx="6" type="subTitle"/>
          </p:nvPr>
        </p:nvSpPr>
        <p:spPr>
          <a:xfrm>
            <a:off x="4995225" y="1637766"/>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2" name="Google Shape;152;p20"/>
          <p:cNvSpPr txBox="1"/>
          <p:nvPr>
            <p:ph idx="7" type="subTitle"/>
          </p:nvPr>
        </p:nvSpPr>
        <p:spPr>
          <a:xfrm>
            <a:off x="4993825" y="943488"/>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3" name="Google Shape;153;p20"/>
          <p:cNvSpPr txBox="1"/>
          <p:nvPr>
            <p:ph idx="8" type="subTitle"/>
          </p:nvPr>
        </p:nvSpPr>
        <p:spPr>
          <a:xfrm>
            <a:off x="4993825" y="603388"/>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5" name="Shape 15"/>
        <p:cNvGrpSpPr/>
        <p:nvPr/>
      </p:nvGrpSpPr>
      <p:grpSpPr>
        <a:xfrm>
          <a:off x="0" y="0"/>
          <a:ext cx="0" cy="0"/>
          <a:chOff x="0" y="0"/>
          <a:chExt cx="0" cy="0"/>
        </a:xfrm>
      </p:grpSpPr>
      <p:grpSp>
        <p:nvGrpSpPr>
          <p:cNvPr id="16" name="Google Shape;16;p3"/>
          <p:cNvGrpSpPr/>
          <p:nvPr/>
        </p:nvGrpSpPr>
        <p:grpSpPr>
          <a:xfrm rot="2506023">
            <a:off x="1274638" y="-703256"/>
            <a:ext cx="6812756" cy="6550031"/>
            <a:chOff x="1786775" y="1002200"/>
            <a:chExt cx="3861800" cy="3712875"/>
          </a:xfrm>
        </p:grpSpPr>
        <p:sp>
          <p:nvSpPr>
            <p:cNvPr id="17" name="Google Shape;17;p3"/>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4837429" y="1652159"/>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4758372" y="1512749"/>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3"/>
          <p:cNvSpPr txBox="1"/>
          <p:nvPr>
            <p:ph type="title"/>
          </p:nvPr>
        </p:nvSpPr>
        <p:spPr>
          <a:xfrm>
            <a:off x="3416563" y="1955400"/>
            <a:ext cx="32109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000">
                <a:solidFill>
                  <a:schemeClr val="accent3"/>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21" name="Google Shape;21;p3"/>
          <p:cNvSpPr txBox="1"/>
          <p:nvPr>
            <p:ph idx="1" type="subTitle"/>
          </p:nvPr>
        </p:nvSpPr>
        <p:spPr>
          <a:xfrm>
            <a:off x="2199900" y="2797200"/>
            <a:ext cx="4744200" cy="39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22" name="Google Shape;22;p3"/>
          <p:cNvSpPr txBox="1"/>
          <p:nvPr>
            <p:ph hasCustomPrompt="1" idx="2" type="title"/>
          </p:nvPr>
        </p:nvSpPr>
        <p:spPr>
          <a:xfrm>
            <a:off x="2516538" y="1955400"/>
            <a:ext cx="9402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12000"/>
              <a:buNone/>
              <a:defRPr sz="5000">
                <a:solidFill>
                  <a:schemeClr val="accent3"/>
                </a:solidFill>
              </a:defRPr>
            </a:lvl1pPr>
            <a:lvl2pPr lvl="1" rtl="0" algn="ctr">
              <a:spcBef>
                <a:spcPts val="0"/>
              </a:spcBef>
              <a:spcAft>
                <a:spcPts val="0"/>
              </a:spcAft>
              <a:buClr>
                <a:schemeClr val="accent3"/>
              </a:buClr>
              <a:buSzPts val="12000"/>
              <a:buNone/>
              <a:defRPr sz="12000">
                <a:solidFill>
                  <a:schemeClr val="accent3"/>
                </a:solidFill>
              </a:defRPr>
            </a:lvl2pPr>
            <a:lvl3pPr lvl="2" rtl="0" algn="ctr">
              <a:spcBef>
                <a:spcPts val="0"/>
              </a:spcBef>
              <a:spcAft>
                <a:spcPts val="0"/>
              </a:spcAft>
              <a:buClr>
                <a:schemeClr val="accent3"/>
              </a:buClr>
              <a:buSzPts val="12000"/>
              <a:buNone/>
              <a:defRPr sz="12000">
                <a:solidFill>
                  <a:schemeClr val="accent3"/>
                </a:solidFill>
              </a:defRPr>
            </a:lvl3pPr>
            <a:lvl4pPr lvl="3" rtl="0" algn="ctr">
              <a:spcBef>
                <a:spcPts val="0"/>
              </a:spcBef>
              <a:spcAft>
                <a:spcPts val="0"/>
              </a:spcAft>
              <a:buClr>
                <a:schemeClr val="accent3"/>
              </a:buClr>
              <a:buSzPts val="12000"/>
              <a:buNone/>
              <a:defRPr sz="12000">
                <a:solidFill>
                  <a:schemeClr val="accent3"/>
                </a:solidFill>
              </a:defRPr>
            </a:lvl4pPr>
            <a:lvl5pPr lvl="4" rtl="0" algn="ctr">
              <a:spcBef>
                <a:spcPts val="0"/>
              </a:spcBef>
              <a:spcAft>
                <a:spcPts val="0"/>
              </a:spcAft>
              <a:buClr>
                <a:schemeClr val="accent3"/>
              </a:buClr>
              <a:buSzPts val="12000"/>
              <a:buNone/>
              <a:defRPr sz="12000">
                <a:solidFill>
                  <a:schemeClr val="accent3"/>
                </a:solidFill>
              </a:defRPr>
            </a:lvl5pPr>
            <a:lvl6pPr lvl="5" rtl="0" algn="ctr">
              <a:spcBef>
                <a:spcPts val="0"/>
              </a:spcBef>
              <a:spcAft>
                <a:spcPts val="0"/>
              </a:spcAft>
              <a:buClr>
                <a:schemeClr val="accent3"/>
              </a:buClr>
              <a:buSzPts val="12000"/>
              <a:buNone/>
              <a:defRPr sz="12000">
                <a:solidFill>
                  <a:schemeClr val="accent3"/>
                </a:solidFill>
              </a:defRPr>
            </a:lvl6pPr>
            <a:lvl7pPr lvl="6" rtl="0" algn="ctr">
              <a:spcBef>
                <a:spcPts val="0"/>
              </a:spcBef>
              <a:spcAft>
                <a:spcPts val="0"/>
              </a:spcAft>
              <a:buClr>
                <a:schemeClr val="accent3"/>
              </a:buClr>
              <a:buSzPts val="12000"/>
              <a:buNone/>
              <a:defRPr sz="12000">
                <a:solidFill>
                  <a:schemeClr val="accent3"/>
                </a:solidFill>
              </a:defRPr>
            </a:lvl7pPr>
            <a:lvl8pPr lvl="7" rtl="0" algn="ctr">
              <a:spcBef>
                <a:spcPts val="0"/>
              </a:spcBef>
              <a:spcAft>
                <a:spcPts val="0"/>
              </a:spcAft>
              <a:buClr>
                <a:schemeClr val="accent3"/>
              </a:buClr>
              <a:buSzPts val="12000"/>
              <a:buNone/>
              <a:defRPr sz="12000">
                <a:solidFill>
                  <a:schemeClr val="accent3"/>
                </a:solidFill>
              </a:defRPr>
            </a:lvl8pPr>
            <a:lvl9pPr lvl="8" rtl="0" algn="ctr">
              <a:spcBef>
                <a:spcPts val="0"/>
              </a:spcBef>
              <a:spcAft>
                <a:spcPts val="0"/>
              </a:spcAft>
              <a:buClr>
                <a:schemeClr val="accent3"/>
              </a:buClr>
              <a:buSzPts val="12000"/>
              <a:buNone/>
              <a:defRPr sz="12000">
                <a:solidFill>
                  <a:schemeClr val="accent3"/>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8">
    <p:bg>
      <p:bgPr>
        <a:solidFill>
          <a:schemeClr val="accent3"/>
        </a:solidFill>
      </p:bgPr>
    </p:bg>
    <p:spTree>
      <p:nvGrpSpPr>
        <p:cNvPr id="154" name="Shape 154"/>
        <p:cNvGrpSpPr/>
        <p:nvPr/>
      </p:nvGrpSpPr>
      <p:grpSpPr>
        <a:xfrm>
          <a:off x="0" y="0"/>
          <a:ext cx="0" cy="0"/>
          <a:chOff x="0" y="0"/>
          <a:chExt cx="0" cy="0"/>
        </a:xfrm>
      </p:grpSpPr>
      <p:grpSp>
        <p:nvGrpSpPr>
          <p:cNvPr id="155" name="Google Shape;155;p21"/>
          <p:cNvGrpSpPr/>
          <p:nvPr/>
        </p:nvGrpSpPr>
        <p:grpSpPr>
          <a:xfrm rot="1351476">
            <a:off x="-930621" y="-2956783"/>
            <a:ext cx="11005343" cy="10580795"/>
            <a:chOff x="1786775" y="1002200"/>
            <a:chExt cx="3861800" cy="3712875"/>
          </a:xfrm>
        </p:grpSpPr>
        <p:sp>
          <p:nvSpPr>
            <p:cNvPr id="156" name="Google Shape;156;p21"/>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1"/>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1"/>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 name="Google Shape;15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9">
    <p:bg>
      <p:bgPr>
        <a:solidFill>
          <a:schemeClr val="lt1"/>
        </a:solidFill>
      </p:bgPr>
    </p:bg>
    <p:spTree>
      <p:nvGrpSpPr>
        <p:cNvPr id="160" name="Shape 160"/>
        <p:cNvGrpSpPr/>
        <p:nvPr/>
      </p:nvGrpSpPr>
      <p:grpSpPr>
        <a:xfrm>
          <a:off x="0" y="0"/>
          <a:ext cx="0" cy="0"/>
          <a:chOff x="0" y="0"/>
          <a:chExt cx="0" cy="0"/>
        </a:xfrm>
      </p:grpSpPr>
      <p:sp>
        <p:nvSpPr>
          <p:cNvPr id="161" name="Google Shape;16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2" name="Google Shape;162;p22"/>
          <p:cNvSpPr txBox="1"/>
          <p:nvPr>
            <p:ph idx="1" type="subTitle"/>
          </p:nvPr>
        </p:nvSpPr>
        <p:spPr>
          <a:xfrm>
            <a:off x="524811" y="2890215"/>
            <a:ext cx="2124000" cy="63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3" name="Google Shape;163;p22"/>
          <p:cNvSpPr txBox="1"/>
          <p:nvPr>
            <p:ph idx="2" type="subTitle"/>
          </p:nvPr>
        </p:nvSpPr>
        <p:spPr>
          <a:xfrm>
            <a:off x="3506266" y="2890215"/>
            <a:ext cx="2124000" cy="63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4" name="Google Shape;164;p22"/>
          <p:cNvSpPr txBox="1"/>
          <p:nvPr>
            <p:ph idx="3" type="subTitle"/>
          </p:nvPr>
        </p:nvSpPr>
        <p:spPr>
          <a:xfrm>
            <a:off x="691461" y="2431963"/>
            <a:ext cx="17907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5" name="Google Shape;165;p22"/>
          <p:cNvSpPr txBox="1"/>
          <p:nvPr>
            <p:ph idx="4" type="subTitle"/>
          </p:nvPr>
        </p:nvSpPr>
        <p:spPr>
          <a:xfrm>
            <a:off x="3672816" y="2431963"/>
            <a:ext cx="17907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6" name="Google Shape;166;p22"/>
          <p:cNvSpPr txBox="1"/>
          <p:nvPr>
            <p:ph idx="5" type="subTitle"/>
          </p:nvPr>
        </p:nvSpPr>
        <p:spPr>
          <a:xfrm>
            <a:off x="6487722" y="2890215"/>
            <a:ext cx="2124000" cy="63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7" name="Google Shape;167;p22"/>
          <p:cNvSpPr txBox="1"/>
          <p:nvPr>
            <p:ph idx="6" type="subTitle"/>
          </p:nvPr>
        </p:nvSpPr>
        <p:spPr>
          <a:xfrm>
            <a:off x="6654284" y="2431963"/>
            <a:ext cx="17907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0">
    <p:spTree>
      <p:nvGrpSpPr>
        <p:cNvPr id="168" name="Shape 168"/>
        <p:cNvGrpSpPr/>
        <p:nvPr/>
      </p:nvGrpSpPr>
      <p:grpSpPr>
        <a:xfrm>
          <a:off x="0" y="0"/>
          <a:ext cx="0" cy="0"/>
          <a:chOff x="0" y="0"/>
          <a:chExt cx="0" cy="0"/>
        </a:xfrm>
      </p:grpSpPr>
      <p:sp>
        <p:nvSpPr>
          <p:cNvPr id="169" name="Google Shape;16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
        <p:nvSpPr>
          <p:cNvPr id="170" name="Google Shape;170;p23"/>
          <p:cNvSpPr txBox="1"/>
          <p:nvPr>
            <p:ph idx="1" type="subTitle"/>
          </p:nvPr>
        </p:nvSpPr>
        <p:spPr>
          <a:xfrm>
            <a:off x="656250" y="2564247"/>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1" name="Google Shape;171;p23"/>
          <p:cNvSpPr txBox="1"/>
          <p:nvPr>
            <p:ph idx="2" type="subTitle"/>
          </p:nvPr>
        </p:nvSpPr>
        <p:spPr>
          <a:xfrm>
            <a:off x="3672425" y="3184400"/>
            <a:ext cx="1799100" cy="86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172" name="Google Shape;172;p23"/>
          <p:cNvSpPr txBox="1"/>
          <p:nvPr>
            <p:ph idx="3" type="subTitle"/>
          </p:nvPr>
        </p:nvSpPr>
        <p:spPr>
          <a:xfrm>
            <a:off x="963925" y="3184400"/>
            <a:ext cx="1799100" cy="86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173" name="Google Shape;173;p23"/>
          <p:cNvSpPr txBox="1"/>
          <p:nvPr>
            <p:ph idx="4" type="subTitle"/>
          </p:nvPr>
        </p:nvSpPr>
        <p:spPr>
          <a:xfrm>
            <a:off x="6381025" y="3184400"/>
            <a:ext cx="1799100" cy="86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174" name="Google Shape;174;p23"/>
          <p:cNvSpPr txBox="1"/>
          <p:nvPr>
            <p:ph idx="5" type="subTitle"/>
          </p:nvPr>
        </p:nvSpPr>
        <p:spPr>
          <a:xfrm>
            <a:off x="3361350" y="2906424"/>
            <a:ext cx="2421300" cy="34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5" name="Google Shape;175;p23"/>
          <p:cNvSpPr txBox="1"/>
          <p:nvPr>
            <p:ph idx="6" type="subTitle"/>
          </p:nvPr>
        </p:nvSpPr>
        <p:spPr>
          <a:xfrm>
            <a:off x="3361350" y="2564247"/>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6" name="Google Shape;176;p23"/>
          <p:cNvSpPr txBox="1"/>
          <p:nvPr>
            <p:ph idx="7" type="subTitle"/>
          </p:nvPr>
        </p:nvSpPr>
        <p:spPr>
          <a:xfrm>
            <a:off x="6066450" y="2906424"/>
            <a:ext cx="2421300" cy="34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7" name="Google Shape;177;p23"/>
          <p:cNvSpPr txBox="1"/>
          <p:nvPr>
            <p:ph idx="8" type="subTitle"/>
          </p:nvPr>
        </p:nvSpPr>
        <p:spPr>
          <a:xfrm>
            <a:off x="6066450" y="2564247"/>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23"/>
          <p:cNvSpPr txBox="1"/>
          <p:nvPr>
            <p:ph idx="9" type="subTitle"/>
          </p:nvPr>
        </p:nvSpPr>
        <p:spPr>
          <a:xfrm>
            <a:off x="656250" y="2906424"/>
            <a:ext cx="2421300" cy="34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1">
    <p:bg>
      <p:bgPr>
        <a:solidFill>
          <a:schemeClr val="accent3"/>
        </a:solidFill>
      </p:bgPr>
    </p:bg>
    <p:spTree>
      <p:nvGrpSpPr>
        <p:cNvPr id="179" name="Shape 179"/>
        <p:cNvGrpSpPr/>
        <p:nvPr/>
      </p:nvGrpSpPr>
      <p:grpSpPr>
        <a:xfrm>
          <a:off x="0" y="0"/>
          <a:ext cx="0" cy="0"/>
          <a:chOff x="0" y="0"/>
          <a:chExt cx="0" cy="0"/>
        </a:xfrm>
      </p:grpSpPr>
      <p:grpSp>
        <p:nvGrpSpPr>
          <p:cNvPr id="180" name="Google Shape;180;p24"/>
          <p:cNvGrpSpPr/>
          <p:nvPr/>
        </p:nvGrpSpPr>
        <p:grpSpPr>
          <a:xfrm rot="1351459">
            <a:off x="211922" y="-2403121"/>
            <a:ext cx="9565900" cy="9196519"/>
            <a:chOff x="1786775" y="1002200"/>
            <a:chExt cx="3861800" cy="3712875"/>
          </a:xfrm>
        </p:grpSpPr>
        <p:sp>
          <p:nvSpPr>
            <p:cNvPr id="181" name="Google Shape;181;p24"/>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4"/>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4"/>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2"/>
              </a:buClr>
              <a:buSzPts val="2800"/>
              <a:buNone/>
              <a:defRPr>
                <a:solidFill>
                  <a:schemeClr val="accent3"/>
                </a:solidFill>
              </a:defRPr>
            </a:lvl1pPr>
            <a:lvl2pPr lvl="1">
              <a:spcBef>
                <a:spcPts val="0"/>
              </a:spcBef>
              <a:spcAft>
                <a:spcPts val="0"/>
              </a:spcAft>
              <a:buClr>
                <a:schemeClr val="accent2"/>
              </a:buClr>
              <a:buSzPts val="2800"/>
              <a:buNone/>
              <a:defRPr>
                <a:solidFill>
                  <a:schemeClr val="accent2"/>
                </a:solidFill>
              </a:defRPr>
            </a:lvl2pPr>
            <a:lvl3pPr lvl="2">
              <a:spcBef>
                <a:spcPts val="0"/>
              </a:spcBef>
              <a:spcAft>
                <a:spcPts val="0"/>
              </a:spcAft>
              <a:buClr>
                <a:schemeClr val="accent2"/>
              </a:buClr>
              <a:buSzPts val="2800"/>
              <a:buNone/>
              <a:defRPr>
                <a:solidFill>
                  <a:schemeClr val="accent2"/>
                </a:solidFill>
              </a:defRPr>
            </a:lvl3pPr>
            <a:lvl4pPr lvl="3">
              <a:spcBef>
                <a:spcPts val="0"/>
              </a:spcBef>
              <a:spcAft>
                <a:spcPts val="0"/>
              </a:spcAft>
              <a:buClr>
                <a:schemeClr val="accent2"/>
              </a:buClr>
              <a:buSzPts val="2800"/>
              <a:buNone/>
              <a:defRPr>
                <a:solidFill>
                  <a:schemeClr val="accent2"/>
                </a:solidFill>
              </a:defRPr>
            </a:lvl4pPr>
            <a:lvl5pPr lvl="4">
              <a:spcBef>
                <a:spcPts val="0"/>
              </a:spcBef>
              <a:spcAft>
                <a:spcPts val="0"/>
              </a:spcAft>
              <a:buClr>
                <a:schemeClr val="accent2"/>
              </a:buClr>
              <a:buSzPts val="2800"/>
              <a:buNone/>
              <a:defRPr>
                <a:solidFill>
                  <a:schemeClr val="accent2"/>
                </a:solidFill>
              </a:defRPr>
            </a:lvl5pPr>
            <a:lvl6pPr lvl="5">
              <a:spcBef>
                <a:spcPts val="0"/>
              </a:spcBef>
              <a:spcAft>
                <a:spcPts val="0"/>
              </a:spcAft>
              <a:buClr>
                <a:schemeClr val="accent2"/>
              </a:buClr>
              <a:buSzPts val="2800"/>
              <a:buNone/>
              <a:defRPr>
                <a:solidFill>
                  <a:schemeClr val="accent2"/>
                </a:solidFill>
              </a:defRPr>
            </a:lvl6pPr>
            <a:lvl7pPr lvl="6">
              <a:spcBef>
                <a:spcPts val="0"/>
              </a:spcBef>
              <a:spcAft>
                <a:spcPts val="0"/>
              </a:spcAft>
              <a:buClr>
                <a:schemeClr val="accent2"/>
              </a:buClr>
              <a:buSzPts val="2800"/>
              <a:buNone/>
              <a:defRPr>
                <a:solidFill>
                  <a:schemeClr val="accent2"/>
                </a:solidFill>
              </a:defRPr>
            </a:lvl7pPr>
            <a:lvl8pPr lvl="7">
              <a:spcBef>
                <a:spcPts val="0"/>
              </a:spcBef>
              <a:spcAft>
                <a:spcPts val="0"/>
              </a:spcAft>
              <a:buClr>
                <a:schemeClr val="accent2"/>
              </a:buClr>
              <a:buSzPts val="2800"/>
              <a:buNone/>
              <a:defRPr>
                <a:solidFill>
                  <a:schemeClr val="accent2"/>
                </a:solidFill>
              </a:defRPr>
            </a:lvl8pPr>
            <a:lvl9pPr lvl="8">
              <a:spcBef>
                <a:spcPts val="0"/>
              </a:spcBef>
              <a:spcAft>
                <a:spcPts val="0"/>
              </a:spcAft>
              <a:buClr>
                <a:schemeClr val="accent2"/>
              </a:buClr>
              <a:buSzPts val="2800"/>
              <a:buNone/>
              <a:defRPr>
                <a:solidFill>
                  <a:schemeClr val="accent2"/>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2">
    <p:bg>
      <p:bgPr>
        <a:solidFill>
          <a:schemeClr val="accent3"/>
        </a:solidFill>
      </p:bgPr>
    </p:bg>
    <p:spTree>
      <p:nvGrpSpPr>
        <p:cNvPr id="185" name="Shape 185"/>
        <p:cNvGrpSpPr/>
        <p:nvPr/>
      </p:nvGrpSpPr>
      <p:grpSpPr>
        <a:xfrm>
          <a:off x="0" y="0"/>
          <a:ext cx="0" cy="0"/>
          <a:chOff x="0" y="0"/>
          <a:chExt cx="0" cy="0"/>
        </a:xfrm>
      </p:grpSpPr>
      <p:grpSp>
        <p:nvGrpSpPr>
          <p:cNvPr id="186" name="Google Shape;186;p25"/>
          <p:cNvGrpSpPr/>
          <p:nvPr/>
        </p:nvGrpSpPr>
        <p:grpSpPr>
          <a:xfrm rot="1351459">
            <a:off x="-548941" y="-2589869"/>
            <a:ext cx="10242340" cy="9846873"/>
            <a:chOff x="1786775" y="1002200"/>
            <a:chExt cx="3861800" cy="3712875"/>
          </a:xfrm>
        </p:grpSpPr>
        <p:sp>
          <p:nvSpPr>
            <p:cNvPr id="187" name="Google Shape;187;p25"/>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5"/>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5"/>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 name="Google Shape;190;p25"/>
          <p:cNvSpPr txBox="1"/>
          <p:nvPr>
            <p:ph type="title"/>
          </p:nvPr>
        </p:nvSpPr>
        <p:spPr>
          <a:xfrm>
            <a:off x="685800" y="445025"/>
            <a:ext cx="77724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2800"/>
              <a:buNone/>
              <a:defRPr>
                <a:solidFill>
                  <a:schemeClr val="accent3"/>
                </a:solidFill>
              </a:defRPr>
            </a:lvl1pPr>
            <a:lvl2pPr lvl="1" algn="ctr">
              <a:spcBef>
                <a:spcPts val="0"/>
              </a:spcBef>
              <a:spcAft>
                <a:spcPts val="0"/>
              </a:spcAft>
              <a:buClr>
                <a:schemeClr val="accent3"/>
              </a:buClr>
              <a:buSzPts val="2800"/>
              <a:buNone/>
              <a:defRPr>
                <a:solidFill>
                  <a:schemeClr val="accent3"/>
                </a:solidFill>
              </a:defRPr>
            </a:lvl2pPr>
            <a:lvl3pPr lvl="2" algn="ctr">
              <a:spcBef>
                <a:spcPts val="0"/>
              </a:spcBef>
              <a:spcAft>
                <a:spcPts val="0"/>
              </a:spcAft>
              <a:buClr>
                <a:schemeClr val="accent3"/>
              </a:buClr>
              <a:buSzPts val="2800"/>
              <a:buNone/>
              <a:defRPr>
                <a:solidFill>
                  <a:schemeClr val="accent3"/>
                </a:solidFill>
              </a:defRPr>
            </a:lvl3pPr>
            <a:lvl4pPr lvl="3" algn="ctr">
              <a:spcBef>
                <a:spcPts val="0"/>
              </a:spcBef>
              <a:spcAft>
                <a:spcPts val="0"/>
              </a:spcAft>
              <a:buClr>
                <a:schemeClr val="accent3"/>
              </a:buClr>
              <a:buSzPts val="2800"/>
              <a:buNone/>
              <a:defRPr>
                <a:solidFill>
                  <a:schemeClr val="accent3"/>
                </a:solidFill>
              </a:defRPr>
            </a:lvl4pPr>
            <a:lvl5pPr lvl="4" algn="ctr">
              <a:spcBef>
                <a:spcPts val="0"/>
              </a:spcBef>
              <a:spcAft>
                <a:spcPts val="0"/>
              </a:spcAft>
              <a:buClr>
                <a:schemeClr val="accent3"/>
              </a:buClr>
              <a:buSzPts val="2800"/>
              <a:buNone/>
              <a:defRPr>
                <a:solidFill>
                  <a:schemeClr val="accent3"/>
                </a:solidFill>
              </a:defRPr>
            </a:lvl5pPr>
            <a:lvl6pPr lvl="5" algn="ctr">
              <a:spcBef>
                <a:spcPts val="0"/>
              </a:spcBef>
              <a:spcAft>
                <a:spcPts val="0"/>
              </a:spcAft>
              <a:buClr>
                <a:schemeClr val="accent3"/>
              </a:buClr>
              <a:buSzPts val="2800"/>
              <a:buNone/>
              <a:defRPr>
                <a:solidFill>
                  <a:schemeClr val="accent3"/>
                </a:solidFill>
              </a:defRPr>
            </a:lvl6pPr>
            <a:lvl7pPr lvl="6" algn="ctr">
              <a:spcBef>
                <a:spcPts val="0"/>
              </a:spcBef>
              <a:spcAft>
                <a:spcPts val="0"/>
              </a:spcAft>
              <a:buClr>
                <a:schemeClr val="accent3"/>
              </a:buClr>
              <a:buSzPts val="2800"/>
              <a:buNone/>
              <a:defRPr>
                <a:solidFill>
                  <a:schemeClr val="accent3"/>
                </a:solidFill>
              </a:defRPr>
            </a:lvl7pPr>
            <a:lvl8pPr lvl="7" algn="ctr">
              <a:spcBef>
                <a:spcPts val="0"/>
              </a:spcBef>
              <a:spcAft>
                <a:spcPts val="0"/>
              </a:spcAft>
              <a:buClr>
                <a:schemeClr val="accent3"/>
              </a:buClr>
              <a:buSzPts val="2800"/>
              <a:buNone/>
              <a:defRPr>
                <a:solidFill>
                  <a:schemeClr val="accent3"/>
                </a:solidFill>
              </a:defRPr>
            </a:lvl8pPr>
            <a:lvl9pPr lvl="8" algn="ctr">
              <a:spcBef>
                <a:spcPts val="0"/>
              </a:spcBef>
              <a:spcAft>
                <a:spcPts val="0"/>
              </a:spcAft>
              <a:buClr>
                <a:schemeClr val="accent3"/>
              </a:buClr>
              <a:buSzPts val="2800"/>
              <a:buNone/>
              <a:defRPr>
                <a:solidFill>
                  <a:schemeClr val="accent3"/>
                </a:solidFill>
              </a:defRPr>
            </a:lvl9pPr>
          </a:lstStyle>
          <a:p/>
        </p:txBody>
      </p:sp>
      <p:sp>
        <p:nvSpPr>
          <p:cNvPr id="191" name="Google Shape;191;p25"/>
          <p:cNvSpPr txBox="1"/>
          <p:nvPr>
            <p:ph idx="1" type="subTitle"/>
          </p:nvPr>
        </p:nvSpPr>
        <p:spPr>
          <a:xfrm>
            <a:off x="3013825"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2" name="Google Shape;192;p25"/>
          <p:cNvSpPr txBox="1"/>
          <p:nvPr>
            <p:ph idx="2" type="subTitle"/>
          </p:nvPr>
        </p:nvSpPr>
        <p:spPr>
          <a:xfrm>
            <a:off x="3280904"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3" name="Google Shape;193;p25"/>
          <p:cNvSpPr txBox="1"/>
          <p:nvPr>
            <p:ph idx="3" type="subTitle"/>
          </p:nvPr>
        </p:nvSpPr>
        <p:spPr>
          <a:xfrm>
            <a:off x="4473700"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4" name="Google Shape;194;p25"/>
          <p:cNvSpPr txBox="1"/>
          <p:nvPr>
            <p:ph idx="4" type="subTitle"/>
          </p:nvPr>
        </p:nvSpPr>
        <p:spPr>
          <a:xfrm>
            <a:off x="4737363"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5" name="Google Shape;195;p25"/>
          <p:cNvSpPr txBox="1"/>
          <p:nvPr>
            <p:ph idx="5" type="subTitle"/>
          </p:nvPr>
        </p:nvSpPr>
        <p:spPr>
          <a:xfrm>
            <a:off x="5933575"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6" name="Google Shape;196;p25"/>
          <p:cNvSpPr txBox="1"/>
          <p:nvPr>
            <p:ph idx="6" type="subTitle"/>
          </p:nvPr>
        </p:nvSpPr>
        <p:spPr>
          <a:xfrm>
            <a:off x="6191931"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7" name="Google Shape;197;p25"/>
          <p:cNvSpPr txBox="1"/>
          <p:nvPr>
            <p:ph idx="7" type="subTitle"/>
          </p:nvPr>
        </p:nvSpPr>
        <p:spPr>
          <a:xfrm>
            <a:off x="1553950"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8" name="Google Shape;198;p25"/>
          <p:cNvSpPr txBox="1"/>
          <p:nvPr>
            <p:ph idx="8" type="subTitle"/>
          </p:nvPr>
        </p:nvSpPr>
        <p:spPr>
          <a:xfrm>
            <a:off x="1820825"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3">
    <p:bg>
      <p:bgPr>
        <a:solidFill>
          <a:schemeClr val="accent3"/>
        </a:solidFill>
      </p:bgPr>
    </p:bg>
    <p:spTree>
      <p:nvGrpSpPr>
        <p:cNvPr id="199" name="Shape 199"/>
        <p:cNvGrpSpPr/>
        <p:nvPr/>
      </p:nvGrpSpPr>
      <p:grpSpPr>
        <a:xfrm>
          <a:off x="0" y="0"/>
          <a:ext cx="0" cy="0"/>
          <a:chOff x="0" y="0"/>
          <a:chExt cx="0" cy="0"/>
        </a:xfrm>
      </p:grpSpPr>
      <p:grpSp>
        <p:nvGrpSpPr>
          <p:cNvPr id="200" name="Google Shape;200;p26"/>
          <p:cNvGrpSpPr/>
          <p:nvPr/>
        </p:nvGrpSpPr>
        <p:grpSpPr>
          <a:xfrm rot="1351516">
            <a:off x="-465843" y="-2509666"/>
            <a:ext cx="10075598" cy="9686905"/>
            <a:chOff x="1786775" y="1002200"/>
            <a:chExt cx="3861800" cy="3712875"/>
          </a:xfrm>
        </p:grpSpPr>
        <p:sp>
          <p:nvSpPr>
            <p:cNvPr id="201" name="Google Shape;201;p26"/>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6"/>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6"/>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
        <p:nvSpPr>
          <p:cNvPr id="205" name="Google Shape;205;p26"/>
          <p:cNvSpPr txBox="1"/>
          <p:nvPr>
            <p:ph idx="1" type="subTitle"/>
          </p:nvPr>
        </p:nvSpPr>
        <p:spPr>
          <a:xfrm>
            <a:off x="2553500" y="2642263"/>
            <a:ext cx="1957500" cy="771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6" name="Google Shape;206;p26"/>
          <p:cNvSpPr txBox="1"/>
          <p:nvPr>
            <p:ph idx="2" type="subTitle"/>
          </p:nvPr>
        </p:nvSpPr>
        <p:spPr>
          <a:xfrm>
            <a:off x="2553500" y="2183388"/>
            <a:ext cx="1957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7" name="Google Shape;207;p26"/>
          <p:cNvSpPr txBox="1"/>
          <p:nvPr>
            <p:ph idx="3" type="subTitle"/>
          </p:nvPr>
        </p:nvSpPr>
        <p:spPr>
          <a:xfrm>
            <a:off x="6543896" y="2642263"/>
            <a:ext cx="1957500" cy="771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chemeClr val="dk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8" name="Google Shape;208;p26"/>
          <p:cNvSpPr txBox="1"/>
          <p:nvPr>
            <p:ph idx="4" type="subTitle"/>
          </p:nvPr>
        </p:nvSpPr>
        <p:spPr>
          <a:xfrm>
            <a:off x="6543889" y="2183388"/>
            <a:ext cx="1957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text lines 2">
  <p:cSld name="CUSTOM_14">
    <p:spTree>
      <p:nvGrpSpPr>
        <p:cNvPr id="209" name="Shape 209"/>
        <p:cNvGrpSpPr/>
        <p:nvPr/>
      </p:nvGrpSpPr>
      <p:grpSpPr>
        <a:xfrm>
          <a:off x="0" y="0"/>
          <a:ext cx="0" cy="0"/>
          <a:chOff x="0" y="0"/>
          <a:chExt cx="0" cy="0"/>
        </a:xfrm>
      </p:grpSpPr>
      <p:grpSp>
        <p:nvGrpSpPr>
          <p:cNvPr id="210" name="Google Shape;210;p27"/>
          <p:cNvGrpSpPr/>
          <p:nvPr/>
        </p:nvGrpSpPr>
        <p:grpSpPr>
          <a:xfrm rot="1351476">
            <a:off x="-930621" y="-2956783"/>
            <a:ext cx="11005343" cy="10580795"/>
            <a:chOff x="1786775" y="1002200"/>
            <a:chExt cx="3861800" cy="3712875"/>
          </a:xfrm>
        </p:grpSpPr>
        <p:sp>
          <p:nvSpPr>
            <p:cNvPr id="211" name="Google Shape;211;p27"/>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7"/>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7"/>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 name="Google Shape;214;p27"/>
          <p:cNvSpPr txBox="1"/>
          <p:nvPr>
            <p:ph idx="1" type="subTitle"/>
          </p:nvPr>
        </p:nvSpPr>
        <p:spPr>
          <a:xfrm>
            <a:off x="888763" y="3515500"/>
            <a:ext cx="24213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5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5" name="Google Shape;215;p27"/>
          <p:cNvSpPr txBox="1"/>
          <p:nvPr>
            <p:ph idx="2" type="subTitle"/>
          </p:nvPr>
        </p:nvSpPr>
        <p:spPr>
          <a:xfrm>
            <a:off x="5775188" y="1976800"/>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6" name="Google Shape;216;p27"/>
          <p:cNvSpPr txBox="1"/>
          <p:nvPr>
            <p:ph idx="3" type="subTitle"/>
          </p:nvPr>
        </p:nvSpPr>
        <p:spPr>
          <a:xfrm>
            <a:off x="905038" y="1987475"/>
            <a:ext cx="24213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7" name="Google Shape;217;p27"/>
          <p:cNvSpPr txBox="1"/>
          <p:nvPr>
            <p:ph idx="4" type="subTitle"/>
          </p:nvPr>
        </p:nvSpPr>
        <p:spPr>
          <a:xfrm>
            <a:off x="888763" y="3098075"/>
            <a:ext cx="24213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8" name="Google Shape;218;p27"/>
          <p:cNvSpPr txBox="1"/>
          <p:nvPr>
            <p:ph idx="5" type="subTitle"/>
          </p:nvPr>
        </p:nvSpPr>
        <p:spPr>
          <a:xfrm>
            <a:off x="5775188" y="154870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9" name="Google Shape;219;p27"/>
          <p:cNvSpPr txBox="1"/>
          <p:nvPr>
            <p:ph idx="6" type="subTitle"/>
          </p:nvPr>
        </p:nvSpPr>
        <p:spPr>
          <a:xfrm>
            <a:off x="905038" y="1548700"/>
            <a:ext cx="24213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0" name="Google Shape;220;p27"/>
          <p:cNvSpPr txBox="1"/>
          <p:nvPr>
            <p:ph idx="7" type="subTitle"/>
          </p:nvPr>
        </p:nvSpPr>
        <p:spPr>
          <a:xfrm>
            <a:off x="5775188" y="3505238"/>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1" name="Google Shape;221;p27"/>
          <p:cNvSpPr txBox="1"/>
          <p:nvPr>
            <p:ph idx="8" type="subTitle"/>
          </p:nvPr>
        </p:nvSpPr>
        <p:spPr>
          <a:xfrm>
            <a:off x="5775188" y="3077138"/>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2" name="Google Shape;22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FFFFFF"/>
              </a:buClr>
              <a:buSzPts val="2800"/>
              <a:buNone/>
              <a:defRPr>
                <a:solidFill>
                  <a:schemeClr val="lt1"/>
                </a:solidFill>
              </a:defRPr>
            </a:lvl1pPr>
            <a:lvl2pPr lvl="1">
              <a:spcBef>
                <a:spcPts val="0"/>
              </a:spcBef>
              <a:spcAft>
                <a:spcPts val="0"/>
              </a:spcAft>
              <a:buClr>
                <a:srgbClr val="FFFFFF"/>
              </a:buClr>
              <a:buSzPts val="2800"/>
              <a:buNone/>
              <a:defRPr>
                <a:solidFill>
                  <a:srgbClr val="FFFFFF"/>
                </a:solidFill>
              </a:defRPr>
            </a:lvl2pPr>
            <a:lvl3pPr lvl="2">
              <a:spcBef>
                <a:spcPts val="0"/>
              </a:spcBef>
              <a:spcAft>
                <a:spcPts val="0"/>
              </a:spcAft>
              <a:buClr>
                <a:srgbClr val="FFFFFF"/>
              </a:buClr>
              <a:buSzPts val="2800"/>
              <a:buNone/>
              <a:defRPr>
                <a:solidFill>
                  <a:srgbClr val="FFFFFF"/>
                </a:solidFill>
              </a:defRPr>
            </a:lvl3pPr>
            <a:lvl4pPr lvl="3">
              <a:spcBef>
                <a:spcPts val="0"/>
              </a:spcBef>
              <a:spcAft>
                <a:spcPts val="0"/>
              </a:spcAft>
              <a:buClr>
                <a:srgbClr val="FFFFFF"/>
              </a:buClr>
              <a:buSzPts val="2800"/>
              <a:buNone/>
              <a:defRPr>
                <a:solidFill>
                  <a:srgbClr val="FFFFFF"/>
                </a:solidFill>
              </a:defRPr>
            </a:lvl4pPr>
            <a:lvl5pPr lvl="4">
              <a:spcBef>
                <a:spcPts val="0"/>
              </a:spcBef>
              <a:spcAft>
                <a:spcPts val="0"/>
              </a:spcAft>
              <a:buClr>
                <a:srgbClr val="FFFFFF"/>
              </a:buClr>
              <a:buSzPts val="2800"/>
              <a:buNone/>
              <a:defRPr>
                <a:solidFill>
                  <a:srgbClr val="FFFFFF"/>
                </a:solidFill>
              </a:defRPr>
            </a:lvl5pPr>
            <a:lvl6pPr lvl="5">
              <a:spcBef>
                <a:spcPts val="0"/>
              </a:spcBef>
              <a:spcAft>
                <a:spcPts val="0"/>
              </a:spcAft>
              <a:buClr>
                <a:srgbClr val="FFFFFF"/>
              </a:buClr>
              <a:buSzPts val="2800"/>
              <a:buNone/>
              <a:defRPr>
                <a:solidFill>
                  <a:srgbClr val="FFFFFF"/>
                </a:solidFill>
              </a:defRPr>
            </a:lvl6pPr>
            <a:lvl7pPr lvl="6">
              <a:spcBef>
                <a:spcPts val="0"/>
              </a:spcBef>
              <a:spcAft>
                <a:spcPts val="0"/>
              </a:spcAft>
              <a:buClr>
                <a:srgbClr val="FFFFFF"/>
              </a:buClr>
              <a:buSzPts val="2800"/>
              <a:buNone/>
              <a:defRPr>
                <a:solidFill>
                  <a:srgbClr val="FFFFFF"/>
                </a:solidFill>
              </a:defRPr>
            </a:lvl7pPr>
            <a:lvl8pPr lvl="7">
              <a:spcBef>
                <a:spcPts val="0"/>
              </a:spcBef>
              <a:spcAft>
                <a:spcPts val="0"/>
              </a:spcAft>
              <a:buClr>
                <a:srgbClr val="FFFFFF"/>
              </a:buClr>
              <a:buSzPts val="2800"/>
              <a:buNone/>
              <a:defRPr>
                <a:solidFill>
                  <a:srgbClr val="FFFFFF"/>
                </a:solidFill>
              </a:defRPr>
            </a:lvl8pPr>
            <a:lvl9pPr lvl="8">
              <a:spcBef>
                <a:spcPts val="0"/>
              </a:spcBef>
              <a:spcAft>
                <a:spcPts val="0"/>
              </a:spcAft>
              <a:buClr>
                <a:srgbClr val="FFFFFF"/>
              </a:buClr>
              <a:buSzPts val="2800"/>
              <a:buNone/>
              <a:defRPr>
                <a:solidFill>
                  <a:srgbClr val="FFFFFF"/>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slide">
  <p:cSld name="CUSTOM_15">
    <p:spTree>
      <p:nvGrpSpPr>
        <p:cNvPr id="223" name="Shape 223"/>
        <p:cNvGrpSpPr/>
        <p:nvPr/>
      </p:nvGrpSpPr>
      <p:grpSpPr>
        <a:xfrm>
          <a:off x="0" y="0"/>
          <a:ext cx="0" cy="0"/>
          <a:chOff x="0" y="0"/>
          <a:chExt cx="0" cy="0"/>
        </a:xfrm>
      </p:grpSpPr>
      <p:sp>
        <p:nvSpPr>
          <p:cNvPr id="224" name="Google Shape;224;p28"/>
          <p:cNvSpPr txBox="1"/>
          <p:nvPr>
            <p:ph type="title"/>
          </p:nvPr>
        </p:nvSpPr>
        <p:spPr>
          <a:xfrm>
            <a:off x="723900" y="695063"/>
            <a:ext cx="4314300" cy="9906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sz="5000">
                <a:solidFill>
                  <a:schemeClr val="accent3"/>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5" name="Google Shape;225;p28"/>
          <p:cNvSpPr txBox="1"/>
          <p:nvPr>
            <p:ph idx="1" type="subTitle"/>
          </p:nvPr>
        </p:nvSpPr>
        <p:spPr>
          <a:xfrm>
            <a:off x="723900" y="1763872"/>
            <a:ext cx="4314300" cy="137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800"/>
              <a:buNone/>
              <a:defRPr sz="1400">
                <a:solidFill>
                  <a:schemeClr val="dk1"/>
                </a:solidFill>
                <a:latin typeface="Raleway"/>
                <a:ea typeface="Raleway"/>
                <a:cs typeface="Raleway"/>
                <a:sym typeface="Raleway"/>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grpSp>
        <p:nvGrpSpPr>
          <p:cNvPr id="226" name="Google Shape;226;p28"/>
          <p:cNvGrpSpPr/>
          <p:nvPr/>
        </p:nvGrpSpPr>
        <p:grpSpPr>
          <a:xfrm>
            <a:off x="3593993" y="923925"/>
            <a:ext cx="5102063" cy="2701287"/>
            <a:chOff x="847550" y="1140325"/>
            <a:chExt cx="6229625" cy="3298275"/>
          </a:xfrm>
        </p:grpSpPr>
        <p:sp>
          <p:nvSpPr>
            <p:cNvPr id="227" name="Google Shape;227;p28"/>
            <p:cNvSpPr/>
            <p:nvPr/>
          </p:nvSpPr>
          <p:spPr>
            <a:xfrm>
              <a:off x="936450" y="2929100"/>
              <a:ext cx="555825" cy="464275"/>
            </a:xfrm>
            <a:custGeom>
              <a:rect b="b" l="l" r="r" t="t"/>
              <a:pathLst>
                <a:path extrusionOk="0" h="18571" w="22233">
                  <a:moveTo>
                    <a:pt x="12216" y="0"/>
                  </a:moveTo>
                  <a:cubicBezTo>
                    <a:pt x="11729" y="0"/>
                    <a:pt x="11239" y="41"/>
                    <a:pt x="10761" y="114"/>
                  </a:cubicBezTo>
                  <a:cubicBezTo>
                    <a:pt x="2584" y="1360"/>
                    <a:pt x="1" y="11847"/>
                    <a:pt x="6657" y="16741"/>
                  </a:cubicBezTo>
                  <a:cubicBezTo>
                    <a:pt x="8378" y="18006"/>
                    <a:pt x="10272" y="18570"/>
                    <a:pt x="12112" y="18570"/>
                  </a:cubicBezTo>
                  <a:cubicBezTo>
                    <a:pt x="17391" y="18570"/>
                    <a:pt x="22232" y="13928"/>
                    <a:pt x="21308" y="7865"/>
                  </a:cubicBezTo>
                  <a:lnTo>
                    <a:pt x="21308" y="7865"/>
                  </a:lnTo>
                  <a:lnTo>
                    <a:pt x="12159" y="9263"/>
                  </a:lnTo>
                  <a:lnTo>
                    <a:pt x="13162" y="53"/>
                  </a:lnTo>
                  <a:cubicBezTo>
                    <a:pt x="12850" y="18"/>
                    <a:pt x="12534" y="0"/>
                    <a:pt x="12216"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8"/>
            <p:cNvSpPr/>
            <p:nvPr/>
          </p:nvSpPr>
          <p:spPr>
            <a:xfrm>
              <a:off x="1286775" y="2931175"/>
              <a:ext cx="174025" cy="177100"/>
            </a:xfrm>
            <a:custGeom>
              <a:rect b="b" l="l" r="r" t="t"/>
              <a:pathLst>
                <a:path extrusionOk="0" h="7084" w="6961">
                  <a:moveTo>
                    <a:pt x="1125" y="1"/>
                  </a:moveTo>
                  <a:lnTo>
                    <a:pt x="0" y="7083"/>
                  </a:lnTo>
                  <a:lnTo>
                    <a:pt x="0" y="7083"/>
                  </a:lnTo>
                  <a:lnTo>
                    <a:pt x="6961" y="5776"/>
                  </a:lnTo>
                  <a:cubicBezTo>
                    <a:pt x="6961" y="5776"/>
                    <a:pt x="5958" y="1825"/>
                    <a:pt x="11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8"/>
            <p:cNvSpPr/>
            <p:nvPr/>
          </p:nvSpPr>
          <p:spPr>
            <a:xfrm>
              <a:off x="5318750" y="3794425"/>
              <a:ext cx="553225" cy="553225"/>
            </a:xfrm>
            <a:custGeom>
              <a:rect b="b" l="l" r="r" t="t"/>
              <a:pathLst>
                <a:path extrusionOk="0" h="22129" w="22129">
                  <a:moveTo>
                    <a:pt x="11242" y="7061"/>
                  </a:moveTo>
                  <a:cubicBezTo>
                    <a:pt x="13026" y="7061"/>
                    <a:pt x="14637" y="8278"/>
                    <a:pt x="15077" y="10092"/>
                  </a:cubicBezTo>
                  <a:cubicBezTo>
                    <a:pt x="15740" y="12744"/>
                    <a:pt x="13635" y="14991"/>
                    <a:pt x="11235" y="14991"/>
                  </a:cubicBezTo>
                  <a:cubicBezTo>
                    <a:pt x="10555" y="14991"/>
                    <a:pt x="9851" y="14810"/>
                    <a:pt x="9180" y="14408"/>
                  </a:cubicBezTo>
                  <a:cubicBezTo>
                    <a:pt x="6171" y="12584"/>
                    <a:pt x="6870" y="8025"/>
                    <a:pt x="10305" y="7174"/>
                  </a:cubicBezTo>
                  <a:cubicBezTo>
                    <a:pt x="10619" y="7097"/>
                    <a:pt x="10933" y="7061"/>
                    <a:pt x="11242" y="7061"/>
                  </a:cubicBezTo>
                  <a:close/>
                  <a:moveTo>
                    <a:pt x="10244" y="0"/>
                  </a:moveTo>
                  <a:lnTo>
                    <a:pt x="6657" y="882"/>
                  </a:lnTo>
                  <a:lnTo>
                    <a:pt x="6718" y="3101"/>
                  </a:lnTo>
                  <a:cubicBezTo>
                    <a:pt x="5989" y="3496"/>
                    <a:pt x="5350" y="3952"/>
                    <a:pt x="4773" y="4529"/>
                  </a:cubicBezTo>
                  <a:lnTo>
                    <a:pt x="2645" y="3800"/>
                  </a:lnTo>
                  <a:lnTo>
                    <a:pt x="761" y="6961"/>
                  </a:lnTo>
                  <a:lnTo>
                    <a:pt x="2372" y="8511"/>
                  </a:lnTo>
                  <a:cubicBezTo>
                    <a:pt x="2128" y="9271"/>
                    <a:pt x="2007" y="10092"/>
                    <a:pt x="1976" y="10882"/>
                  </a:cubicBezTo>
                  <a:lnTo>
                    <a:pt x="1" y="11885"/>
                  </a:lnTo>
                  <a:lnTo>
                    <a:pt x="882" y="15472"/>
                  </a:lnTo>
                  <a:lnTo>
                    <a:pt x="3101" y="15411"/>
                  </a:lnTo>
                  <a:cubicBezTo>
                    <a:pt x="3466" y="16140"/>
                    <a:pt x="3952" y="16779"/>
                    <a:pt x="4530" y="17356"/>
                  </a:cubicBezTo>
                  <a:lnTo>
                    <a:pt x="3800" y="19484"/>
                  </a:lnTo>
                  <a:lnTo>
                    <a:pt x="6961" y="21368"/>
                  </a:lnTo>
                  <a:lnTo>
                    <a:pt x="8511" y="19757"/>
                  </a:lnTo>
                  <a:cubicBezTo>
                    <a:pt x="9271" y="20001"/>
                    <a:pt x="10092" y="20122"/>
                    <a:pt x="10882" y="20153"/>
                  </a:cubicBezTo>
                  <a:lnTo>
                    <a:pt x="11885" y="22128"/>
                  </a:lnTo>
                  <a:lnTo>
                    <a:pt x="15472" y="21277"/>
                  </a:lnTo>
                  <a:lnTo>
                    <a:pt x="15411" y="19028"/>
                  </a:lnTo>
                  <a:cubicBezTo>
                    <a:pt x="16141" y="18663"/>
                    <a:pt x="16779" y="18177"/>
                    <a:pt x="17357" y="17630"/>
                  </a:cubicBezTo>
                  <a:lnTo>
                    <a:pt x="19484" y="18329"/>
                  </a:lnTo>
                  <a:lnTo>
                    <a:pt x="21369" y="15168"/>
                  </a:lnTo>
                  <a:lnTo>
                    <a:pt x="19758" y="13617"/>
                  </a:lnTo>
                  <a:cubicBezTo>
                    <a:pt x="20001" y="12858"/>
                    <a:pt x="20123" y="12037"/>
                    <a:pt x="20153" y="11247"/>
                  </a:cubicBezTo>
                  <a:lnTo>
                    <a:pt x="22129" y="10244"/>
                  </a:lnTo>
                  <a:lnTo>
                    <a:pt x="21278" y="6657"/>
                  </a:lnTo>
                  <a:lnTo>
                    <a:pt x="19028" y="6718"/>
                  </a:lnTo>
                  <a:cubicBezTo>
                    <a:pt x="18664" y="5988"/>
                    <a:pt x="18177" y="5350"/>
                    <a:pt x="17630" y="4772"/>
                  </a:cubicBezTo>
                  <a:lnTo>
                    <a:pt x="18329" y="2645"/>
                  </a:lnTo>
                  <a:lnTo>
                    <a:pt x="15168" y="760"/>
                  </a:lnTo>
                  <a:lnTo>
                    <a:pt x="13618" y="2371"/>
                  </a:lnTo>
                  <a:cubicBezTo>
                    <a:pt x="12858" y="2128"/>
                    <a:pt x="12037" y="2006"/>
                    <a:pt x="11247" y="1976"/>
                  </a:cubicBezTo>
                  <a:lnTo>
                    <a:pt x="1024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8"/>
            <p:cNvSpPr/>
            <p:nvPr/>
          </p:nvSpPr>
          <p:spPr>
            <a:xfrm>
              <a:off x="5496575" y="3969950"/>
              <a:ext cx="205950" cy="201900"/>
            </a:xfrm>
            <a:custGeom>
              <a:rect b="b" l="l" r="r" t="t"/>
              <a:pathLst>
                <a:path extrusionOk="0" h="8076" w="8238">
                  <a:moveTo>
                    <a:pt x="4164" y="1"/>
                  </a:moveTo>
                  <a:cubicBezTo>
                    <a:pt x="3830" y="1"/>
                    <a:pt x="3496" y="61"/>
                    <a:pt x="3192" y="153"/>
                  </a:cubicBezTo>
                  <a:cubicBezTo>
                    <a:pt x="3496" y="122"/>
                    <a:pt x="3830" y="92"/>
                    <a:pt x="4134" y="61"/>
                  </a:cubicBezTo>
                  <a:cubicBezTo>
                    <a:pt x="5016" y="92"/>
                    <a:pt x="5867" y="396"/>
                    <a:pt x="6566" y="973"/>
                  </a:cubicBezTo>
                  <a:cubicBezTo>
                    <a:pt x="7569" y="1794"/>
                    <a:pt x="8086" y="3071"/>
                    <a:pt x="7934" y="4378"/>
                  </a:cubicBezTo>
                  <a:cubicBezTo>
                    <a:pt x="7903" y="4742"/>
                    <a:pt x="7812" y="5107"/>
                    <a:pt x="7660" y="5441"/>
                  </a:cubicBezTo>
                  <a:cubicBezTo>
                    <a:pt x="7508" y="5806"/>
                    <a:pt x="7326" y="6141"/>
                    <a:pt x="7052" y="6444"/>
                  </a:cubicBezTo>
                  <a:cubicBezTo>
                    <a:pt x="6318" y="7325"/>
                    <a:pt x="5238" y="7815"/>
                    <a:pt x="4129" y="7815"/>
                  </a:cubicBezTo>
                  <a:cubicBezTo>
                    <a:pt x="3630" y="7815"/>
                    <a:pt x="3126" y="7716"/>
                    <a:pt x="2645" y="7508"/>
                  </a:cubicBezTo>
                  <a:cubicBezTo>
                    <a:pt x="1946" y="7235"/>
                    <a:pt x="1338" y="6748"/>
                    <a:pt x="912" y="6110"/>
                  </a:cubicBezTo>
                  <a:cubicBezTo>
                    <a:pt x="547" y="5533"/>
                    <a:pt x="304" y="4864"/>
                    <a:pt x="274" y="4195"/>
                  </a:cubicBezTo>
                  <a:cubicBezTo>
                    <a:pt x="243" y="3587"/>
                    <a:pt x="335" y="2979"/>
                    <a:pt x="578" y="2432"/>
                  </a:cubicBezTo>
                  <a:cubicBezTo>
                    <a:pt x="912" y="1612"/>
                    <a:pt x="1520" y="943"/>
                    <a:pt x="2280" y="517"/>
                  </a:cubicBezTo>
                  <a:cubicBezTo>
                    <a:pt x="2584" y="396"/>
                    <a:pt x="2888" y="274"/>
                    <a:pt x="3192" y="153"/>
                  </a:cubicBezTo>
                  <a:lnTo>
                    <a:pt x="3192" y="153"/>
                  </a:lnTo>
                  <a:cubicBezTo>
                    <a:pt x="2857" y="213"/>
                    <a:pt x="2554" y="305"/>
                    <a:pt x="2250" y="457"/>
                  </a:cubicBezTo>
                  <a:cubicBezTo>
                    <a:pt x="851" y="1186"/>
                    <a:pt x="0" y="2645"/>
                    <a:pt x="91" y="4226"/>
                  </a:cubicBezTo>
                  <a:cubicBezTo>
                    <a:pt x="122" y="4925"/>
                    <a:pt x="335" y="5624"/>
                    <a:pt x="760" y="6232"/>
                  </a:cubicBezTo>
                  <a:cubicBezTo>
                    <a:pt x="1186" y="6900"/>
                    <a:pt x="1824" y="7448"/>
                    <a:pt x="2554" y="7752"/>
                  </a:cubicBezTo>
                  <a:cubicBezTo>
                    <a:pt x="3067" y="7970"/>
                    <a:pt x="3608" y="8076"/>
                    <a:pt x="4142" y="8076"/>
                  </a:cubicBezTo>
                  <a:cubicBezTo>
                    <a:pt x="5316" y="8076"/>
                    <a:pt x="6462" y="7567"/>
                    <a:pt x="7234" y="6627"/>
                  </a:cubicBezTo>
                  <a:cubicBezTo>
                    <a:pt x="7508" y="6323"/>
                    <a:pt x="7721" y="5958"/>
                    <a:pt x="7873" y="5593"/>
                  </a:cubicBezTo>
                  <a:cubicBezTo>
                    <a:pt x="8025" y="5229"/>
                    <a:pt x="8116" y="4834"/>
                    <a:pt x="8146" y="4438"/>
                  </a:cubicBezTo>
                  <a:cubicBezTo>
                    <a:pt x="8238" y="3709"/>
                    <a:pt x="8116" y="2979"/>
                    <a:pt x="7812" y="2341"/>
                  </a:cubicBezTo>
                  <a:cubicBezTo>
                    <a:pt x="7538" y="1764"/>
                    <a:pt x="7143" y="1247"/>
                    <a:pt x="6657" y="882"/>
                  </a:cubicBezTo>
                  <a:cubicBezTo>
                    <a:pt x="5958" y="305"/>
                    <a:pt x="5076" y="1"/>
                    <a:pt x="416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8"/>
            <p:cNvSpPr/>
            <p:nvPr/>
          </p:nvSpPr>
          <p:spPr>
            <a:xfrm>
              <a:off x="2786800" y="3847650"/>
              <a:ext cx="607925" cy="590950"/>
            </a:xfrm>
            <a:custGeom>
              <a:rect b="b" l="l" r="r" t="t"/>
              <a:pathLst>
                <a:path extrusionOk="0" h="23638" w="24317">
                  <a:moveTo>
                    <a:pt x="12666" y="1"/>
                  </a:moveTo>
                  <a:cubicBezTo>
                    <a:pt x="11403" y="1"/>
                    <a:pt x="10142" y="205"/>
                    <a:pt x="8937" y="607"/>
                  </a:cubicBezTo>
                  <a:cubicBezTo>
                    <a:pt x="7842" y="941"/>
                    <a:pt x="6839" y="1458"/>
                    <a:pt x="5897" y="2127"/>
                  </a:cubicBezTo>
                  <a:cubicBezTo>
                    <a:pt x="5411" y="2461"/>
                    <a:pt x="4955" y="2826"/>
                    <a:pt x="4529" y="3221"/>
                  </a:cubicBezTo>
                  <a:cubicBezTo>
                    <a:pt x="4104" y="3646"/>
                    <a:pt x="3708" y="4102"/>
                    <a:pt x="3313" y="4558"/>
                  </a:cubicBezTo>
                  <a:cubicBezTo>
                    <a:pt x="122" y="8662"/>
                    <a:pt x="0" y="14346"/>
                    <a:pt x="2979" y="18601"/>
                  </a:cubicBezTo>
                  <a:cubicBezTo>
                    <a:pt x="3344" y="19087"/>
                    <a:pt x="3708" y="19543"/>
                    <a:pt x="4134" y="19999"/>
                  </a:cubicBezTo>
                  <a:cubicBezTo>
                    <a:pt x="4529" y="20425"/>
                    <a:pt x="4985" y="20790"/>
                    <a:pt x="5441" y="21154"/>
                  </a:cubicBezTo>
                  <a:cubicBezTo>
                    <a:pt x="6353" y="21884"/>
                    <a:pt x="7356" y="22431"/>
                    <a:pt x="8420" y="22826"/>
                  </a:cubicBezTo>
                  <a:cubicBezTo>
                    <a:pt x="9772" y="23367"/>
                    <a:pt x="11195" y="23637"/>
                    <a:pt x="12630" y="23637"/>
                  </a:cubicBezTo>
                  <a:cubicBezTo>
                    <a:pt x="13293" y="23637"/>
                    <a:pt x="13958" y="23580"/>
                    <a:pt x="14621" y="23464"/>
                  </a:cubicBezTo>
                  <a:cubicBezTo>
                    <a:pt x="17964" y="22917"/>
                    <a:pt x="20882" y="20941"/>
                    <a:pt x="22645" y="18054"/>
                  </a:cubicBezTo>
                  <a:cubicBezTo>
                    <a:pt x="23253" y="17081"/>
                    <a:pt x="23678" y="16048"/>
                    <a:pt x="23952" y="14954"/>
                  </a:cubicBezTo>
                  <a:cubicBezTo>
                    <a:pt x="24074" y="14528"/>
                    <a:pt x="24134" y="14133"/>
                    <a:pt x="24195" y="13738"/>
                  </a:cubicBezTo>
                  <a:cubicBezTo>
                    <a:pt x="24256" y="13434"/>
                    <a:pt x="24286" y="13130"/>
                    <a:pt x="24286" y="12826"/>
                  </a:cubicBezTo>
                  <a:cubicBezTo>
                    <a:pt x="24317" y="12583"/>
                    <a:pt x="24317" y="12340"/>
                    <a:pt x="24286" y="12096"/>
                  </a:cubicBezTo>
                  <a:cubicBezTo>
                    <a:pt x="24195" y="12340"/>
                    <a:pt x="24165" y="12583"/>
                    <a:pt x="24165" y="12826"/>
                  </a:cubicBezTo>
                  <a:cubicBezTo>
                    <a:pt x="24134" y="13130"/>
                    <a:pt x="24074" y="13403"/>
                    <a:pt x="24013" y="13707"/>
                  </a:cubicBezTo>
                  <a:cubicBezTo>
                    <a:pt x="23952" y="14102"/>
                    <a:pt x="23861" y="14498"/>
                    <a:pt x="23739" y="14862"/>
                  </a:cubicBezTo>
                  <a:cubicBezTo>
                    <a:pt x="23435" y="15926"/>
                    <a:pt x="22949" y="16929"/>
                    <a:pt x="22341" y="17872"/>
                  </a:cubicBezTo>
                  <a:cubicBezTo>
                    <a:pt x="20201" y="21193"/>
                    <a:pt x="16540" y="23076"/>
                    <a:pt x="12749" y="23076"/>
                  </a:cubicBezTo>
                  <a:cubicBezTo>
                    <a:pt x="11372" y="23076"/>
                    <a:pt x="9977" y="22828"/>
                    <a:pt x="8633" y="22309"/>
                  </a:cubicBezTo>
                  <a:cubicBezTo>
                    <a:pt x="7630" y="21914"/>
                    <a:pt x="6687" y="21367"/>
                    <a:pt x="5836" y="20698"/>
                  </a:cubicBezTo>
                  <a:cubicBezTo>
                    <a:pt x="5380" y="20334"/>
                    <a:pt x="4955" y="19969"/>
                    <a:pt x="4590" y="19574"/>
                  </a:cubicBezTo>
                  <a:cubicBezTo>
                    <a:pt x="4195" y="19148"/>
                    <a:pt x="3830" y="18692"/>
                    <a:pt x="3496" y="18236"/>
                  </a:cubicBezTo>
                  <a:cubicBezTo>
                    <a:pt x="699" y="14224"/>
                    <a:pt x="821" y="8814"/>
                    <a:pt x="3830" y="4953"/>
                  </a:cubicBezTo>
                  <a:cubicBezTo>
                    <a:pt x="4499" y="4042"/>
                    <a:pt x="5319" y="3251"/>
                    <a:pt x="6262" y="2613"/>
                  </a:cubicBezTo>
                  <a:cubicBezTo>
                    <a:pt x="7143" y="1975"/>
                    <a:pt x="8116" y="1488"/>
                    <a:pt x="9149" y="1124"/>
                  </a:cubicBezTo>
                  <a:cubicBezTo>
                    <a:pt x="10332" y="729"/>
                    <a:pt x="11561" y="532"/>
                    <a:pt x="12794" y="532"/>
                  </a:cubicBezTo>
                  <a:cubicBezTo>
                    <a:pt x="13557" y="532"/>
                    <a:pt x="14321" y="608"/>
                    <a:pt x="15076" y="759"/>
                  </a:cubicBezTo>
                  <a:cubicBezTo>
                    <a:pt x="16809" y="1124"/>
                    <a:pt x="18390" y="1883"/>
                    <a:pt x="19788" y="2978"/>
                  </a:cubicBezTo>
                  <a:cubicBezTo>
                    <a:pt x="20912" y="3859"/>
                    <a:pt x="21885" y="4984"/>
                    <a:pt x="22615" y="6230"/>
                  </a:cubicBezTo>
                  <a:cubicBezTo>
                    <a:pt x="23162" y="7172"/>
                    <a:pt x="23587" y="8206"/>
                    <a:pt x="23861" y="9270"/>
                  </a:cubicBezTo>
                  <a:cubicBezTo>
                    <a:pt x="23952" y="9665"/>
                    <a:pt x="24043" y="10060"/>
                    <a:pt x="24074" y="10455"/>
                  </a:cubicBezTo>
                  <a:cubicBezTo>
                    <a:pt x="24134" y="10759"/>
                    <a:pt x="24165" y="11033"/>
                    <a:pt x="24165" y="11336"/>
                  </a:cubicBezTo>
                  <a:cubicBezTo>
                    <a:pt x="24165" y="11580"/>
                    <a:pt x="24195" y="11823"/>
                    <a:pt x="24256" y="12066"/>
                  </a:cubicBezTo>
                  <a:cubicBezTo>
                    <a:pt x="24286" y="11823"/>
                    <a:pt x="24317" y="11610"/>
                    <a:pt x="24317" y="11367"/>
                  </a:cubicBezTo>
                  <a:cubicBezTo>
                    <a:pt x="24317" y="11063"/>
                    <a:pt x="24317" y="10759"/>
                    <a:pt x="24256" y="10455"/>
                  </a:cubicBezTo>
                  <a:cubicBezTo>
                    <a:pt x="24226" y="10060"/>
                    <a:pt x="24165" y="9634"/>
                    <a:pt x="24074" y="9239"/>
                  </a:cubicBezTo>
                  <a:cubicBezTo>
                    <a:pt x="23861" y="8145"/>
                    <a:pt x="23466" y="7051"/>
                    <a:pt x="22919" y="6078"/>
                  </a:cubicBezTo>
                  <a:cubicBezTo>
                    <a:pt x="21308" y="3099"/>
                    <a:pt x="18481" y="1002"/>
                    <a:pt x="15168" y="273"/>
                  </a:cubicBezTo>
                  <a:cubicBezTo>
                    <a:pt x="14343" y="91"/>
                    <a:pt x="13504" y="1"/>
                    <a:pt x="12666"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8"/>
            <p:cNvSpPr/>
            <p:nvPr/>
          </p:nvSpPr>
          <p:spPr>
            <a:xfrm>
              <a:off x="2881025" y="3957700"/>
              <a:ext cx="455200" cy="95975"/>
            </a:xfrm>
            <a:custGeom>
              <a:rect b="b" l="l" r="r" t="t"/>
              <a:pathLst>
                <a:path extrusionOk="0" h="3839" w="18208">
                  <a:moveTo>
                    <a:pt x="72" y="1"/>
                  </a:moveTo>
                  <a:cubicBezTo>
                    <a:pt x="67" y="1"/>
                    <a:pt x="64" y="2"/>
                    <a:pt x="61" y="4"/>
                  </a:cubicBezTo>
                  <a:cubicBezTo>
                    <a:pt x="0" y="65"/>
                    <a:pt x="760" y="916"/>
                    <a:pt x="2310" y="1858"/>
                  </a:cubicBezTo>
                  <a:cubicBezTo>
                    <a:pt x="3222" y="2406"/>
                    <a:pt x="4164" y="2831"/>
                    <a:pt x="5198" y="3196"/>
                  </a:cubicBezTo>
                  <a:cubicBezTo>
                    <a:pt x="5471" y="3287"/>
                    <a:pt x="5775" y="3348"/>
                    <a:pt x="6079" y="3439"/>
                  </a:cubicBezTo>
                  <a:lnTo>
                    <a:pt x="6535" y="3561"/>
                  </a:lnTo>
                  <a:cubicBezTo>
                    <a:pt x="6687" y="3591"/>
                    <a:pt x="6839" y="3621"/>
                    <a:pt x="7022" y="3621"/>
                  </a:cubicBezTo>
                  <a:lnTo>
                    <a:pt x="7994" y="3804"/>
                  </a:lnTo>
                  <a:lnTo>
                    <a:pt x="9028" y="3834"/>
                  </a:lnTo>
                  <a:cubicBezTo>
                    <a:pt x="9136" y="3837"/>
                    <a:pt x="9244" y="3838"/>
                    <a:pt x="9352" y="3838"/>
                  </a:cubicBezTo>
                  <a:cubicBezTo>
                    <a:pt x="11612" y="3838"/>
                    <a:pt x="13832" y="3234"/>
                    <a:pt x="15776" y="2132"/>
                  </a:cubicBezTo>
                  <a:lnTo>
                    <a:pt x="16353" y="1828"/>
                  </a:lnTo>
                  <a:cubicBezTo>
                    <a:pt x="16536" y="1706"/>
                    <a:pt x="16688" y="1615"/>
                    <a:pt x="16839" y="1494"/>
                  </a:cubicBezTo>
                  <a:lnTo>
                    <a:pt x="17599" y="977"/>
                  </a:lnTo>
                  <a:cubicBezTo>
                    <a:pt x="17995" y="673"/>
                    <a:pt x="18207" y="491"/>
                    <a:pt x="18177" y="460"/>
                  </a:cubicBezTo>
                  <a:cubicBezTo>
                    <a:pt x="18173" y="456"/>
                    <a:pt x="18166" y="455"/>
                    <a:pt x="18156" y="455"/>
                  </a:cubicBezTo>
                  <a:cubicBezTo>
                    <a:pt x="18083" y="455"/>
                    <a:pt x="17847" y="551"/>
                    <a:pt x="17447" y="764"/>
                  </a:cubicBezTo>
                  <a:lnTo>
                    <a:pt x="16657" y="1190"/>
                  </a:lnTo>
                  <a:cubicBezTo>
                    <a:pt x="16505" y="1281"/>
                    <a:pt x="16353" y="1372"/>
                    <a:pt x="16171" y="1463"/>
                  </a:cubicBezTo>
                  <a:lnTo>
                    <a:pt x="15593" y="1706"/>
                  </a:lnTo>
                  <a:cubicBezTo>
                    <a:pt x="13617" y="2710"/>
                    <a:pt x="11439" y="3197"/>
                    <a:pt x="9229" y="3197"/>
                  </a:cubicBezTo>
                  <a:cubicBezTo>
                    <a:pt x="9162" y="3197"/>
                    <a:pt x="9095" y="3197"/>
                    <a:pt x="9028" y="3196"/>
                  </a:cubicBezTo>
                  <a:lnTo>
                    <a:pt x="8055" y="3165"/>
                  </a:lnTo>
                  <a:lnTo>
                    <a:pt x="7113" y="3013"/>
                  </a:lnTo>
                  <a:lnTo>
                    <a:pt x="6657" y="2953"/>
                  </a:lnTo>
                  <a:lnTo>
                    <a:pt x="6201" y="2831"/>
                  </a:lnTo>
                  <a:cubicBezTo>
                    <a:pt x="5897" y="2770"/>
                    <a:pt x="5623" y="2710"/>
                    <a:pt x="5350" y="2618"/>
                  </a:cubicBezTo>
                  <a:cubicBezTo>
                    <a:pt x="4377" y="2314"/>
                    <a:pt x="3435" y="1919"/>
                    <a:pt x="2523" y="1463"/>
                  </a:cubicBezTo>
                  <a:cubicBezTo>
                    <a:pt x="1036" y="676"/>
                    <a:pt x="192" y="1"/>
                    <a:pt x="72"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8"/>
            <p:cNvSpPr/>
            <p:nvPr/>
          </p:nvSpPr>
          <p:spPr>
            <a:xfrm>
              <a:off x="2872650" y="4235800"/>
              <a:ext cx="455975" cy="95225"/>
            </a:xfrm>
            <a:custGeom>
              <a:rect b="b" l="l" r="r" t="t"/>
              <a:pathLst>
                <a:path extrusionOk="0" h="3809" w="18239">
                  <a:moveTo>
                    <a:pt x="8872" y="1"/>
                  </a:moveTo>
                  <a:cubicBezTo>
                    <a:pt x="6615" y="1"/>
                    <a:pt x="4371" y="578"/>
                    <a:pt x="2402" y="1707"/>
                  </a:cubicBezTo>
                  <a:lnTo>
                    <a:pt x="1855" y="2011"/>
                  </a:lnTo>
                  <a:cubicBezTo>
                    <a:pt x="1673" y="2102"/>
                    <a:pt x="1521" y="2224"/>
                    <a:pt x="1369" y="2346"/>
                  </a:cubicBezTo>
                  <a:lnTo>
                    <a:pt x="609" y="2862"/>
                  </a:lnTo>
                  <a:cubicBezTo>
                    <a:pt x="214" y="3166"/>
                    <a:pt x="1" y="3349"/>
                    <a:pt x="31" y="3379"/>
                  </a:cubicBezTo>
                  <a:cubicBezTo>
                    <a:pt x="35" y="3383"/>
                    <a:pt x="42" y="3385"/>
                    <a:pt x="52" y="3385"/>
                  </a:cubicBezTo>
                  <a:cubicBezTo>
                    <a:pt x="125" y="3385"/>
                    <a:pt x="361" y="3288"/>
                    <a:pt x="761" y="3075"/>
                  </a:cubicBezTo>
                  <a:lnTo>
                    <a:pt x="1551" y="2619"/>
                  </a:lnTo>
                  <a:cubicBezTo>
                    <a:pt x="1703" y="2558"/>
                    <a:pt x="1855" y="2437"/>
                    <a:pt x="2037" y="2346"/>
                  </a:cubicBezTo>
                  <a:lnTo>
                    <a:pt x="2615" y="2102"/>
                  </a:lnTo>
                  <a:cubicBezTo>
                    <a:pt x="4544" y="1152"/>
                    <a:pt x="6664" y="639"/>
                    <a:pt x="8819" y="639"/>
                  </a:cubicBezTo>
                  <a:cubicBezTo>
                    <a:pt x="8940" y="639"/>
                    <a:pt x="9060" y="640"/>
                    <a:pt x="9180" y="643"/>
                  </a:cubicBezTo>
                  <a:lnTo>
                    <a:pt x="10183" y="674"/>
                  </a:lnTo>
                  <a:lnTo>
                    <a:pt x="11126" y="795"/>
                  </a:lnTo>
                  <a:lnTo>
                    <a:pt x="11582" y="887"/>
                  </a:lnTo>
                  <a:lnTo>
                    <a:pt x="12007" y="978"/>
                  </a:lnTo>
                  <a:cubicBezTo>
                    <a:pt x="12311" y="1069"/>
                    <a:pt x="12585" y="1130"/>
                    <a:pt x="12889" y="1191"/>
                  </a:cubicBezTo>
                  <a:cubicBezTo>
                    <a:pt x="13861" y="1494"/>
                    <a:pt x="14804" y="1890"/>
                    <a:pt x="15715" y="2376"/>
                  </a:cubicBezTo>
                  <a:cubicBezTo>
                    <a:pt x="17203" y="3134"/>
                    <a:pt x="18046" y="3808"/>
                    <a:pt x="18166" y="3808"/>
                  </a:cubicBezTo>
                  <a:cubicBezTo>
                    <a:pt x="18171" y="3808"/>
                    <a:pt x="18175" y="3807"/>
                    <a:pt x="18178" y="3805"/>
                  </a:cubicBezTo>
                  <a:cubicBezTo>
                    <a:pt x="18238" y="3774"/>
                    <a:pt x="17478" y="2923"/>
                    <a:pt x="15928" y="1981"/>
                  </a:cubicBezTo>
                  <a:cubicBezTo>
                    <a:pt x="15016" y="1434"/>
                    <a:pt x="14044" y="978"/>
                    <a:pt x="13041" y="643"/>
                  </a:cubicBezTo>
                  <a:cubicBezTo>
                    <a:pt x="12767" y="552"/>
                    <a:pt x="12463" y="491"/>
                    <a:pt x="12159" y="400"/>
                  </a:cubicBezTo>
                  <a:lnTo>
                    <a:pt x="11703" y="279"/>
                  </a:lnTo>
                  <a:cubicBezTo>
                    <a:pt x="11551" y="248"/>
                    <a:pt x="11369" y="218"/>
                    <a:pt x="11217" y="187"/>
                  </a:cubicBezTo>
                  <a:lnTo>
                    <a:pt x="10244" y="35"/>
                  </a:lnTo>
                  <a:lnTo>
                    <a:pt x="9211" y="5"/>
                  </a:lnTo>
                  <a:cubicBezTo>
                    <a:pt x="9098" y="2"/>
                    <a:pt x="8985" y="1"/>
                    <a:pt x="8872"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8"/>
            <p:cNvSpPr/>
            <p:nvPr/>
          </p:nvSpPr>
          <p:spPr>
            <a:xfrm>
              <a:off x="2815675" y="4138500"/>
              <a:ext cx="577525" cy="21175"/>
            </a:xfrm>
            <a:custGeom>
              <a:rect b="b" l="l" r="r" t="t"/>
              <a:pathLst>
                <a:path extrusionOk="0" h="847" w="23101">
                  <a:moveTo>
                    <a:pt x="4274" y="0"/>
                  </a:moveTo>
                  <a:cubicBezTo>
                    <a:pt x="1666" y="0"/>
                    <a:pt x="0" y="55"/>
                    <a:pt x="0" y="158"/>
                  </a:cubicBezTo>
                  <a:cubicBezTo>
                    <a:pt x="0" y="310"/>
                    <a:pt x="5167" y="584"/>
                    <a:pt x="11520" y="736"/>
                  </a:cubicBezTo>
                  <a:cubicBezTo>
                    <a:pt x="14566" y="808"/>
                    <a:pt x="17343" y="846"/>
                    <a:pt x="19413" y="846"/>
                  </a:cubicBezTo>
                  <a:cubicBezTo>
                    <a:pt x="21680" y="846"/>
                    <a:pt x="23101" y="801"/>
                    <a:pt x="23101" y="706"/>
                  </a:cubicBezTo>
                  <a:cubicBezTo>
                    <a:pt x="23101" y="523"/>
                    <a:pt x="17934" y="250"/>
                    <a:pt x="11551" y="98"/>
                  </a:cubicBezTo>
                  <a:cubicBezTo>
                    <a:pt x="8792" y="32"/>
                    <a:pt x="6260" y="0"/>
                    <a:pt x="427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8"/>
            <p:cNvSpPr/>
            <p:nvPr/>
          </p:nvSpPr>
          <p:spPr>
            <a:xfrm>
              <a:off x="3086200" y="3853700"/>
              <a:ext cx="23575" cy="577525"/>
            </a:xfrm>
            <a:custGeom>
              <a:rect b="b" l="l" r="r" t="t"/>
              <a:pathLst>
                <a:path extrusionOk="0" h="23101" w="943">
                  <a:moveTo>
                    <a:pt x="760" y="0"/>
                  </a:moveTo>
                  <a:cubicBezTo>
                    <a:pt x="578" y="0"/>
                    <a:pt x="304" y="5167"/>
                    <a:pt x="152" y="11550"/>
                  </a:cubicBezTo>
                  <a:cubicBezTo>
                    <a:pt x="0" y="17903"/>
                    <a:pt x="30" y="23101"/>
                    <a:pt x="182" y="23101"/>
                  </a:cubicBezTo>
                  <a:cubicBezTo>
                    <a:pt x="183" y="23101"/>
                    <a:pt x="184" y="23101"/>
                    <a:pt x="184" y="23101"/>
                  </a:cubicBezTo>
                  <a:cubicBezTo>
                    <a:pt x="366" y="23101"/>
                    <a:pt x="639" y="17915"/>
                    <a:pt x="790" y="11550"/>
                  </a:cubicBezTo>
                  <a:cubicBezTo>
                    <a:pt x="942" y="5167"/>
                    <a:pt x="912" y="0"/>
                    <a:pt x="76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8"/>
            <p:cNvSpPr/>
            <p:nvPr/>
          </p:nvSpPr>
          <p:spPr>
            <a:xfrm>
              <a:off x="2946375" y="3852900"/>
              <a:ext cx="159600" cy="577650"/>
            </a:xfrm>
            <a:custGeom>
              <a:rect b="b" l="l" r="r" t="t"/>
              <a:pathLst>
                <a:path extrusionOk="0" h="23106" w="6384">
                  <a:moveTo>
                    <a:pt x="6348" y="1"/>
                  </a:moveTo>
                  <a:cubicBezTo>
                    <a:pt x="6245" y="1"/>
                    <a:pt x="4987" y="797"/>
                    <a:pt x="3465" y="2677"/>
                  </a:cubicBezTo>
                  <a:cubicBezTo>
                    <a:pt x="2554" y="3771"/>
                    <a:pt x="1794" y="4987"/>
                    <a:pt x="1216" y="6294"/>
                  </a:cubicBezTo>
                  <a:cubicBezTo>
                    <a:pt x="487" y="7905"/>
                    <a:pt x="91" y="9668"/>
                    <a:pt x="31" y="11430"/>
                  </a:cubicBezTo>
                  <a:cubicBezTo>
                    <a:pt x="0" y="13193"/>
                    <a:pt x="304" y="14956"/>
                    <a:pt x="943" y="16598"/>
                  </a:cubicBezTo>
                  <a:cubicBezTo>
                    <a:pt x="1429" y="17935"/>
                    <a:pt x="2128" y="19212"/>
                    <a:pt x="3009" y="20367"/>
                  </a:cubicBezTo>
                  <a:cubicBezTo>
                    <a:pt x="4420" y="22247"/>
                    <a:pt x="5660" y="23105"/>
                    <a:pt x="5768" y="23105"/>
                  </a:cubicBezTo>
                  <a:cubicBezTo>
                    <a:pt x="5772" y="23105"/>
                    <a:pt x="5774" y="23104"/>
                    <a:pt x="5775" y="23102"/>
                  </a:cubicBezTo>
                  <a:cubicBezTo>
                    <a:pt x="5836" y="23042"/>
                    <a:pt x="4712" y="22069"/>
                    <a:pt x="3374" y="20093"/>
                  </a:cubicBezTo>
                  <a:cubicBezTo>
                    <a:pt x="2584" y="18938"/>
                    <a:pt x="1946" y="17722"/>
                    <a:pt x="1490" y="16415"/>
                  </a:cubicBezTo>
                  <a:cubicBezTo>
                    <a:pt x="912" y="14804"/>
                    <a:pt x="639" y="13133"/>
                    <a:pt x="669" y="11430"/>
                  </a:cubicBezTo>
                  <a:cubicBezTo>
                    <a:pt x="699" y="9728"/>
                    <a:pt x="1064" y="8087"/>
                    <a:pt x="1733" y="6506"/>
                  </a:cubicBezTo>
                  <a:cubicBezTo>
                    <a:pt x="2280" y="5260"/>
                    <a:pt x="2979" y="4044"/>
                    <a:pt x="3800" y="2920"/>
                  </a:cubicBezTo>
                  <a:cubicBezTo>
                    <a:pt x="5228" y="1035"/>
                    <a:pt x="6383" y="63"/>
                    <a:pt x="6353" y="2"/>
                  </a:cubicBezTo>
                  <a:cubicBezTo>
                    <a:pt x="6352" y="1"/>
                    <a:pt x="6350" y="1"/>
                    <a:pt x="634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8"/>
            <p:cNvSpPr/>
            <p:nvPr/>
          </p:nvSpPr>
          <p:spPr>
            <a:xfrm>
              <a:off x="3096075" y="3853625"/>
              <a:ext cx="159600" cy="577675"/>
            </a:xfrm>
            <a:custGeom>
              <a:rect b="b" l="l" r="r" t="t"/>
              <a:pathLst>
                <a:path extrusionOk="0" h="23107" w="6384">
                  <a:moveTo>
                    <a:pt x="618" y="0"/>
                  </a:moveTo>
                  <a:cubicBezTo>
                    <a:pt x="614" y="0"/>
                    <a:pt x="610" y="1"/>
                    <a:pt x="608" y="3"/>
                  </a:cubicBezTo>
                  <a:cubicBezTo>
                    <a:pt x="547" y="64"/>
                    <a:pt x="1702" y="1037"/>
                    <a:pt x="3040" y="3012"/>
                  </a:cubicBezTo>
                  <a:cubicBezTo>
                    <a:pt x="3830" y="4167"/>
                    <a:pt x="4468" y="5383"/>
                    <a:pt x="4924" y="6690"/>
                  </a:cubicBezTo>
                  <a:cubicBezTo>
                    <a:pt x="5502" y="8301"/>
                    <a:pt x="5775" y="9973"/>
                    <a:pt x="5745" y="11675"/>
                  </a:cubicBezTo>
                  <a:cubicBezTo>
                    <a:pt x="5684" y="13377"/>
                    <a:pt x="5319" y="15019"/>
                    <a:pt x="4651" y="16599"/>
                  </a:cubicBezTo>
                  <a:cubicBezTo>
                    <a:pt x="4104" y="17876"/>
                    <a:pt x="3405" y="19061"/>
                    <a:pt x="2584" y="20186"/>
                  </a:cubicBezTo>
                  <a:cubicBezTo>
                    <a:pt x="1155" y="22070"/>
                    <a:pt x="0" y="23043"/>
                    <a:pt x="61" y="23104"/>
                  </a:cubicBezTo>
                  <a:cubicBezTo>
                    <a:pt x="62" y="23106"/>
                    <a:pt x="64" y="23107"/>
                    <a:pt x="68" y="23107"/>
                  </a:cubicBezTo>
                  <a:cubicBezTo>
                    <a:pt x="177" y="23107"/>
                    <a:pt x="1421" y="22251"/>
                    <a:pt x="2949" y="20429"/>
                  </a:cubicBezTo>
                  <a:cubicBezTo>
                    <a:pt x="3860" y="19335"/>
                    <a:pt x="4590" y="18119"/>
                    <a:pt x="5198" y="16812"/>
                  </a:cubicBezTo>
                  <a:cubicBezTo>
                    <a:pt x="5927" y="15201"/>
                    <a:pt x="6323" y="13438"/>
                    <a:pt x="6353" y="11675"/>
                  </a:cubicBezTo>
                  <a:cubicBezTo>
                    <a:pt x="6383" y="9912"/>
                    <a:pt x="6079" y="8149"/>
                    <a:pt x="5471" y="6508"/>
                  </a:cubicBezTo>
                  <a:cubicBezTo>
                    <a:pt x="4955" y="5170"/>
                    <a:pt x="4256" y="3894"/>
                    <a:pt x="3405" y="2739"/>
                  </a:cubicBezTo>
                  <a:cubicBezTo>
                    <a:pt x="1965" y="858"/>
                    <a:pt x="752" y="0"/>
                    <a:pt x="618"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8"/>
            <p:cNvSpPr/>
            <p:nvPr/>
          </p:nvSpPr>
          <p:spPr>
            <a:xfrm>
              <a:off x="2214600" y="2491975"/>
              <a:ext cx="510675" cy="367800"/>
            </a:xfrm>
            <a:custGeom>
              <a:rect b="b" l="l" r="r" t="t"/>
              <a:pathLst>
                <a:path extrusionOk="0" h="14712" w="20427">
                  <a:moveTo>
                    <a:pt x="19271" y="0"/>
                  </a:moveTo>
                  <a:lnTo>
                    <a:pt x="0" y="1733"/>
                  </a:lnTo>
                  <a:lnTo>
                    <a:pt x="1155" y="14712"/>
                  </a:lnTo>
                  <a:lnTo>
                    <a:pt x="20426" y="12979"/>
                  </a:lnTo>
                  <a:lnTo>
                    <a:pt x="1927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8"/>
            <p:cNvSpPr/>
            <p:nvPr/>
          </p:nvSpPr>
          <p:spPr>
            <a:xfrm>
              <a:off x="2214600" y="2492575"/>
              <a:ext cx="481025" cy="219775"/>
            </a:xfrm>
            <a:custGeom>
              <a:rect b="b" l="l" r="r" t="t"/>
              <a:pathLst>
                <a:path extrusionOk="0" h="8791" w="19241">
                  <a:moveTo>
                    <a:pt x="19237" y="1"/>
                  </a:moveTo>
                  <a:cubicBezTo>
                    <a:pt x="19224" y="1"/>
                    <a:pt x="19167" y="76"/>
                    <a:pt x="19089" y="128"/>
                  </a:cubicBezTo>
                  <a:lnTo>
                    <a:pt x="18572" y="645"/>
                  </a:lnTo>
                  <a:lnTo>
                    <a:pt x="16657" y="2469"/>
                  </a:lnTo>
                  <a:lnTo>
                    <a:pt x="10532" y="8563"/>
                  </a:lnTo>
                  <a:lnTo>
                    <a:pt x="10532" y="8563"/>
                  </a:lnTo>
                  <a:lnTo>
                    <a:pt x="10456" y="8517"/>
                  </a:lnTo>
                  <a:lnTo>
                    <a:pt x="3070" y="3654"/>
                  </a:lnTo>
                  <a:lnTo>
                    <a:pt x="821" y="2195"/>
                  </a:lnTo>
                  <a:lnTo>
                    <a:pt x="213" y="1830"/>
                  </a:lnTo>
                  <a:cubicBezTo>
                    <a:pt x="152" y="1770"/>
                    <a:pt x="61" y="1739"/>
                    <a:pt x="0" y="1709"/>
                  </a:cubicBezTo>
                  <a:lnTo>
                    <a:pt x="0" y="1709"/>
                  </a:lnTo>
                  <a:cubicBezTo>
                    <a:pt x="61" y="1770"/>
                    <a:pt x="122" y="1800"/>
                    <a:pt x="213" y="1861"/>
                  </a:cubicBezTo>
                  <a:lnTo>
                    <a:pt x="791" y="2286"/>
                  </a:lnTo>
                  <a:lnTo>
                    <a:pt x="3009" y="3776"/>
                  </a:lnTo>
                  <a:lnTo>
                    <a:pt x="10365" y="8669"/>
                  </a:lnTo>
                  <a:lnTo>
                    <a:pt x="10487" y="8761"/>
                  </a:lnTo>
                  <a:lnTo>
                    <a:pt x="10548" y="8791"/>
                  </a:lnTo>
                  <a:lnTo>
                    <a:pt x="10608" y="8761"/>
                  </a:lnTo>
                  <a:lnTo>
                    <a:pt x="16748" y="2590"/>
                  </a:lnTo>
                  <a:cubicBezTo>
                    <a:pt x="17508" y="1800"/>
                    <a:pt x="18146" y="1162"/>
                    <a:pt x="18602" y="706"/>
                  </a:cubicBezTo>
                  <a:cubicBezTo>
                    <a:pt x="18785" y="493"/>
                    <a:pt x="18967" y="311"/>
                    <a:pt x="19089" y="189"/>
                  </a:cubicBezTo>
                  <a:cubicBezTo>
                    <a:pt x="19150" y="128"/>
                    <a:pt x="19210" y="67"/>
                    <a:pt x="19241" y="7"/>
                  </a:cubicBezTo>
                  <a:cubicBezTo>
                    <a:pt x="19241" y="2"/>
                    <a:pt x="19240" y="1"/>
                    <a:pt x="1923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8"/>
            <p:cNvSpPr/>
            <p:nvPr/>
          </p:nvSpPr>
          <p:spPr>
            <a:xfrm>
              <a:off x="2242700" y="2649250"/>
              <a:ext cx="149725" cy="210550"/>
            </a:xfrm>
            <a:custGeom>
              <a:rect b="b" l="l" r="r" t="t"/>
              <a:pathLst>
                <a:path extrusionOk="0" h="8422" w="5989">
                  <a:moveTo>
                    <a:pt x="5957" y="1"/>
                  </a:moveTo>
                  <a:cubicBezTo>
                    <a:pt x="5875" y="1"/>
                    <a:pt x="4517" y="1844"/>
                    <a:pt x="2919" y="4165"/>
                  </a:cubicBezTo>
                  <a:cubicBezTo>
                    <a:pt x="1277" y="6475"/>
                    <a:pt x="1" y="8390"/>
                    <a:pt x="31" y="8421"/>
                  </a:cubicBezTo>
                  <a:cubicBezTo>
                    <a:pt x="32" y="8421"/>
                    <a:pt x="32" y="8421"/>
                    <a:pt x="32" y="8421"/>
                  </a:cubicBezTo>
                  <a:cubicBezTo>
                    <a:pt x="83" y="8421"/>
                    <a:pt x="1443" y="6548"/>
                    <a:pt x="3071" y="4256"/>
                  </a:cubicBezTo>
                  <a:cubicBezTo>
                    <a:pt x="4712" y="1916"/>
                    <a:pt x="5989" y="1"/>
                    <a:pt x="5958" y="1"/>
                  </a:cubicBezTo>
                  <a:cubicBezTo>
                    <a:pt x="5958" y="1"/>
                    <a:pt x="5957" y="1"/>
                    <a:pt x="595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8"/>
            <p:cNvSpPr/>
            <p:nvPr/>
          </p:nvSpPr>
          <p:spPr>
            <a:xfrm>
              <a:off x="2549700" y="2631025"/>
              <a:ext cx="175575" cy="186250"/>
            </a:xfrm>
            <a:custGeom>
              <a:rect b="b" l="l" r="r" t="t"/>
              <a:pathLst>
                <a:path extrusionOk="0" h="7450" w="7023">
                  <a:moveTo>
                    <a:pt x="32" y="0"/>
                  </a:moveTo>
                  <a:cubicBezTo>
                    <a:pt x="32" y="0"/>
                    <a:pt x="31" y="0"/>
                    <a:pt x="31" y="1"/>
                  </a:cubicBezTo>
                  <a:cubicBezTo>
                    <a:pt x="1" y="31"/>
                    <a:pt x="1521" y="1733"/>
                    <a:pt x="3466" y="3770"/>
                  </a:cubicBezTo>
                  <a:cubicBezTo>
                    <a:pt x="5347" y="5800"/>
                    <a:pt x="6905" y="7449"/>
                    <a:pt x="6989" y="7449"/>
                  </a:cubicBezTo>
                  <a:cubicBezTo>
                    <a:pt x="6990" y="7449"/>
                    <a:pt x="6991" y="7449"/>
                    <a:pt x="6992" y="7448"/>
                  </a:cubicBezTo>
                  <a:cubicBezTo>
                    <a:pt x="7022" y="7387"/>
                    <a:pt x="5502" y="5715"/>
                    <a:pt x="3587" y="3648"/>
                  </a:cubicBezTo>
                  <a:cubicBezTo>
                    <a:pt x="1690" y="1600"/>
                    <a:pt x="91" y="0"/>
                    <a:pt x="3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8"/>
            <p:cNvSpPr/>
            <p:nvPr/>
          </p:nvSpPr>
          <p:spPr>
            <a:xfrm>
              <a:off x="3308850" y="2305025"/>
              <a:ext cx="628450" cy="607725"/>
            </a:xfrm>
            <a:custGeom>
              <a:rect b="b" l="l" r="r" t="t"/>
              <a:pathLst>
                <a:path extrusionOk="0" h="24309" w="25138">
                  <a:moveTo>
                    <a:pt x="8967" y="1"/>
                  </a:moveTo>
                  <a:lnTo>
                    <a:pt x="1185" y="4074"/>
                  </a:lnTo>
                  <a:cubicBezTo>
                    <a:pt x="334" y="4530"/>
                    <a:pt x="0" y="5563"/>
                    <a:pt x="456" y="6414"/>
                  </a:cubicBezTo>
                  <a:lnTo>
                    <a:pt x="9392" y="23375"/>
                  </a:lnTo>
                  <a:cubicBezTo>
                    <a:pt x="9688" y="23967"/>
                    <a:pt x="10293" y="24309"/>
                    <a:pt x="10920" y="24309"/>
                  </a:cubicBezTo>
                  <a:cubicBezTo>
                    <a:pt x="11195" y="24309"/>
                    <a:pt x="11474" y="24243"/>
                    <a:pt x="11733" y="24105"/>
                  </a:cubicBezTo>
                  <a:lnTo>
                    <a:pt x="23982" y="17661"/>
                  </a:lnTo>
                  <a:cubicBezTo>
                    <a:pt x="24833" y="17205"/>
                    <a:pt x="25137" y="16171"/>
                    <a:pt x="24712" y="15320"/>
                  </a:cubicBezTo>
                  <a:lnTo>
                    <a:pt x="18237" y="3040"/>
                  </a:lnTo>
                  <a:lnTo>
                    <a:pt x="8967"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8"/>
            <p:cNvSpPr/>
            <p:nvPr/>
          </p:nvSpPr>
          <p:spPr>
            <a:xfrm>
              <a:off x="3533000" y="2304275"/>
              <a:ext cx="231800" cy="141125"/>
            </a:xfrm>
            <a:custGeom>
              <a:rect b="b" l="l" r="r" t="t"/>
              <a:pathLst>
                <a:path extrusionOk="0" h="5645" w="9272">
                  <a:moveTo>
                    <a:pt x="1" y="1"/>
                  </a:moveTo>
                  <a:lnTo>
                    <a:pt x="2524" y="4773"/>
                  </a:lnTo>
                  <a:cubicBezTo>
                    <a:pt x="2802" y="5329"/>
                    <a:pt x="3366" y="5644"/>
                    <a:pt x="3952" y="5644"/>
                  </a:cubicBezTo>
                  <a:cubicBezTo>
                    <a:pt x="4198" y="5644"/>
                    <a:pt x="4448" y="5589"/>
                    <a:pt x="4682" y="5472"/>
                  </a:cubicBezTo>
                  <a:lnTo>
                    <a:pt x="9271" y="3040"/>
                  </a:lnTo>
                  <a:lnTo>
                    <a:pt x="1"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8"/>
            <p:cNvSpPr/>
            <p:nvPr/>
          </p:nvSpPr>
          <p:spPr>
            <a:xfrm>
              <a:off x="3602925" y="2380275"/>
              <a:ext cx="180100" cy="76750"/>
            </a:xfrm>
            <a:custGeom>
              <a:rect b="b" l="l" r="r" t="t"/>
              <a:pathLst>
                <a:path extrusionOk="0" h="3070" w="7204">
                  <a:moveTo>
                    <a:pt x="6505" y="0"/>
                  </a:moveTo>
                  <a:lnTo>
                    <a:pt x="1915" y="2401"/>
                  </a:lnTo>
                  <a:cubicBezTo>
                    <a:pt x="1915" y="2401"/>
                    <a:pt x="1522" y="2593"/>
                    <a:pt x="1049" y="2593"/>
                  </a:cubicBezTo>
                  <a:cubicBezTo>
                    <a:pt x="701" y="2593"/>
                    <a:pt x="310" y="2489"/>
                    <a:pt x="0" y="2128"/>
                  </a:cubicBezTo>
                  <a:lnTo>
                    <a:pt x="0" y="2128"/>
                  </a:lnTo>
                  <a:cubicBezTo>
                    <a:pt x="320" y="2718"/>
                    <a:pt x="938" y="3069"/>
                    <a:pt x="1597" y="3069"/>
                  </a:cubicBezTo>
                  <a:cubicBezTo>
                    <a:pt x="1753" y="3069"/>
                    <a:pt x="1910" y="3050"/>
                    <a:pt x="2067" y="3009"/>
                  </a:cubicBezTo>
                  <a:lnTo>
                    <a:pt x="2219" y="2948"/>
                  </a:lnTo>
                  <a:cubicBezTo>
                    <a:pt x="2888" y="2736"/>
                    <a:pt x="7204" y="1368"/>
                    <a:pt x="7174" y="1277"/>
                  </a:cubicBezTo>
                  <a:cubicBezTo>
                    <a:pt x="7143" y="1186"/>
                    <a:pt x="6505" y="0"/>
                    <a:pt x="6505" y="0"/>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8"/>
            <p:cNvSpPr/>
            <p:nvPr/>
          </p:nvSpPr>
          <p:spPr>
            <a:xfrm>
              <a:off x="3533000" y="2304275"/>
              <a:ext cx="231800" cy="141125"/>
            </a:xfrm>
            <a:custGeom>
              <a:rect b="b" l="l" r="r" t="t"/>
              <a:pathLst>
                <a:path extrusionOk="0" h="5645" w="9272">
                  <a:moveTo>
                    <a:pt x="1" y="1"/>
                  </a:moveTo>
                  <a:lnTo>
                    <a:pt x="2524" y="4773"/>
                  </a:lnTo>
                  <a:cubicBezTo>
                    <a:pt x="2802" y="5329"/>
                    <a:pt x="3366" y="5644"/>
                    <a:pt x="3952" y="5644"/>
                  </a:cubicBezTo>
                  <a:cubicBezTo>
                    <a:pt x="4198" y="5644"/>
                    <a:pt x="4448" y="5589"/>
                    <a:pt x="4682" y="5472"/>
                  </a:cubicBezTo>
                  <a:lnTo>
                    <a:pt x="9271" y="3040"/>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8"/>
            <p:cNvSpPr/>
            <p:nvPr/>
          </p:nvSpPr>
          <p:spPr>
            <a:xfrm>
              <a:off x="3425100" y="2432575"/>
              <a:ext cx="142875" cy="74725"/>
            </a:xfrm>
            <a:custGeom>
              <a:rect b="b" l="l" r="r" t="t"/>
              <a:pathLst>
                <a:path extrusionOk="0" h="2989" w="5715">
                  <a:moveTo>
                    <a:pt x="5672" y="1"/>
                  </a:moveTo>
                  <a:cubicBezTo>
                    <a:pt x="5530" y="1"/>
                    <a:pt x="4301" y="563"/>
                    <a:pt x="2797" y="1373"/>
                  </a:cubicBezTo>
                  <a:cubicBezTo>
                    <a:pt x="1247" y="2224"/>
                    <a:pt x="1" y="2923"/>
                    <a:pt x="31" y="2984"/>
                  </a:cubicBezTo>
                  <a:cubicBezTo>
                    <a:pt x="32" y="2987"/>
                    <a:pt x="36" y="2988"/>
                    <a:pt x="43" y="2988"/>
                  </a:cubicBezTo>
                  <a:cubicBezTo>
                    <a:pt x="180" y="2988"/>
                    <a:pt x="1411" y="2398"/>
                    <a:pt x="2919" y="1586"/>
                  </a:cubicBezTo>
                  <a:cubicBezTo>
                    <a:pt x="4469" y="765"/>
                    <a:pt x="5715" y="66"/>
                    <a:pt x="5685" y="5"/>
                  </a:cubicBezTo>
                  <a:cubicBezTo>
                    <a:pt x="5683" y="2"/>
                    <a:pt x="5679" y="1"/>
                    <a:pt x="567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8"/>
            <p:cNvSpPr/>
            <p:nvPr/>
          </p:nvSpPr>
          <p:spPr>
            <a:xfrm>
              <a:off x="3460050" y="2451625"/>
              <a:ext cx="235600" cy="123250"/>
            </a:xfrm>
            <a:custGeom>
              <a:rect b="b" l="l" r="r" t="t"/>
              <a:pathLst>
                <a:path extrusionOk="0" h="4930" w="9424">
                  <a:moveTo>
                    <a:pt x="9386" y="1"/>
                  </a:moveTo>
                  <a:cubicBezTo>
                    <a:pt x="9246" y="1"/>
                    <a:pt x="7164" y="1043"/>
                    <a:pt x="4651" y="2344"/>
                  </a:cubicBezTo>
                  <a:cubicBezTo>
                    <a:pt x="2068" y="3712"/>
                    <a:pt x="1" y="4867"/>
                    <a:pt x="31" y="4927"/>
                  </a:cubicBezTo>
                  <a:cubicBezTo>
                    <a:pt x="32" y="4929"/>
                    <a:pt x="34" y="4930"/>
                    <a:pt x="38" y="4930"/>
                  </a:cubicBezTo>
                  <a:cubicBezTo>
                    <a:pt x="178" y="4930"/>
                    <a:pt x="2260" y="3888"/>
                    <a:pt x="4773" y="2587"/>
                  </a:cubicBezTo>
                  <a:cubicBezTo>
                    <a:pt x="7357" y="1219"/>
                    <a:pt x="9423" y="64"/>
                    <a:pt x="9393" y="3"/>
                  </a:cubicBezTo>
                  <a:cubicBezTo>
                    <a:pt x="9392" y="2"/>
                    <a:pt x="9390" y="1"/>
                    <a:pt x="938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8"/>
            <p:cNvSpPr/>
            <p:nvPr/>
          </p:nvSpPr>
          <p:spPr>
            <a:xfrm>
              <a:off x="3489700" y="2497225"/>
              <a:ext cx="256100" cy="133875"/>
            </a:xfrm>
            <a:custGeom>
              <a:rect b="b" l="l" r="r" t="t"/>
              <a:pathLst>
                <a:path extrusionOk="0" h="5355" w="10244">
                  <a:moveTo>
                    <a:pt x="10207" y="1"/>
                  </a:moveTo>
                  <a:cubicBezTo>
                    <a:pt x="10066" y="1"/>
                    <a:pt x="7802" y="1134"/>
                    <a:pt x="5076" y="2556"/>
                  </a:cubicBezTo>
                  <a:cubicBezTo>
                    <a:pt x="2250" y="4046"/>
                    <a:pt x="0" y="5292"/>
                    <a:pt x="31" y="5353"/>
                  </a:cubicBezTo>
                  <a:cubicBezTo>
                    <a:pt x="31" y="5354"/>
                    <a:pt x="34" y="5355"/>
                    <a:pt x="37" y="5355"/>
                  </a:cubicBezTo>
                  <a:cubicBezTo>
                    <a:pt x="178" y="5355"/>
                    <a:pt x="2442" y="4222"/>
                    <a:pt x="5198" y="2799"/>
                  </a:cubicBezTo>
                  <a:cubicBezTo>
                    <a:pt x="7994" y="1310"/>
                    <a:pt x="10244" y="64"/>
                    <a:pt x="10213" y="3"/>
                  </a:cubicBezTo>
                  <a:cubicBezTo>
                    <a:pt x="10212" y="1"/>
                    <a:pt x="10210" y="1"/>
                    <a:pt x="1020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8"/>
            <p:cNvSpPr/>
            <p:nvPr/>
          </p:nvSpPr>
          <p:spPr>
            <a:xfrm>
              <a:off x="3517800" y="2550425"/>
              <a:ext cx="256125" cy="133875"/>
            </a:xfrm>
            <a:custGeom>
              <a:rect b="b" l="l" r="r" t="t"/>
              <a:pathLst>
                <a:path extrusionOk="0" h="5355" w="10245">
                  <a:moveTo>
                    <a:pt x="10207" y="0"/>
                  </a:moveTo>
                  <a:cubicBezTo>
                    <a:pt x="10067" y="0"/>
                    <a:pt x="7803" y="1134"/>
                    <a:pt x="5077" y="2556"/>
                  </a:cubicBezTo>
                  <a:cubicBezTo>
                    <a:pt x="2250" y="4045"/>
                    <a:pt x="1" y="5292"/>
                    <a:pt x="31" y="5352"/>
                  </a:cubicBezTo>
                  <a:cubicBezTo>
                    <a:pt x="32" y="5354"/>
                    <a:pt x="34" y="5355"/>
                    <a:pt x="38" y="5355"/>
                  </a:cubicBezTo>
                  <a:cubicBezTo>
                    <a:pt x="179" y="5355"/>
                    <a:pt x="2443" y="4221"/>
                    <a:pt x="5199" y="2799"/>
                  </a:cubicBezTo>
                  <a:cubicBezTo>
                    <a:pt x="7995" y="1310"/>
                    <a:pt x="10244" y="63"/>
                    <a:pt x="10214" y="3"/>
                  </a:cubicBezTo>
                  <a:cubicBezTo>
                    <a:pt x="10213" y="1"/>
                    <a:pt x="10211" y="0"/>
                    <a:pt x="1020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8"/>
            <p:cNvSpPr/>
            <p:nvPr/>
          </p:nvSpPr>
          <p:spPr>
            <a:xfrm>
              <a:off x="3545925" y="2603625"/>
              <a:ext cx="256100" cy="133875"/>
            </a:xfrm>
            <a:custGeom>
              <a:rect b="b" l="l" r="r" t="t"/>
              <a:pathLst>
                <a:path extrusionOk="0" h="5355" w="10244">
                  <a:moveTo>
                    <a:pt x="10207" y="0"/>
                  </a:moveTo>
                  <a:cubicBezTo>
                    <a:pt x="10063" y="0"/>
                    <a:pt x="7801" y="1105"/>
                    <a:pt x="5077" y="2556"/>
                  </a:cubicBezTo>
                  <a:cubicBezTo>
                    <a:pt x="2250" y="4045"/>
                    <a:pt x="1" y="5291"/>
                    <a:pt x="31" y="5352"/>
                  </a:cubicBezTo>
                  <a:cubicBezTo>
                    <a:pt x="32" y="5354"/>
                    <a:pt x="34" y="5354"/>
                    <a:pt x="38" y="5354"/>
                  </a:cubicBezTo>
                  <a:cubicBezTo>
                    <a:pt x="178" y="5354"/>
                    <a:pt x="2442" y="4221"/>
                    <a:pt x="5168" y="2799"/>
                  </a:cubicBezTo>
                  <a:cubicBezTo>
                    <a:pt x="7995" y="1309"/>
                    <a:pt x="10244" y="63"/>
                    <a:pt x="10213" y="2"/>
                  </a:cubicBezTo>
                  <a:cubicBezTo>
                    <a:pt x="10213" y="1"/>
                    <a:pt x="10210" y="0"/>
                    <a:pt x="1020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8"/>
            <p:cNvSpPr/>
            <p:nvPr/>
          </p:nvSpPr>
          <p:spPr>
            <a:xfrm>
              <a:off x="3574050" y="2656800"/>
              <a:ext cx="256100" cy="133875"/>
            </a:xfrm>
            <a:custGeom>
              <a:rect b="b" l="l" r="r" t="t"/>
              <a:pathLst>
                <a:path extrusionOk="0" h="5355" w="10244">
                  <a:moveTo>
                    <a:pt x="10206" y="1"/>
                  </a:moveTo>
                  <a:cubicBezTo>
                    <a:pt x="10063" y="1"/>
                    <a:pt x="7799" y="1105"/>
                    <a:pt x="5046" y="2556"/>
                  </a:cubicBezTo>
                  <a:cubicBezTo>
                    <a:pt x="2249" y="4046"/>
                    <a:pt x="0" y="5292"/>
                    <a:pt x="31" y="5353"/>
                  </a:cubicBezTo>
                  <a:cubicBezTo>
                    <a:pt x="31" y="5354"/>
                    <a:pt x="34" y="5355"/>
                    <a:pt x="37" y="5355"/>
                  </a:cubicBezTo>
                  <a:cubicBezTo>
                    <a:pt x="178" y="5355"/>
                    <a:pt x="2442" y="4222"/>
                    <a:pt x="5167" y="2799"/>
                  </a:cubicBezTo>
                  <a:cubicBezTo>
                    <a:pt x="7994" y="1310"/>
                    <a:pt x="10243" y="64"/>
                    <a:pt x="10213" y="3"/>
                  </a:cubicBezTo>
                  <a:cubicBezTo>
                    <a:pt x="10212" y="1"/>
                    <a:pt x="10210" y="1"/>
                    <a:pt x="1020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8"/>
            <p:cNvSpPr/>
            <p:nvPr/>
          </p:nvSpPr>
          <p:spPr>
            <a:xfrm>
              <a:off x="2731325" y="3077850"/>
              <a:ext cx="57000" cy="49400"/>
            </a:xfrm>
            <a:custGeom>
              <a:rect b="b" l="l" r="r" t="t"/>
              <a:pathLst>
                <a:path extrusionOk="0" h="1976" w="2280">
                  <a:moveTo>
                    <a:pt x="547" y="0"/>
                  </a:moveTo>
                  <a:lnTo>
                    <a:pt x="0" y="1125"/>
                  </a:lnTo>
                  <a:lnTo>
                    <a:pt x="1733" y="1976"/>
                  </a:lnTo>
                  <a:lnTo>
                    <a:pt x="2280" y="882"/>
                  </a:lnTo>
                  <a:lnTo>
                    <a:pt x="54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8"/>
            <p:cNvSpPr/>
            <p:nvPr/>
          </p:nvSpPr>
          <p:spPr>
            <a:xfrm>
              <a:off x="2690275" y="3045925"/>
              <a:ext cx="75275" cy="80575"/>
            </a:xfrm>
            <a:custGeom>
              <a:rect b="b" l="l" r="r" t="t"/>
              <a:pathLst>
                <a:path extrusionOk="0" h="3223" w="3011">
                  <a:moveTo>
                    <a:pt x="1126" y="1"/>
                  </a:moveTo>
                  <a:cubicBezTo>
                    <a:pt x="548" y="639"/>
                    <a:pt x="153" y="1429"/>
                    <a:pt x="1" y="2280"/>
                  </a:cubicBezTo>
                  <a:lnTo>
                    <a:pt x="1855" y="3223"/>
                  </a:lnTo>
                  <a:lnTo>
                    <a:pt x="3010" y="943"/>
                  </a:lnTo>
                  <a:lnTo>
                    <a:pt x="1126"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8"/>
            <p:cNvSpPr/>
            <p:nvPr/>
          </p:nvSpPr>
          <p:spPr>
            <a:xfrm>
              <a:off x="2692575" y="3093050"/>
              <a:ext cx="48650" cy="24325"/>
            </a:xfrm>
            <a:custGeom>
              <a:rect b="b" l="l" r="r" t="t"/>
              <a:pathLst>
                <a:path extrusionOk="0" h="973" w="1946">
                  <a:moveTo>
                    <a:pt x="0" y="0"/>
                  </a:moveTo>
                  <a:cubicBezTo>
                    <a:pt x="304" y="213"/>
                    <a:pt x="608" y="395"/>
                    <a:pt x="942" y="547"/>
                  </a:cubicBezTo>
                  <a:cubicBezTo>
                    <a:pt x="1246" y="730"/>
                    <a:pt x="1611" y="882"/>
                    <a:pt x="1945" y="973"/>
                  </a:cubicBezTo>
                  <a:cubicBezTo>
                    <a:pt x="1672" y="730"/>
                    <a:pt x="1338" y="547"/>
                    <a:pt x="1003" y="426"/>
                  </a:cubicBezTo>
                  <a:cubicBezTo>
                    <a:pt x="699" y="243"/>
                    <a:pt x="365" y="9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8"/>
            <p:cNvSpPr/>
            <p:nvPr/>
          </p:nvSpPr>
          <p:spPr>
            <a:xfrm>
              <a:off x="2697875" y="3080125"/>
              <a:ext cx="48675" cy="25850"/>
            </a:xfrm>
            <a:custGeom>
              <a:rect b="b" l="l" r="r" t="t"/>
              <a:pathLst>
                <a:path extrusionOk="0" h="1034" w="1947">
                  <a:moveTo>
                    <a:pt x="1" y="0"/>
                  </a:moveTo>
                  <a:cubicBezTo>
                    <a:pt x="274" y="244"/>
                    <a:pt x="609" y="426"/>
                    <a:pt x="943" y="578"/>
                  </a:cubicBezTo>
                  <a:cubicBezTo>
                    <a:pt x="1247" y="791"/>
                    <a:pt x="1612" y="943"/>
                    <a:pt x="1946" y="1034"/>
                  </a:cubicBezTo>
                  <a:cubicBezTo>
                    <a:pt x="1673" y="791"/>
                    <a:pt x="1338" y="608"/>
                    <a:pt x="1004" y="456"/>
                  </a:cubicBezTo>
                  <a:cubicBezTo>
                    <a:pt x="700" y="244"/>
                    <a:pt x="335" y="92"/>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8"/>
            <p:cNvSpPr/>
            <p:nvPr/>
          </p:nvSpPr>
          <p:spPr>
            <a:xfrm>
              <a:off x="2704725" y="3064925"/>
              <a:ext cx="49425" cy="26625"/>
            </a:xfrm>
            <a:custGeom>
              <a:rect b="b" l="l" r="r" t="t"/>
              <a:pathLst>
                <a:path extrusionOk="0" h="1065" w="1977">
                  <a:moveTo>
                    <a:pt x="0" y="0"/>
                  </a:moveTo>
                  <a:lnTo>
                    <a:pt x="0" y="0"/>
                  </a:lnTo>
                  <a:cubicBezTo>
                    <a:pt x="274" y="244"/>
                    <a:pt x="608" y="426"/>
                    <a:pt x="943" y="608"/>
                  </a:cubicBezTo>
                  <a:cubicBezTo>
                    <a:pt x="1277" y="791"/>
                    <a:pt x="1611" y="943"/>
                    <a:pt x="1976" y="1064"/>
                  </a:cubicBezTo>
                  <a:cubicBezTo>
                    <a:pt x="1672" y="821"/>
                    <a:pt x="1368" y="639"/>
                    <a:pt x="1034" y="456"/>
                  </a:cubicBezTo>
                  <a:cubicBezTo>
                    <a:pt x="700" y="274"/>
                    <a:pt x="365" y="122"/>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8"/>
            <p:cNvSpPr/>
            <p:nvPr/>
          </p:nvSpPr>
          <p:spPr>
            <a:xfrm>
              <a:off x="2712325" y="3053525"/>
              <a:ext cx="48650" cy="24350"/>
            </a:xfrm>
            <a:custGeom>
              <a:rect b="b" l="l" r="r" t="t"/>
              <a:pathLst>
                <a:path extrusionOk="0" h="974" w="1946">
                  <a:moveTo>
                    <a:pt x="0" y="1"/>
                  </a:moveTo>
                  <a:cubicBezTo>
                    <a:pt x="274" y="213"/>
                    <a:pt x="578" y="426"/>
                    <a:pt x="943" y="548"/>
                  </a:cubicBezTo>
                  <a:cubicBezTo>
                    <a:pt x="1247" y="760"/>
                    <a:pt x="1581" y="882"/>
                    <a:pt x="1946" y="973"/>
                  </a:cubicBezTo>
                  <a:cubicBezTo>
                    <a:pt x="1642" y="760"/>
                    <a:pt x="1338" y="578"/>
                    <a:pt x="1003" y="426"/>
                  </a:cubicBezTo>
                  <a:cubicBezTo>
                    <a:pt x="669" y="244"/>
                    <a:pt x="335" y="92"/>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8"/>
            <p:cNvSpPr/>
            <p:nvPr/>
          </p:nvSpPr>
          <p:spPr>
            <a:xfrm>
              <a:off x="3093025" y="2930425"/>
              <a:ext cx="47900" cy="57025"/>
            </a:xfrm>
            <a:custGeom>
              <a:rect b="b" l="l" r="r" t="t"/>
              <a:pathLst>
                <a:path extrusionOk="0" h="2281" w="1916">
                  <a:moveTo>
                    <a:pt x="761" y="0"/>
                  </a:moveTo>
                  <a:lnTo>
                    <a:pt x="1" y="1794"/>
                  </a:lnTo>
                  <a:lnTo>
                    <a:pt x="1125" y="2280"/>
                  </a:lnTo>
                  <a:lnTo>
                    <a:pt x="1916" y="487"/>
                  </a:lnTo>
                  <a:lnTo>
                    <a:pt x="76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
            <p:cNvSpPr/>
            <p:nvPr/>
          </p:nvSpPr>
          <p:spPr>
            <a:xfrm>
              <a:off x="3091500" y="2890150"/>
              <a:ext cx="79075" cy="72975"/>
            </a:xfrm>
            <a:custGeom>
              <a:rect b="b" l="l" r="r" t="t"/>
              <a:pathLst>
                <a:path extrusionOk="0" h="2919" w="3163">
                  <a:moveTo>
                    <a:pt x="822" y="1"/>
                  </a:moveTo>
                  <a:lnTo>
                    <a:pt x="1" y="1885"/>
                  </a:lnTo>
                  <a:lnTo>
                    <a:pt x="2341" y="2918"/>
                  </a:lnTo>
                  <a:lnTo>
                    <a:pt x="3162" y="1004"/>
                  </a:lnTo>
                  <a:cubicBezTo>
                    <a:pt x="2493" y="456"/>
                    <a:pt x="1703" y="122"/>
                    <a:pt x="8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8"/>
            <p:cNvSpPr/>
            <p:nvPr/>
          </p:nvSpPr>
          <p:spPr>
            <a:xfrm>
              <a:off x="3101400" y="2891675"/>
              <a:ext cx="21300" cy="50175"/>
            </a:xfrm>
            <a:custGeom>
              <a:rect b="b" l="l" r="r" t="t"/>
              <a:pathLst>
                <a:path extrusionOk="0" h="2007" w="852">
                  <a:moveTo>
                    <a:pt x="851" y="0"/>
                  </a:moveTo>
                  <a:cubicBezTo>
                    <a:pt x="638" y="304"/>
                    <a:pt x="486" y="639"/>
                    <a:pt x="365" y="973"/>
                  </a:cubicBezTo>
                  <a:cubicBezTo>
                    <a:pt x="182" y="1307"/>
                    <a:pt x="61" y="1642"/>
                    <a:pt x="0" y="2006"/>
                  </a:cubicBezTo>
                  <a:cubicBezTo>
                    <a:pt x="213" y="1702"/>
                    <a:pt x="365" y="1368"/>
                    <a:pt x="486" y="1034"/>
                  </a:cubicBezTo>
                  <a:cubicBezTo>
                    <a:pt x="669" y="699"/>
                    <a:pt x="790" y="365"/>
                    <a:pt x="8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8"/>
            <p:cNvSpPr/>
            <p:nvPr/>
          </p:nvSpPr>
          <p:spPr>
            <a:xfrm>
              <a:off x="3112025" y="2895475"/>
              <a:ext cx="23575" cy="50925"/>
            </a:xfrm>
            <a:custGeom>
              <a:rect b="b" l="l" r="r" t="t"/>
              <a:pathLst>
                <a:path extrusionOk="0" h="2037" w="943">
                  <a:moveTo>
                    <a:pt x="943" y="0"/>
                  </a:moveTo>
                  <a:cubicBezTo>
                    <a:pt x="730" y="335"/>
                    <a:pt x="548" y="669"/>
                    <a:pt x="426" y="1003"/>
                  </a:cubicBezTo>
                  <a:cubicBezTo>
                    <a:pt x="244" y="1338"/>
                    <a:pt x="92" y="1672"/>
                    <a:pt x="1" y="2037"/>
                  </a:cubicBezTo>
                  <a:cubicBezTo>
                    <a:pt x="244" y="1733"/>
                    <a:pt x="426" y="1398"/>
                    <a:pt x="548" y="1064"/>
                  </a:cubicBezTo>
                  <a:cubicBezTo>
                    <a:pt x="730" y="730"/>
                    <a:pt x="882" y="395"/>
                    <a:pt x="94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8"/>
            <p:cNvSpPr/>
            <p:nvPr/>
          </p:nvSpPr>
          <p:spPr>
            <a:xfrm>
              <a:off x="3127225" y="2902300"/>
              <a:ext cx="23575" cy="50950"/>
            </a:xfrm>
            <a:custGeom>
              <a:rect b="b" l="l" r="r" t="t"/>
              <a:pathLst>
                <a:path extrusionOk="0" h="2038" w="943">
                  <a:moveTo>
                    <a:pt x="943" y="1"/>
                  </a:moveTo>
                  <a:lnTo>
                    <a:pt x="943" y="1"/>
                  </a:lnTo>
                  <a:cubicBezTo>
                    <a:pt x="730" y="305"/>
                    <a:pt x="548" y="639"/>
                    <a:pt x="426" y="974"/>
                  </a:cubicBezTo>
                  <a:cubicBezTo>
                    <a:pt x="244" y="1308"/>
                    <a:pt x="92" y="1673"/>
                    <a:pt x="0" y="2037"/>
                  </a:cubicBezTo>
                  <a:cubicBezTo>
                    <a:pt x="213" y="1733"/>
                    <a:pt x="396" y="1399"/>
                    <a:pt x="548" y="1034"/>
                  </a:cubicBezTo>
                  <a:cubicBezTo>
                    <a:pt x="730" y="700"/>
                    <a:pt x="882" y="366"/>
                    <a:pt x="9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8"/>
            <p:cNvSpPr/>
            <p:nvPr/>
          </p:nvSpPr>
          <p:spPr>
            <a:xfrm>
              <a:off x="3140900" y="2909150"/>
              <a:ext cx="22075" cy="50175"/>
            </a:xfrm>
            <a:custGeom>
              <a:rect b="b" l="l" r="r" t="t"/>
              <a:pathLst>
                <a:path extrusionOk="0" h="2007" w="883">
                  <a:moveTo>
                    <a:pt x="882" y="0"/>
                  </a:moveTo>
                  <a:cubicBezTo>
                    <a:pt x="487" y="639"/>
                    <a:pt x="213" y="1307"/>
                    <a:pt x="1" y="2007"/>
                  </a:cubicBezTo>
                  <a:cubicBezTo>
                    <a:pt x="213" y="1703"/>
                    <a:pt x="396" y="1368"/>
                    <a:pt x="517" y="1034"/>
                  </a:cubicBezTo>
                  <a:cubicBezTo>
                    <a:pt x="669" y="700"/>
                    <a:pt x="821" y="365"/>
                    <a:pt x="8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8"/>
            <p:cNvSpPr/>
            <p:nvPr/>
          </p:nvSpPr>
          <p:spPr>
            <a:xfrm>
              <a:off x="2882550" y="2920550"/>
              <a:ext cx="56250" cy="66900"/>
            </a:xfrm>
            <a:custGeom>
              <a:rect b="b" l="l" r="r" t="t"/>
              <a:pathLst>
                <a:path extrusionOk="0" h="2676" w="2250">
                  <a:moveTo>
                    <a:pt x="1368" y="0"/>
                  </a:moveTo>
                  <a:lnTo>
                    <a:pt x="0" y="547"/>
                  </a:lnTo>
                  <a:lnTo>
                    <a:pt x="882" y="2675"/>
                  </a:lnTo>
                  <a:lnTo>
                    <a:pt x="2249" y="2098"/>
                  </a:lnTo>
                  <a:lnTo>
                    <a:pt x="136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8"/>
            <p:cNvSpPr/>
            <p:nvPr/>
          </p:nvSpPr>
          <p:spPr>
            <a:xfrm>
              <a:off x="2847575" y="2871925"/>
              <a:ext cx="93500" cy="85875"/>
            </a:xfrm>
            <a:custGeom>
              <a:rect b="b" l="l" r="r" t="t"/>
              <a:pathLst>
                <a:path extrusionOk="0" h="3435" w="3740">
                  <a:moveTo>
                    <a:pt x="2797" y="0"/>
                  </a:moveTo>
                  <a:cubicBezTo>
                    <a:pt x="1794" y="122"/>
                    <a:pt x="822" y="517"/>
                    <a:pt x="1" y="1155"/>
                  </a:cubicBezTo>
                  <a:lnTo>
                    <a:pt x="943" y="3435"/>
                  </a:lnTo>
                  <a:lnTo>
                    <a:pt x="3740" y="2280"/>
                  </a:lnTo>
                  <a:lnTo>
                    <a:pt x="2797"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8"/>
            <p:cNvSpPr/>
            <p:nvPr/>
          </p:nvSpPr>
          <p:spPr>
            <a:xfrm>
              <a:off x="2847575" y="2871925"/>
              <a:ext cx="70700" cy="29925"/>
            </a:xfrm>
            <a:custGeom>
              <a:rect b="b" l="l" r="r" t="t"/>
              <a:pathLst>
                <a:path extrusionOk="0" h="1197" w="2828">
                  <a:moveTo>
                    <a:pt x="2828" y="0"/>
                  </a:moveTo>
                  <a:lnTo>
                    <a:pt x="2828" y="0"/>
                  </a:lnTo>
                  <a:cubicBezTo>
                    <a:pt x="2433" y="304"/>
                    <a:pt x="1977" y="578"/>
                    <a:pt x="1521" y="790"/>
                  </a:cubicBezTo>
                  <a:cubicBezTo>
                    <a:pt x="1034" y="973"/>
                    <a:pt x="518" y="1094"/>
                    <a:pt x="1" y="1185"/>
                  </a:cubicBezTo>
                  <a:cubicBezTo>
                    <a:pt x="93" y="1193"/>
                    <a:pt x="186" y="1197"/>
                    <a:pt x="277" y="1197"/>
                  </a:cubicBezTo>
                  <a:cubicBezTo>
                    <a:pt x="1272" y="1197"/>
                    <a:pt x="2215" y="751"/>
                    <a:pt x="282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8"/>
            <p:cNvSpPr/>
            <p:nvPr/>
          </p:nvSpPr>
          <p:spPr>
            <a:xfrm>
              <a:off x="2874175" y="2899275"/>
              <a:ext cx="20550" cy="48650"/>
            </a:xfrm>
            <a:custGeom>
              <a:rect b="b" l="l" r="r" t="t"/>
              <a:pathLst>
                <a:path extrusionOk="0" h="1946" w="822">
                  <a:moveTo>
                    <a:pt x="1" y="0"/>
                  </a:moveTo>
                  <a:lnTo>
                    <a:pt x="1" y="0"/>
                  </a:lnTo>
                  <a:cubicBezTo>
                    <a:pt x="61" y="335"/>
                    <a:pt x="183" y="669"/>
                    <a:pt x="335" y="1003"/>
                  </a:cubicBezTo>
                  <a:cubicBezTo>
                    <a:pt x="457" y="1338"/>
                    <a:pt x="609" y="1642"/>
                    <a:pt x="821" y="1946"/>
                  </a:cubicBezTo>
                  <a:cubicBezTo>
                    <a:pt x="761" y="1611"/>
                    <a:pt x="639" y="1246"/>
                    <a:pt x="487" y="943"/>
                  </a:cubicBezTo>
                  <a:cubicBezTo>
                    <a:pt x="365" y="608"/>
                    <a:pt x="213" y="27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
            <p:cNvSpPr/>
            <p:nvPr/>
          </p:nvSpPr>
          <p:spPr>
            <a:xfrm>
              <a:off x="2887850" y="2893950"/>
              <a:ext cx="20550" cy="48650"/>
            </a:xfrm>
            <a:custGeom>
              <a:rect b="b" l="l" r="r" t="t"/>
              <a:pathLst>
                <a:path extrusionOk="0" h="1946" w="822">
                  <a:moveTo>
                    <a:pt x="1" y="0"/>
                  </a:moveTo>
                  <a:lnTo>
                    <a:pt x="1" y="0"/>
                  </a:lnTo>
                  <a:cubicBezTo>
                    <a:pt x="62" y="335"/>
                    <a:pt x="153" y="669"/>
                    <a:pt x="335" y="1004"/>
                  </a:cubicBezTo>
                  <a:cubicBezTo>
                    <a:pt x="426" y="1338"/>
                    <a:pt x="609" y="1672"/>
                    <a:pt x="822" y="1946"/>
                  </a:cubicBezTo>
                  <a:cubicBezTo>
                    <a:pt x="730" y="1611"/>
                    <a:pt x="609" y="1277"/>
                    <a:pt x="457" y="943"/>
                  </a:cubicBezTo>
                  <a:cubicBezTo>
                    <a:pt x="335" y="608"/>
                    <a:pt x="183" y="27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8"/>
            <p:cNvSpPr/>
            <p:nvPr/>
          </p:nvSpPr>
          <p:spPr>
            <a:xfrm>
              <a:off x="2900775" y="2887875"/>
              <a:ext cx="20550" cy="49425"/>
            </a:xfrm>
            <a:custGeom>
              <a:rect b="b" l="l" r="r" t="t"/>
              <a:pathLst>
                <a:path extrusionOk="0" h="1977" w="822">
                  <a:moveTo>
                    <a:pt x="1" y="0"/>
                  </a:moveTo>
                  <a:lnTo>
                    <a:pt x="1" y="0"/>
                  </a:lnTo>
                  <a:cubicBezTo>
                    <a:pt x="61" y="365"/>
                    <a:pt x="183" y="699"/>
                    <a:pt x="335" y="1003"/>
                  </a:cubicBezTo>
                  <a:cubicBezTo>
                    <a:pt x="456" y="1338"/>
                    <a:pt x="608" y="1672"/>
                    <a:pt x="821" y="1976"/>
                  </a:cubicBezTo>
                  <a:cubicBezTo>
                    <a:pt x="760" y="1611"/>
                    <a:pt x="639" y="1277"/>
                    <a:pt x="487" y="943"/>
                  </a:cubicBezTo>
                  <a:cubicBezTo>
                    <a:pt x="365" y="608"/>
                    <a:pt x="213" y="30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8"/>
            <p:cNvSpPr/>
            <p:nvPr/>
          </p:nvSpPr>
          <p:spPr>
            <a:xfrm>
              <a:off x="2909900" y="2879500"/>
              <a:ext cx="22050" cy="53225"/>
            </a:xfrm>
            <a:custGeom>
              <a:rect b="b" l="l" r="r" t="t"/>
              <a:pathLst>
                <a:path extrusionOk="0" h="2129" w="882">
                  <a:moveTo>
                    <a:pt x="0" y="1"/>
                  </a:moveTo>
                  <a:cubicBezTo>
                    <a:pt x="91" y="366"/>
                    <a:pt x="213" y="730"/>
                    <a:pt x="365" y="1095"/>
                  </a:cubicBezTo>
                  <a:cubicBezTo>
                    <a:pt x="517" y="1460"/>
                    <a:pt x="669" y="1794"/>
                    <a:pt x="882" y="2129"/>
                  </a:cubicBezTo>
                  <a:cubicBezTo>
                    <a:pt x="821" y="1734"/>
                    <a:pt x="699" y="1369"/>
                    <a:pt x="517" y="1034"/>
                  </a:cubicBezTo>
                  <a:cubicBezTo>
                    <a:pt x="395" y="670"/>
                    <a:pt x="213" y="305"/>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8"/>
            <p:cNvSpPr/>
            <p:nvPr/>
          </p:nvSpPr>
          <p:spPr>
            <a:xfrm>
              <a:off x="2859750" y="2900025"/>
              <a:ext cx="22050" cy="53225"/>
            </a:xfrm>
            <a:custGeom>
              <a:rect b="b" l="l" r="r" t="t"/>
              <a:pathLst>
                <a:path extrusionOk="0" h="2129" w="882">
                  <a:moveTo>
                    <a:pt x="0" y="1"/>
                  </a:moveTo>
                  <a:lnTo>
                    <a:pt x="0" y="1"/>
                  </a:lnTo>
                  <a:cubicBezTo>
                    <a:pt x="61" y="365"/>
                    <a:pt x="213" y="730"/>
                    <a:pt x="365" y="1095"/>
                  </a:cubicBezTo>
                  <a:cubicBezTo>
                    <a:pt x="487" y="1460"/>
                    <a:pt x="669" y="1794"/>
                    <a:pt x="882" y="2128"/>
                  </a:cubicBezTo>
                  <a:cubicBezTo>
                    <a:pt x="669" y="1368"/>
                    <a:pt x="365" y="669"/>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8"/>
            <p:cNvSpPr/>
            <p:nvPr/>
          </p:nvSpPr>
          <p:spPr>
            <a:xfrm>
              <a:off x="2709275" y="2944975"/>
              <a:ext cx="608700" cy="534775"/>
            </a:xfrm>
            <a:custGeom>
              <a:rect b="b" l="l" r="r" t="t"/>
              <a:pathLst>
                <a:path extrusionOk="0" h="21391" w="24348">
                  <a:moveTo>
                    <a:pt x="12196" y="0"/>
                  </a:moveTo>
                  <a:cubicBezTo>
                    <a:pt x="8732" y="0"/>
                    <a:pt x="5336" y="1691"/>
                    <a:pt x="3284" y="4798"/>
                  </a:cubicBezTo>
                  <a:cubicBezTo>
                    <a:pt x="1" y="9692"/>
                    <a:pt x="1338" y="16349"/>
                    <a:pt x="6262" y="19601"/>
                  </a:cubicBezTo>
                  <a:cubicBezTo>
                    <a:pt x="8079" y="20812"/>
                    <a:pt x="10132" y="21390"/>
                    <a:pt x="12162" y="21390"/>
                  </a:cubicBezTo>
                  <a:cubicBezTo>
                    <a:pt x="15635" y="21390"/>
                    <a:pt x="19043" y="19699"/>
                    <a:pt x="21095" y="16592"/>
                  </a:cubicBezTo>
                  <a:cubicBezTo>
                    <a:pt x="24348" y="11668"/>
                    <a:pt x="23010" y="5042"/>
                    <a:pt x="18086" y="1789"/>
                  </a:cubicBezTo>
                  <a:cubicBezTo>
                    <a:pt x="16269" y="578"/>
                    <a:pt x="14221" y="0"/>
                    <a:pt x="1219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8"/>
            <p:cNvSpPr/>
            <p:nvPr/>
          </p:nvSpPr>
          <p:spPr>
            <a:xfrm>
              <a:off x="2758675" y="2985600"/>
              <a:ext cx="508400" cy="449050"/>
            </a:xfrm>
            <a:custGeom>
              <a:rect b="b" l="l" r="r" t="t"/>
              <a:pathLst>
                <a:path extrusionOk="0" h="17962" w="20336">
                  <a:moveTo>
                    <a:pt x="10163" y="0"/>
                  </a:moveTo>
                  <a:cubicBezTo>
                    <a:pt x="6608" y="0"/>
                    <a:pt x="3237" y="2139"/>
                    <a:pt x="1824" y="5636"/>
                  </a:cubicBezTo>
                  <a:cubicBezTo>
                    <a:pt x="1" y="10256"/>
                    <a:pt x="2219" y="15484"/>
                    <a:pt x="6840" y="17307"/>
                  </a:cubicBezTo>
                  <a:cubicBezTo>
                    <a:pt x="7938" y="17751"/>
                    <a:pt x="9073" y="17962"/>
                    <a:pt x="10190" y="17962"/>
                  </a:cubicBezTo>
                  <a:cubicBezTo>
                    <a:pt x="13739" y="17962"/>
                    <a:pt x="17101" y="15837"/>
                    <a:pt x="18512" y="12323"/>
                  </a:cubicBezTo>
                  <a:cubicBezTo>
                    <a:pt x="20335" y="7733"/>
                    <a:pt x="18116" y="2505"/>
                    <a:pt x="13496" y="651"/>
                  </a:cubicBezTo>
                  <a:cubicBezTo>
                    <a:pt x="12403" y="209"/>
                    <a:pt x="11274" y="0"/>
                    <a:pt x="1016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8"/>
            <p:cNvSpPr/>
            <p:nvPr/>
          </p:nvSpPr>
          <p:spPr>
            <a:xfrm>
              <a:off x="2786025" y="2984775"/>
              <a:ext cx="453700" cy="451750"/>
            </a:xfrm>
            <a:custGeom>
              <a:rect b="b" l="l" r="r" t="t"/>
              <a:pathLst>
                <a:path extrusionOk="0" h="18070" w="18148">
                  <a:moveTo>
                    <a:pt x="17296" y="5425"/>
                  </a:moveTo>
                  <a:cubicBezTo>
                    <a:pt x="17326" y="5486"/>
                    <a:pt x="17326" y="5517"/>
                    <a:pt x="17357" y="5577"/>
                  </a:cubicBezTo>
                  <a:cubicBezTo>
                    <a:pt x="17357" y="5577"/>
                    <a:pt x="17357" y="5517"/>
                    <a:pt x="17296" y="5425"/>
                  </a:cubicBezTo>
                  <a:close/>
                  <a:moveTo>
                    <a:pt x="9049" y="0"/>
                  </a:moveTo>
                  <a:cubicBezTo>
                    <a:pt x="8434" y="0"/>
                    <a:pt x="7816" y="65"/>
                    <a:pt x="7205" y="197"/>
                  </a:cubicBezTo>
                  <a:cubicBezTo>
                    <a:pt x="6809" y="258"/>
                    <a:pt x="6445" y="380"/>
                    <a:pt x="6080" y="501"/>
                  </a:cubicBezTo>
                  <a:cubicBezTo>
                    <a:pt x="5928" y="592"/>
                    <a:pt x="5715" y="623"/>
                    <a:pt x="5533" y="714"/>
                  </a:cubicBezTo>
                  <a:lnTo>
                    <a:pt x="4986" y="957"/>
                  </a:lnTo>
                  <a:cubicBezTo>
                    <a:pt x="4895" y="1018"/>
                    <a:pt x="4803" y="1048"/>
                    <a:pt x="4712" y="1109"/>
                  </a:cubicBezTo>
                  <a:lnTo>
                    <a:pt x="4469" y="1261"/>
                  </a:lnTo>
                  <a:cubicBezTo>
                    <a:pt x="4287" y="1383"/>
                    <a:pt x="4104" y="1474"/>
                    <a:pt x="3922" y="1596"/>
                  </a:cubicBezTo>
                  <a:cubicBezTo>
                    <a:pt x="3253" y="2082"/>
                    <a:pt x="2615" y="2659"/>
                    <a:pt x="2068" y="3298"/>
                  </a:cubicBezTo>
                  <a:cubicBezTo>
                    <a:pt x="1946" y="3480"/>
                    <a:pt x="1825" y="3662"/>
                    <a:pt x="1673" y="3845"/>
                  </a:cubicBezTo>
                  <a:cubicBezTo>
                    <a:pt x="1551" y="4027"/>
                    <a:pt x="1429" y="4210"/>
                    <a:pt x="1338" y="4392"/>
                  </a:cubicBezTo>
                  <a:cubicBezTo>
                    <a:pt x="852" y="5182"/>
                    <a:pt x="518" y="6003"/>
                    <a:pt x="305" y="6915"/>
                  </a:cubicBezTo>
                  <a:cubicBezTo>
                    <a:pt x="62" y="7827"/>
                    <a:pt x="1" y="8769"/>
                    <a:pt x="62" y="9711"/>
                  </a:cubicBezTo>
                  <a:cubicBezTo>
                    <a:pt x="214" y="11656"/>
                    <a:pt x="973" y="13511"/>
                    <a:pt x="2280" y="14970"/>
                  </a:cubicBezTo>
                  <a:cubicBezTo>
                    <a:pt x="2888" y="15699"/>
                    <a:pt x="3618" y="16307"/>
                    <a:pt x="4439" y="16793"/>
                  </a:cubicBezTo>
                  <a:cubicBezTo>
                    <a:pt x="5198" y="17249"/>
                    <a:pt x="6050" y="17614"/>
                    <a:pt x="6931" y="17827"/>
                  </a:cubicBezTo>
                  <a:cubicBezTo>
                    <a:pt x="7144" y="17857"/>
                    <a:pt x="7357" y="17918"/>
                    <a:pt x="7569" y="17948"/>
                  </a:cubicBezTo>
                  <a:cubicBezTo>
                    <a:pt x="7812" y="17979"/>
                    <a:pt x="8025" y="18009"/>
                    <a:pt x="8238" y="18040"/>
                  </a:cubicBezTo>
                  <a:cubicBezTo>
                    <a:pt x="8664" y="18070"/>
                    <a:pt x="9089" y="18070"/>
                    <a:pt x="9515" y="18070"/>
                  </a:cubicBezTo>
                  <a:cubicBezTo>
                    <a:pt x="9940" y="18040"/>
                    <a:pt x="10366" y="17979"/>
                    <a:pt x="10761" y="17918"/>
                  </a:cubicBezTo>
                  <a:cubicBezTo>
                    <a:pt x="10974" y="17888"/>
                    <a:pt x="11186" y="17827"/>
                    <a:pt x="11369" y="17766"/>
                  </a:cubicBezTo>
                  <a:lnTo>
                    <a:pt x="11673" y="17705"/>
                  </a:lnTo>
                  <a:cubicBezTo>
                    <a:pt x="11764" y="17675"/>
                    <a:pt x="11855" y="17644"/>
                    <a:pt x="11946" y="17614"/>
                  </a:cubicBezTo>
                  <a:lnTo>
                    <a:pt x="12524" y="17401"/>
                  </a:lnTo>
                  <a:cubicBezTo>
                    <a:pt x="12706" y="17340"/>
                    <a:pt x="12858" y="17219"/>
                    <a:pt x="13041" y="17158"/>
                  </a:cubicBezTo>
                  <a:cubicBezTo>
                    <a:pt x="13405" y="16976"/>
                    <a:pt x="13740" y="16793"/>
                    <a:pt x="14044" y="16581"/>
                  </a:cubicBezTo>
                  <a:cubicBezTo>
                    <a:pt x="16202" y="15152"/>
                    <a:pt x="17661" y="12872"/>
                    <a:pt x="18025" y="10289"/>
                  </a:cubicBezTo>
                  <a:cubicBezTo>
                    <a:pt x="18147" y="9438"/>
                    <a:pt x="18147" y="8556"/>
                    <a:pt x="17995" y="7705"/>
                  </a:cubicBezTo>
                  <a:cubicBezTo>
                    <a:pt x="17934" y="7371"/>
                    <a:pt x="17873" y="7067"/>
                    <a:pt x="17782" y="6763"/>
                  </a:cubicBezTo>
                  <a:cubicBezTo>
                    <a:pt x="17752" y="6611"/>
                    <a:pt x="17752" y="6489"/>
                    <a:pt x="17691" y="6398"/>
                  </a:cubicBezTo>
                  <a:cubicBezTo>
                    <a:pt x="17661" y="6276"/>
                    <a:pt x="17630" y="6185"/>
                    <a:pt x="17600" y="6094"/>
                  </a:cubicBezTo>
                  <a:lnTo>
                    <a:pt x="17448" y="5699"/>
                  </a:lnTo>
                  <a:cubicBezTo>
                    <a:pt x="17388" y="5608"/>
                    <a:pt x="17387" y="5548"/>
                    <a:pt x="17387" y="5547"/>
                  </a:cubicBezTo>
                  <a:lnTo>
                    <a:pt x="17387" y="5547"/>
                  </a:lnTo>
                  <a:cubicBezTo>
                    <a:pt x="17387" y="5548"/>
                    <a:pt x="17387" y="5608"/>
                    <a:pt x="17418" y="5699"/>
                  </a:cubicBezTo>
                  <a:lnTo>
                    <a:pt x="17570" y="6094"/>
                  </a:lnTo>
                  <a:lnTo>
                    <a:pt x="17661" y="6398"/>
                  </a:lnTo>
                  <a:cubicBezTo>
                    <a:pt x="17691" y="6520"/>
                    <a:pt x="17721" y="6641"/>
                    <a:pt x="17752" y="6763"/>
                  </a:cubicBezTo>
                  <a:cubicBezTo>
                    <a:pt x="17843" y="7067"/>
                    <a:pt x="17904" y="7401"/>
                    <a:pt x="17934" y="7705"/>
                  </a:cubicBezTo>
                  <a:cubicBezTo>
                    <a:pt x="18056" y="8556"/>
                    <a:pt x="18056" y="9438"/>
                    <a:pt x="17934" y="10289"/>
                  </a:cubicBezTo>
                  <a:cubicBezTo>
                    <a:pt x="17570" y="12812"/>
                    <a:pt x="16141" y="15061"/>
                    <a:pt x="13983" y="16489"/>
                  </a:cubicBezTo>
                  <a:cubicBezTo>
                    <a:pt x="13679" y="16672"/>
                    <a:pt x="13345" y="16885"/>
                    <a:pt x="13010" y="17036"/>
                  </a:cubicBezTo>
                  <a:cubicBezTo>
                    <a:pt x="12828" y="17128"/>
                    <a:pt x="12645" y="17219"/>
                    <a:pt x="12463" y="17280"/>
                  </a:cubicBezTo>
                  <a:lnTo>
                    <a:pt x="11916" y="17462"/>
                  </a:lnTo>
                  <a:cubicBezTo>
                    <a:pt x="11825" y="17523"/>
                    <a:pt x="11734" y="17553"/>
                    <a:pt x="11642" y="17584"/>
                  </a:cubicBezTo>
                  <a:lnTo>
                    <a:pt x="11338" y="17644"/>
                  </a:lnTo>
                  <a:cubicBezTo>
                    <a:pt x="11126" y="17705"/>
                    <a:pt x="10943" y="17736"/>
                    <a:pt x="10761" y="17796"/>
                  </a:cubicBezTo>
                  <a:cubicBezTo>
                    <a:pt x="10335" y="17857"/>
                    <a:pt x="9940" y="17918"/>
                    <a:pt x="9515" y="17918"/>
                  </a:cubicBezTo>
                  <a:cubicBezTo>
                    <a:pt x="9390" y="17927"/>
                    <a:pt x="9265" y="17931"/>
                    <a:pt x="9141" y="17931"/>
                  </a:cubicBezTo>
                  <a:cubicBezTo>
                    <a:pt x="8840" y="17931"/>
                    <a:pt x="8539" y="17909"/>
                    <a:pt x="8238" y="17888"/>
                  </a:cubicBezTo>
                  <a:cubicBezTo>
                    <a:pt x="8025" y="17888"/>
                    <a:pt x="7812" y="17827"/>
                    <a:pt x="7600" y="17796"/>
                  </a:cubicBezTo>
                  <a:cubicBezTo>
                    <a:pt x="7387" y="17766"/>
                    <a:pt x="7174" y="17736"/>
                    <a:pt x="6961" y="17675"/>
                  </a:cubicBezTo>
                  <a:cubicBezTo>
                    <a:pt x="6536" y="17553"/>
                    <a:pt x="6110" y="17432"/>
                    <a:pt x="5715" y="17280"/>
                  </a:cubicBezTo>
                  <a:cubicBezTo>
                    <a:pt x="5290" y="17097"/>
                    <a:pt x="4895" y="16885"/>
                    <a:pt x="4499" y="16641"/>
                  </a:cubicBezTo>
                  <a:cubicBezTo>
                    <a:pt x="3709" y="16185"/>
                    <a:pt x="2980" y="15577"/>
                    <a:pt x="2372" y="14878"/>
                  </a:cubicBezTo>
                  <a:cubicBezTo>
                    <a:pt x="1764" y="14149"/>
                    <a:pt x="1247" y="13328"/>
                    <a:pt x="852" y="12447"/>
                  </a:cubicBezTo>
                  <a:cubicBezTo>
                    <a:pt x="518" y="11565"/>
                    <a:pt x="274" y="10653"/>
                    <a:pt x="214" y="9681"/>
                  </a:cubicBezTo>
                  <a:cubicBezTo>
                    <a:pt x="122" y="8769"/>
                    <a:pt x="214" y="7827"/>
                    <a:pt x="426" y="6945"/>
                  </a:cubicBezTo>
                  <a:cubicBezTo>
                    <a:pt x="548" y="6489"/>
                    <a:pt x="670" y="6064"/>
                    <a:pt x="852" y="5638"/>
                  </a:cubicBezTo>
                  <a:cubicBezTo>
                    <a:pt x="1004" y="5243"/>
                    <a:pt x="1217" y="4848"/>
                    <a:pt x="1460" y="4453"/>
                  </a:cubicBezTo>
                  <a:cubicBezTo>
                    <a:pt x="1551" y="4270"/>
                    <a:pt x="1673" y="4088"/>
                    <a:pt x="1794" y="3906"/>
                  </a:cubicBezTo>
                  <a:cubicBezTo>
                    <a:pt x="1916" y="3754"/>
                    <a:pt x="2037" y="3571"/>
                    <a:pt x="2189" y="3389"/>
                  </a:cubicBezTo>
                  <a:cubicBezTo>
                    <a:pt x="2463" y="3055"/>
                    <a:pt x="2736" y="2751"/>
                    <a:pt x="3040" y="2477"/>
                  </a:cubicBezTo>
                  <a:cubicBezTo>
                    <a:pt x="3344" y="2203"/>
                    <a:pt x="3679" y="1930"/>
                    <a:pt x="4013" y="1687"/>
                  </a:cubicBezTo>
                  <a:cubicBezTo>
                    <a:pt x="4195" y="1596"/>
                    <a:pt x="4347" y="1474"/>
                    <a:pt x="4530" y="1383"/>
                  </a:cubicBezTo>
                  <a:lnTo>
                    <a:pt x="4803" y="1231"/>
                  </a:lnTo>
                  <a:cubicBezTo>
                    <a:pt x="4864" y="1170"/>
                    <a:pt x="4955" y="1140"/>
                    <a:pt x="5046" y="1079"/>
                  </a:cubicBezTo>
                  <a:lnTo>
                    <a:pt x="5594" y="836"/>
                  </a:lnTo>
                  <a:cubicBezTo>
                    <a:pt x="5746" y="744"/>
                    <a:pt x="5958" y="684"/>
                    <a:pt x="6141" y="623"/>
                  </a:cubicBezTo>
                  <a:cubicBezTo>
                    <a:pt x="7084" y="280"/>
                    <a:pt x="8067" y="111"/>
                    <a:pt x="9055" y="111"/>
                  </a:cubicBezTo>
                  <a:cubicBezTo>
                    <a:pt x="9817" y="111"/>
                    <a:pt x="10584" y="212"/>
                    <a:pt x="11338" y="410"/>
                  </a:cubicBezTo>
                  <a:cubicBezTo>
                    <a:pt x="12433" y="684"/>
                    <a:pt x="13466" y="1170"/>
                    <a:pt x="14408" y="1869"/>
                  </a:cubicBezTo>
                  <a:cubicBezTo>
                    <a:pt x="15107" y="2355"/>
                    <a:pt x="15715" y="2963"/>
                    <a:pt x="16232" y="3662"/>
                  </a:cubicBezTo>
                  <a:cubicBezTo>
                    <a:pt x="16445" y="3906"/>
                    <a:pt x="16597" y="4179"/>
                    <a:pt x="16779" y="4453"/>
                  </a:cubicBezTo>
                  <a:cubicBezTo>
                    <a:pt x="16840" y="4574"/>
                    <a:pt x="16901" y="4665"/>
                    <a:pt x="16962" y="4787"/>
                  </a:cubicBezTo>
                  <a:lnTo>
                    <a:pt x="17114" y="5061"/>
                  </a:lnTo>
                  <a:lnTo>
                    <a:pt x="17296" y="5425"/>
                  </a:lnTo>
                  <a:cubicBezTo>
                    <a:pt x="17266" y="5334"/>
                    <a:pt x="17205" y="5213"/>
                    <a:pt x="17144" y="5061"/>
                  </a:cubicBezTo>
                  <a:lnTo>
                    <a:pt x="16992" y="4757"/>
                  </a:lnTo>
                  <a:cubicBezTo>
                    <a:pt x="16931" y="4665"/>
                    <a:pt x="16870" y="4544"/>
                    <a:pt x="16810" y="4422"/>
                  </a:cubicBezTo>
                  <a:cubicBezTo>
                    <a:pt x="16658" y="4149"/>
                    <a:pt x="16475" y="3906"/>
                    <a:pt x="16293" y="3632"/>
                  </a:cubicBezTo>
                  <a:cubicBezTo>
                    <a:pt x="15776" y="2933"/>
                    <a:pt x="15138" y="2325"/>
                    <a:pt x="14439" y="1808"/>
                  </a:cubicBezTo>
                  <a:cubicBezTo>
                    <a:pt x="12873" y="634"/>
                    <a:pt x="10975" y="0"/>
                    <a:pt x="904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8"/>
            <p:cNvSpPr/>
            <p:nvPr/>
          </p:nvSpPr>
          <p:spPr>
            <a:xfrm>
              <a:off x="3153050" y="3113800"/>
              <a:ext cx="68425" cy="31700"/>
            </a:xfrm>
            <a:custGeom>
              <a:rect b="b" l="l" r="r" t="t"/>
              <a:pathLst>
                <a:path extrusionOk="0" h="1268" w="2737">
                  <a:moveTo>
                    <a:pt x="2649" y="0"/>
                  </a:moveTo>
                  <a:cubicBezTo>
                    <a:pt x="2474" y="0"/>
                    <a:pt x="1924" y="200"/>
                    <a:pt x="1308" y="508"/>
                  </a:cubicBezTo>
                  <a:cubicBezTo>
                    <a:pt x="822" y="690"/>
                    <a:pt x="396" y="963"/>
                    <a:pt x="1" y="1267"/>
                  </a:cubicBezTo>
                  <a:cubicBezTo>
                    <a:pt x="518" y="1176"/>
                    <a:pt x="974" y="1024"/>
                    <a:pt x="1430" y="781"/>
                  </a:cubicBezTo>
                  <a:cubicBezTo>
                    <a:pt x="2159" y="447"/>
                    <a:pt x="2737" y="112"/>
                    <a:pt x="2706" y="21"/>
                  </a:cubicBezTo>
                  <a:cubicBezTo>
                    <a:pt x="2701" y="7"/>
                    <a:pt x="2682" y="0"/>
                    <a:pt x="264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8"/>
            <p:cNvSpPr/>
            <p:nvPr/>
          </p:nvSpPr>
          <p:spPr>
            <a:xfrm>
              <a:off x="3158375" y="3263250"/>
              <a:ext cx="70700" cy="25775"/>
            </a:xfrm>
            <a:custGeom>
              <a:rect b="b" l="l" r="r" t="t"/>
              <a:pathLst>
                <a:path extrusionOk="0" h="1031" w="2828">
                  <a:moveTo>
                    <a:pt x="1" y="1"/>
                  </a:moveTo>
                  <a:lnTo>
                    <a:pt x="1" y="1"/>
                  </a:lnTo>
                  <a:cubicBezTo>
                    <a:pt x="426" y="274"/>
                    <a:pt x="882" y="487"/>
                    <a:pt x="1368" y="639"/>
                  </a:cubicBezTo>
                  <a:cubicBezTo>
                    <a:pt x="1981" y="884"/>
                    <a:pt x="2514" y="1030"/>
                    <a:pt x="2714" y="1030"/>
                  </a:cubicBezTo>
                  <a:cubicBezTo>
                    <a:pt x="2762" y="1030"/>
                    <a:pt x="2791" y="1022"/>
                    <a:pt x="2797" y="1004"/>
                  </a:cubicBezTo>
                  <a:cubicBezTo>
                    <a:pt x="2827" y="913"/>
                    <a:pt x="2220" y="639"/>
                    <a:pt x="1460" y="365"/>
                  </a:cubicBezTo>
                  <a:cubicBezTo>
                    <a:pt x="1004" y="183"/>
                    <a:pt x="517" y="62"/>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8"/>
            <p:cNvSpPr/>
            <p:nvPr/>
          </p:nvSpPr>
          <p:spPr>
            <a:xfrm>
              <a:off x="3079350" y="3349875"/>
              <a:ext cx="34225" cy="67700"/>
            </a:xfrm>
            <a:custGeom>
              <a:rect b="b" l="l" r="r" t="t"/>
              <a:pathLst>
                <a:path extrusionOk="0" h="2708" w="1369">
                  <a:moveTo>
                    <a:pt x="1" y="1"/>
                  </a:moveTo>
                  <a:lnTo>
                    <a:pt x="1" y="1"/>
                  </a:lnTo>
                  <a:cubicBezTo>
                    <a:pt x="92" y="487"/>
                    <a:pt x="274" y="973"/>
                    <a:pt x="517" y="1399"/>
                  </a:cubicBezTo>
                  <a:cubicBezTo>
                    <a:pt x="843" y="2140"/>
                    <a:pt x="1169" y="2707"/>
                    <a:pt x="1270" y="2707"/>
                  </a:cubicBezTo>
                  <a:cubicBezTo>
                    <a:pt x="1272" y="2707"/>
                    <a:pt x="1275" y="2707"/>
                    <a:pt x="1277" y="2706"/>
                  </a:cubicBezTo>
                  <a:cubicBezTo>
                    <a:pt x="1368" y="2645"/>
                    <a:pt x="1156" y="2007"/>
                    <a:pt x="760" y="1277"/>
                  </a:cubicBezTo>
                  <a:cubicBezTo>
                    <a:pt x="578" y="822"/>
                    <a:pt x="304" y="396"/>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8"/>
            <p:cNvSpPr/>
            <p:nvPr/>
          </p:nvSpPr>
          <p:spPr>
            <a:xfrm>
              <a:off x="2934975" y="3356725"/>
              <a:ext cx="27375" cy="69950"/>
            </a:xfrm>
            <a:custGeom>
              <a:rect b="b" l="l" r="r" t="t"/>
              <a:pathLst>
                <a:path extrusionOk="0" h="2798" w="1095">
                  <a:moveTo>
                    <a:pt x="1095" y="0"/>
                  </a:moveTo>
                  <a:cubicBezTo>
                    <a:pt x="791" y="396"/>
                    <a:pt x="608" y="851"/>
                    <a:pt x="456" y="1338"/>
                  </a:cubicBezTo>
                  <a:cubicBezTo>
                    <a:pt x="183" y="2098"/>
                    <a:pt x="0" y="2766"/>
                    <a:pt x="92" y="2797"/>
                  </a:cubicBezTo>
                  <a:cubicBezTo>
                    <a:pt x="94" y="2797"/>
                    <a:pt x="96" y="2798"/>
                    <a:pt x="98" y="2798"/>
                  </a:cubicBezTo>
                  <a:cubicBezTo>
                    <a:pt x="195" y="2798"/>
                    <a:pt x="463" y="2171"/>
                    <a:pt x="730" y="1429"/>
                  </a:cubicBezTo>
                  <a:cubicBezTo>
                    <a:pt x="912" y="973"/>
                    <a:pt x="1034" y="487"/>
                    <a:pt x="10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8"/>
            <p:cNvSpPr/>
            <p:nvPr/>
          </p:nvSpPr>
          <p:spPr>
            <a:xfrm>
              <a:off x="2806550" y="3278450"/>
              <a:ext cx="67650" cy="33225"/>
            </a:xfrm>
            <a:custGeom>
              <a:rect b="b" l="l" r="r" t="t"/>
              <a:pathLst>
                <a:path extrusionOk="0" h="1329" w="2706">
                  <a:moveTo>
                    <a:pt x="2706" y="1"/>
                  </a:moveTo>
                  <a:lnTo>
                    <a:pt x="2706" y="1"/>
                  </a:lnTo>
                  <a:cubicBezTo>
                    <a:pt x="2219" y="122"/>
                    <a:pt x="1733" y="305"/>
                    <a:pt x="1307" y="548"/>
                  </a:cubicBezTo>
                  <a:cubicBezTo>
                    <a:pt x="578" y="852"/>
                    <a:pt x="0" y="1216"/>
                    <a:pt x="31" y="1308"/>
                  </a:cubicBezTo>
                  <a:cubicBezTo>
                    <a:pt x="36" y="1322"/>
                    <a:pt x="55" y="1329"/>
                    <a:pt x="87" y="1329"/>
                  </a:cubicBezTo>
                  <a:cubicBezTo>
                    <a:pt x="261" y="1329"/>
                    <a:pt x="813" y="1125"/>
                    <a:pt x="1429" y="791"/>
                  </a:cubicBezTo>
                  <a:cubicBezTo>
                    <a:pt x="1885" y="609"/>
                    <a:pt x="2311" y="335"/>
                    <a:pt x="27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8"/>
            <p:cNvSpPr/>
            <p:nvPr/>
          </p:nvSpPr>
          <p:spPr>
            <a:xfrm>
              <a:off x="2795150" y="3136450"/>
              <a:ext cx="71450" cy="25000"/>
            </a:xfrm>
            <a:custGeom>
              <a:rect b="b" l="l" r="r" t="t"/>
              <a:pathLst>
                <a:path extrusionOk="0" h="1000" w="2858">
                  <a:moveTo>
                    <a:pt x="119" y="1"/>
                  </a:moveTo>
                  <a:cubicBezTo>
                    <a:pt x="68" y="1"/>
                    <a:pt x="37" y="9"/>
                    <a:pt x="31" y="27"/>
                  </a:cubicBezTo>
                  <a:cubicBezTo>
                    <a:pt x="1" y="118"/>
                    <a:pt x="608" y="392"/>
                    <a:pt x="1399" y="635"/>
                  </a:cubicBezTo>
                  <a:cubicBezTo>
                    <a:pt x="1855" y="817"/>
                    <a:pt x="2341" y="939"/>
                    <a:pt x="2858" y="1000"/>
                  </a:cubicBezTo>
                  <a:cubicBezTo>
                    <a:pt x="2432" y="726"/>
                    <a:pt x="1976" y="513"/>
                    <a:pt x="1490" y="361"/>
                  </a:cubicBezTo>
                  <a:cubicBezTo>
                    <a:pt x="880" y="142"/>
                    <a:pt x="329" y="1"/>
                    <a:pt x="1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8"/>
            <p:cNvSpPr/>
            <p:nvPr/>
          </p:nvSpPr>
          <p:spPr>
            <a:xfrm>
              <a:off x="2908375" y="3006300"/>
              <a:ext cx="34975" cy="66250"/>
            </a:xfrm>
            <a:custGeom>
              <a:rect b="b" l="l" r="r" t="t"/>
              <a:pathLst>
                <a:path extrusionOk="0" h="2650" w="1399">
                  <a:moveTo>
                    <a:pt x="103" y="1"/>
                  </a:moveTo>
                  <a:cubicBezTo>
                    <a:pt x="98" y="1"/>
                    <a:pt x="95" y="2"/>
                    <a:pt x="92" y="5"/>
                  </a:cubicBezTo>
                  <a:cubicBezTo>
                    <a:pt x="1" y="35"/>
                    <a:pt x="244" y="643"/>
                    <a:pt x="608" y="1373"/>
                  </a:cubicBezTo>
                  <a:cubicBezTo>
                    <a:pt x="821" y="1829"/>
                    <a:pt x="1095" y="2254"/>
                    <a:pt x="1399" y="2649"/>
                  </a:cubicBezTo>
                  <a:cubicBezTo>
                    <a:pt x="1308" y="2163"/>
                    <a:pt x="1125" y="1677"/>
                    <a:pt x="882" y="1251"/>
                  </a:cubicBezTo>
                  <a:cubicBezTo>
                    <a:pt x="535" y="557"/>
                    <a:pt x="188" y="1"/>
                    <a:pt x="1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8"/>
            <p:cNvSpPr/>
            <p:nvPr/>
          </p:nvSpPr>
          <p:spPr>
            <a:xfrm>
              <a:off x="3061125" y="2992700"/>
              <a:ext cx="25100" cy="70725"/>
            </a:xfrm>
            <a:custGeom>
              <a:rect b="b" l="l" r="r" t="t"/>
              <a:pathLst>
                <a:path extrusionOk="0" h="2829" w="1004">
                  <a:moveTo>
                    <a:pt x="905" y="1"/>
                  </a:moveTo>
                  <a:cubicBezTo>
                    <a:pt x="808" y="1"/>
                    <a:pt x="541" y="598"/>
                    <a:pt x="304" y="1370"/>
                  </a:cubicBezTo>
                  <a:cubicBezTo>
                    <a:pt x="122" y="1826"/>
                    <a:pt x="30" y="2342"/>
                    <a:pt x="0" y="2829"/>
                  </a:cubicBezTo>
                  <a:cubicBezTo>
                    <a:pt x="243" y="2403"/>
                    <a:pt x="456" y="1947"/>
                    <a:pt x="578" y="1461"/>
                  </a:cubicBezTo>
                  <a:cubicBezTo>
                    <a:pt x="851" y="701"/>
                    <a:pt x="1003" y="32"/>
                    <a:pt x="912" y="2"/>
                  </a:cubicBezTo>
                  <a:cubicBezTo>
                    <a:pt x="910" y="1"/>
                    <a:pt x="907" y="1"/>
                    <a:pt x="90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8"/>
            <p:cNvSpPr/>
            <p:nvPr/>
          </p:nvSpPr>
          <p:spPr>
            <a:xfrm>
              <a:off x="3150775" y="3105525"/>
              <a:ext cx="66900" cy="34650"/>
            </a:xfrm>
            <a:custGeom>
              <a:rect b="b" l="l" r="r" t="t"/>
              <a:pathLst>
                <a:path extrusionOk="0" h="1386" w="2676">
                  <a:moveTo>
                    <a:pt x="2572" y="0"/>
                  </a:moveTo>
                  <a:cubicBezTo>
                    <a:pt x="2415" y="0"/>
                    <a:pt x="1854" y="248"/>
                    <a:pt x="1247" y="565"/>
                  </a:cubicBezTo>
                  <a:cubicBezTo>
                    <a:pt x="791" y="778"/>
                    <a:pt x="365" y="1051"/>
                    <a:pt x="1" y="1386"/>
                  </a:cubicBezTo>
                  <a:cubicBezTo>
                    <a:pt x="457" y="1264"/>
                    <a:pt x="943" y="1051"/>
                    <a:pt x="1369" y="808"/>
                  </a:cubicBezTo>
                  <a:cubicBezTo>
                    <a:pt x="2098" y="443"/>
                    <a:pt x="2676" y="109"/>
                    <a:pt x="2615" y="18"/>
                  </a:cubicBezTo>
                  <a:cubicBezTo>
                    <a:pt x="2611" y="6"/>
                    <a:pt x="2596" y="0"/>
                    <a:pt x="25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8"/>
            <p:cNvSpPr/>
            <p:nvPr/>
          </p:nvSpPr>
          <p:spPr>
            <a:xfrm>
              <a:off x="2741200" y="3020100"/>
              <a:ext cx="98050" cy="297125"/>
            </a:xfrm>
            <a:custGeom>
              <a:rect b="b" l="l" r="r" t="t"/>
              <a:pathLst>
                <a:path extrusionOk="0" h="11885" w="3922">
                  <a:moveTo>
                    <a:pt x="3921" y="0"/>
                  </a:moveTo>
                  <a:lnTo>
                    <a:pt x="3921" y="0"/>
                  </a:lnTo>
                  <a:cubicBezTo>
                    <a:pt x="3921" y="0"/>
                    <a:pt x="3861" y="31"/>
                    <a:pt x="3800" y="61"/>
                  </a:cubicBezTo>
                  <a:cubicBezTo>
                    <a:pt x="3739" y="122"/>
                    <a:pt x="3648" y="213"/>
                    <a:pt x="3526" y="335"/>
                  </a:cubicBezTo>
                  <a:cubicBezTo>
                    <a:pt x="3192" y="638"/>
                    <a:pt x="2858" y="1003"/>
                    <a:pt x="2584" y="1368"/>
                  </a:cubicBezTo>
                  <a:cubicBezTo>
                    <a:pt x="669" y="3830"/>
                    <a:pt x="0" y="7082"/>
                    <a:pt x="791" y="10091"/>
                  </a:cubicBezTo>
                  <a:cubicBezTo>
                    <a:pt x="882" y="10547"/>
                    <a:pt x="1034" y="11003"/>
                    <a:pt x="1216" y="11429"/>
                  </a:cubicBezTo>
                  <a:cubicBezTo>
                    <a:pt x="1277" y="11581"/>
                    <a:pt x="1338" y="11702"/>
                    <a:pt x="1399" y="11763"/>
                  </a:cubicBezTo>
                  <a:cubicBezTo>
                    <a:pt x="1399" y="11794"/>
                    <a:pt x="1429" y="11854"/>
                    <a:pt x="1459" y="11885"/>
                  </a:cubicBezTo>
                  <a:cubicBezTo>
                    <a:pt x="1399" y="11733"/>
                    <a:pt x="1338" y="11550"/>
                    <a:pt x="1277" y="11399"/>
                  </a:cubicBezTo>
                  <a:cubicBezTo>
                    <a:pt x="1125" y="10973"/>
                    <a:pt x="973" y="10517"/>
                    <a:pt x="882" y="10091"/>
                  </a:cubicBezTo>
                  <a:cubicBezTo>
                    <a:pt x="152" y="7082"/>
                    <a:pt x="821" y="3891"/>
                    <a:pt x="2675" y="1429"/>
                  </a:cubicBezTo>
                  <a:cubicBezTo>
                    <a:pt x="2949" y="1064"/>
                    <a:pt x="3253" y="699"/>
                    <a:pt x="3557" y="365"/>
                  </a:cubicBezTo>
                  <a:cubicBezTo>
                    <a:pt x="3678" y="243"/>
                    <a:pt x="3800" y="122"/>
                    <a:pt x="39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8"/>
            <p:cNvSpPr/>
            <p:nvPr/>
          </p:nvSpPr>
          <p:spPr>
            <a:xfrm>
              <a:off x="2855950" y="2978300"/>
              <a:ext cx="46375" cy="26625"/>
            </a:xfrm>
            <a:custGeom>
              <a:rect b="b" l="l" r="r" t="t"/>
              <a:pathLst>
                <a:path extrusionOk="0" h="1065" w="1855">
                  <a:moveTo>
                    <a:pt x="1854" y="0"/>
                  </a:moveTo>
                  <a:cubicBezTo>
                    <a:pt x="1490" y="92"/>
                    <a:pt x="1186" y="244"/>
                    <a:pt x="882" y="426"/>
                  </a:cubicBezTo>
                  <a:cubicBezTo>
                    <a:pt x="547" y="608"/>
                    <a:pt x="274" y="821"/>
                    <a:pt x="0" y="1064"/>
                  </a:cubicBezTo>
                  <a:cubicBezTo>
                    <a:pt x="335" y="943"/>
                    <a:pt x="669" y="760"/>
                    <a:pt x="942" y="578"/>
                  </a:cubicBezTo>
                  <a:cubicBezTo>
                    <a:pt x="1277" y="396"/>
                    <a:pt x="1581" y="213"/>
                    <a:pt x="18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8"/>
            <p:cNvSpPr/>
            <p:nvPr/>
          </p:nvSpPr>
          <p:spPr>
            <a:xfrm>
              <a:off x="2899250" y="3041375"/>
              <a:ext cx="419075" cy="409675"/>
            </a:xfrm>
            <a:custGeom>
              <a:rect b="b" l="l" r="r" t="t"/>
              <a:pathLst>
                <a:path extrusionOk="0" h="16387" w="16763">
                  <a:moveTo>
                    <a:pt x="10487" y="0"/>
                  </a:moveTo>
                  <a:cubicBezTo>
                    <a:pt x="10488" y="0"/>
                    <a:pt x="10744" y="236"/>
                    <a:pt x="11124" y="663"/>
                  </a:cubicBezTo>
                  <a:lnTo>
                    <a:pt x="11124" y="663"/>
                  </a:lnTo>
                  <a:cubicBezTo>
                    <a:pt x="10752" y="232"/>
                    <a:pt x="10488" y="0"/>
                    <a:pt x="10487" y="0"/>
                  </a:cubicBezTo>
                  <a:close/>
                  <a:moveTo>
                    <a:pt x="11124" y="663"/>
                  </a:moveTo>
                  <a:cubicBezTo>
                    <a:pt x="12527" y="2288"/>
                    <a:pt x="15460" y="6757"/>
                    <a:pt x="11521" y="12402"/>
                  </a:cubicBezTo>
                  <a:cubicBezTo>
                    <a:pt x="10305" y="14195"/>
                    <a:pt x="8451" y="14955"/>
                    <a:pt x="6992" y="15411"/>
                  </a:cubicBezTo>
                  <a:cubicBezTo>
                    <a:pt x="6183" y="15654"/>
                    <a:pt x="5397" y="15749"/>
                    <a:pt x="4661" y="15749"/>
                  </a:cubicBezTo>
                  <a:cubicBezTo>
                    <a:pt x="1998" y="15749"/>
                    <a:pt x="1" y="14499"/>
                    <a:pt x="1" y="14499"/>
                  </a:cubicBezTo>
                  <a:lnTo>
                    <a:pt x="1" y="14499"/>
                  </a:lnTo>
                  <a:cubicBezTo>
                    <a:pt x="1" y="14499"/>
                    <a:pt x="2706" y="16387"/>
                    <a:pt x="5998" y="16387"/>
                  </a:cubicBezTo>
                  <a:cubicBezTo>
                    <a:pt x="8055" y="16387"/>
                    <a:pt x="10342" y="15649"/>
                    <a:pt x="12341" y="13253"/>
                  </a:cubicBezTo>
                  <a:cubicBezTo>
                    <a:pt x="16762" y="7943"/>
                    <a:pt x="12775" y="2512"/>
                    <a:pt x="11124" y="663"/>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8"/>
            <p:cNvSpPr/>
            <p:nvPr/>
          </p:nvSpPr>
          <p:spPr>
            <a:xfrm>
              <a:off x="3022350" y="3076325"/>
              <a:ext cx="44875" cy="169050"/>
            </a:xfrm>
            <a:custGeom>
              <a:rect b="b" l="l" r="r" t="t"/>
              <a:pathLst>
                <a:path extrusionOk="0" h="6762" w="1795">
                  <a:moveTo>
                    <a:pt x="92" y="0"/>
                  </a:moveTo>
                  <a:lnTo>
                    <a:pt x="1" y="6657"/>
                  </a:lnTo>
                  <a:cubicBezTo>
                    <a:pt x="153" y="6728"/>
                    <a:pt x="312" y="6762"/>
                    <a:pt x="468" y="6762"/>
                  </a:cubicBezTo>
                  <a:cubicBezTo>
                    <a:pt x="781" y="6762"/>
                    <a:pt x="1085" y="6627"/>
                    <a:pt x="1308" y="6384"/>
                  </a:cubicBezTo>
                  <a:cubicBezTo>
                    <a:pt x="1642" y="6049"/>
                    <a:pt x="1794" y="5563"/>
                    <a:pt x="1794" y="5076"/>
                  </a:cubicBezTo>
                  <a:cubicBezTo>
                    <a:pt x="1764" y="4590"/>
                    <a:pt x="1673" y="4134"/>
                    <a:pt x="1521" y="3678"/>
                  </a:cubicBezTo>
                  <a:cubicBezTo>
                    <a:pt x="1125" y="2432"/>
                    <a:pt x="639" y="1186"/>
                    <a:pt x="9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8"/>
            <p:cNvSpPr/>
            <p:nvPr/>
          </p:nvSpPr>
          <p:spPr>
            <a:xfrm>
              <a:off x="3001850" y="3037575"/>
              <a:ext cx="36500" cy="179350"/>
            </a:xfrm>
            <a:custGeom>
              <a:rect b="b" l="l" r="r" t="t"/>
              <a:pathLst>
                <a:path extrusionOk="0" h="7174" w="1460">
                  <a:moveTo>
                    <a:pt x="882" y="0"/>
                  </a:moveTo>
                  <a:lnTo>
                    <a:pt x="0" y="6353"/>
                  </a:lnTo>
                  <a:lnTo>
                    <a:pt x="638" y="7174"/>
                  </a:lnTo>
                  <a:lnTo>
                    <a:pt x="1459" y="6505"/>
                  </a:lnTo>
                  <a:lnTo>
                    <a:pt x="882"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8"/>
            <p:cNvSpPr/>
            <p:nvPr/>
          </p:nvSpPr>
          <p:spPr>
            <a:xfrm>
              <a:off x="3022350" y="3037575"/>
              <a:ext cx="16000" cy="162625"/>
            </a:xfrm>
            <a:custGeom>
              <a:rect b="b" l="l" r="r" t="t"/>
              <a:pathLst>
                <a:path extrusionOk="0" h="6505" w="640">
                  <a:moveTo>
                    <a:pt x="62" y="0"/>
                  </a:moveTo>
                  <a:lnTo>
                    <a:pt x="1" y="6110"/>
                  </a:lnTo>
                  <a:lnTo>
                    <a:pt x="639" y="6505"/>
                  </a:lnTo>
                  <a:lnTo>
                    <a:pt x="6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8"/>
            <p:cNvSpPr/>
            <p:nvPr/>
          </p:nvSpPr>
          <p:spPr>
            <a:xfrm>
              <a:off x="2986650" y="3190225"/>
              <a:ext cx="63150" cy="52375"/>
            </a:xfrm>
            <a:custGeom>
              <a:rect b="b" l="l" r="r" t="t"/>
              <a:pathLst>
                <a:path extrusionOk="0" h="2095" w="2526">
                  <a:moveTo>
                    <a:pt x="1287" y="1"/>
                  </a:moveTo>
                  <a:cubicBezTo>
                    <a:pt x="1143" y="1"/>
                    <a:pt x="995" y="31"/>
                    <a:pt x="851" y="95"/>
                  </a:cubicBezTo>
                  <a:cubicBezTo>
                    <a:pt x="0" y="429"/>
                    <a:pt x="0" y="1676"/>
                    <a:pt x="851" y="2010"/>
                  </a:cubicBezTo>
                  <a:cubicBezTo>
                    <a:pt x="992" y="2068"/>
                    <a:pt x="1131" y="2094"/>
                    <a:pt x="1266" y="2094"/>
                  </a:cubicBezTo>
                  <a:cubicBezTo>
                    <a:pt x="1973" y="2094"/>
                    <a:pt x="2526" y="1358"/>
                    <a:pt x="2219" y="642"/>
                  </a:cubicBezTo>
                  <a:cubicBezTo>
                    <a:pt x="2062" y="239"/>
                    <a:pt x="1691" y="1"/>
                    <a:pt x="128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8"/>
            <p:cNvSpPr/>
            <p:nvPr/>
          </p:nvSpPr>
          <p:spPr>
            <a:xfrm>
              <a:off x="2980225" y="3188675"/>
              <a:ext cx="65725" cy="55650"/>
            </a:xfrm>
            <a:custGeom>
              <a:rect b="b" l="l" r="r" t="t"/>
              <a:pathLst>
                <a:path extrusionOk="0" h="2226" w="2629">
                  <a:moveTo>
                    <a:pt x="1524" y="1"/>
                  </a:moveTo>
                  <a:cubicBezTo>
                    <a:pt x="1247" y="1"/>
                    <a:pt x="970" y="97"/>
                    <a:pt x="744" y="279"/>
                  </a:cubicBezTo>
                  <a:cubicBezTo>
                    <a:pt x="1" y="962"/>
                    <a:pt x="507" y="2226"/>
                    <a:pt x="1495" y="2226"/>
                  </a:cubicBezTo>
                  <a:cubicBezTo>
                    <a:pt x="1518" y="2226"/>
                    <a:pt x="1541" y="2225"/>
                    <a:pt x="1564" y="2224"/>
                  </a:cubicBezTo>
                  <a:cubicBezTo>
                    <a:pt x="1929" y="2193"/>
                    <a:pt x="2294" y="1981"/>
                    <a:pt x="2476" y="1677"/>
                  </a:cubicBezTo>
                  <a:cubicBezTo>
                    <a:pt x="2598" y="1434"/>
                    <a:pt x="2628" y="1190"/>
                    <a:pt x="2567" y="947"/>
                  </a:cubicBezTo>
                  <a:cubicBezTo>
                    <a:pt x="2567" y="856"/>
                    <a:pt x="2537" y="765"/>
                    <a:pt x="2476" y="704"/>
                  </a:cubicBezTo>
                  <a:lnTo>
                    <a:pt x="2476" y="704"/>
                  </a:lnTo>
                  <a:cubicBezTo>
                    <a:pt x="2476" y="704"/>
                    <a:pt x="2507" y="795"/>
                    <a:pt x="2507" y="947"/>
                  </a:cubicBezTo>
                  <a:cubicBezTo>
                    <a:pt x="2537" y="1190"/>
                    <a:pt x="2507" y="1403"/>
                    <a:pt x="2385" y="1616"/>
                  </a:cubicBezTo>
                  <a:cubicBezTo>
                    <a:pt x="2203" y="1890"/>
                    <a:pt x="1899" y="2072"/>
                    <a:pt x="1564" y="2102"/>
                  </a:cubicBezTo>
                  <a:cubicBezTo>
                    <a:pt x="1557" y="2102"/>
                    <a:pt x="1549" y="2103"/>
                    <a:pt x="1542" y="2103"/>
                  </a:cubicBezTo>
                  <a:cubicBezTo>
                    <a:pt x="506" y="2103"/>
                    <a:pt x="666" y="134"/>
                    <a:pt x="1597" y="134"/>
                  </a:cubicBezTo>
                  <a:cubicBezTo>
                    <a:pt x="1654" y="134"/>
                    <a:pt x="1714" y="141"/>
                    <a:pt x="1777" y="157"/>
                  </a:cubicBezTo>
                  <a:cubicBezTo>
                    <a:pt x="1990" y="187"/>
                    <a:pt x="2172" y="309"/>
                    <a:pt x="2324" y="491"/>
                  </a:cubicBezTo>
                  <a:cubicBezTo>
                    <a:pt x="2446" y="613"/>
                    <a:pt x="2476" y="704"/>
                    <a:pt x="2476" y="704"/>
                  </a:cubicBezTo>
                  <a:cubicBezTo>
                    <a:pt x="2476" y="613"/>
                    <a:pt x="2446" y="522"/>
                    <a:pt x="2385" y="461"/>
                  </a:cubicBezTo>
                  <a:cubicBezTo>
                    <a:pt x="2233" y="248"/>
                    <a:pt x="2020" y="96"/>
                    <a:pt x="1807" y="35"/>
                  </a:cubicBezTo>
                  <a:cubicBezTo>
                    <a:pt x="1714" y="12"/>
                    <a:pt x="1619" y="1"/>
                    <a:pt x="15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8"/>
            <p:cNvSpPr/>
            <p:nvPr/>
          </p:nvSpPr>
          <p:spPr>
            <a:xfrm>
              <a:off x="2994250" y="3196900"/>
              <a:ext cx="47525" cy="39125"/>
            </a:xfrm>
            <a:custGeom>
              <a:rect b="b" l="l" r="r" t="t"/>
              <a:pathLst>
                <a:path extrusionOk="0" h="1565" w="1901">
                  <a:moveTo>
                    <a:pt x="959" y="0"/>
                  </a:moveTo>
                  <a:cubicBezTo>
                    <a:pt x="852" y="0"/>
                    <a:pt x="743" y="23"/>
                    <a:pt x="639" y="71"/>
                  </a:cubicBezTo>
                  <a:cubicBezTo>
                    <a:pt x="0" y="345"/>
                    <a:pt x="0" y="1257"/>
                    <a:pt x="669" y="1500"/>
                  </a:cubicBezTo>
                  <a:cubicBezTo>
                    <a:pt x="773" y="1544"/>
                    <a:pt x="877" y="1565"/>
                    <a:pt x="977" y="1565"/>
                  </a:cubicBezTo>
                  <a:cubicBezTo>
                    <a:pt x="1491" y="1565"/>
                    <a:pt x="1901" y="1026"/>
                    <a:pt x="1672" y="466"/>
                  </a:cubicBezTo>
                  <a:cubicBezTo>
                    <a:pt x="1538" y="176"/>
                    <a:pt x="1256" y="0"/>
                    <a:pt x="95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8"/>
            <p:cNvSpPr/>
            <p:nvPr/>
          </p:nvSpPr>
          <p:spPr>
            <a:xfrm>
              <a:off x="2200150" y="3571575"/>
              <a:ext cx="484075" cy="399450"/>
            </a:xfrm>
            <a:custGeom>
              <a:rect b="b" l="l" r="r" t="t"/>
              <a:pathLst>
                <a:path extrusionOk="0" h="15978" w="19363">
                  <a:moveTo>
                    <a:pt x="18686" y="12043"/>
                  </a:moveTo>
                  <a:lnTo>
                    <a:pt x="18686" y="12043"/>
                  </a:lnTo>
                  <a:cubicBezTo>
                    <a:pt x="18661" y="12051"/>
                    <a:pt x="18636" y="12059"/>
                    <a:pt x="18603" y="12075"/>
                  </a:cubicBezTo>
                  <a:cubicBezTo>
                    <a:pt x="18631" y="12066"/>
                    <a:pt x="18659" y="12055"/>
                    <a:pt x="18686" y="12043"/>
                  </a:cubicBezTo>
                  <a:close/>
                  <a:moveTo>
                    <a:pt x="15974" y="1"/>
                  </a:moveTo>
                  <a:cubicBezTo>
                    <a:pt x="15939" y="1"/>
                    <a:pt x="15904" y="3"/>
                    <a:pt x="15867" y="8"/>
                  </a:cubicBezTo>
                  <a:cubicBezTo>
                    <a:pt x="15654" y="39"/>
                    <a:pt x="15472" y="69"/>
                    <a:pt x="15259" y="130"/>
                  </a:cubicBezTo>
                  <a:lnTo>
                    <a:pt x="14104" y="434"/>
                  </a:lnTo>
                  <a:lnTo>
                    <a:pt x="11673" y="1042"/>
                  </a:lnTo>
                  <a:lnTo>
                    <a:pt x="882" y="3838"/>
                  </a:lnTo>
                  <a:cubicBezTo>
                    <a:pt x="335" y="3990"/>
                    <a:pt x="1" y="4507"/>
                    <a:pt x="92" y="5054"/>
                  </a:cubicBezTo>
                  <a:cubicBezTo>
                    <a:pt x="213" y="5540"/>
                    <a:pt x="305" y="6027"/>
                    <a:pt x="426" y="6483"/>
                  </a:cubicBezTo>
                  <a:lnTo>
                    <a:pt x="1095" y="9249"/>
                  </a:lnTo>
                  <a:lnTo>
                    <a:pt x="2372" y="14477"/>
                  </a:lnTo>
                  <a:cubicBezTo>
                    <a:pt x="2432" y="14689"/>
                    <a:pt x="2493" y="14902"/>
                    <a:pt x="2524" y="15115"/>
                  </a:cubicBezTo>
                  <a:cubicBezTo>
                    <a:pt x="2584" y="15328"/>
                    <a:pt x="2676" y="15540"/>
                    <a:pt x="2858" y="15692"/>
                  </a:cubicBezTo>
                  <a:cubicBezTo>
                    <a:pt x="3010" y="15844"/>
                    <a:pt x="3223" y="15966"/>
                    <a:pt x="3466" y="15966"/>
                  </a:cubicBezTo>
                  <a:cubicBezTo>
                    <a:pt x="3519" y="15974"/>
                    <a:pt x="3572" y="15977"/>
                    <a:pt x="3625" y="15977"/>
                  </a:cubicBezTo>
                  <a:cubicBezTo>
                    <a:pt x="3783" y="15977"/>
                    <a:pt x="3937" y="15943"/>
                    <a:pt x="4074" y="15875"/>
                  </a:cubicBezTo>
                  <a:lnTo>
                    <a:pt x="6353" y="15297"/>
                  </a:lnTo>
                  <a:lnTo>
                    <a:pt x="10457" y="14233"/>
                  </a:lnTo>
                  <a:lnTo>
                    <a:pt x="16414" y="12653"/>
                  </a:lnTo>
                  <a:lnTo>
                    <a:pt x="18025" y="12227"/>
                  </a:lnTo>
                  <a:lnTo>
                    <a:pt x="18451" y="12106"/>
                  </a:lnTo>
                  <a:lnTo>
                    <a:pt x="18572" y="12045"/>
                  </a:lnTo>
                  <a:lnTo>
                    <a:pt x="18451" y="12075"/>
                  </a:lnTo>
                  <a:lnTo>
                    <a:pt x="18025" y="12197"/>
                  </a:lnTo>
                  <a:lnTo>
                    <a:pt x="16384" y="12562"/>
                  </a:lnTo>
                  <a:lnTo>
                    <a:pt x="10426" y="14081"/>
                  </a:lnTo>
                  <a:lnTo>
                    <a:pt x="6323" y="15145"/>
                  </a:lnTo>
                  <a:lnTo>
                    <a:pt x="4043" y="15723"/>
                  </a:lnTo>
                  <a:cubicBezTo>
                    <a:pt x="3861" y="15784"/>
                    <a:pt x="3679" y="15814"/>
                    <a:pt x="3466" y="15814"/>
                  </a:cubicBezTo>
                  <a:cubicBezTo>
                    <a:pt x="3283" y="15784"/>
                    <a:pt x="3101" y="15692"/>
                    <a:pt x="2979" y="15571"/>
                  </a:cubicBezTo>
                  <a:cubicBezTo>
                    <a:pt x="2828" y="15419"/>
                    <a:pt x="2736" y="15267"/>
                    <a:pt x="2706" y="15054"/>
                  </a:cubicBezTo>
                  <a:lnTo>
                    <a:pt x="2554" y="14446"/>
                  </a:lnTo>
                  <a:cubicBezTo>
                    <a:pt x="2159" y="12774"/>
                    <a:pt x="1733" y="11012"/>
                    <a:pt x="1277" y="9218"/>
                  </a:cubicBezTo>
                  <a:cubicBezTo>
                    <a:pt x="1065" y="8306"/>
                    <a:pt x="852" y="7394"/>
                    <a:pt x="609" y="6452"/>
                  </a:cubicBezTo>
                  <a:cubicBezTo>
                    <a:pt x="517" y="5966"/>
                    <a:pt x="396" y="5510"/>
                    <a:pt x="274" y="5024"/>
                  </a:cubicBezTo>
                  <a:cubicBezTo>
                    <a:pt x="213" y="4568"/>
                    <a:pt x="487" y="4142"/>
                    <a:pt x="943" y="4021"/>
                  </a:cubicBezTo>
                  <a:lnTo>
                    <a:pt x="11733" y="1224"/>
                  </a:lnTo>
                  <a:lnTo>
                    <a:pt x="14165" y="586"/>
                  </a:lnTo>
                  <a:lnTo>
                    <a:pt x="15320" y="282"/>
                  </a:lnTo>
                  <a:cubicBezTo>
                    <a:pt x="15503" y="252"/>
                    <a:pt x="15685" y="191"/>
                    <a:pt x="15867" y="160"/>
                  </a:cubicBezTo>
                  <a:cubicBezTo>
                    <a:pt x="16050" y="160"/>
                    <a:pt x="16232" y="191"/>
                    <a:pt x="16384" y="282"/>
                  </a:cubicBezTo>
                  <a:cubicBezTo>
                    <a:pt x="16536" y="373"/>
                    <a:pt x="16658" y="495"/>
                    <a:pt x="16718" y="677"/>
                  </a:cubicBezTo>
                  <a:cubicBezTo>
                    <a:pt x="16779" y="829"/>
                    <a:pt x="16840" y="1011"/>
                    <a:pt x="16870" y="1194"/>
                  </a:cubicBezTo>
                  <a:cubicBezTo>
                    <a:pt x="16962" y="1528"/>
                    <a:pt x="17053" y="1893"/>
                    <a:pt x="17144" y="2227"/>
                  </a:cubicBezTo>
                  <a:cubicBezTo>
                    <a:pt x="17296" y="2926"/>
                    <a:pt x="17478" y="3595"/>
                    <a:pt x="17630" y="4203"/>
                  </a:cubicBezTo>
                  <a:cubicBezTo>
                    <a:pt x="18238" y="6726"/>
                    <a:pt x="18755" y="8762"/>
                    <a:pt x="19089" y="10191"/>
                  </a:cubicBezTo>
                  <a:cubicBezTo>
                    <a:pt x="19150" y="10343"/>
                    <a:pt x="19180" y="10525"/>
                    <a:pt x="19211" y="10677"/>
                  </a:cubicBezTo>
                  <a:cubicBezTo>
                    <a:pt x="19272" y="10829"/>
                    <a:pt x="19302" y="10951"/>
                    <a:pt x="19302" y="11103"/>
                  </a:cubicBezTo>
                  <a:cubicBezTo>
                    <a:pt x="19302" y="11346"/>
                    <a:pt x="19211" y="11559"/>
                    <a:pt x="19059" y="11741"/>
                  </a:cubicBezTo>
                  <a:cubicBezTo>
                    <a:pt x="18956" y="11869"/>
                    <a:pt x="18832" y="11976"/>
                    <a:pt x="18686" y="12043"/>
                  </a:cubicBezTo>
                  <a:lnTo>
                    <a:pt x="18686" y="12043"/>
                  </a:lnTo>
                  <a:cubicBezTo>
                    <a:pt x="18707" y="12036"/>
                    <a:pt x="18728" y="12028"/>
                    <a:pt x="18755" y="12015"/>
                  </a:cubicBezTo>
                  <a:cubicBezTo>
                    <a:pt x="18907" y="11954"/>
                    <a:pt x="19028" y="11863"/>
                    <a:pt x="19120" y="11771"/>
                  </a:cubicBezTo>
                  <a:cubicBezTo>
                    <a:pt x="19272" y="11589"/>
                    <a:pt x="19363" y="11346"/>
                    <a:pt x="19363" y="11103"/>
                  </a:cubicBezTo>
                  <a:cubicBezTo>
                    <a:pt x="19363" y="10951"/>
                    <a:pt x="19363" y="10799"/>
                    <a:pt x="19302" y="10647"/>
                  </a:cubicBezTo>
                  <a:cubicBezTo>
                    <a:pt x="19272" y="10495"/>
                    <a:pt x="19241" y="10312"/>
                    <a:pt x="19180" y="10160"/>
                  </a:cubicBezTo>
                  <a:cubicBezTo>
                    <a:pt x="18846" y="8732"/>
                    <a:pt x="18360" y="6695"/>
                    <a:pt x="17782" y="4173"/>
                  </a:cubicBezTo>
                  <a:cubicBezTo>
                    <a:pt x="17630" y="3534"/>
                    <a:pt x="17448" y="2866"/>
                    <a:pt x="17296" y="2197"/>
                  </a:cubicBezTo>
                  <a:cubicBezTo>
                    <a:pt x="17205" y="1862"/>
                    <a:pt x="17144" y="1498"/>
                    <a:pt x="17053" y="1133"/>
                  </a:cubicBezTo>
                  <a:cubicBezTo>
                    <a:pt x="16992" y="951"/>
                    <a:pt x="16962" y="768"/>
                    <a:pt x="16901" y="586"/>
                  </a:cubicBezTo>
                  <a:cubicBezTo>
                    <a:pt x="16779" y="403"/>
                    <a:pt x="16627" y="252"/>
                    <a:pt x="16445" y="160"/>
                  </a:cubicBezTo>
                  <a:cubicBezTo>
                    <a:pt x="16294" y="60"/>
                    <a:pt x="16143" y="1"/>
                    <a:pt x="1597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8"/>
            <p:cNvSpPr/>
            <p:nvPr/>
          </p:nvSpPr>
          <p:spPr>
            <a:xfrm>
              <a:off x="2395450" y="3724500"/>
              <a:ext cx="115525" cy="121625"/>
            </a:xfrm>
            <a:custGeom>
              <a:rect b="b" l="l" r="r" t="t"/>
              <a:pathLst>
                <a:path extrusionOk="0" h="4865" w="4621">
                  <a:moveTo>
                    <a:pt x="0" y="1"/>
                  </a:moveTo>
                  <a:lnTo>
                    <a:pt x="578" y="2433"/>
                  </a:lnTo>
                  <a:lnTo>
                    <a:pt x="1155" y="4864"/>
                  </a:lnTo>
                  <a:lnTo>
                    <a:pt x="2888" y="3132"/>
                  </a:lnTo>
                  <a:lnTo>
                    <a:pt x="4621" y="1399"/>
                  </a:lnTo>
                  <a:lnTo>
                    <a:pt x="2310" y="700"/>
                  </a:lnTo>
                  <a:lnTo>
                    <a:pt x="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8"/>
            <p:cNvSpPr/>
            <p:nvPr/>
          </p:nvSpPr>
          <p:spPr>
            <a:xfrm>
              <a:off x="1582350" y="3302775"/>
              <a:ext cx="367075" cy="321450"/>
            </a:xfrm>
            <a:custGeom>
              <a:rect b="b" l="l" r="r" t="t"/>
              <a:pathLst>
                <a:path extrusionOk="0" h="12858" w="14683">
                  <a:moveTo>
                    <a:pt x="12190" y="0"/>
                  </a:moveTo>
                  <a:lnTo>
                    <a:pt x="1" y="3131"/>
                  </a:lnTo>
                  <a:lnTo>
                    <a:pt x="2524" y="12858"/>
                  </a:lnTo>
                  <a:lnTo>
                    <a:pt x="14682" y="9727"/>
                  </a:lnTo>
                  <a:lnTo>
                    <a:pt x="1219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8"/>
            <p:cNvSpPr/>
            <p:nvPr/>
          </p:nvSpPr>
          <p:spPr>
            <a:xfrm>
              <a:off x="1583875" y="3292125"/>
              <a:ext cx="368575" cy="322225"/>
            </a:xfrm>
            <a:custGeom>
              <a:rect b="b" l="l" r="r" t="t"/>
              <a:pathLst>
                <a:path extrusionOk="0" h="12889" w="14743">
                  <a:moveTo>
                    <a:pt x="12129" y="1"/>
                  </a:moveTo>
                  <a:lnTo>
                    <a:pt x="11977" y="31"/>
                  </a:lnTo>
                  <a:lnTo>
                    <a:pt x="11308" y="214"/>
                  </a:lnTo>
                  <a:lnTo>
                    <a:pt x="8816" y="852"/>
                  </a:lnTo>
                  <a:lnTo>
                    <a:pt x="31" y="3132"/>
                  </a:lnTo>
                  <a:lnTo>
                    <a:pt x="1" y="3132"/>
                  </a:lnTo>
                  <a:lnTo>
                    <a:pt x="1" y="3162"/>
                  </a:lnTo>
                  <a:lnTo>
                    <a:pt x="2524" y="12858"/>
                  </a:lnTo>
                  <a:lnTo>
                    <a:pt x="2524" y="12889"/>
                  </a:lnTo>
                  <a:lnTo>
                    <a:pt x="2554" y="12889"/>
                  </a:lnTo>
                  <a:lnTo>
                    <a:pt x="14712" y="9727"/>
                  </a:lnTo>
                  <a:lnTo>
                    <a:pt x="14743" y="9727"/>
                  </a:lnTo>
                  <a:lnTo>
                    <a:pt x="14743" y="9697"/>
                  </a:lnTo>
                  <a:cubicBezTo>
                    <a:pt x="13983" y="6779"/>
                    <a:pt x="13345" y="4347"/>
                    <a:pt x="12889" y="2645"/>
                  </a:cubicBezTo>
                  <a:lnTo>
                    <a:pt x="12372" y="669"/>
                  </a:lnTo>
                  <a:cubicBezTo>
                    <a:pt x="12311" y="457"/>
                    <a:pt x="12281" y="274"/>
                    <a:pt x="12250" y="183"/>
                  </a:cubicBezTo>
                  <a:lnTo>
                    <a:pt x="12189" y="1"/>
                  </a:lnTo>
                  <a:lnTo>
                    <a:pt x="12189" y="1"/>
                  </a:lnTo>
                  <a:cubicBezTo>
                    <a:pt x="12189" y="1"/>
                    <a:pt x="12189" y="62"/>
                    <a:pt x="12220" y="183"/>
                  </a:cubicBezTo>
                  <a:lnTo>
                    <a:pt x="12372" y="700"/>
                  </a:lnTo>
                  <a:cubicBezTo>
                    <a:pt x="12493" y="1156"/>
                    <a:pt x="12645" y="1825"/>
                    <a:pt x="12858" y="2676"/>
                  </a:cubicBezTo>
                  <a:cubicBezTo>
                    <a:pt x="13313" y="4374"/>
                    <a:pt x="13919" y="6798"/>
                    <a:pt x="14676" y="9706"/>
                  </a:cubicBezTo>
                  <a:lnTo>
                    <a:pt x="14676" y="9706"/>
                  </a:lnTo>
                  <a:lnTo>
                    <a:pt x="2575" y="12822"/>
                  </a:lnTo>
                  <a:lnTo>
                    <a:pt x="2575" y="12822"/>
                  </a:lnTo>
                  <a:cubicBezTo>
                    <a:pt x="1669" y="9348"/>
                    <a:pt x="823" y="6056"/>
                    <a:pt x="67" y="3183"/>
                  </a:cubicBezTo>
                  <a:lnTo>
                    <a:pt x="67" y="3183"/>
                  </a:lnTo>
                  <a:lnTo>
                    <a:pt x="8816" y="913"/>
                  </a:lnTo>
                  <a:lnTo>
                    <a:pt x="11308" y="244"/>
                  </a:lnTo>
                  <a:lnTo>
                    <a:pt x="11946" y="92"/>
                  </a:lnTo>
                  <a:lnTo>
                    <a:pt x="12129" y="31"/>
                  </a:lnTo>
                  <a:lnTo>
                    <a:pt x="12189" y="31"/>
                  </a:lnTo>
                  <a:lnTo>
                    <a:pt x="1212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8"/>
            <p:cNvSpPr/>
            <p:nvPr/>
          </p:nvSpPr>
          <p:spPr>
            <a:xfrm>
              <a:off x="1599075" y="3311125"/>
              <a:ext cx="337425" cy="285750"/>
            </a:xfrm>
            <a:custGeom>
              <a:rect b="b" l="l" r="r" t="t"/>
              <a:pathLst>
                <a:path extrusionOk="0" h="11430" w="13497">
                  <a:moveTo>
                    <a:pt x="11308" y="1"/>
                  </a:moveTo>
                  <a:lnTo>
                    <a:pt x="1" y="2949"/>
                  </a:lnTo>
                  <a:lnTo>
                    <a:pt x="2220" y="11429"/>
                  </a:lnTo>
                  <a:lnTo>
                    <a:pt x="13496" y="8481"/>
                  </a:lnTo>
                  <a:lnTo>
                    <a:pt x="11308"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8"/>
            <p:cNvSpPr/>
            <p:nvPr/>
          </p:nvSpPr>
          <p:spPr>
            <a:xfrm>
              <a:off x="1654550" y="3439550"/>
              <a:ext cx="281950" cy="157325"/>
            </a:xfrm>
            <a:custGeom>
              <a:rect b="b" l="l" r="r" t="t"/>
              <a:pathLst>
                <a:path extrusionOk="0" h="6293" w="11278">
                  <a:moveTo>
                    <a:pt x="2554" y="1"/>
                  </a:moveTo>
                  <a:lnTo>
                    <a:pt x="1" y="6292"/>
                  </a:lnTo>
                  <a:lnTo>
                    <a:pt x="11277" y="3344"/>
                  </a:lnTo>
                  <a:lnTo>
                    <a:pt x="7083" y="456"/>
                  </a:lnTo>
                  <a:lnTo>
                    <a:pt x="5867" y="2645"/>
                  </a:lnTo>
                  <a:lnTo>
                    <a:pt x="2554"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8"/>
            <p:cNvSpPr/>
            <p:nvPr/>
          </p:nvSpPr>
          <p:spPr>
            <a:xfrm>
              <a:off x="1750300" y="3383100"/>
              <a:ext cx="55100" cy="46125"/>
            </a:xfrm>
            <a:custGeom>
              <a:rect b="b" l="l" r="r" t="t"/>
              <a:pathLst>
                <a:path extrusionOk="0" h="1845" w="2204">
                  <a:moveTo>
                    <a:pt x="1168" y="0"/>
                  </a:moveTo>
                  <a:cubicBezTo>
                    <a:pt x="1083" y="0"/>
                    <a:pt x="997" y="13"/>
                    <a:pt x="912" y="40"/>
                  </a:cubicBezTo>
                  <a:cubicBezTo>
                    <a:pt x="122" y="252"/>
                    <a:pt x="0" y="1316"/>
                    <a:pt x="700" y="1711"/>
                  </a:cubicBezTo>
                  <a:cubicBezTo>
                    <a:pt x="850" y="1803"/>
                    <a:pt x="1008" y="1844"/>
                    <a:pt x="1161" y="1844"/>
                  </a:cubicBezTo>
                  <a:cubicBezTo>
                    <a:pt x="1716" y="1844"/>
                    <a:pt x="2204" y="1304"/>
                    <a:pt x="2037" y="708"/>
                  </a:cubicBezTo>
                  <a:cubicBezTo>
                    <a:pt x="1937" y="282"/>
                    <a:pt x="1567" y="0"/>
                    <a:pt x="1168"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8"/>
            <p:cNvSpPr/>
            <p:nvPr/>
          </p:nvSpPr>
          <p:spPr>
            <a:xfrm>
              <a:off x="1654550" y="3439550"/>
              <a:ext cx="281950" cy="157325"/>
            </a:xfrm>
            <a:custGeom>
              <a:rect b="b" l="l" r="r" t="t"/>
              <a:pathLst>
                <a:path extrusionOk="0" h="6293" w="11278">
                  <a:moveTo>
                    <a:pt x="2554" y="1"/>
                  </a:moveTo>
                  <a:lnTo>
                    <a:pt x="1" y="6292"/>
                  </a:lnTo>
                  <a:lnTo>
                    <a:pt x="11277" y="3344"/>
                  </a:lnTo>
                  <a:lnTo>
                    <a:pt x="7083" y="456"/>
                  </a:lnTo>
                  <a:lnTo>
                    <a:pt x="5867" y="2645"/>
                  </a:lnTo>
                  <a:lnTo>
                    <a:pt x="255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8"/>
            <p:cNvSpPr/>
            <p:nvPr/>
          </p:nvSpPr>
          <p:spPr>
            <a:xfrm>
              <a:off x="1750300" y="3383100"/>
              <a:ext cx="55100" cy="46125"/>
            </a:xfrm>
            <a:custGeom>
              <a:rect b="b" l="l" r="r" t="t"/>
              <a:pathLst>
                <a:path extrusionOk="0" h="1845" w="2204">
                  <a:moveTo>
                    <a:pt x="1168" y="0"/>
                  </a:moveTo>
                  <a:cubicBezTo>
                    <a:pt x="1083" y="0"/>
                    <a:pt x="997" y="13"/>
                    <a:pt x="912" y="40"/>
                  </a:cubicBezTo>
                  <a:cubicBezTo>
                    <a:pt x="122" y="252"/>
                    <a:pt x="0" y="1316"/>
                    <a:pt x="700" y="1711"/>
                  </a:cubicBezTo>
                  <a:cubicBezTo>
                    <a:pt x="850" y="1803"/>
                    <a:pt x="1008" y="1844"/>
                    <a:pt x="1161" y="1844"/>
                  </a:cubicBezTo>
                  <a:cubicBezTo>
                    <a:pt x="1716" y="1844"/>
                    <a:pt x="2204" y="1304"/>
                    <a:pt x="2037" y="708"/>
                  </a:cubicBezTo>
                  <a:cubicBezTo>
                    <a:pt x="1937" y="282"/>
                    <a:pt x="1567" y="0"/>
                    <a:pt x="1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8"/>
            <p:cNvSpPr/>
            <p:nvPr/>
          </p:nvSpPr>
          <p:spPr>
            <a:xfrm>
              <a:off x="1735850" y="3083150"/>
              <a:ext cx="499275" cy="411125"/>
            </a:xfrm>
            <a:custGeom>
              <a:rect b="b" l="l" r="r" t="t"/>
              <a:pathLst>
                <a:path extrusionOk="0" h="16445" w="19971">
                  <a:moveTo>
                    <a:pt x="18907" y="1"/>
                  </a:moveTo>
                  <a:lnTo>
                    <a:pt x="1" y="1338"/>
                  </a:lnTo>
                  <a:lnTo>
                    <a:pt x="1065" y="16445"/>
                  </a:lnTo>
                  <a:lnTo>
                    <a:pt x="19971" y="15138"/>
                  </a:lnTo>
                  <a:lnTo>
                    <a:pt x="18907"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8"/>
            <p:cNvSpPr/>
            <p:nvPr/>
          </p:nvSpPr>
          <p:spPr>
            <a:xfrm>
              <a:off x="1734350" y="3082400"/>
              <a:ext cx="501550" cy="412650"/>
            </a:xfrm>
            <a:custGeom>
              <a:rect b="b" l="l" r="r" t="t"/>
              <a:pathLst>
                <a:path extrusionOk="0" h="16506" w="20062">
                  <a:moveTo>
                    <a:pt x="18960" y="31"/>
                  </a:moveTo>
                  <a:cubicBezTo>
                    <a:pt x="18954" y="72"/>
                    <a:pt x="18947" y="153"/>
                    <a:pt x="18967" y="274"/>
                  </a:cubicBezTo>
                  <a:cubicBezTo>
                    <a:pt x="18967" y="487"/>
                    <a:pt x="18997" y="760"/>
                    <a:pt x="18997" y="1095"/>
                  </a:cubicBezTo>
                  <a:cubicBezTo>
                    <a:pt x="19058" y="1794"/>
                    <a:pt x="19119" y="2858"/>
                    <a:pt x="19210" y="4165"/>
                  </a:cubicBezTo>
                  <a:cubicBezTo>
                    <a:pt x="19392" y="6798"/>
                    <a:pt x="19664" y="10547"/>
                    <a:pt x="19966" y="15081"/>
                  </a:cubicBezTo>
                  <a:lnTo>
                    <a:pt x="19966" y="15081"/>
                  </a:lnTo>
                  <a:lnTo>
                    <a:pt x="1151" y="16410"/>
                  </a:lnTo>
                  <a:lnTo>
                    <a:pt x="1151" y="16410"/>
                  </a:lnTo>
                  <a:cubicBezTo>
                    <a:pt x="759" y="10986"/>
                    <a:pt x="397" y="5862"/>
                    <a:pt x="95" y="1394"/>
                  </a:cubicBezTo>
                  <a:lnTo>
                    <a:pt x="95" y="1394"/>
                  </a:lnTo>
                  <a:lnTo>
                    <a:pt x="13709" y="396"/>
                  </a:lnTo>
                  <a:lnTo>
                    <a:pt x="17599" y="122"/>
                  </a:lnTo>
                  <a:lnTo>
                    <a:pt x="18633" y="31"/>
                  </a:lnTo>
                  <a:close/>
                  <a:moveTo>
                    <a:pt x="18602" y="1"/>
                  </a:moveTo>
                  <a:lnTo>
                    <a:pt x="17569" y="61"/>
                  </a:lnTo>
                  <a:lnTo>
                    <a:pt x="13709" y="335"/>
                  </a:lnTo>
                  <a:lnTo>
                    <a:pt x="31" y="1277"/>
                  </a:lnTo>
                  <a:lnTo>
                    <a:pt x="0" y="1277"/>
                  </a:lnTo>
                  <a:lnTo>
                    <a:pt x="0" y="1308"/>
                  </a:lnTo>
                  <a:cubicBezTo>
                    <a:pt x="274" y="5806"/>
                    <a:pt x="669" y="10973"/>
                    <a:pt x="1034" y="16445"/>
                  </a:cubicBezTo>
                  <a:lnTo>
                    <a:pt x="1034" y="16505"/>
                  </a:lnTo>
                  <a:lnTo>
                    <a:pt x="1094" y="16505"/>
                  </a:lnTo>
                  <a:lnTo>
                    <a:pt x="20031" y="15168"/>
                  </a:lnTo>
                  <a:lnTo>
                    <a:pt x="20061" y="15168"/>
                  </a:lnTo>
                  <a:lnTo>
                    <a:pt x="20061" y="15107"/>
                  </a:lnTo>
                  <a:cubicBezTo>
                    <a:pt x="19727" y="10548"/>
                    <a:pt x="19453" y="6779"/>
                    <a:pt x="19271" y="4104"/>
                  </a:cubicBezTo>
                  <a:cubicBezTo>
                    <a:pt x="19180" y="2827"/>
                    <a:pt x="19089" y="1794"/>
                    <a:pt x="19058" y="1064"/>
                  </a:cubicBezTo>
                  <a:cubicBezTo>
                    <a:pt x="19028" y="730"/>
                    <a:pt x="18997" y="457"/>
                    <a:pt x="18997" y="274"/>
                  </a:cubicBezTo>
                  <a:lnTo>
                    <a:pt x="18967" y="1"/>
                  </a:lnTo>
                  <a:cubicBezTo>
                    <a:pt x="18967" y="1"/>
                    <a:pt x="18964" y="10"/>
                    <a:pt x="18961" y="29"/>
                  </a:cubicBezTo>
                  <a:lnTo>
                    <a:pt x="18961" y="29"/>
                  </a:lnTo>
                  <a:lnTo>
                    <a:pt x="1884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8"/>
            <p:cNvSpPr/>
            <p:nvPr/>
          </p:nvSpPr>
          <p:spPr>
            <a:xfrm>
              <a:off x="1753350" y="3108250"/>
              <a:ext cx="463550" cy="360950"/>
            </a:xfrm>
            <a:custGeom>
              <a:rect b="b" l="l" r="r" t="t"/>
              <a:pathLst>
                <a:path extrusionOk="0" h="14438" w="18542">
                  <a:moveTo>
                    <a:pt x="17599" y="0"/>
                  </a:moveTo>
                  <a:lnTo>
                    <a:pt x="0" y="1246"/>
                  </a:lnTo>
                  <a:lnTo>
                    <a:pt x="942" y="14438"/>
                  </a:lnTo>
                  <a:lnTo>
                    <a:pt x="18541" y="13222"/>
                  </a:lnTo>
                  <a:lnTo>
                    <a:pt x="17599"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8"/>
            <p:cNvSpPr/>
            <p:nvPr/>
          </p:nvSpPr>
          <p:spPr>
            <a:xfrm>
              <a:off x="1776900" y="3253375"/>
              <a:ext cx="440000" cy="216600"/>
            </a:xfrm>
            <a:custGeom>
              <a:rect b="b" l="l" r="r" t="t"/>
              <a:pathLst>
                <a:path extrusionOk="0" h="8664" w="17600">
                  <a:moveTo>
                    <a:pt x="5563" y="1"/>
                  </a:moveTo>
                  <a:lnTo>
                    <a:pt x="0" y="8663"/>
                  </a:lnTo>
                  <a:lnTo>
                    <a:pt x="0" y="8663"/>
                  </a:lnTo>
                  <a:lnTo>
                    <a:pt x="17599" y="7417"/>
                  </a:lnTo>
                  <a:lnTo>
                    <a:pt x="12128" y="1946"/>
                  </a:lnTo>
                  <a:lnTo>
                    <a:pt x="9727" y="4864"/>
                  </a:lnTo>
                  <a:lnTo>
                    <a:pt x="5563"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8"/>
            <p:cNvSpPr/>
            <p:nvPr/>
          </p:nvSpPr>
          <p:spPr>
            <a:xfrm>
              <a:off x="1969150" y="3186400"/>
              <a:ext cx="82175" cy="69625"/>
            </a:xfrm>
            <a:custGeom>
              <a:rect b="b" l="l" r="r" t="t"/>
              <a:pathLst>
                <a:path extrusionOk="0" h="2785" w="3287">
                  <a:moveTo>
                    <a:pt x="1847" y="0"/>
                  </a:moveTo>
                  <a:cubicBezTo>
                    <a:pt x="1809" y="0"/>
                    <a:pt x="1771" y="2"/>
                    <a:pt x="1733" y="5"/>
                  </a:cubicBezTo>
                  <a:cubicBezTo>
                    <a:pt x="517" y="96"/>
                    <a:pt x="0" y="1616"/>
                    <a:pt x="943" y="2436"/>
                  </a:cubicBezTo>
                  <a:cubicBezTo>
                    <a:pt x="1210" y="2677"/>
                    <a:pt x="1525" y="2785"/>
                    <a:pt x="1834" y="2785"/>
                  </a:cubicBezTo>
                  <a:cubicBezTo>
                    <a:pt x="2577" y="2785"/>
                    <a:pt x="3287" y="2162"/>
                    <a:pt x="3222" y="1281"/>
                  </a:cubicBezTo>
                  <a:cubicBezTo>
                    <a:pt x="3165" y="558"/>
                    <a:pt x="2584" y="0"/>
                    <a:pt x="184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8"/>
            <p:cNvSpPr/>
            <p:nvPr/>
          </p:nvSpPr>
          <p:spPr>
            <a:xfrm>
              <a:off x="1776900" y="3253375"/>
              <a:ext cx="440000" cy="216600"/>
            </a:xfrm>
            <a:custGeom>
              <a:rect b="b" l="l" r="r" t="t"/>
              <a:pathLst>
                <a:path extrusionOk="0" h="8664" w="17600">
                  <a:moveTo>
                    <a:pt x="5563" y="1"/>
                  </a:moveTo>
                  <a:lnTo>
                    <a:pt x="0" y="8663"/>
                  </a:lnTo>
                  <a:lnTo>
                    <a:pt x="0" y="8663"/>
                  </a:lnTo>
                  <a:lnTo>
                    <a:pt x="17599" y="7417"/>
                  </a:lnTo>
                  <a:lnTo>
                    <a:pt x="12128" y="1946"/>
                  </a:lnTo>
                  <a:lnTo>
                    <a:pt x="9727" y="4864"/>
                  </a:lnTo>
                  <a:lnTo>
                    <a:pt x="556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8"/>
            <p:cNvSpPr/>
            <p:nvPr/>
          </p:nvSpPr>
          <p:spPr>
            <a:xfrm>
              <a:off x="1969150" y="3186400"/>
              <a:ext cx="82175" cy="69625"/>
            </a:xfrm>
            <a:custGeom>
              <a:rect b="b" l="l" r="r" t="t"/>
              <a:pathLst>
                <a:path extrusionOk="0" h="2785" w="3287">
                  <a:moveTo>
                    <a:pt x="1847" y="0"/>
                  </a:moveTo>
                  <a:cubicBezTo>
                    <a:pt x="1809" y="0"/>
                    <a:pt x="1771" y="2"/>
                    <a:pt x="1733" y="5"/>
                  </a:cubicBezTo>
                  <a:cubicBezTo>
                    <a:pt x="517" y="96"/>
                    <a:pt x="0" y="1616"/>
                    <a:pt x="943" y="2436"/>
                  </a:cubicBezTo>
                  <a:cubicBezTo>
                    <a:pt x="1210" y="2677"/>
                    <a:pt x="1525" y="2785"/>
                    <a:pt x="1834" y="2785"/>
                  </a:cubicBezTo>
                  <a:cubicBezTo>
                    <a:pt x="2577" y="2785"/>
                    <a:pt x="3287" y="2162"/>
                    <a:pt x="3222" y="1281"/>
                  </a:cubicBezTo>
                  <a:cubicBezTo>
                    <a:pt x="3165" y="558"/>
                    <a:pt x="2584" y="0"/>
                    <a:pt x="184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8"/>
            <p:cNvSpPr/>
            <p:nvPr/>
          </p:nvSpPr>
          <p:spPr>
            <a:xfrm>
              <a:off x="991175" y="3562625"/>
              <a:ext cx="329050" cy="313875"/>
            </a:xfrm>
            <a:custGeom>
              <a:rect b="b" l="l" r="r" t="t"/>
              <a:pathLst>
                <a:path extrusionOk="0" h="12555" w="13162">
                  <a:moveTo>
                    <a:pt x="7152" y="0"/>
                  </a:moveTo>
                  <a:cubicBezTo>
                    <a:pt x="5605" y="0"/>
                    <a:pt x="4041" y="630"/>
                    <a:pt x="2888" y="1977"/>
                  </a:cubicBezTo>
                  <a:cubicBezTo>
                    <a:pt x="0" y="5351"/>
                    <a:pt x="2006" y="10610"/>
                    <a:pt x="6414" y="11218"/>
                  </a:cubicBezTo>
                  <a:lnTo>
                    <a:pt x="6809" y="12555"/>
                  </a:lnTo>
                  <a:lnTo>
                    <a:pt x="11520" y="11096"/>
                  </a:lnTo>
                  <a:cubicBezTo>
                    <a:pt x="11520" y="11096"/>
                    <a:pt x="11338" y="10336"/>
                    <a:pt x="11125" y="9637"/>
                  </a:cubicBezTo>
                  <a:cubicBezTo>
                    <a:pt x="12614" y="8178"/>
                    <a:pt x="13161" y="5990"/>
                    <a:pt x="12554" y="3983"/>
                  </a:cubicBezTo>
                  <a:cubicBezTo>
                    <a:pt x="11768" y="1427"/>
                    <a:pt x="9480" y="0"/>
                    <a:pt x="715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8"/>
            <p:cNvSpPr/>
            <p:nvPr/>
          </p:nvSpPr>
          <p:spPr>
            <a:xfrm>
              <a:off x="1111225" y="3702175"/>
              <a:ext cx="150500" cy="160650"/>
            </a:xfrm>
            <a:custGeom>
              <a:rect b="b" l="l" r="r" t="t"/>
              <a:pathLst>
                <a:path extrusionOk="0" h="6426" w="6020">
                  <a:moveTo>
                    <a:pt x="3679" y="73"/>
                  </a:moveTo>
                  <a:cubicBezTo>
                    <a:pt x="3770" y="73"/>
                    <a:pt x="3891" y="104"/>
                    <a:pt x="3952" y="164"/>
                  </a:cubicBezTo>
                  <a:cubicBezTo>
                    <a:pt x="4013" y="256"/>
                    <a:pt x="4074" y="347"/>
                    <a:pt x="4074" y="438"/>
                  </a:cubicBezTo>
                  <a:cubicBezTo>
                    <a:pt x="4074" y="651"/>
                    <a:pt x="4013" y="863"/>
                    <a:pt x="3891" y="1046"/>
                  </a:cubicBezTo>
                  <a:cubicBezTo>
                    <a:pt x="3840" y="1129"/>
                    <a:pt x="3781" y="1206"/>
                    <a:pt x="3716" y="1277"/>
                  </a:cubicBezTo>
                  <a:lnTo>
                    <a:pt x="3716" y="1277"/>
                  </a:lnTo>
                  <a:cubicBezTo>
                    <a:pt x="3669" y="1224"/>
                    <a:pt x="3626" y="1167"/>
                    <a:pt x="3587" y="1107"/>
                  </a:cubicBezTo>
                  <a:cubicBezTo>
                    <a:pt x="3466" y="955"/>
                    <a:pt x="3375" y="742"/>
                    <a:pt x="3375" y="529"/>
                  </a:cubicBezTo>
                  <a:cubicBezTo>
                    <a:pt x="3375" y="438"/>
                    <a:pt x="3375" y="347"/>
                    <a:pt x="3435" y="256"/>
                  </a:cubicBezTo>
                  <a:cubicBezTo>
                    <a:pt x="3496" y="164"/>
                    <a:pt x="3587" y="104"/>
                    <a:pt x="3679" y="73"/>
                  </a:cubicBezTo>
                  <a:close/>
                  <a:moveTo>
                    <a:pt x="1686" y="426"/>
                  </a:moveTo>
                  <a:cubicBezTo>
                    <a:pt x="1713" y="426"/>
                    <a:pt x="1739" y="430"/>
                    <a:pt x="1764" y="438"/>
                  </a:cubicBezTo>
                  <a:cubicBezTo>
                    <a:pt x="1976" y="499"/>
                    <a:pt x="2128" y="651"/>
                    <a:pt x="2189" y="833"/>
                  </a:cubicBezTo>
                  <a:cubicBezTo>
                    <a:pt x="2311" y="1137"/>
                    <a:pt x="2333" y="1455"/>
                    <a:pt x="2273" y="1751"/>
                  </a:cubicBezTo>
                  <a:lnTo>
                    <a:pt x="2273" y="1751"/>
                  </a:lnTo>
                  <a:cubicBezTo>
                    <a:pt x="2009" y="1690"/>
                    <a:pt x="1767" y="1554"/>
                    <a:pt x="1581" y="1350"/>
                  </a:cubicBezTo>
                  <a:cubicBezTo>
                    <a:pt x="1429" y="1198"/>
                    <a:pt x="1338" y="985"/>
                    <a:pt x="1338" y="772"/>
                  </a:cubicBezTo>
                  <a:cubicBezTo>
                    <a:pt x="1368" y="651"/>
                    <a:pt x="1399" y="560"/>
                    <a:pt x="1490" y="499"/>
                  </a:cubicBezTo>
                  <a:cubicBezTo>
                    <a:pt x="1535" y="454"/>
                    <a:pt x="1612" y="426"/>
                    <a:pt x="1686" y="426"/>
                  </a:cubicBezTo>
                  <a:close/>
                  <a:moveTo>
                    <a:pt x="5558" y="657"/>
                  </a:moveTo>
                  <a:cubicBezTo>
                    <a:pt x="5601" y="657"/>
                    <a:pt x="5644" y="665"/>
                    <a:pt x="5685" y="681"/>
                  </a:cubicBezTo>
                  <a:cubicBezTo>
                    <a:pt x="5867" y="711"/>
                    <a:pt x="5989" y="863"/>
                    <a:pt x="5958" y="1046"/>
                  </a:cubicBezTo>
                  <a:cubicBezTo>
                    <a:pt x="5897" y="1228"/>
                    <a:pt x="5806" y="1380"/>
                    <a:pt x="5654" y="1502"/>
                  </a:cubicBezTo>
                  <a:cubicBezTo>
                    <a:pt x="5422" y="1665"/>
                    <a:pt x="5136" y="1756"/>
                    <a:pt x="4837" y="1763"/>
                  </a:cubicBezTo>
                  <a:lnTo>
                    <a:pt x="4837" y="1763"/>
                  </a:lnTo>
                  <a:cubicBezTo>
                    <a:pt x="4879" y="1585"/>
                    <a:pt x="4932" y="1406"/>
                    <a:pt x="4986" y="1228"/>
                  </a:cubicBezTo>
                  <a:cubicBezTo>
                    <a:pt x="5016" y="1046"/>
                    <a:pt x="5107" y="924"/>
                    <a:pt x="5229" y="803"/>
                  </a:cubicBezTo>
                  <a:cubicBezTo>
                    <a:pt x="5318" y="714"/>
                    <a:pt x="5439" y="657"/>
                    <a:pt x="5558" y="657"/>
                  </a:cubicBezTo>
                  <a:close/>
                  <a:moveTo>
                    <a:pt x="459" y="2315"/>
                  </a:moveTo>
                  <a:cubicBezTo>
                    <a:pt x="488" y="2315"/>
                    <a:pt x="517" y="2317"/>
                    <a:pt x="548" y="2322"/>
                  </a:cubicBezTo>
                  <a:cubicBezTo>
                    <a:pt x="700" y="2353"/>
                    <a:pt x="852" y="2444"/>
                    <a:pt x="943" y="2566"/>
                  </a:cubicBezTo>
                  <a:cubicBezTo>
                    <a:pt x="1063" y="2686"/>
                    <a:pt x="1169" y="2807"/>
                    <a:pt x="1271" y="2927"/>
                  </a:cubicBezTo>
                  <a:lnTo>
                    <a:pt x="1271" y="2927"/>
                  </a:lnTo>
                  <a:cubicBezTo>
                    <a:pt x="1128" y="2979"/>
                    <a:pt x="977" y="3010"/>
                    <a:pt x="821" y="3022"/>
                  </a:cubicBezTo>
                  <a:cubicBezTo>
                    <a:pt x="776" y="3029"/>
                    <a:pt x="730" y="3033"/>
                    <a:pt x="685" y="3033"/>
                  </a:cubicBezTo>
                  <a:cubicBezTo>
                    <a:pt x="550" y="3033"/>
                    <a:pt x="419" y="2999"/>
                    <a:pt x="305" y="2930"/>
                  </a:cubicBezTo>
                  <a:cubicBezTo>
                    <a:pt x="153" y="2839"/>
                    <a:pt x="61" y="2687"/>
                    <a:pt x="122" y="2505"/>
                  </a:cubicBezTo>
                  <a:cubicBezTo>
                    <a:pt x="198" y="2378"/>
                    <a:pt x="316" y="2315"/>
                    <a:pt x="459" y="2315"/>
                  </a:cubicBezTo>
                  <a:close/>
                  <a:moveTo>
                    <a:pt x="3769" y="1"/>
                  </a:moveTo>
                  <a:cubicBezTo>
                    <a:pt x="3739" y="1"/>
                    <a:pt x="3709" y="5"/>
                    <a:pt x="3679" y="12"/>
                  </a:cubicBezTo>
                  <a:cubicBezTo>
                    <a:pt x="3435" y="73"/>
                    <a:pt x="3283" y="286"/>
                    <a:pt x="3283" y="529"/>
                  </a:cubicBezTo>
                  <a:cubicBezTo>
                    <a:pt x="3314" y="742"/>
                    <a:pt x="3375" y="955"/>
                    <a:pt x="3527" y="1137"/>
                  </a:cubicBezTo>
                  <a:cubicBezTo>
                    <a:pt x="3571" y="1204"/>
                    <a:pt x="3620" y="1266"/>
                    <a:pt x="3672" y="1323"/>
                  </a:cubicBezTo>
                  <a:lnTo>
                    <a:pt x="3672" y="1323"/>
                  </a:lnTo>
                  <a:cubicBezTo>
                    <a:pt x="3431" y="1567"/>
                    <a:pt x="3114" y="1730"/>
                    <a:pt x="2797" y="1775"/>
                  </a:cubicBezTo>
                  <a:cubicBezTo>
                    <a:pt x="2731" y="1784"/>
                    <a:pt x="2665" y="1788"/>
                    <a:pt x="2600" y="1788"/>
                  </a:cubicBezTo>
                  <a:cubicBezTo>
                    <a:pt x="2511" y="1788"/>
                    <a:pt x="2423" y="1780"/>
                    <a:pt x="2337" y="1765"/>
                  </a:cubicBezTo>
                  <a:lnTo>
                    <a:pt x="2337" y="1765"/>
                  </a:lnTo>
                  <a:cubicBezTo>
                    <a:pt x="2360" y="1658"/>
                    <a:pt x="2372" y="1550"/>
                    <a:pt x="2372" y="1441"/>
                  </a:cubicBezTo>
                  <a:cubicBezTo>
                    <a:pt x="2372" y="1228"/>
                    <a:pt x="2341" y="1015"/>
                    <a:pt x="2250" y="803"/>
                  </a:cubicBezTo>
                  <a:cubicBezTo>
                    <a:pt x="2220" y="711"/>
                    <a:pt x="2159" y="620"/>
                    <a:pt x="2068" y="529"/>
                  </a:cubicBezTo>
                  <a:cubicBezTo>
                    <a:pt x="2007" y="438"/>
                    <a:pt x="1885" y="377"/>
                    <a:pt x="1794" y="377"/>
                  </a:cubicBezTo>
                  <a:cubicBezTo>
                    <a:pt x="1761" y="369"/>
                    <a:pt x="1729" y="365"/>
                    <a:pt x="1696" y="365"/>
                  </a:cubicBezTo>
                  <a:cubicBezTo>
                    <a:pt x="1607" y="365"/>
                    <a:pt x="1518" y="393"/>
                    <a:pt x="1429" y="438"/>
                  </a:cubicBezTo>
                  <a:cubicBezTo>
                    <a:pt x="1338" y="529"/>
                    <a:pt x="1277" y="620"/>
                    <a:pt x="1277" y="742"/>
                  </a:cubicBezTo>
                  <a:cubicBezTo>
                    <a:pt x="1277" y="985"/>
                    <a:pt x="1338" y="1228"/>
                    <a:pt x="1520" y="1380"/>
                  </a:cubicBezTo>
                  <a:cubicBezTo>
                    <a:pt x="1727" y="1606"/>
                    <a:pt x="1981" y="1750"/>
                    <a:pt x="2259" y="1813"/>
                  </a:cubicBezTo>
                  <a:lnTo>
                    <a:pt x="2259" y="1813"/>
                  </a:lnTo>
                  <a:cubicBezTo>
                    <a:pt x="2192" y="2086"/>
                    <a:pt x="2053" y="2337"/>
                    <a:pt x="1855" y="2535"/>
                  </a:cubicBezTo>
                  <a:cubicBezTo>
                    <a:pt x="1703" y="2704"/>
                    <a:pt x="1523" y="2826"/>
                    <a:pt x="1325" y="2906"/>
                  </a:cubicBezTo>
                  <a:lnTo>
                    <a:pt x="1325" y="2906"/>
                  </a:lnTo>
                  <a:cubicBezTo>
                    <a:pt x="1220" y="2783"/>
                    <a:pt x="1112" y="2659"/>
                    <a:pt x="1004" y="2535"/>
                  </a:cubicBezTo>
                  <a:cubicBezTo>
                    <a:pt x="882" y="2383"/>
                    <a:pt x="730" y="2292"/>
                    <a:pt x="548" y="2262"/>
                  </a:cubicBezTo>
                  <a:cubicBezTo>
                    <a:pt x="521" y="2253"/>
                    <a:pt x="494" y="2249"/>
                    <a:pt x="468" y="2249"/>
                  </a:cubicBezTo>
                  <a:cubicBezTo>
                    <a:pt x="403" y="2249"/>
                    <a:pt x="339" y="2271"/>
                    <a:pt x="274" y="2292"/>
                  </a:cubicBezTo>
                  <a:cubicBezTo>
                    <a:pt x="183" y="2322"/>
                    <a:pt x="122" y="2383"/>
                    <a:pt x="61" y="2474"/>
                  </a:cubicBezTo>
                  <a:cubicBezTo>
                    <a:pt x="1" y="2657"/>
                    <a:pt x="92" y="2870"/>
                    <a:pt x="274" y="2991"/>
                  </a:cubicBezTo>
                  <a:cubicBezTo>
                    <a:pt x="388" y="3060"/>
                    <a:pt x="536" y="3094"/>
                    <a:pt x="680" y="3094"/>
                  </a:cubicBezTo>
                  <a:cubicBezTo>
                    <a:pt x="728" y="3094"/>
                    <a:pt x="776" y="3090"/>
                    <a:pt x="821" y="3082"/>
                  </a:cubicBezTo>
                  <a:cubicBezTo>
                    <a:pt x="986" y="3070"/>
                    <a:pt x="1151" y="3031"/>
                    <a:pt x="1306" y="2970"/>
                  </a:cubicBezTo>
                  <a:lnTo>
                    <a:pt x="1306" y="2970"/>
                  </a:lnTo>
                  <a:cubicBezTo>
                    <a:pt x="1397" y="3078"/>
                    <a:pt x="1486" y="3187"/>
                    <a:pt x="1581" y="3295"/>
                  </a:cubicBezTo>
                  <a:cubicBezTo>
                    <a:pt x="2341" y="4237"/>
                    <a:pt x="2919" y="5028"/>
                    <a:pt x="3344" y="5575"/>
                  </a:cubicBezTo>
                  <a:cubicBezTo>
                    <a:pt x="3527" y="5848"/>
                    <a:pt x="3679" y="6061"/>
                    <a:pt x="3800" y="6213"/>
                  </a:cubicBezTo>
                  <a:cubicBezTo>
                    <a:pt x="3709" y="6061"/>
                    <a:pt x="3557" y="5848"/>
                    <a:pt x="3344" y="5544"/>
                  </a:cubicBezTo>
                  <a:cubicBezTo>
                    <a:pt x="2949" y="4997"/>
                    <a:pt x="2372" y="4207"/>
                    <a:pt x="1612" y="3265"/>
                  </a:cubicBezTo>
                  <a:cubicBezTo>
                    <a:pt x="1532" y="3159"/>
                    <a:pt x="1448" y="3054"/>
                    <a:pt x="1359" y="2948"/>
                  </a:cubicBezTo>
                  <a:lnTo>
                    <a:pt x="1359" y="2948"/>
                  </a:lnTo>
                  <a:cubicBezTo>
                    <a:pt x="1557" y="2863"/>
                    <a:pt x="1739" y="2743"/>
                    <a:pt x="1885" y="2596"/>
                  </a:cubicBezTo>
                  <a:cubicBezTo>
                    <a:pt x="2097" y="2384"/>
                    <a:pt x="2249" y="2114"/>
                    <a:pt x="2323" y="1826"/>
                  </a:cubicBezTo>
                  <a:lnTo>
                    <a:pt x="2323" y="1826"/>
                  </a:lnTo>
                  <a:cubicBezTo>
                    <a:pt x="2410" y="1841"/>
                    <a:pt x="2500" y="1849"/>
                    <a:pt x="2591" y="1849"/>
                  </a:cubicBezTo>
                  <a:cubicBezTo>
                    <a:pt x="2659" y="1849"/>
                    <a:pt x="2728" y="1845"/>
                    <a:pt x="2797" y="1836"/>
                  </a:cubicBezTo>
                  <a:cubicBezTo>
                    <a:pt x="3155" y="1769"/>
                    <a:pt x="3463" y="1603"/>
                    <a:pt x="3710" y="1363"/>
                  </a:cubicBezTo>
                  <a:lnTo>
                    <a:pt x="3710" y="1363"/>
                  </a:lnTo>
                  <a:cubicBezTo>
                    <a:pt x="3994" y="1652"/>
                    <a:pt x="4372" y="1805"/>
                    <a:pt x="4757" y="1813"/>
                  </a:cubicBezTo>
                  <a:lnTo>
                    <a:pt x="4757" y="1813"/>
                  </a:lnTo>
                  <a:cubicBezTo>
                    <a:pt x="4737" y="1914"/>
                    <a:pt x="4722" y="2013"/>
                    <a:pt x="4712" y="2110"/>
                  </a:cubicBezTo>
                  <a:cubicBezTo>
                    <a:pt x="4651" y="2657"/>
                    <a:pt x="4651" y="3204"/>
                    <a:pt x="4712" y="3751"/>
                  </a:cubicBezTo>
                  <a:cubicBezTo>
                    <a:pt x="4742" y="4237"/>
                    <a:pt x="4803" y="4663"/>
                    <a:pt x="4864" y="4997"/>
                  </a:cubicBezTo>
                  <a:cubicBezTo>
                    <a:pt x="4894" y="5332"/>
                    <a:pt x="4955" y="5575"/>
                    <a:pt x="4986" y="5757"/>
                  </a:cubicBezTo>
                  <a:cubicBezTo>
                    <a:pt x="5016" y="5848"/>
                    <a:pt x="5016" y="5909"/>
                    <a:pt x="5016" y="5970"/>
                  </a:cubicBezTo>
                  <a:lnTo>
                    <a:pt x="5016" y="6031"/>
                  </a:lnTo>
                  <a:lnTo>
                    <a:pt x="5046" y="5970"/>
                  </a:lnTo>
                  <a:lnTo>
                    <a:pt x="5016" y="5788"/>
                  </a:lnTo>
                  <a:cubicBezTo>
                    <a:pt x="4986" y="5605"/>
                    <a:pt x="4925" y="5362"/>
                    <a:pt x="4894" y="5028"/>
                  </a:cubicBezTo>
                  <a:cubicBezTo>
                    <a:pt x="4834" y="4663"/>
                    <a:pt x="4773" y="4268"/>
                    <a:pt x="4742" y="3781"/>
                  </a:cubicBezTo>
                  <a:cubicBezTo>
                    <a:pt x="4712" y="3234"/>
                    <a:pt x="4712" y="2687"/>
                    <a:pt x="4773" y="2140"/>
                  </a:cubicBezTo>
                  <a:cubicBezTo>
                    <a:pt x="4784" y="2031"/>
                    <a:pt x="4802" y="1922"/>
                    <a:pt x="4826" y="1813"/>
                  </a:cubicBezTo>
                  <a:lnTo>
                    <a:pt x="4826" y="1813"/>
                  </a:lnTo>
                  <a:cubicBezTo>
                    <a:pt x="5124" y="1806"/>
                    <a:pt x="5423" y="1714"/>
                    <a:pt x="5685" y="1532"/>
                  </a:cubicBezTo>
                  <a:cubicBezTo>
                    <a:pt x="5837" y="1411"/>
                    <a:pt x="5958" y="1228"/>
                    <a:pt x="5989" y="1046"/>
                  </a:cubicBezTo>
                  <a:cubicBezTo>
                    <a:pt x="6019" y="924"/>
                    <a:pt x="5989" y="833"/>
                    <a:pt x="5928" y="742"/>
                  </a:cubicBezTo>
                  <a:cubicBezTo>
                    <a:pt x="5867" y="681"/>
                    <a:pt x="5776" y="620"/>
                    <a:pt x="5685" y="590"/>
                  </a:cubicBezTo>
                  <a:cubicBezTo>
                    <a:pt x="5644" y="583"/>
                    <a:pt x="5603" y="579"/>
                    <a:pt x="5562" y="579"/>
                  </a:cubicBezTo>
                  <a:cubicBezTo>
                    <a:pt x="5422" y="579"/>
                    <a:pt x="5286" y="624"/>
                    <a:pt x="5168" y="742"/>
                  </a:cubicBezTo>
                  <a:cubicBezTo>
                    <a:pt x="5046" y="863"/>
                    <a:pt x="4955" y="1015"/>
                    <a:pt x="4925" y="1167"/>
                  </a:cubicBezTo>
                  <a:cubicBezTo>
                    <a:pt x="4867" y="1359"/>
                    <a:pt x="4810" y="1563"/>
                    <a:pt x="4768" y="1763"/>
                  </a:cubicBezTo>
                  <a:lnTo>
                    <a:pt x="4768" y="1763"/>
                  </a:lnTo>
                  <a:cubicBezTo>
                    <a:pt x="4699" y="1762"/>
                    <a:pt x="4629" y="1756"/>
                    <a:pt x="4560" y="1745"/>
                  </a:cubicBezTo>
                  <a:cubicBezTo>
                    <a:pt x="4254" y="1698"/>
                    <a:pt x="3967" y="1542"/>
                    <a:pt x="3754" y="1319"/>
                  </a:cubicBezTo>
                  <a:lnTo>
                    <a:pt x="3754" y="1319"/>
                  </a:lnTo>
                  <a:cubicBezTo>
                    <a:pt x="3826" y="1244"/>
                    <a:pt x="3892" y="1163"/>
                    <a:pt x="3952" y="1076"/>
                  </a:cubicBezTo>
                  <a:cubicBezTo>
                    <a:pt x="4074" y="894"/>
                    <a:pt x="4134" y="651"/>
                    <a:pt x="4134" y="438"/>
                  </a:cubicBezTo>
                  <a:cubicBezTo>
                    <a:pt x="4134" y="316"/>
                    <a:pt x="4074" y="195"/>
                    <a:pt x="4013" y="104"/>
                  </a:cubicBezTo>
                  <a:cubicBezTo>
                    <a:pt x="3945" y="35"/>
                    <a:pt x="3859" y="1"/>
                    <a:pt x="3769" y="1"/>
                  </a:cubicBezTo>
                  <a:close/>
                  <a:moveTo>
                    <a:pt x="3922" y="6365"/>
                  </a:moveTo>
                  <a:cubicBezTo>
                    <a:pt x="3922" y="6380"/>
                    <a:pt x="3929" y="6388"/>
                    <a:pt x="3937" y="6395"/>
                  </a:cubicBezTo>
                  <a:lnTo>
                    <a:pt x="3922" y="6365"/>
                  </a:lnTo>
                  <a:close/>
                  <a:moveTo>
                    <a:pt x="3937" y="6395"/>
                  </a:moveTo>
                  <a:lnTo>
                    <a:pt x="3952" y="6426"/>
                  </a:lnTo>
                  <a:cubicBezTo>
                    <a:pt x="3952" y="6411"/>
                    <a:pt x="3945" y="6403"/>
                    <a:pt x="3937" y="6395"/>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8"/>
            <p:cNvSpPr/>
            <p:nvPr/>
          </p:nvSpPr>
          <p:spPr>
            <a:xfrm>
              <a:off x="1165175" y="3849750"/>
              <a:ext cx="118575" cy="46675"/>
            </a:xfrm>
            <a:custGeom>
              <a:rect b="b" l="l" r="r" t="t"/>
              <a:pathLst>
                <a:path extrusionOk="0" h="1867" w="4743">
                  <a:moveTo>
                    <a:pt x="4377" y="0"/>
                  </a:moveTo>
                  <a:cubicBezTo>
                    <a:pt x="4357" y="0"/>
                    <a:pt x="4337" y="2"/>
                    <a:pt x="4317" y="6"/>
                  </a:cubicBezTo>
                  <a:lnTo>
                    <a:pt x="274" y="1283"/>
                  </a:lnTo>
                  <a:cubicBezTo>
                    <a:pt x="92" y="1313"/>
                    <a:pt x="1" y="1496"/>
                    <a:pt x="62" y="1647"/>
                  </a:cubicBezTo>
                  <a:cubicBezTo>
                    <a:pt x="114" y="1780"/>
                    <a:pt x="237" y="1866"/>
                    <a:pt x="368" y="1866"/>
                  </a:cubicBezTo>
                  <a:cubicBezTo>
                    <a:pt x="387" y="1866"/>
                    <a:pt x="407" y="1864"/>
                    <a:pt x="426" y="1860"/>
                  </a:cubicBezTo>
                  <a:lnTo>
                    <a:pt x="4469" y="614"/>
                  </a:lnTo>
                  <a:cubicBezTo>
                    <a:pt x="4651" y="553"/>
                    <a:pt x="4742" y="371"/>
                    <a:pt x="4682" y="219"/>
                  </a:cubicBezTo>
                  <a:cubicBezTo>
                    <a:pt x="4655" y="87"/>
                    <a:pt x="4514" y="0"/>
                    <a:pt x="43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8"/>
            <p:cNvSpPr/>
            <p:nvPr/>
          </p:nvSpPr>
          <p:spPr>
            <a:xfrm>
              <a:off x="1168625" y="3870775"/>
              <a:ext cx="124125" cy="69850"/>
            </a:xfrm>
            <a:custGeom>
              <a:rect b="b" l="l" r="r" t="t"/>
              <a:pathLst>
                <a:path extrusionOk="0" h="2794" w="4965">
                  <a:moveTo>
                    <a:pt x="4523" y="0"/>
                  </a:moveTo>
                  <a:cubicBezTo>
                    <a:pt x="4492" y="0"/>
                    <a:pt x="4458" y="5"/>
                    <a:pt x="4422" y="16"/>
                  </a:cubicBezTo>
                  <a:lnTo>
                    <a:pt x="410" y="1293"/>
                  </a:lnTo>
                  <a:cubicBezTo>
                    <a:pt x="0" y="1375"/>
                    <a:pt x="130" y="1923"/>
                    <a:pt x="470" y="1923"/>
                  </a:cubicBezTo>
                  <a:cubicBezTo>
                    <a:pt x="508" y="1923"/>
                    <a:pt x="549" y="1916"/>
                    <a:pt x="592" y="1901"/>
                  </a:cubicBezTo>
                  <a:lnTo>
                    <a:pt x="1018" y="1749"/>
                  </a:lnTo>
                  <a:lnTo>
                    <a:pt x="1960" y="2691"/>
                  </a:lnTo>
                  <a:cubicBezTo>
                    <a:pt x="2028" y="2759"/>
                    <a:pt x="2131" y="2794"/>
                    <a:pt x="2242" y="2794"/>
                  </a:cubicBezTo>
                  <a:cubicBezTo>
                    <a:pt x="2279" y="2794"/>
                    <a:pt x="2317" y="2790"/>
                    <a:pt x="2355" y="2782"/>
                  </a:cubicBezTo>
                  <a:lnTo>
                    <a:pt x="3814" y="2326"/>
                  </a:lnTo>
                  <a:cubicBezTo>
                    <a:pt x="3966" y="2265"/>
                    <a:pt x="4057" y="2144"/>
                    <a:pt x="4088" y="2022"/>
                  </a:cubicBezTo>
                  <a:lnTo>
                    <a:pt x="4301" y="715"/>
                  </a:lnTo>
                  <a:lnTo>
                    <a:pt x="4604" y="624"/>
                  </a:lnTo>
                  <a:cubicBezTo>
                    <a:pt x="4964" y="513"/>
                    <a:pt x="4845" y="0"/>
                    <a:pt x="45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8"/>
            <p:cNvSpPr/>
            <p:nvPr/>
          </p:nvSpPr>
          <p:spPr>
            <a:xfrm>
              <a:off x="1042075" y="3604150"/>
              <a:ext cx="65375" cy="174475"/>
            </a:xfrm>
            <a:custGeom>
              <a:rect b="b" l="l" r="r" t="t"/>
              <a:pathLst>
                <a:path extrusionOk="0" h="6979" w="2615">
                  <a:moveTo>
                    <a:pt x="2541" y="0"/>
                  </a:moveTo>
                  <a:cubicBezTo>
                    <a:pt x="2484" y="0"/>
                    <a:pt x="2383" y="29"/>
                    <a:pt x="2250" y="73"/>
                  </a:cubicBezTo>
                  <a:cubicBezTo>
                    <a:pt x="1946" y="195"/>
                    <a:pt x="1703" y="377"/>
                    <a:pt x="1490" y="590"/>
                  </a:cubicBezTo>
                  <a:cubicBezTo>
                    <a:pt x="1125" y="894"/>
                    <a:pt x="852" y="1228"/>
                    <a:pt x="639" y="1623"/>
                  </a:cubicBezTo>
                  <a:lnTo>
                    <a:pt x="92" y="3204"/>
                  </a:lnTo>
                  <a:cubicBezTo>
                    <a:pt x="1" y="3781"/>
                    <a:pt x="31" y="4329"/>
                    <a:pt x="183" y="4876"/>
                  </a:cubicBezTo>
                  <a:cubicBezTo>
                    <a:pt x="305" y="5332"/>
                    <a:pt x="487" y="5757"/>
                    <a:pt x="730" y="6122"/>
                  </a:cubicBezTo>
                  <a:cubicBezTo>
                    <a:pt x="882" y="6365"/>
                    <a:pt x="1095" y="6608"/>
                    <a:pt x="1308" y="6791"/>
                  </a:cubicBezTo>
                  <a:cubicBezTo>
                    <a:pt x="1440" y="6901"/>
                    <a:pt x="1508" y="6979"/>
                    <a:pt x="1570" y="6979"/>
                  </a:cubicBezTo>
                  <a:cubicBezTo>
                    <a:pt x="1594" y="6979"/>
                    <a:pt x="1617" y="6968"/>
                    <a:pt x="1642" y="6943"/>
                  </a:cubicBezTo>
                  <a:cubicBezTo>
                    <a:pt x="1703" y="6882"/>
                    <a:pt x="1429" y="6517"/>
                    <a:pt x="1156" y="5879"/>
                  </a:cubicBezTo>
                  <a:cubicBezTo>
                    <a:pt x="365" y="4237"/>
                    <a:pt x="639" y="2292"/>
                    <a:pt x="1824" y="924"/>
                  </a:cubicBezTo>
                  <a:cubicBezTo>
                    <a:pt x="2280" y="377"/>
                    <a:pt x="2615" y="73"/>
                    <a:pt x="2584" y="12"/>
                  </a:cubicBezTo>
                  <a:cubicBezTo>
                    <a:pt x="2576" y="4"/>
                    <a:pt x="2561" y="0"/>
                    <a:pt x="25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8"/>
            <p:cNvSpPr/>
            <p:nvPr/>
          </p:nvSpPr>
          <p:spPr>
            <a:xfrm>
              <a:off x="1120350" y="3582675"/>
              <a:ext cx="34975" cy="19550"/>
            </a:xfrm>
            <a:custGeom>
              <a:rect b="b" l="l" r="r" t="t"/>
              <a:pathLst>
                <a:path extrusionOk="0" h="782" w="1399">
                  <a:moveTo>
                    <a:pt x="929" y="0"/>
                  </a:moveTo>
                  <a:cubicBezTo>
                    <a:pt x="822" y="0"/>
                    <a:pt x="715" y="15"/>
                    <a:pt x="608" y="51"/>
                  </a:cubicBezTo>
                  <a:cubicBezTo>
                    <a:pt x="426" y="111"/>
                    <a:pt x="274" y="203"/>
                    <a:pt x="122" y="324"/>
                  </a:cubicBezTo>
                  <a:cubicBezTo>
                    <a:pt x="61" y="446"/>
                    <a:pt x="0" y="567"/>
                    <a:pt x="61" y="659"/>
                  </a:cubicBezTo>
                  <a:cubicBezTo>
                    <a:pt x="95" y="744"/>
                    <a:pt x="217" y="782"/>
                    <a:pt x="381" y="782"/>
                  </a:cubicBezTo>
                  <a:cubicBezTo>
                    <a:pt x="508" y="782"/>
                    <a:pt x="662" y="759"/>
                    <a:pt x="821" y="719"/>
                  </a:cubicBezTo>
                  <a:lnTo>
                    <a:pt x="1399" y="233"/>
                  </a:lnTo>
                  <a:cubicBezTo>
                    <a:pt x="1399" y="142"/>
                    <a:pt x="1307" y="51"/>
                    <a:pt x="1155" y="20"/>
                  </a:cubicBezTo>
                  <a:cubicBezTo>
                    <a:pt x="1080" y="8"/>
                    <a:pt x="1004" y="0"/>
                    <a:pt x="9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8"/>
            <p:cNvSpPr/>
            <p:nvPr/>
          </p:nvSpPr>
          <p:spPr>
            <a:xfrm>
              <a:off x="1222175" y="3922650"/>
              <a:ext cx="47900" cy="17700"/>
            </a:xfrm>
            <a:custGeom>
              <a:rect b="b" l="l" r="r" t="t"/>
              <a:pathLst>
                <a:path extrusionOk="0" h="708" w="1916">
                  <a:moveTo>
                    <a:pt x="1447" y="0"/>
                  </a:moveTo>
                  <a:cubicBezTo>
                    <a:pt x="1249" y="0"/>
                    <a:pt x="1050" y="50"/>
                    <a:pt x="852" y="99"/>
                  </a:cubicBezTo>
                  <a:cubicBezTo>
                    <a:pt x="608" y="190"/>
                    <a:pt x="396" y="312"/>
                    <a:pt x="213" y="494"/>
                  </a:cubicBezTo>
                  <a:cubicBezTo>
                    <a:pt x="122" y="555"/>
                    <a:pt x="61" y="616"/>
                    <a:pt x="0" y="707"/>
                  </a:cubicBezTo>
                  <a:cubicBezTo>
                    <a:pt x="0" y="707"/>
                    <a:pt x="92" y="646"/>
                    <a:pt x="244" y="525"/>
                  </a:cubicBezTo>
                  <a:cubicBezTo>
                    <a:pt x="426" y="373"/>
                    <a:pt x="639" y="282"/>
                    <a:pt x="882" y="190"/>
                  </a:cubicBezTo>
                  <a:cubicBezTo>
                    <a:pt x="1125" y="99"/>
                    <a:pt x="1338" y="69"/>
                    <a:pt x="1581" y="69"/>
                  </a:cubicBezTo>
                  <a:lnTo>
                    <a:pt x="1915" y="69"/>
                  </a:lnTo>
                  <a:cubicBezTo>
                    <a:pt x="1794" y="38"/>
                    <a:pt x="1703" y="8"/>
                    <a:pt x="1581" y="8"/>
                  </a:cubicBezTo>
                  <a:cubicBezTo>
                    <a:pt x="1536" y="3"/>
                    <a:pt x="1492" y="0"/>
                    <a:pt x="144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8"/>
            <p:cNvSpPr/>
            <p:nvPr/>
          </p:nvSpPr>
          <p:spPr>
            <a:xfrm>
              <a:off x="1194825" y="3889325"/>
              <a:ext cx="82075" cy="25250"/>
            </a:xfrm>
            <a:custGeom>
              <a:rect b="b" l="l" r="r" t="t"/>
              <a:pathLst>
                <a:path extrusionOk="0" h="1010" w="3283">
                  <a:moveTo>
                    <a:pt x="3274" y="1"/>
                  </a:moveTo>
                  <a:cubicBezTo>
                    <a:pt x="3189" y="1"/>
                    <a:pt x="2495" y="204"/>
                    <a:pt x="1642" y="460"/>
                  </a:cubicBezTo>
                  <a:cubicBezTo>
                    <a:pt x="730" y="764"/>
                    <a:pt x="0" y="976"/>
                    <a:pt x="0" y="1007"/>
                  </a:cubicBezTo>
                  <a:cubicBezTo>
                    <a:pt x="2" y="1009"/>
                    <a:pt x="7" y="1010"/>
                    <a:pt x="14" y="1010"/>
                  </a:cubicBezTo>
                  <a:cubicBezTo>
                    <a:pt x="124" y="1010"/>
                    <a:pt x="816" y="805"/>
                    <a:pt x="1642" y="520"/>
                  </a:cubicBezTo>
                  <a:cubicBezTo>
                    <a:pt x="2553" y="247"/>
                    <a:pt x="3283" y="4"/>
                    <a:pt x="3283" y="4"/>
                  </a:cubicBezTo>
                  <a:cubicBezTo>
                    <a:pt x="3283" y="2"/>
                    <a:pt x="3280" y="1"/>
                    <a:pt x="32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8"/>
            <p:cNvSpPr/>
            <p:nvPr/>
          </p:nvSpPr>
          <p:spPr>
            <a:xfrm>
              <a:off x="1206225" y="3903075"/>
              <a:ext cx="67650" cy="22075"/>
            </a:xfrm>
            <a:custGeom>
              <a:rect b="b" l="l" r="r" t="t"/>
              <a:pathLst>
                <a:path extrusionOk="0" h="883" w="2706">
                  <a:moveTo>
                    <a:pt x="2705" y="1"/>
                  </a:moveTo>
                  <a:lnTo>
                    <a:pt x="2705" y="1"/>
                  </a:lnTo>
                  <a:cubicBezTo>
                    <a:pt x="2584" y="31"/>
                    <a:pt x="2432" y="62"/>
                    <a:pt x="2310" y="122"/>
                  </a:cubicBezTo>
                  <a:lnTo>
                    <a:pt x="1338" y="426"/>
                  </a:lnTo>
                  <a:lnTo>
                    <a:pt x="395" y="761"/>
                  </a:lnTo>
                  <a:cubicBezTo>
                    <a:pt x="243" y="791"/>
                    <a:pt x="122" y="821"/>
                    <a:pt x="0" y="882"/>
                  </a:cubicBezTo>
                  <a:cubicBezTo>
                    <a:pt x="152" y="882"/>
                    <a:pt x="274" y="821"/>
                    <a:pt x="426" y="791"/>
                  </a:cubicBezTo>
                  <a:cubicBezTo>
                    <a:pt x="669" y="730"/>
                    <a:pt x="1003" y="609"/>
                    <a:pt x="1368" y="487"/>
                  </a:cubicBezTo>
                  <a:cubicBezTo>
                    <a:pt x="1763" y="366"/>
                    <a:pt x="2097" y="244"/>
                    <a:pt x="2341" y="153"/>
                  </a:cubicBezTo>
                  <a:cubicBezTo>
                    <a:pt x="2462" y="122"/>
                    <a:pt x="2584" y="62"/>
                    <a:pt x="270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8"/>
            <p:cNvSpPr/>
            <p:nvPr/>
          </p:nvSpPr>
          <p:spPr>
            <a:xfrm>
              <a:off x="3222200" y="2966275"/>
              <a:ext cx="1224225" cy="922125"/>
            </a:xfrm>
            <a:custGeom>
              <a:rect b="b" l="l" r="r" t="t"/>
              <a:pathLst>
                <a:path extrusionOk="0" h="36885" w="48969">
                  <a:moveTo>
                    <a:pt x="36092" y="0"/>
                  </a:moveTo>
                  <a:cubicBezTo>
                    <a:pt x="33013" y="0"/>
                    <a:pt x="29926" y="1212"/>
                    <a:pt x="27935" y="3582"/>
                  </a:cubicBezTo>
                  <a:cubicBezTo>
                    <a:pt x="26506" y="5284"/>
                    <a:pt x="25503" y="7533"/>
                    <a:pt x="23527" y="8597"/>
                  </a:cubicBezTo>
                  <a:cubicBezTo>
                    <a:pt x="22651" y="9053"/>
                    <a:pt x="21719" y="9210"/>
                    <a:pt x="20754" y="9210"/>
                  </a:cubicBezTo>
                  <a:cubicBezTo>
                    <a:pt x="18591" y="9210"/>
                    <a:pt x="16263" y="8419"/>
                    <a:pt x="14023" y="8419"/>
                  </a:cubicBezTo>
                  <a:cubicBezTo>
                    <a:pt x="13796" y="8419"/>
                    <a:pt x="13570" y="8427"/>
                    <a:pt x="13345" y="8445"/>
                  </a:cubicBezTo>
                  <a:cubicBezTo>
                    <a:pt x="9302" y="8810"/>
                    <a:pt x="6019" y="12883"/>
                    <a:pt x="6506" y="16895"/>
                  </a:cubicBezTo>
                  <a:cubicBezTo>
                    <a:pt x="6718" y="18719"/>
                    <a:pt x="7600" y="20634"/>
                    <a:pt x="6749" y="22245"/>
                  </a:cubicBezTo>
                  <a:cubicBezTo>
                    <a:pt x="5655" y="24312"/>
                    <a:pt x="2524" y="24372"/>
                    <a:pt x="1186" y="26287"/>
                  </a:cubicBezTo>
                  <a:cubicBezTo>
                    <a:pt x="1" y="28020"/>
                    <a:pt x="943" y="30573"/>
                    <a:pt x="2676" y="31758"/>
                  </a:cubicBezTo>
                  <a:cubicBezTo>
                    <a:pt x="4147" y="32765"/>
                    <a:pt x="5970" y="33027"/>
                    <a:pt x="7771" y="33027"/>
                  </a:cubicBezTo>
                  <a:cubicBezTo>
                    <a:pt x="8090" y="33027"/>
                    <a:pt x="8409" y="33018"/>
                    <a:pt x="8724" y="33005"/>
                  </a:cubicBezTo>
                  <a:cubicBezTo>
                    <a:pt x="9929" y="32952"/>
                    <a:pt x="11143" y="32840"/>
                    <a:pt x="12344" y="32840"/>
                  </a:cubicBezTo>
                  <a:cubicBezTo>
                    <a:pt x="13235" y="32840"/>
                    <a:pt x="14119" y="32902"/>
                    <a:pt x="14986" y="33096"/>
                  </a:cubicBezTo>
                  <a:cubicBezTo>
                    <a:pt x="17235" y="33582"/>
                    <a:pt x="19181" y="34980"/>
                    <a:pt x="21339" y="35831"/>
                  </a:cubicBezTo>
                  <a:cubicBezTo>
                    <a:pt x="23138" y="36555"/>
                    <a:pt x="25049" y="36884"/>
                    <a:pt x="26978" y="36884"/>
                  </a:cubicBezTo>
                  <a:cubicBezTo>
                    <a:pt x="30556" y="36884"/>
                    <a:pt x="34196" y="35753"/>
                    <a:pt x="37296" y="33917"/>
                  </a:cubicBezTo>
                  <a:cubicBezTo>
                    <a:pt x="42038" y="31090"/>
                    <a:pt x="45746" y="26743"/>
                    <a:pt x="48968" y="22214"/>
                  </a:cubicBezTo>
                  <a:lnTo>
                    <a:pt x="43224" y="2639"/>
                  </a:lnTo>
                  <a:cubicBezTo>
                    <a:pt x="41300" y="869"/>
                    <a:pt x="38699" y="0"/>
                    <a:pt x="3609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8"/>
            <p:cNvSpPr/>
            <p:nvPr/>
          </p:nvSpPr>
          <p:spPr>
            <a:xfrm>
              <a:off x="3222200" y="2966275"/>
              <a:ext cx="1224225" cy="922125"/>
            </a:xfrm>
            <a:custGeom>
              <a:rect b="b" l="l" r="r" t="t"/>
              <a:pathLst>
                <a:path extrusionOk="0" h="36885" w="48969">
                  <a:moveTo>
                    <a:pt x="36092" y="0"/>
                  </a:moveTo>
                  <a:cubicBezTo>
                    <a:pt x="33013" y="0"/>
                    <a:pt x="29926" y="1212"/>
                    <a:pt x="27935" y="3582"/>
                  </a:cubicBezTo>
                  <a:cubicBezTo>
                    <a:pt x="26506" y="5284"/>
                    <a:pt x="25503" y="7533"/>
                    <a:pt x="23527" y="8597"/>
                  </a:cubicBezTo>
                  <a:cubicBezTo>
                    <a:pt x="22651" y="9053"/>
                    <a:pt x="21719" y="9210"/>
                    <a:pt x="20754" y="9210"/>
                  </a:cubicBezTo>
                  <a:cubicBezTo>
                    <a:pt x="18591" y="9210"/>
                    <a:pt x="16263" y="8419"/>
                    <a:pt x="14023" y="8419"/>
                  </a:cubicBezTo>
                  <a:cubicBezTo>
                    <a:pt x="13796" y="8419"/>
                    <a:pt x="13570" y="8427"/>
                    <a:pt x="13345" y="8445"/>
                  </a:cubicBezTo>
                  <a:cubicBezTo>
                    <a:pt x="9302" y="8810"/>
                    <a:pt x="6019" y="12883"/>
                    <a:pt x="6506" y="16895"/>
                  </a:cubicBezTo>
                  <a:cubicBezTo>
                    <a:pt x="6718" y="18719"/>
                    <a:pt x="7600" y="20634"/>
                    <a:pt x="6749" y="22245"/>
                  </a:cubicBezTo>
                  <a:cubicBezTo>
                    <a:pt x="5655" y="24312"/>
                    <a:pt x="2524" y="24372"/>
                    <a:pt x="1186" y="26287"/>
                  </a:cubicBezTo>
                  <a:cubicBezTo>
                    <a:pt x="1" y="28020"/>
                    <a:pt x="943" y="30573"/>
                    <a:pt x="2676" y="31758"/>
                  </a:cubicBezTo>
                  <a:cubicBezTo>
                    <a:pt x="4147" y="32765"/>
                    <a:pt x="5970" y="33027"/>
                    <a:pt x="7771" y="33027"/>
                  </a:cubicBezTo>
                  <a:cubicBezTo>
                    <a:pt x="8090" y="33027"/>
                    <a:pt x="8409" y="33018"/>
                    <a:pt x="8724" y="33005"/>
                  </a:cubicBezTo>
                  <a:cubicBezTo>
                    <a:pt x="9929" y="32952"/>
                    <a:pt x="11143" y="32840"/>
                    <a:pt x="12344" y="32840"/>
                  </a:cubicBezTo>
                  <a:cubicBezTo>
                    <a:pt x="13235" y="32840"/>
                    <a:pt x="14119" y="32902"/>
                    <a:pt x="14986" y="33096"/>
                  </a:cubicBezTo>
                  <a:cubicBezTo>
                    <a:pt x="17235" y="33582"/>
                    <a:pt x="19181" y="34980"/>
                    <a:pt x="21339" y="35831"/>
                  </a:cubicBezTo>
                  <a:cubicBezTo>
                    <a:pt x="23138" y="36555"/>
                    <a:pt x="25049" y="36884"/>
                    <a:pt x="26978" y="36884"/>
                  </a:cubicBezTo>
                  <a:cubicBezTo>
                    <a:pt x="30556" y="36884"/>
                    <a:pt x="34196" y="35753"/>
                    <a:pt x="37296" y="33917"/>
                  </a:cubicBezTo>
                  <a:cubicBezTo>
                    <a:pt x="42038" y="31090"/>
                    <a:pt x="45746" y="26743"/>
                    <a:pt x="48968" y="22214"/>
                  </a:cubicBezTo>
                  <a:lnTo>
                    <a:pt x="43224" y="2639"/>
                  </a:lnTo>
                  <a:cubicBezTo>
                    <a:pt x="41300" y="869"/>
                    <a:pt x="38699" y="0"/>
                    <a:pt x="360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8"/>
            <p:cNvSpPr/>
            <p:nvPr/>
          </p:nvSpPr>
          <p:spPr>
            <a:xfrm>
              <a:off x="3571750" y="3108175"/>
              <a:ext cx="769050" cy="548450"/>
            </a:xfrm>
            <a:custGeom>
              <a:rect b="b" l="l" r="r" t="t"/>
              <a:pathLst>
                <a:path extrusionOk="0" h="21938" w="30762">
                  <a:moveTo>
                    <a:pt x="22407" y="0"/>
                  </a:moveTo>
                  <a:cubicBezTo>
                    <a:pt x="19806" y="0"/>
                    <a:pt x="17193" y="1078"/>
                    <a:pt x="15624" y="3164"/>
                  </a:cubicBezTo>
                  <a:cubicBezTo>
                    <a:pt x="13861" y="5505"/>
                    <a:pt x="12858" y="9031"/>
                    <a:pt x="9971" y="9426"/>
                  </a:cubicBezTo>
                  <a:cubicBezTo>
                    <a:pt x="9806" y="9449"/>
                    <a:pt x="9643" y="9459"/>
                    <a:pt x="9480" y="9459"/>
                  </a:cubicBezTo>
                  <a:cubicBezTo>
                    <a:pt x="7805" y="9459"/>
                    <a:pt x="6186" y="8351"/>
                    <a:pt x="4484" y="8351"/>
                  </a:cubicBezTo>
                  <a:cubicBezTo>
                    <a:pt x="4388" y="8351"/>
                    <a:pt x="4292" y="8354"/>
                    <a:pt x="4196" y="8362"/>
                  </a:cubicBezTo>
                  <a:cubicBezTo>
                    <a:pt x="1582" y="8575"/>
                    <a:pt x="1" y="11766"/>
                    <a:pt x="670" y="14319"/>
                  </a:cubicBezTo>
                  <a:cubicBezTo>
                    <a:pt x="1338" y="16842"/>
                    <a:pt x="3588" y="18666"/>
                    <a:pt x="5928" y="19851"/>
                  </a:cubicBezTo>
                  <a:cubicBezTo>
                    <a:pt x="8700" y="21263"/>
                    <a:pt x="11787" y="21937"/>
                    <a:pt x="14885" y="21937"/>
                  </a:cubicBezTo>
                  <a:cubicBezTo>
                    <a:pt x="20860" y="21937"/>
                    <a:pt x="26878" y="19430"/>
                    <a:pt x="30761" y="14866"/>
                  </a:cubicBezTo>
                  <a:lnTo>
                    <a:pt x="28208" y="2222"/>
                  </a:lnTo>
                  <a:cubicBezTo>
                    <a:pt x="26673" y="728"/>
                    <a:pt x="24544" y="0"/>
                    <a:pt x="2240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8"/>
            <p:cNvSpPr/>
            <p:nvPr/>
          </p:nvSpPr>
          <p:spPr>
            <a:xfrm>
              <a:off x="6102200" y="3118875"/>
              <a:ext cx="243200" cy="257625"/>
            </a:xfrm>
            <a:custGeom>
              <a:rect b="b" l="l" r="r" t="t"/>
              <a:pathLst>
                <a:path extrusionOk="0" h="10305" w="9728">
                  <a:moveTo>
                    <a:pt x="5715" y="1"/>
                  </a:moveTo>
                  <a:lnTo>
                    <a:pt x="1" y="4074"/>
                  </a:lnTo>
                  <a:lnTo>
                    <a:pt x="4408" y="10305"/>
                  </a:lnTo>
                  <a:lnTo>
                    <a:pt x="4651" y="10244"/>
                  </a:lnTo>
                  <a:lnTo>
                    <a:pt x="9727" y="8147"/>
                  </a:lnTo>
                  <a:lnTo>
                    <a:pt x="5715"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8"/>
            <p:cNvSpPr/>
            <p:nvPr/>
          </p:nvSpPr>
          <p:spPr>
            <a:xfrm>
              <a:off x="6206300" y="3294400"/>
              <a:ext cx="396700" cy="294125"/>
            </a:xfrm>
            <a:custGeom>
              <a:rect b="b" l="l" r="r" t="t"/>
              <a:pathLst>
                <a:path extrusionOk="0" h="11765" w="15868">
                  <a:moveTo>
                    <a:pt x="5320" y="1"/>
                  </a:moveTo>
                  <a:lnTo>
                    <a:pt x="1" y="3192"/>
                  </a:lnTo>
                  <a:lnTo>
                    <a:pt x="5199" y="11764"/>
                  </a:lnTo>
                  <a:lnTo>
                    <a:pt x="15867" y="5320"/>
                  </a:lnTo>
                  <a:cubicBezTo>
                    <a:pt x="15683" y="5052"/>
                    <a:pt x="15036" y="4955"/>
                    <a:pt x="14195" y="4955"/>
                  </a:cubicBezTo>
                  <a:cubicBezTo>
                    <a:pt x="11989" y="4955"/>
                    <a:pt x="8451" y="5624"/>
                    <a:pt x="8451" y="5624"/>
                  </a:cubicBezTo>
                  <a:lnTo>
                    <a:pt x="532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8"/>
            <p:cNvSpPr/>
            <p:nvPr/>
          </p:nvSpPr>
          <p:spPr>
            <a:xfrm>
              <a:off x="6323325" y="3469225"/>
              <a:ext cx="25875" cy="24100"/>
            </a:xfrm>
            <a:custGeom>
              <a:rect b="b" l="l" r="r" t="t"/>
              <a:pathLst>
                <a:path extrusionOk="0" h="964" w="1035">
                  <a:moveTo>
                    <a:pt x="534" y="1"/>
                  </a:moveTo>
                  <a:cubicBezTo>
                    <a:pt x="394" y="1"/>
                    <a:pt x="254" y="63"/>
                    <a:pt x="153" y="181"/>
                  </a:cubicBezTo>
                  <a:lnTo>
                    <a:pt x="183" y="151"/>
                  </a:lnTo>
                  <a:lnTo>
                    <a:pt x="183" y="151"/>
                  </a:lnTo>
                  <a:cubicBezTo>
                    <a:pt x="1" y="333"/>
                    <a:pt x="1" y="637"/>
                    <a:pt x="183" y="850"/>
                  </a:cubicBezTo>
                  <a:cubicBezTo>
                    <a:pt x="274" y="926"/>
                    <a:pt x="396" y="964"/>
                    <a:pt x="518" y="964"/>
                  </a:cubicBezTo>
                  <a:cubicBezTo>
                    <a:pt x="639" y="964"/>
                    <a:pt x="761" y="926"/>
                    <a:pt x="852" y="850"/>
                  </a:cubicBezTo>
                  <a:cubicBezTo>
                    <a:pt x="1034" y="637"/>
                    <a:pt x="1034" y="333"/>
                    <a:pt x="852" y="121"/>
                  </a:cubicBezTo>
                  <a:cubicBezTo>
                    <a:pt x="758" y="40"/>
                    <a:pt x="646" y="1"/>
                    <a:pt x="5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8"/>
            <p:cNvSpPr/>
            <p:nvPr/>
          </p:nvSpPr>
          <p:spPr>
            <a:xfrm>
              <a:off x="6324100" y="3420300"/>
              <a:ext cx="278900" cy="168225"/>
            </a:xfrm>
            <a:custGeom>
              <a:rect b="b" l="l" r="r" t="t"/>
              <a:pathLst>
                <a:path extrusionOk="0" h="6729" w="11156">
                  <a:moveTo>
                    <a:pt x="10559" y="0"/>
                  </a:moveTo>
                  <a:cubicBezTo>
                    <a:pt x="10463" y="0"/>
                    <a:pt x="10396" y="11"/>
                    <a:pt x="10396" y="11"/>
                  </a:cubicBezTo>
                  <a:lnTo>
                    <a:pt x="0" y="5847"/>
                  </a:lnTo>
                  <a:lnTo>
                    <a:pt x="487" y="6728"/>
                  </a:lnTo>
                  <a:lnTo>
                    <a:pt x="11155" y="284"/>
                  </a:lnTo>
                  <a:cubicBezTo>
                    <a:pt x="11054" y="41"/>
                    <a:pt x="10750" y="0"/>
                    <a:pt x="1055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8"/>
            <p:cNvSpPr/>
            <p:nvPr/>
          </p:nvSpPr>
          <p:spPr>
            <a:xfrm>
              <a:off x="6401600" y="3430825"/>
              <a:ext cx="19775" cy="30025"/>
            </a:xfrm>
            <a:custGeom>
              <a:rect b="b" l="l" r="r" t="t"/>
              <a:pathLst>
                <a:path extrusionOk="0" h="1201" w="791">
                  <a:moveTo>
                    <a:pt x="734" y="0"/>
                  </a:moveTo>
                  <a:cubicBezTo>
                    <a:pt x="647" y="0"/>
                    <a:pt x="362" y="139"/>
                    <a:pt x="183" y="471"/>
                  </a:cubicBezTo>
                  <a:cubicBezTo>
                    <a:pt x="1" y="866"/>
                    <a:pt x="92" y="1201"/>
                    <a:pt x="153" y="1201"/>
                  </a:cubicBezTo>
                  <a:cubicBezTo>
                    <a:pt x="213" y="1201"/>
                    <a:pt x="213" y="866"/>
                    <a:pt x="396" y="562"/>
                  </a:cubicBezTo>
                  <a:cubicBezTo>
                    <a:pt x="548" y="258"/>
                    <a:pt x="791" y="76"/>
                    <a:pt x="760" y="15"/>
                  </a:cubicBezTo>
                  <a:cubicBezTo>
                    <a:pt x="760" y="5"/>
                    <a:pt x="751" y="0"/>
                    <a:pt x="7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8"/>
            <p:cNvSpPr/>
            <p:nvPr/>
          </p:nvSpPr>
          <p:spPr>
            <a:xfrm>
              <a:off x="6445000" y="3425800"/>
              <a:ext cx="11350" cy="30550"/>
            </a:xfrm>
            <a:custGeom>
              <a:rect b="b" l="l" r="r" t="t"/>
              <a:pathLst>
                <a:path extrusionOk="0" h="1222" w="454">
                  <a:moveTo>
                    <a:pt x="413" y="0"/>
                  </a:moveTo>
                  <a:cubicBezTo>
                    <a:pt x="354" y="0"/>
                    <a:pt x="114" y="184"/>
                    <a:pt x="58" y="551"/>
                  </a:cubicBezTo>
                  <a:cubicBezTo>
                    <a:pt x="0" y="955"/>
                    <a:pt x="189" y="1222"/>
                    <a:pt x="234" y="1222"/>
                  </a:cubicBezTo>
                  <a:cubicBezTo>
                    <a:pt x="237" y="1222"/>
                    <a:pt x="239" y="1221"/>
                    <a:pt x="240" y="1219"/>
                  </a:cubicBezTo>
                  <a:cubicBezTo>
                    <a:pt x="301" y="1189"/>
                    <a:pt x="210" y="915"/>
                    <a:pt x="240" y="581"/>
                  </a:cubicBezTo>
                  <a:cubicBezTo>
                    <a:pt x="301" y="277"/>
                    <a:pt x="453" y="34"/>
                    <a:pt x="423" y="3"/>
                  </a:cubicBezTo>
                  <a:cubicBezTo>
                    <a:pt x="420" y="1"/>
                    <a:pt x="417" y="0"/>
                    <a:pt x="4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8"/>
            <p:cNvSpPr/>
            <p:nvPr/>
          </p:nvSpPr>
          <p:spPr>
            <a:xfrm>
              <a:off x="6482950" y="3421250"/>
              <a:ext cx="9875" cy="28425"/>
            </a:xfrm>
            <a:custGeom>
              <a:rect b="b" l="l" r="r" t="t"/>
              <a:pathLst>
                <a:path extrusionOk="0" h="1137" w="395">
                  <a:moveTo>
                    <a:pt x="206" y="1"/>
                  </a:moveTo>
                  <a:cubicBezTo>
                    <a:pt x="163" y="1"/>
                    <a:pt x="0" y="265"/>
                    <a:pt x="29" y="611"/>
                  </a:cubicBezTo>
                  <a:cubicBezTo>
                    <a:pt x="84" y="911"/>
                    <a:pt x="260" y="1137"/>
                    <a:pt x="340" y="1137"/>
                  </a:cubicBezTo>
                  <a:cubicBezTo>
                    <a:pt x="349" y="1137"/>
                    <a:pt x="357" y="1134"/>
                    <a:pt x="364" y="1128"/>
                  </a:cubicBezTo>
                  <a:cubicBezTo>
                    <a:pt x="394" y="1097"/>
                    <a:pt x="272" y="884"/>
                    <a:pt x="242" y="581"/>
                  </a:cubicBezTo>
                  <a:cubicBezTo>
                    <a:pt x="212" y="277"/>
                    <a:pt x="272" y="33"/>
                    <a:pt x="212" y="3"/>
                  </a:cubicBezTo>
                  <a:cubicBezTo>
                    <a:pt x="210" y="1"/>
                    <a:pt x="208" y="1"/>
                    <a:pt x="2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8"/>
            <p:cNvSpPr/>
            <p:nvPr/>
          </p:nvSpPr>
          <p:spPr>
            <a:xfrm>
              <a:off x="6371200" y="3400250"/>
              <a:ext cx="28150" cy="18875"/>
            </a:xfrm>
            <a:custGeom>
              <a:rect b="b" l="l" r="r" t="t"/>
              <a:pathLst>
                <a:path extrusionOk="0" h="755" w="1126">
                  <a:moveTo>
                    <a:pt x="1006" y="1"/>
                  </a:moveTo>
                  <a:cubicBezTo>
                    <a:pt x="871" y="1"/>
                    <a:pt x="642" y="37"/>
                    <a:pt x="426" y="174"/>
                  </a:cubicBezTo>
                  <a:cubicBezTo>
                    <a:pt x="122" y="417"/>
                    <a:pt x="1" y="721"/>
                    <a:pt x="62" y="752"/>
                  </a:cubicBezTo>
                  <a:cubicBezTo>
                    <a:pt x="65" y="754"/>
                    <a:pt x="70" y="755"/>
                    <a:pt x="74" y="755"/>
                  </a:cubicBezTo>
                  <a:cubicBezTo>
                    <a:pt x="143" y="755"/>
                    <a:pt x="294" y="556"/>
                    <a:pt x="578" y="357"/>
                  </a:cubicBezTo>
                  <a:cubicBezTo>
                    <a:pt x="852" y="174"/>
                    <a:pt x="1125" y="83"/>
                    <a:pt x="1125" y="22"/>
                  </a:cubicBezTo>
                  <a:cubicBezTo>
                    <a:pt x="1125" y="12"/>
                    <a:pt x="1080" y="1"/>
                    <a:pt x="10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8"/>
            <p:cNvSpPr/>
            <p:nvPr/>
          </p:nvSpPr>
          <p:spPr>
            <a:xfrm>
              <a:off x="6332450" y="3367050"/>
              <a:ext cx="50950" cy="18575"/>
            </a:xfrm>
            <a:custGeom>
              <a:rect b="b" l="l" r="r" t="t"/>
              <a:pathLst>
                <a:path extrusionOk="0" h="743" w="2038">
                  <a:moveTo>
                    <a:pt x="1110" y="173"/>
                  </a:moveTo>
                  <a:cubicBezTo>
                    <a:pt x="1216" y="173"/>
                    <a:pt x="1323" y="180"/>
                    <a:pt x="1429" y="195"/>
                  </a:cubicBezTo>
                  <a:cubicBezTo>
                    <a:pt x="1629" y="212"/>
                    <a:pt x="1784" y="247"/>
                    <a:pt x="1882" y="270"/>
                  </a:cubicBezTo>
                  <a:lnTo>
                    <a:pt x="1882" y="270"/>
                  </a:lnTo>
                  <a:cubicBezTo>
                    <a:pt x="1723" y="316"/>
                    <a:pt x="1567" y="362"/>
                    <a:pt x="1429" y="408"/>
                  </a:cubicBezTo>
                  <a:cubicBezTo>
                    <a:pt x="1216" y="469"/>
                    <a:pt x="1004" y="499"/>
                    <a:pt x="791" y="530"/>
                  </a:cubicBezTo>
                  <a:lnTo>
                    <a:pt x="213" y="530"/>
                  </a:lnTo>
                  <a:cubicBezTo>
                    <a:pt x="183" y="499"/>
                    <a:pt x="183" y="530"/>
                    <a:pt x="183" y="469"/>
                  </a:cubicBezTo>
                  <a:cubicBezTo>
                    <a:pt x="183" y="408"/>
                    <a:pt x="274" y="347"/>
                    <a:pt x="396" y="286"/>
                  </a:cubicBezTo>
                  <a:cubicBezTo>
                    <a:pt x="517" y="256"/>
                    <a:pt x="639" y="226"/>
                    <a:pt x="791" y="195"/>
                  </a:cubicBezTo>
                  <a:cubicBezTo>
                    <a:pt x="897" y="180"/>
                    <a:pt x="1004" y="173"/>
                    <a:pt x="1110" y="173"/>
                  </a:cubicBezTo>
                  <a:close/>
                  <a:moveTo>
                    <a:pt x="954" y="0"/>
                  </a:moveTo>
                  <a:cubicBezTo>
                    <a:pt x="888" y="0"/>
                    <a:pt x="823" y="4"/>
                    <a:pt x="760" y="13"/>
                  </a:cubicBezTo>
                  <a:cubicBezTo>
                    <a:pt x="639" y="43"/>
                    <a:pt x="487" y="74"/>
                    <a:pt x="365" y="104"/>
                  </a:cubicBezTo>
                  <a:cubicBezTo>
                    <a:pt x="304" y="135"/>
                    <a:pt x="213" y="165"/>
                    <a:pt x="153" y="195"/>
                  </a:cubicBezTo>
                  <a:cubicBezTo>
                    <a:pt x="61" y="256"/>
                    <a:pt x="1" y="347"/>
                    <a:pt x="1" y="469"/>
                  </a:cubicBezTo>
                  <a:cubicBezTo>
                    <a:pt x="1" y="560"/>
                    <a:pt x="61" y="682"/>
                    <a:pt x="183" y="712"/>
                  </a:cubicBezTo>
                  <a:cubicBezTo>
                    <a:pt x="274" y="742"/>
                    <a:pt x="335" y="742"/>
                    <a:pt x="426" y="742"/>
                  </a:cubicBezTo>
                  <a:cubicBezTo>
                    <a:pt x="791" y="742"/>
                    <a:pt x="1156" y="682"/>
                    <a:pt x="1490" y="560"/>
                  </a:cubicBezTo>
                  <a:cubicBezTo>
                    <a:pt x="1734" y="458"/>
                    <a:pt x="1897" y="356"/>
                    <a:pt x="1978" y="291"/>
                  </a:cubicBezTo>
                  <a:lnTo>
                    <a:pt x="1978" y="291"/>
                  </a:lnTo>
                  <a:cubicBezTo>
                    <a:pt x="1984" y="292"/>
                    <a:pt x="1990" y="293"/>
                    <a:pt x="1994" y="293"/>
                  </a:cubicBezTo>
                  <a:cubicBezTo>
                    <a:pt x="2003" y="293"/>
                    <a:pt x="2007" y="291"/>
                    <a:pt x="2007" y="286"/>
                  </a:cubicBezTo>
                  <a:cubicBezTo>
                    <a:pt x="2011" y="282"/>
                    <a:pt x="2010" y="276"/>
                    <a:pt x="2005" y="268"/>
                  </a:cubicBezTo>
                  <a:lnTo>
                    <a:pt x="2005" y="268"/>
                  </a:lnTo>
                  <a:cubicBezTo>
                    <a:pt x="2026" y="248"/>
                    <a:pt x="2037" y="233"/>
                    <a:pt x="2037" y="226"/>
                  </a:cubicBezTo>
                  <a:lnTo>
                    <a:pt x="2037" y="226"/>
                  </a:lnTo>
                  <a:cubicBezTo>
                    <a:pt x="2017" y="231"/>
                    <a:pt x="1997" y="237"/>
                    <a:pt x="1977" y="243"/>
                  </a:cubicBezTo>
                  <a:lnTo>
                    <a:pt x="1977" y="243"/>
                  </a:lnTo>
                  <a:cubicBezTo>
                    <a:pt x="1905" y="191"/>
                    <a:pt x="1715" y="109"/>
                    <a:pt x="1429" y="43"/>
                  </a:cubicBezTo>
                  <a:cubicBezTo>
                    <a:pt x="1279" y="22"/>
                    <a:pt x="1113" y="0"/>
                    <a:pt x="9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8"/>
            <p:cNvSpPr/>
            <p:nvPr/>
          </p:nvSpPr>
          <p:spPr>
            <a:xfrm>
              <a:off x="6362075" y="3325950"/>
              <a:ext cx="25875" cy="49900"/>
            </a:xfrm>
            <a:custGeom>
              <a:rect b="b" l="l" r="r" t="t"/>
              <a:pathLst>
                <a:path extrusionOk="0" h="1996" w="1035">
                  <a:moveTo>
                    <a:pt x="366" y="0"/>
                  </a:moveTo>
                  <a:cubicBezTo>
                    <a:pt x="313" y="0"/>
                    <a:pt x="259" y="16"/>
                    <a:pt x="214" y="46"/>
                  </a:cubicBezTo>
                  <a:cubicBezTo>
                    <a:pt x="62" y="168"/>
                    <a:pt x="1" y="350"/>
                    <a:pt x="31" y="532"/>
                  </a:cubicBezTo>
                  <a:cubicBezTo>
                    <a:pt x="31" y="684"/>
                    <a:pt x="62" y="806"/>
                    <a:pt x="92" y="927"/>
                  </a:cubicBezTo>
                  <a:cubicBezTo>
                    <a:pt x="153" y="1171"/>
                    <a:pt x="244" y="1383"/>
                    <a:pt x="366" y="1566"/>
                  </a:cubicBezTo>
                  <a:cubicBezTo>
                    <a:pt x="585" y="1867"/>
                    <a:pt x="780" y="1996"/>
                    <a:pt x="816" y="1996"/>
                  </a:cubicBezTo>
                  <a:cubicBezTo>
                    <a:pt x="820" y="1996"/>
                    <a:pt x="822" y="1994"/>
                    <a:pt x="822" y="1991"/>
                  </a:cubicBezTo>
                  <a:cubicBezTo>
                    <a:pt x="852" y="1961"/>
                    <a:pt x="670" y="1809"/>
                    <a:pt x="487" y="1505"/>
                  </a:cubicBezTo>
                  <a:cubicBezTo>
                    <a:pt x="396" y="1323"/>
                    <a:pt x="335" y="1140"/>
                    <a:pt x="275" y="927"/>
                  </a:cubicBezTo>
                  <a:cubicBezTo>
                    <a:pt x="244" y="806"/>
                    <a:pt x="244" y="654"/>
                    <a:pt x="244" y="532"/>
                  </a:cubicBezTo>
                  <a:cubicBezTo>
                    <a:pt x="214" y="441"/>
                    <a:pt x="244" y="320"/>
                    <a:pt x="305" y="259"/>
                  </a:cubicBezTo>
                  <a:cubicBezTo>
                    <a:pt x="316" y="253"/>
                    <a:pt x="327" y="251"/>
                    <a:pt x="340" y="251"/>
                  </a:cubicBezTo>
                  <a:cubicBezTo>
                    <a:pt x="398" y="251"/>
                    <a:pt x="473" y="305"/>
                    <a:pt x="548" y="380"/>
                  </a:cubicBezTo>
                  <a:cubicBezTo>
                    <a:pt x="609" y="472"/>
                    <a:pt x="670" y="563"/>
                    <a:pt x="730" y="684"/>
                  </a:cubicBezTo>
                  <a:cubicBezTo>
                    <a:pt x="822" y="867"/>
                    <a:pt x="882" y="1079"/>
                    <a:pt x="882" y="1292"/>
                  </a:cubicBezTo>
                  <a:cubicBezTo>
                    <a:pt x="852" y="1475"/>
                    <a:pt x="822" y="1657"/>
                    <a:pt x="791" y="1839"/>
                  </a:cubicBezTo>
                  <a:cubicBezTo>
                    <a:pt x="791" y="1841"/>
                    <a:pt x="792" y="1842"/>
                    <a:pt x="793" y="1842"/>
                  </a:cubicBezTo>
                  <a:cubicBezTo>
                    <a:pt x="814" y="1842"/>
                    <a:pt x="976" y="1632"/>
                    <a:pt x="1004" y="1262"/>
                  </a:cubicBezTo>
                  <a:cubicBezTo>
                    <a:pt x="1034" y="1049"/>
                    <a:pt x="1004" y="806"/>
                    <a:pt x="913" y="593"/>
                  </a:cubicBezTo>
                  <a:cubicBezTo>
                    <a:pt x="852" y="441"/>
                    <a:pt x="791" y="320"/>
                    <a:pt x="700" y="228"/>
                  </a:cubicBezTo>
                  <a:cubicBezTo>
                    <a:pt x="639" y="168"/>
                    <a:pt x="578" y="107"/>
                    <a:pt x="518" y="46"/>
                  </a:cubicBezTo>
                  <a:cubicBezTo>
                    <a:pt x="472" y="16"/>
                    <a:pt x="419" y="0"/>
                    <a:pt x="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8"/>
            <p:cNvSpPr/>
            <p:nvPr/>
          </p:nvSpPr>
          <p:spPr>
            <a:xfrm>
              <a:off x="5805075" y="2586200"/>
              <a:ext cx="528150" cy="772825"/>
            </a:xfrm>
            <a:custGeom>
              <a:rect b="b" l="l" r="r" t="t"/>
              <a:pathLst>
                <a:path extrusionOk="0" h="30913" w="21126">
                  <a:moveTo>
                    <a:pt x="8542" y="0"/>
                  </a:moveTo>
                  <a:lnTo>
                    <a:pt x="1" y="9453"/>
                  </a:lnTo>
                  <a:lnTo>
                    <a:pt x="13649" y="30913"/>
                  </a:lnTo>
                  <a:lnTo>
                    <a:pt x="21126" y="25837"/>
                  </a:lnTo>
                  <a:lnTo>
                    <a:pt x="854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8"/>
            <p:cNvSpPr/>
            <p:nvPr/>
          </p:nvSpPr>
          <p:spPr>
            <a:xfrm>
              <a:off x="5808125" y="2704725"/>
              <a:ext cx="25850" cy="104150"/>
            </a:xfrm>
            <a:custGeom>
              <a:rect b="b" l="l" r="r" t="t"/>
              <a:pathLst>
                <a:path extrusionOk="0" h="4166" w="1034">
                  <a:moveTo>
                    <a:pt x="973" y="1"/>
                  </a:moveTo>
                  <a:cubicBezTo>
                    <a:pt x="244" y="1247"/>
                    <a:pt x="1" y="2737"/>
                    <a:pt x="274" y="4165"/>
                  </a:cubicBezTo>
                  <a:cubicBezTo>
                    <a:pt x="335" y="4165"/>
                    <a:pt x="244" y="3193"/>
                    <a:pt x="426" y="2068"/>
                  </a:cubicBezTo>
                  <a:cubicBezTo>
                    <a:pt x="639" y="913"/>
                    <a:pt x="1034" y="31"/>
                    <a:pt x="100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8"/>
            <p:cNvSpPr/>
            <p:nvPr/>
          </p:nvSpPr>
          <p:spPr>
            <a:xfrm>
              <a:off x="5791400" y="2706250"/>
              <a:ext cx="21300" cy="103375"/>
            </a:xfrm>
            <a:custGeom>
              <a:rect b="b" l="l" r="r" t="t"/>
              <a:pathLst>
                <a:path extrusionOk="0" h="4135" w="852">
                  <a:moveTo>
                    <a:pt x="244" y="1"/>
                  </a:moveTo>
                  <a:cubicBezTo>
                    <a:pt x="1" y="1399"/>
                    <a:pt x="214" y="2858"/>
                    <a:pt x="791" y="4135"/>
                  </a:cubicBezTo>
                  <a:cubicBezTo>
                    <a:pt x="852" y="4135"/>
                    <a:pt x="578" y="3223"/>
                    <a:pt x="396" y="2098"/>
                  </a:cubicBezTo>
                  <a:cubicBezTo>
                    <a:pt x="244" y="943"/>
                    <a:pt x="305" y="1"/>
                    <a:pt x="24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8"/>
            <p:cNvSpPr/>
            <p:nvPr/>
          </p:nvSpPr>
          <p:spPr>
            <a:xfrm>
              <a:off x="3957025" y="2748800"/>
              <a:ext cx="726475" cy="988650"/>
            </a:xfrm>
            <a:custGeom>
              <a:rect b="b" l="l" r="r" t="t"/>
              <a:pathLst>
                <a:path extrusionOk="0" h="39546" w="29059">
                  <a:moveTo>
                    <a:pt x="11308" y="1"/>
                  </a:moveTo>
                  <a:cubicBezTo>
                    <a:pt x="1" y="14378"/>
                    <a:pt x="760" y="30184"/>
                    <a:pt x="18967" y="39546"/>
                  </a:cubicBezTo>
                  <a:lnTo>
                    <a:pt x="29059" y="28238"/>
                  </a:lnTo>
                  <a:lnTo>
                    <a:pt x="20670" y="2889"/>
                  </a:lnTo>
                  <a:lnTo>
                    <a:pt x="1130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8"/>
            <p:cNvSpPr/>
            <p:nvPr/>
          </p:nvSpPr>
          <p:spPr>
            <a:xfrm>
              <a:off x="4272375" y="2368675"/>
              <a:ext cx="2472725" cy="1291275"/>
            </a:xfrm>
            <a:custGeom>
              <a:rect b="b" l="l" r="r" t="t"/>
              <a:pathLst>
                <a:path extrusionOk="0" h="51651" w="98909">
                  <a:moveTo>
                    <a:pt x="76960" y="1"/>
                  </a:moveTo>
                  <a:cubicBezTo>
                    <a:pt x="75435" y="1"/>
                    <a:pt x="73887" y="181"/>
                    <a:pt x="72343" y="555"/>
                  </a:cubicBezTo>
                  <a:lnTo>
                    <a:pt x="8968" y="15814"/>
                  </a:lnTo>
                  <a:cubicBezTo>
                    <a:pt x="2980" y="19309"/>
                    <a:pt x="1" y="26665"/>
                    <a:pt x="730" y="33899"/>
                  </a:cubicBezTo>
                  <a:cubicBezTo>
                    <a:pt x="1521" y="41802"/>
                    <a:pt x="6749" y="49523"/>
                    <a:pt x="16354" y="51650"/>
                  </a:cubicBezTo>
                  <a:lnTo>
                    <a:pt x="80762" y="38763"/>
                  </a:lnTo>
                  <a:cubicBezTo>
                    <a:pt x="92009" y="36513"/>
                    <a:pt x="98908" y="25115"/>
                    <a:pt x="95717" y="14112"/>
                  </a:cubicBezTo>
                  <a:cubicBezTo>
                    <a:pt x="93243" y="5581"/>
                    <a:pt x="85459" y="1"/>
                    <a:pt x="7696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8"/>
            <p:cNvSpPr/>
            <p:nvPr/>
          </p:nvSpPr>
          <p:spPr>
            <a:xfrm>
              <a:off x="4286050" y="2365825"/>
              <a:ext cx="2410425" cy="1295650"/>
            </a:xfrm>
            <a:custGeom>
              <a:rect b="b" l="l" r="r" t="t"/>
              <a:pathLst>
                <a:path extrusionOk="0" h="51826" w="96417">
                  <a:moveTo>
                    <a:pt x="75686" y="1"/>
                  </a:moveTo>
                  <a:cubicBezTo>
                    <a:pt x="75261" y="31"/>
                    <a:pt x="74805" y="92"/>
                    <a:pt x="74379" y="122"/>
                  </a:cubicBezTo>
                  <a:lnTo>
                    <a:pt x="73710" y="183"/>
                  </a:lnTo>
                  <a:cubicBezTo>
                    <a:pt x="73498" y="213"/>
                    <a:pt x="73285" y="244"/>
                    <a:pt x="73072" y="305"/>
                  </a:cubicBezTo>
                  <a:lnTo>
                    <a:pt x="71796" y="548"/>
                  </a:lnTo>
                  <a:lnTo>
                    <a:pt x="69303" y="1125"/>
                  </a:lnTo>
                  <a:lnTo>
                    <a:pt x="59728" y="3466"/>
                  </a:lnTo>
                  <a:lnTo>
                    <a:pt x="42494" y="7630"/>
                  </a:lnTo>
                  <a:lnTo>
                    <a:pt x="17570" y="13679"/>
                  </a:lnTo>
                  <a:lnTo>
                    <a:pt x="10791" y="15320"/>
                  </a:lnTo>
                  <a:lnTo>
                    <a:pt x="9028" y="15776"/>
                  </a:lnTo>
                  <a:lnTo>
                    <a:pt x="8421" y="15928"/>
                  </a:lnTo>
                  <a:lnTo>
                    <a:pt x="8421" y="15928"/>
                  </a:lnTo>
                  <a:lnTo>
                    <a:pt x="9028" y="15806"/>
                  </a:lnTo>
                  <a:lnTo>
                    <a:pt x="10791" y="15381"/>
                  </a:lnTo>
                  <a:lnTo>
                    <a:pt x="17600" y="13739"/>
                  </a:lnTo>
                  <a:lnTo>
                    <a:pt x="42525" y="7782"/>
                  </a:lnTo>
                  <a:lnTo>
                    <a:pt x="59759" y="3618"/>
                  </a:lnTo>
                  <a:lnTo>
                    <a:pt x="69334" y="1338"/>
                  </a:lnTo>
                  <a:lnTo>
                    <a:pt x="71856" y="760"/>
                  </a:lnTo>
                  <a:lnTo>
                    <a:pt x="73103" y="517"/>
                  </a:lnTo>
                  <a:cubicBezTo>
                    <a:pt x="73315" y="487"/>
                    <a:pt x="73528" y="426"/>
                    <a:pt x="73741" y="396"/>
                  </a:cubicBezTo>
                  <a:lnTo>
                    <a:pt x="74410" y="335"/>
                  </a:lnTo>
                  <a:cubicBezTo>
                    <a:pt x="74835" y="305"/>
                    <a:pt x="75261" y="244"/>
                    <a:pt x="75686" y="244"/>
                  </a:cubicBezTo>
                  <a:lnTo>
                    <a:pt x="77024" y="244"/>
                  </a:lnTo>
                  <a:cubicBezTo>
                    <a:pt x="77449" y="244"/>
                    <a:pt x="77905" y="274"/>
                    <a:pt x="78331" y="335"/>
                  </a:cubicBezTo>
                  <a:lnTo>
                    <a:pt x="78999" y="396"/>
                  </a:lnTo>
                  <a:lnTo>
                    <a:pt x="79334" y="426"/>
                  </a:lnTo>
                  <a:lnTo>
                    <a:pt x="79668" y="487"/>
                  </a:lnTo>
                  <a:lnTo>
                    <a:pt x="80975" y="760"/>
                  </a:lnTo>
                  <a:cubicBezTo>
                    <a:pt x="81401" y="882"/>
                    <a:pt x="81826" y="1034"/>
                    <a:pt x="82252" y="1156"/>
                  </a:cubicBezTo>
                  <a:cubicBezTo>
                    <a:pt x="82464" y="1216"/>
                    <a:pt x="82708" y="1277"/>
                    <a:pt x="82920" y="1338"/>
                  </a:cubicBezTo>
                  <a:lnTo>
                    <a:pt x="83528" y="1612"/>
                  </a:lnTo>
                  <a:lnTo>
                    <a:pt x="84167" y="1855"/>
                  </a:lnTo>
                  <a:cubicBezTo>
                    <a:pt x="84379" y="1946"/>
                    <a:pt x="84592" y="2037"/>
                    <a:pt x="84805" y="2128"/>
                  </a:cubicBezTo>
                  <a:lnTo>
                    <a:pt x="86021" y="2767"/>
                  </a:lnTo>
                  <a:cubicBezTo>
                    <a:pt x="86416" y="2979"/>
                    <a:pt x="86781" y="3253"/>
                    <a:pt x="87176" y="3496"/>
                  </a:cubicBezTo>
                  <a:cubicBezTo>
                    <a:pt x="87358" y="3618"/>
                    <a:pt x="87571" y="3739"/>
                    <a:pt x="87753" y="3891"/>
                  </a:cubicBezTo>
                  <a:lnTo>
                    <a:pt x="88300" y="4317"/>
                  </a:lnTo>
                  <a:lnTo>
                    <a:pt x="88848" y="4742"/>
                  </a:lnTo>
                  <a:lnTo>
                    <a:pt x="89121" y="4925"/>
                  </a:lnTo>
                  <a:lnTo>
                    <a:pt x="89364" y="5168"/>
                  </a:lnTo>
                  <a:cubicBezTo>
                    <a:pt x="92221" y="7721"/>
                    <a:pt x="94258" y="11065"/>
                    <a:pt x="95231" y="14773"/>
                  </a:cubicBezTo>
                  <a:cubicBezTo>
                    <a:pt x="96234" y="18603"/>
                    <a:pt x="96021" y="22676"/>
                    <a:pt x="94653" y="26414"/>
                  </a:cubicBezTo>
                  <a:cubicBezTo>
                    <a:pt x="93225" y="30244"/>
                    <a:pt x="90641" y="33527"/>
                    <a:pt x="87237" y="35807"/>
                  </a:cubicBezTo>
                  <a:cubicBezTo>
                    <a:pt x="85808" y="36779"/>
                    <a:pt x="84258" y="37539"/>
                    <a:pt x="82647" y="38086"/>
                  </a:cubicBezTo>
                  <a:cubicBezTo>
                    <a:pt x="81005" y="38664"/>
                    <a:pt x="79303" y="38907"/>
                    <a:pt x="77662" y="39272"/>
                  </a:cubicBezTo>
                  <a:lnTo>
                    <a:pt x="67783" y="41247"/>
                  </a:lnTo>
                  <a:lnTo>
                    <a:pt x="48908" y="45016"/>
                  </a:lnTo>
                  <a:lnTo>
                    <a:pt x="15793" y="51670"/>
                  </a:lnTo>
                  <a:lnTo>
                    <a:pt x="15793" y="51670"/>
                  </a:lnTo>
                  <a:cubicBezTo>
                    <a:pt x="14126" y="51275"/>
                    <a:pt x="12520" y="50698"/>
                    <a:pt x="10974" y="49971"/>
                  </a:cubicBezTo>
                  <a:cubicBezTo>
                    <a:pt x="9515" y="49211"/>
                    <a:pt x="8147" y="48269"/>
                    <a:pt x="6901" y="47205"/>
                  </a:cubicBezTo>
                  <a:cubicBezTo>
                    <a:pt x="5746" y="46171"/>
                    <a:pt x="4712" y="45016"/>
                    <a:pt x="3831" y="43740"/>
                  </a:cubicBezTo>
                  <a:cubicBezTo>
                    <a:pt x="3010" y="42524"/>
                    <a:pt x="2311" y="41247"/>
                    <a:pt x="1733" y="39910"/>
                  </a:cubicBezTo>
                  <a:cubicBezTo>
                    <a:pt x="1581" y="39576"/>
                    <a:pt x="1490" y="39241"/>
                    <a:pt x="1369" y="38907"/>
                  </a:cubicBezTo>
                  <a:cubicBezTo>
                    <a:pt x="1247" y="38603"/>
                    <a:pt x="1126" y="38269"/>
                    <a:pt x="1034" y="37934"/>
                  </a:cubicBezTo>
                  <a:cubicBezTo>
                    <a:pt x="943" y="37600"/>
                    <a:pt x="822" y="37296"/>
                    <a:pt x="761" y="36962"/>
                  </a:cubicBezTo>
                  <a:cubicBezTo>
                    <a:pt x="700" y="36627"/>
                    <a:pt x="639" y="36323"/>
                    <a:pt x="548" y="35989"/>
                  </a:cubicBezTo>
                  <a:cubicBezTo>
                    <a:pt x="487" y="35685"/>
                    <a:pt x="426" y="35351"/>
                    <a:pt x="396" y="35047"/>
                  </a:cubicBezTo>
                  <a:cubicBezTo>
                    <a:pt x="335" y="34712"/>
                    <a:pt x="305" y="34408"/>
                    <a:pt x="244" y="34074"/>
                  </a:cubicBezTo>
                  <a:cubicBezTo>
                    <a:pt x="214" y="33770"/>
                    <a:pt x="214" y="33466"/>
                    <a:pt x="183" y="33132"/>
                  </a:cubicBezTo>
                  <a:cubicBezTo>
                    <a:pt x="153" y="32828"/>
                    <a:pt x="153" y="32524"/>
                    <a:pt x="153" y="32220"/>
                  </a:cubicBezTo>
                  <a:cubicBezTo>
                    <a:pt x="92" y="30001"/>
                    <a:pt x="396" y="27782"/>
                    <a:pt x="1065" y="25654"/>
                  </a:cubicBezTo>
                  <a:cubicBezTo>
                    <a:pt x="1581" y="23952"/>
                    <a:pt x="2341" y="22341"/>
                    <a:pt x="3314" y="20852"/>
                  </a:cubicBezTo>
                  <a:cubicBezTo>
                    <a:pt x="4044" y="19758"/>
                    <a:pt x="4895" y="18755"/>
                    <a:pt x="5837" y="17873"/>
                  </a:cubicBezTo>
                  <a:cubicBezTo>
                    <a:pt x="6050" y="17691"/>
                    <a:pt x="6232" y="17508"/>
                    <a:pt x="6414" y="17356"/>
                  </a:cubicBezTo>
                  <a:lnTo>
                    <a:pt x="6901" y="16961"/>
                  </a:lnTo>
                  <a:lnTo>
                    <a:pt x="7357" y="16627"/>
                  </a:lnTo>
                  <a:lnTo>
                    <a:pt x="7721" y="16384"/>
                  </a:lnTo>
                  <a:lnTo>
                    <a:pt x="8421" y="15928"/>
                  </a:lnTo>
                  <a:lnTo>
                    <a:pt x="7721" y="16353"/>
                  </a:lnTo>
                  <a:lnTo>
                    <a:pt x="7326" y="16597"/>
                  </a:lnTo>
                  <a:lnTo>
                    <a:pt x="6901" y="16931"/>
                  </a:lnTo>
                  <a:lnTo>
                    <a:pt x="6354" y="17356"/>
                  </a:lnTo>
                  <a:cubicBezTo>
                    <a:pt x="6202" y="17478"/>
                    <a:pt x="6019" y="17660"/>
                    <a:pt x="5806" y="17843"/>
                  </a:cubicBezTo>
                  <a:cubicBezTo>
                    <a:pt x="4834" y="18724"/>
                    <a:pt x="3983" y="19727"/>
                    <a:pt x="3253" y="20822"/>
                  </a:cubicBezTo>
                  <a:cubicBezTo>
                    <a:pt x="2281" y="22311"/>
                    <a:pt x="1490" y="23922"/>
                    <a:pt x="974" y="25654"/>
                  </a:cubicBezTo>
                  <a:cubicBezTo>
                    <a:pt x="305" y="27782"/>
                    <a:pt x="1" y="30001"/>
                    <a:pt x="31" y="32220"/>
                  </a:cubicBezTo>
                  <a:cubicBezTo>
                    <a:pt x="31" y="32524"/>
                    <a:pt x="62" y="32828"/>
                    <a:pt x="62" y="33162"/>
                  </a:cubicBezTo>
                  <a:cubicBezTo>
                    <a:pt x="92" y="33466"/>
                    <a:pt x="92" y="33770"/>
                    <a:pt x="153" y="34104"/>
                  </a:cubicBezTo>
                  <a:cubicBezTo>
                    <a:pt x="183" y="34408"/>
                    <a:pt x="244" y="34743"/>
                    <a:pt x="274" y="35047"/>
                  </a:cubicBezTo>
                  <a:cubicBezTo>
                    <a:pt x="305" y="35381"/>
                    <a:pt x="366" y="35685"/>
                    <a:pt x="457" y="36019"/>
                  </a:cubicBezTo>
                  <a:lnTo>
                    <a:pt x="639" y="36992"/>
                  </a:lnTo>
                  <a:cubicBezTo>
                    <a:pt x="730" y="37326"/>
                    <a:pt x="822" y="37630"/>
                    <a:pt x="943" y="37965"/>
                  </a:cubicBezTo>
                  <a:cubicBezTo>
                    <a:pt x="1004" y="38299"/>
                    <a:pt x="1126" y="38633"/>
                    <a:pt x="1247" y="38968"/>
                  </a:cubicBezTo>
                  <a:cubicBezTo>
                    <a:pt x="1399" y="39272"/>
                    <a:pt x="1490" y="39636"/>
                    <a:pt x="1642" y="39940"/>
                  </a:cubicBezTo>
                  <a:cubicBezTo>
                    <a:pt x="2189" y="41308"/>
                    <a:pt x="2889" y="42615"/>
                    <a:pt x="3709" y="43831"/>
                  </a:cubicBezTo>
                  <a:cubicBezTo>
                    <a:pt x="5563" y="46475"/>
                    <a:pt x="8025" y="48633"/>
                    <a:pt x="10913" y="50092"/>
                  </a:cubicBezTo>
                  <a:cubicBezTo>
                    <a:pt x="12463" y="50852"/>
                    <a:pt x="14105" y="51430"/>
                    <a:pt x="15807" y="51825"/>
                  </a:cubicBezTo>
                  <a:lnTo>
                    <a:pt x="15837" y="51825"/>
                  </a:lnTo>
                  <a:lnTo>
                    <a:pt x="48968" y="45229"/>
                  </a:lnTo>
                  <a:lnTo>
                    <a:pt x="67814" y="41430"/>
                  </a:lnTo>
                  <a:lnTo>
                    <a:pt x="77692" y="39454"/>
                  </a:lnTo>
                  <a:cubicBezTo>
                    <a:pt x="79364" y="39089"/>
                    <a:pt x="81066" y="38846"/>
                    <a:pt x="82708" y="38269"/>
                  </a:cubicBezTo>
                  <a:cubicBezTo>
                    <a:pt x="84349" y="37721"/>
                    <a:pt x="85930" y="36931"/>
                    <a:pt x="87358" y="35959"/>
                  </a:cubicBezTo>
                  <a:cubicBezTo>
                    <a:pt x="90793" y="33648"/>
                    <a:pt x="93407" y="30335"/>
                    <a:pt x="94836" y="26475"/>
                  </a:cubicBezTo>
                  <a:cubicBezTo>
                    <a:pt x="96234" y="22706"/>
                    <a:pt x="96416" y="18603"/>
                    <a:pt x="95413" y="14742"/>
                  </a:cubicBezTo>
                  <a:cubicBezTo>
                    <a:pt x="94440" y="10973"/>
                    <a:pt x="92373" y="7630"/>
                    <a:pt x="89486" y="5046"/>
                  </a:cubicBezTo>
                  <a:lnTo>
                    <a:pt x="89243" y="4803"/>
                  </a:lnTo>
                  <a:lnTo>
                    <a:pt x="88969" y="4560"/>
                  </a:lnTo>
                  <a:lnTo>
                    <a:pt x="88422" y="4134"/>
                  </a:lnTo>
                  <a:lnTo>
                    <a:pt x="87844" y="3709"/>
                  </a:lnTo>
                  <a:cubicBezTo>
                    <a:pt x="87662" y="3557"/>
                    <a:pt x="87480" y="3466"/>
                    <a:pt x="87267" y="3314"/>
                  </a:cubicBezTo>
                  <a:cubicBezTo>
                    <a:pt x="86872" y="3071"/>
                    <a:pt x="86507" y="2797"/>
                    <a:pt x="86082" y="2554"/>
                  </a:cubicBezTo>
                  <a:lnTo>
                    <a:pt x="84866" y="1915"/>
                  </a:lnTo>
                  <a:cubicBezTo>
                    <a:pt x="84653" y="1824"/>
                    <a:pt x="84440" y="1733"/>
                    <a:pt x="84227" y="1642"/>
                  </a:cubicBezTo>
                  <a:lnTo>
                    <a:pt x="83589" y="1368"/>
                  </a:lnTo>
                  <a:lnTo>
                    <a:pt x="82981" y="1125"/>
                  </a:lnTo>
                  <a:cubicBezTo>
                    <a:pt x="82738" y="1064"/>
                    <a:pt x="82525" y="1004"/>
                    <a:pt x="82312" y="912"/>
                  </a:cubicBezTo>
                  <a:cubicBezTo>
                    <a:pt x="81887" y="791"/>
                    <a:pt x="81461" y="639"/>
                    <a:pt x="81005" y="548"/>
                  </a:cubicBezTo>
                  <a:lnTo>
                    <a:pt x="79668" y="274"/>
                  </a:lnTo>
                  <a:lnTo>
                    <a:pt x="79364" y="213"/>
                  </a:lnTo>
                  <a:lnTo>
                    <a:pt x="79030" y="183"/>
                  </a:lnTo>
                  <a:lnTo>
                    <a:pt x="78361" y="92"/>
                  </a:lnTo>
                  <a:cubicBezTo>
                    <a:pt x="77905" y="31"/>
                    <a:pt x="77449" y="1"/>
                    <a:pt x="770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8"/>
            <p:cNvSpPr/>
            <p:nvPr/>
          </p:nvSpPr>
          <p:spPr>
            <a:xfrm>
              <a:off x="4468425" y="3510225"/>
              <a:ext cx="1002325" cy="632250"/>
            </a:xfrm>
            <a:custGeom>
              <a:rect b="b" l="l" r="r" t="t"/>
              <a:pathLst>
                <a:path extrusionOk="0" h="25290" w="40093">
                  <a:moveTo>
                    <a:pt x="38391" y="0"/>
                  </a:moveTo>
                  <a:lnTo>
                    <a:pt x="8512" y="5958"/>
                  </a:lnTo>
                  <a:lnTo>
                    <a:pt x="1" y="25289"/>
                  </a:lnTo>
                  <a:cubicBezTo>
                    <a:pt x="1" y="25289"/>
                    <a:pt x="40093" y="21429"/>
                    <a:pt x="38391"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8"/>
            <p:cNvSpPr/>
            <p:nvPr/>
          </p:nvSpPr>
          <p:spPr>
            <a:xfrm>
              <a:off x="4161450" y="2261975"/>
              <a:ext cx="1093500" cy="501300"/>
            </a:xfrm>
            <a:custGeom>
              <a:rect b="b" l="l" r="r" t="t"/>
              <a:pathLst>
                <a:path extrusionOk="0" h="20052" w="43740">
                  <a:moveTo>
                    <a:pt x="12223" y="1"/>
                  </a:moveTo>
                  <a:cubicBezTo>
                    <a:pt x="8355" y="1"/>
                    <a:pt x="4256" y="566"/>
                    <a:pt x="0" y="1936"/>
                  </a:cubicBezTo>
                  <a:lnTo>
                    <a:pt x="13435" y="20051"/>
                  </a:lnTo>
                  <a:lnTo>
                    <a:pt x="43739" y="12757"/>
                  </a:lnTo>
                  <a:cubicBezTo>
                    <a:pt x="43739" y="12757"/>
                    <a:pt x="30590" y="1"/>
                    <a:pt x="12223"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8"/>
            <p:cNvSpPr/>
            <p:nvPr/>
          </p:nvSpPr>
          <p:spPr>
            <a:xfrm>
              <a:off x="6134875" y="2353600"/>
              <a:ext cx="942300" cy="956800"/>
            </a:xfrm>
            <a:custGeom>
              <a:rect b="b" l="l" r="r" t="t"/>
              <a:pathLst>
                <a:path extrusionOk="0" h="38272" w="37692">
                  <a:moveTo>
                    <a:pt x="8602" y="0"/>
                  </a:moveTo>
                  <a:cubicBezTo>
                    <a:pt x="3414" y="0"/>
                    <a:pt x="1" y="885"/>
                    <a:pt x="1" y="885"/>
                  </a:cubicBezTo>
                  <a:cubicBezTo>
                    <a:pt x="8268" y="6964"/>
                    <a:pt x="13344" y="30733"/>
                    <a:pt x="9332" y="38271"/>
                  </a:cubicBezTo>
                  <a:cubicBezTo>
                    <a:pt x="32798" y="31402"/>
                    <a:pt x="37691" y="11280"/>
                    <a:pt x="37691" y="11280"/>
                  </a:cubicBezTo>
                  <a:cubicBezTo>
                    <a:pt x="27626" y="1902"/>
                    <a:pt x="16207" y="0"/>
                    <a:pt x="860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8"/>
            <p:cNvSpPr/>
            <p:nvPr/>
          </p:nvSpPr>
          <p:spPr>
            <a:xfrm>
              <a:off x="4230600" y="3438775"/>
              <a:ext cx="149700" cy="168750"/>
            </a:xfrm>
            <a:custGeom>
              <a:rect b="b" l="l" r="r" t="t"/>
              <a:pathLst>
                <a:path extrusionOk="0" h="6750" w="5988">
                  <a:moveTo>
                    <a:pt x="5956" y="1"/>
                  </a:moveTo>
                  <a:cubicBezTo>
                    <a:pt x="5899" y="1"/>
                    <a:pt x="4543" y="1449"/>
                    <a:pt x="2918" y="3314"/>
                  </a:cubicBezTo>
                  <a:cubicBezTo>
                    <a:pt x="1277" y="5168"/>
                    <a:pt x="0" y="6719"/>
                    <a:pt x="30" y="6749"/>
                  </a:cubicBezTo>
                  <a:cubicBezTo>
                    <a:pt x="31" y="6749"/>
                    <a:pt x="32" y="6749"/>
                    <a:pt x="33" y="6749"/>
                  </a:cubicBezTo>
                  <a:cubicBezTo>
                    <a:pt x="119" y="6749"/>
                    <a:pt x="1475" y="5271"/>
                    <a:pt x="3070" y="3436"/>
                  </a:cubicBezTo>
                  <a:cubicBezTo>
                    <a:pt x="4711" y="1582"/>
                    <a:pt x="5988" y="32"/>
                    <a:pt x="5958" y="1"/>
                  </a:cubicBezTo>
                  <a:cubicBezTo>
                    <a:pt x="5957" y="1"/>
                    <a:pt x="5957" y="1"/>
                    <a:pt x="595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8"/>
            <p:cNvSpPr/>
            <p:nvPr/>
          </p:nvSpPr>
          <p:spPr>
            <a:xfrm>
              <a:off x="4479075" y="2635575"/>
              <a:ext cx="2598100" cy="915700"/>
            </a:xfrm>
            <a:custGeom>
              <a:rect b="b" l="l" r="r" t="t"/>
              <a:pathLst>
                <a:path extrusionOk="0" h="36628" w="103924">
                  <a:moveTo>
                    <a:pt x="103923" y="1"/>
                  </a:moveTo>
                  <a:cubicBezTo>
                    <a:pt x="103923" y="1"/>
                    <a:pt x="103893" y="62"/>
                    <a:pt x="103771" y="244"/>
                  </a:cubicBezTo>
                  <a:cubicBezTo>
                    <a:pt x="103680" y="427"/>
                    <a:pt x="103528" y="670"/>
                    <a:pt x="103315" y="974"/>
                  </a:cubicBezTo>
                  <a:lnTo>
                    <a:pt x="102586" y="2159"/>
                  </a:lnTo>
                  <a:lnTo>
                    <a:pt x="102100" y="2919"/>
                  </a:lnTo>
                  <a:lnTo>
                    <a:pt x="101522" y="3740"/>
                  </a:lnTo>
                  <a:cubicBezTo>
                    <a:pt x="101097" y="4348"/>
                    <a:pt x="100641" y="4986"/>
                    <a:pt x="100124" y="5685"/>
                  </a:cubicBezTo>
                  <a:lnTo>
                    <a:pt x="98331" y="7904"/>
                  </a:lnTo>
                  <a:cubicBezTo>
                    <a:pt x="97996" y="8269"/>
                    <a:pt x="97631" y="8664"/>
                    <a:pt x="97267" y="9059"/>
                  </a:cubicBezTo>
                  <a:cubicBezTo>
                    <a:pt x="96872" y="9454"/>
                    <a:pt x="96507" y="9910"/>
                    <a:pt x="96081" y="10275"/>
                  </a:cubicBezTo>
                  <a:cubicBezTo>
                    <a:pt x="95261" y="11065"/>
                    <a:pt x="94379" y="11946"/>
                    <a:pt x="93376" y="12737"/>
                  </a:cubicBezTo>
                  <a:cubicBezTo>
                    <a:pt x="91218" y="14530"/>
                    <a:pt x="88877" y="16080"/>
                    <a:pt x="86385" y="17326"/>
                  </a:cubicBezTo>
                  <a:cubicBezTo>
                    <a:pt x="84987" y="18026"/>
                    <a:pt x="83558" y="18633"/>
                    <a:pt x="82069" y="19150"/>
                  </a:cubicBezTo>
                  <a:cubicBezTo>
                    <a:pt x="81309" y="19424"/>
                    <a:pt x="80549" y="19667"/>
                    <a:pt x="79759" y="19940"/>
                  </a:cubicBezTo>
                  <a:cubicBezTo>
                    <a:pt x="78968" y="20214"/>
                    <a:pt x="78148" y="20396"/>
                    <a:pt x="77327" y="20579"/>
                  </a:cubicBezTo>
                  <a:cubicBezTo>
                    <a:pt x="70670" y="22038"/>
                    <a:pt x="63345" y="23527"/>
                    <a:pt x="55685" y="25138"/>
                  </a:cubicBezTo>
                  <a:lnTo>
                    <a:pt x="16293" y="33223"/>
                  </a:lnTo>
                  <a:lnTo>
                    <a:pt x="4377" y="35685"/>
                  </a:lnTo>
                  <a:lnTo>
                    <a:pt x="1125" y="36385"/>
                  </a:lnTo>
                  <a:lnTo>
                    <a:pt x="274" y="36567"/>
                  </a:lnTo>
                  <a:lnTo>
                    <a:pt x="1125" y="36415"/>
                  </a:lnTo>
                  <a:lnTo>
                    <a:pt x="4377" y="35777"/>
                  </a:lnTo>
                  <a:lnTo>
                    <a:pt x="16323" y="33345"/>
                  </a:lnTo>
                  <a:cubicBezTo>
                    <a:pt x="26414" y="31308"/>
                    <a:pt x="40336" y="28482"/>
                    <a:pt x="55716" y="25321"/>
                  </a:cubicBezTo>
                  <a:cubicBezTo>
                    <a:pt x="63406" y="23740"/>
                    <a:pt x="70731" y="22220"/>
                    <a:pt x="77357" y="20761"/>
                  </a:cubicBezTo>
                  <a:cubicBezTo>
                    <a:pt x="78178" y="20579"/>
                    <a:pt x="78999" y="20366"/>
                    <a:pt x="79820" y="20123"/>
                  </a:cubicBezTo>
                  <a:cubicBezTo>
                    <a:pt x="80579" y="19849"/>
                    <a:pt x="81370" y="19606"/>
                    <a:pt x="82130" y="19333"/>
                  </a:cubicBezTo>
                  <a:cubicBezTo>
                    <a:pt x="83619" y="18816"/>
                    <a:pt x="85048" y="18178"/>
                    <a:pt x="86446" y="17478"/>
                  </a:cubicBezTo>
                  <a:cubicBezTo>
                    <a:pt x="88969" y="16202"/>
                    <a:pt x="91309" y="14652"/>
                    <a:pt x="93467" y="12828"/>
                  </a:cubicBezTo>
                  <a:cubicBezTo>
                    <a:pt x="94470" y="12038"/>
                    <a:pt x="95352" y="11156"/>
                    <a:pt x="96172" y="10366"/>
                  </a:cubicBezTo>
                  <a:cubicBezTo>
                    <a:pt x="96598" y="9971"/>
                    <a:pt x="96963" y="9545"/>
                    <a:pt x="97327" y="9150"/>
                  </a:cubicBezTo>
                  <a:cubicBezTo>
                    <a:pt x="97692" y="8725"/>
                    <a:pt x="98057" y="8360"/>
                    <a:pt x="98391" y="7965"/>
                  </a:cubicBezTo>
                  <a:lnTo>
                    <a:pt x="100185" y="5746"/>
                  </a:lnTo>
                  <a:cubicBezTo>
                    <a:pt x="100701" y="5047"/>
                    <a:pt x="101157" y="4378"/>
                    <a:pt x="101552" y="3800"/>
                  </a:cubicBezTo>
                  <a:lnTo>
                    <a:pt x="102160" y="2949"/>
                  </a:lnTo>
                  <a:cubicBezTo>
                    <a:pt x="102312" y="2676"/>
                    <a:pt x="102464" y="2433"/>
                    <a:pt x="102616" y="2189"/>
                  </a:cubicBezTo>
                  <a:lnTo>
                    <a:pt x="103346" y="1004"/>
                  </a:lnTo>
                  <a:lnTo>
                    <a:pt x="103771" y="275"/>
                  </a:lnTo>
                  <a:cubicBezTo>
                    <a:pt x="103893" y="92"/>
                    <a:pt x="103923" y="1"/>
                    <a:pt x="103923" y="1"/>
                  </a:cubicBezTo>
                  <a:close/>
                  <a:moveTo>
                    <a:pt x="274" y="36567"/>
                  </a:moveTo>
                  <a:lnTo>
                    <a:pt x="274" y="36567"/>
                  </a:lnTo>
                  <a:cubicBezTo>
                    <a:pt x="92" y="36597"/>
                    <a:pt x="0" y="36628"/>
                    <a:pt x="0" y="36628"/>
                  </a:cubicBezTo>
                  <a:lnTo>
                    <a:pt x="274" y="36567"/>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8"/>
            <p:cNvSpPr/>
            <p:nvPr/>
          </p:nvSpPr>
          <p:spPr>
            <a:xfrm>
              <a:off x="5314950" y="2553525"/>
              <a:ext cx="237125" cy="932400"/>
            </a:xfrm>
            <a:custGeom>
              <a:rect b="b" l="l" r="r" t="t"/>
              <a:pathLst>
                <a:path extrusionOk="0" h="37296" w="9485">
                  <a:moveTo>
                    <a:pt x="1186" y="0"/>
                  </a:moveTo>
                  <a:cubicBezTo>
                    <a:pt x="1186" y="0"/>
                    <a:pt x="1186" y="31"/>
                    <a:pt x="1156" y="91"/>
                  </a:cubicBezTo>
                  <a:cubicBezTo>
                    <a:pt x="1156" y="183"/>
                    <a:pt x="1125" y="274"/>
                    <a:pt x="1095" y="395"/>
                  </a:cubicBezTo>
                  <a:cubicBezTo>
                    <a:pt x="1034" y="669"/>
                    <a:pt x="943" y="1064"/>
                    <a:pt x="852" y="1520"/>
                  </a:cubicBezTo>
                  <a:cubicBezTo>
                    <a:pt x="791" y="1763"/>
                    <a:pt x="730" y="2037"/>
                    <a:pt x="669" y="2341"/>
                  </a:cubicBezTo>
                  <a:cubicBezTo>
                    <a:pt x="609" y="2645"/>
                    <a:pt x="578" y="2979"/>
                    <a:pt x="517" y="3313"/>
                  </a:cubicBezTo>
                  <a:cubicBezTo>
                    <a:pt x="426" y="4012"/>
                    <a:pt x="274" y="4833"/>
                    <a:pt x="213" y="5715"/>
                  </a:cubicBezTo>
                  <a:cubicBezTo>
                    <a:pt x="183" y="6171"/>
                    <a:pt x="153" y="6627"/>
                    <a:pt x="92" y="7113"/>
                  </a:cubicBezTo>
                  <a:cubicBezTo>
                    <a:pt x="61" y="7599"/>
                    <a:pt x="61" y="8116"/>
                    <a:pt x="61" y="8633"/>
                  </a:cubicBezTo>
                  <a:cubicBezTo>
                    <a:pt x="1" y="9696"/>
                    <a:pt x="31" y="10821"/>
                    <a:pt x="61" y="11976"/>
                  </a:cubicBezTo>
                  <a:cubicBezTo>
                    <a:pt x="335" y="17113"/>
                    <a:pt x="1460" y="22189"/>
                    <a:pt x="3405" y="26931"/>
                  </a:cubicBezTo>
                  <a:cubicBezTo>
                    <a:pt x="3891" y="28025"/>
                    <a:pt x="4317" y="29058"/>
                    <a:pt x="4803" y="29970"/>
                  </a:cubicBezTo>
                  <a:cubicBezTo>
                    <a:pt x="5046" y="30457"/>
                    <a:pt x="5259" y="30913"/>
                    <a:pt x="5502" y="31338"/>
                  </a:cubicBezTo>
                  <a:lnTo>
                    <a:pt x="6201" y="32554"/>
                  </a:lnTo>
                  <a:cubicBezTo>
                    <a:pt x="6627" y="33344"/>
                    <a:pt x="7113" y="33983"/>
                    <a:pt x="7478" y="34590"/>
                  </a:cubicBezTo>
                  <a:cubicBezTo>
                    <a:pt x="7691" y="34894"/>
                    <a:pt x="7873" y="35168"/>
                    <a:pt x="8056" y="35411"/>
                  </a:cubicBezTo>
                  <a:lnTo>
                    <a:pt x="8542" y="36080"/>
                  </a:lnTo>
                  <a:lnTo>
                    <a:pt x="9241" y="36992"/>
                  </a:lnTo>
                  <a:lnTo>
                    <a:pt x="9423" y="37235"/>
                  </a:lnTo>
                  <a:cubicBezTo>
                    <a:pt x="9454" y="37265"/>
                    <a:pt x="9484" y="37296"/>
                    <a:pt x="9484" y="37296"/>
                  </a:cubicBezTo>
                  <a:cubicBezTo>
                    <a:pt x="9484" y="37265"/>
                    <a:pt x="9454" y="37235"/>
                    <a:pt x="9423" y="37204"/>
                  </a:cubicBezTo>
                  <a:lnTo>
                    <a:pt x="9271" y="36961"/>
                  </a:lnTo>
                  <a:cubicBezTo>
                    <a:pt x="9119" y="36749"/>
                    <a:pt x="8876" y="36414"/>
                    <a:pt x="8603" y="36019"/>
                  </a:cubicBezTo>
                  <a:cubicBezTo>
                    <a:pt x="8451" y="35837"/>
                    <a:pt x="8268" y="35624"/>
                    <a:pt x="8116" y="35350"/>
                  </a:cubicBezTo>
                  <a:cubicBezTo>
                    <a:pt x="7964" y="35107"/>
                    <a:pt x="7782" y="34834"/>
                    <a:pt x="7569" y="34530"/>
                  </a:cubicBezTo>
                  <a:cubicBezTo>
                    <a:pt x="7204" y="33922"/>
                    <a:pt x="6749" y="33253"/>
                    <a:pt x="6323" y="32493"/>
                  </a:cubicBezTo>
                  <a:lnTo>
                    <a:pt x="5624" y="31277"/>
                  </a:lnTo>
                  <a:cubicBezTo>
                    <a:pt x="5411" y="30852"/>
                    <a:pt x="5198" y="30365"/>
                    <a:pt x="4955" y="29910"/>
                  </a:cubicBezTo>
                  <a:cubicBezTo>
                    <a:pt x="4469" y="28998"/>
                    <a:pt x="4043" y="27934"/>
                    <a:pt x="3587" y="26870"/>
                  </a:cubicBezTo>
                  <a:cubicBezTo>
                    <a:pt x="1642" y="22128"/>
                    <a:pt x="517" y="17083"/>
                    <a:pt x="274" y="11976"/>
                  </a:cubicBezTo>
                  <a:cubicBezTo>
                    <a:pt x="213" y="10791"/>
                    <a:pt x="183" y="9696"/>
                    <a:pt x="213" y="8633"/>
                  </a:cubicBezTo>
                  <a:cubicBezTo>
                    <a:pt x="244" y="8116"/>
                    <a:pt x="244" y="7599"/>
                    <a:pt x="274" y="7113"/>
                  </a:cubicBezTo>
                  <a:cubicBezTo>
                    <a:pt x="305" y="6627"/>
                    <a:pt x="335" y="6171"/>
                    <a:pt x="365" y="5715"/>
                  </a:cubicBezTo>
                  <a:cubicBezTo>
                    <a:pt x="426" y="4833"/>
                    <a:pt x="578" y="4043"/>
                    <a:pt x="639" y="3344"/>
                  </a:cubicBezTo>
                  <a:cubicBezTo>
                    <a:pt x="700" y="2979"/>
                    <a:pt x="730" y="2645"/>
                    <a:pt x="791" y="2341"/>
                  </a:cubicBezTo>
                  <a:cubicBezTo>
                    <a:pt x="852" y="2067"/>
                    <a:pt x="882" y="1794"/>
                    <a:pt x="943" y="1550"/>
                  </a:cubicBezTo>
                  <a:lnTo>
                    <a:pt x="1156" y="395"/>
                  </a:lnTo>
                  <a:cubicBezTo>
                    <a:pt x="1156" y="274"/>
                    <a:pt x="1186" y="183"/>
                    <a:pt x="1186" y="122"/>
                  </a:cubicBezTo>
                  <a:cubicBezTo>
                    <a:pt x="1186" y="61"/>
                    <a:pt x="1186" y="31"/>
                    <a:pt x="118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8"/>
            <p:cNvSpPr/>
            <p:nvPr/>
          </p:nvSpPr>
          <p:spPr>
            <a:xfrm>
              <a:off x="4085450" y="2986750"/>
              <a:ext cx="1103375" cy="309200"/>
            </a:xfrm>
            <a:custGeom>
              <a:rect b="b" l="l" r="r" t="t"/>
              <a:pathLst>
                <a:path extrusionOk="0" h="12368" w="44135">
                  <a:moveTo>
                    <a:pt x="41128" y="0"/>
                  </a:moveTo>
                  <a:cubicBezTo>
                    <a:pt x="40947" y="0"/>
                    <a:pt x="40763" y="19"/>
                    <a:pt x="40579" y="58"/>
                  </a:cubicBezTo>
                  <a:lnTo>
                    <a:pt x="183" y="8416"/>
                  </a:lnTo>
                  <a:cubicBezTo>
                    <a:pt x="183" y="8416"/>
                    <a:pt x="0" y="12337"/>
                    <a:pt x="1004" y="12368"/>
                  </a:cubicBezTo>
                  <a:cubicBezTo>
                    <a:pt x="1006" y="12368"/>
                    <a:pt x="1008" y="12368"/>
                    <a:pt x="1011" y="12368"/>
                  </a:cubicBezTo>
                  <a:cubicBezTo>
                    <a:pt x="1992" y="12368"/>
                    <a:pt x="31882" y="6983"/>
                    <a:pt x="41612" y="5225"/>
                  </a:cubicBezTo>
                  <a:cubicBezTo>
                    <a:pt x="43193" y="4951"/>
                    <a:pt x="44135" y="3279"/>
                    <a:pt x="43618" y="1760"/>
                  </a:cubicBezTo>
                  <a:cubicBezTo>
                    <a:pt x="43227" y="689"/>
                    <a:pt x="42230" y="0"/>
                    <a:pt x="41128"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8"/>
            <p:cNvSpPr/>
            <p:nvPr/>
          </p:nvSpPr>
          <p:spPr>
            <a:xfrm>
              <a:off x="5631825" y="2669775"/>
              <a:ext cx="483325" cy="449125"/>
            </a:xfrm>
            <a:custGeom>
              <a:rect b="b" l="l" r="r" t="t"/>
              <a:pathLst>
                <a:path extrusionOk="0" h="17965" w="19333">
                  <a:moveTo>
                    <a:pt x="9667" y="1"/>
                  </a:moveTo>
                  <a:cubicBezTo>
                    <a:pt x="4347" y="1"/>
                    <a:pt x="1" y="4013"/>
                    <a:pt x="1" y="8967"/>
                  </a:cubicBezTo>
                  <a:cubicBezTo>
                    <a:pt x="1" y="13922"/>
                    <a:pt x="4317" y="17934"/>
                    <a:pt x="9636" y="17965"/>
                  </a:cubicBezTo>
                  <a:cubicBezTo>
                    <a:pt x="14986" y="17965"/>
                    <a:pt x="19302" y="13952"/>
                    <a:pt x="19302" y="8998"/>
                  </a:cubicBezTo>
                  <a:cubicBezTo>
                    <a:pt x="19332" y="4043"/>
                    <a:pt x="15016" y="1"/>
                    <a:pt x="966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8"/>
            <p:cNvSpPr/>
            <p:nvPr/>
          </p:nvSpPr>
          <p:spPr>
            <a:xfrm>
              <a:off x="5613600" y="2668275"/>
              <a:ext cx="501550" cy="452150"/>
            </a:xfrm>
            <a:custGeom>
              <a:rect b="b" l="l" r="r" t="t"/>
              <a:pathLst>
                <a:path extrusionOk="0" h="18086" w="20062">
                  <a:moveTo>
                    <a:pt x="20031" y="8450"/>
                  </a:moveTo>
                  <a:lnTo>
                    <a:pt x="20031" y="8906"/>
                  </a:lnTo>
                  <a:cubicBezTo>
                    <a:pt x="20031" y="8918"/>
                    <a:pt x="20036" y="8935"/>
                    <a:pt x="20042" y="8956"/>
                  </a:cubicBezTo>
                  <a:lnTo>
                    <a:pt x="20042" y="8956"/>
                  </a:lnTo>
                  <a:cubicBezTo>
                    <a:pt x="20045" y="8941"/>
                    <a:pt x="20052" y="8925"/>
                    <a:pt x="20061" y="8906"/>
                  </a:cubicBezTo>
                  <a:cubicBezTo>
                    <a:pt x="20061" y="8784"/>
                    <a:pt x="20031" y="8663"/>
                    <a:pt x="20031" y="8450"/>
                  </a:cubicBezTo>
                  <a:close/>
                  <a:moveTo>
                    <a:pt x="20042" y="8956"/>
                  </a:moveTo>
                  <a:cubicBezTo>
                    <a:pt x="20034" y="8989"/>
                    <a:pt x="20040" y="9016"/>
                    <a:pt x="20061" y="9058"/>
                  </a:cubicBezTo>
                  <a:cubicBezTo>
                    <a:pt x="20061" y="9022"/>
                    <a:pt x="20051" y="8985"/>
                    <a:pt x="20042" y="8956"/>
                  </a:cubicBezTo>
                  <a:close/>
                  <a:moveTo>
                    <a:pt x="10365" y="0"/>
                  </a:moveTo>
                  <a:lnTo>
                    <a:pt x="9757" y="30"/>
                  </a:lnTo>
                  <a:lnTo>
                    <a:pt x="9423" y="30"/>
                  </a:lnTo>
                  <a:lnTo>
                    <a:pt x="9119" y="91"/>
                  </a:lnTo>
                  <a:lnTo>
                    <a:pt x="8481" y="182"/>
                  </a:lnTo>
                  <a:lnTo>
                    <a:pt x="7842" y="304"/>
                  </a:lnTo>
                  <a:lnTo>
                    <a:pt x="7538" y="395"/>
                  </a:lnTo>
                  <a:lnTo>
                    <a:pt x="7234" y="486"/>
                  </a:lnTo>
                  <a:cubicBezTo>
                    <a:pt x="5441" y="1033"/>
                    <a:pt x="3860" y="2097"/>
                    <a:pt x="2675" y="3526"/>
                  </a:cubicBezTo>
                  <a:cubicBezTo>
                    <a:pt x="0" y="6717"/>
                    <a:pt x="0" y="11338"/>
                    <a:pt x="2675" y="14529"/>
                  </a:cubicBezTo>
                  <a:cubicBezTo>
                    <a:pt x="3860" y="15958"/>
                    <a:pt x="5411" y="17022"/>
                    <a:pt x="7204" y="17599"/>
                  </a:cubicBezTo>
                  <a:lnTo>
                    <a:pt x="7508" y="17690"/>
                  </a:lnTo>
                  <a:lnTo>
                    <a:pt x="7812" y="17751"/>
                  </a:lnTo>
                  <a:lnTo>
                    <a:pt x="8450" y="17903"/>
                  </a:lnTo>
                  <a:lnTo>
                    <a:pt x="9089" y="17994"/>
                  </a:lnTo>
                  <a:lnTo>
                    <a:pt x="9392" y="18055"/>
                  </a:lnTo>
                  <a:lnTo>
                    <a:pt x="9727" y="18055"/>
                  </a:lnTo>
                  <a:lnTo>
                    <a:pt x="10335" y="18085"/>
                  </a:lnTo>
                  <a:cubicBezTo>
                    <a:pt x="10548" y="18085"/>
                    <a:pt x="10760" y="18055"/>
                    <a:pt x="10943" y="18055"/>
                  </a:cubicBezTo>
                  <a:cubicBezTo>
                    <a:pt x="11338" y="18025"/>
                    <a:pt x="11763" y="17994"/>
                    <a:pt x="12128" y="17933"/>
                  </a:cubicBezTo>
                  <a:cubicBezTo>
                    <a:pt x="13587" y="17690"/>
                    <a:pt x="14955" y="17143"/>
                    <a:pt x="16171" y="16322"/>
                  </a:cubicBezTo>
                  <a:cubicBezTo>
                    <a:pt x="17143" y="15623"/>
                    <a:pt x="17994" y="14772"/>
                    <a:pt x="18663" y="13769"/>
                  </a:cubicBezTo>
                  <a:cubicBezTo>
                    <a:pt x="18937" y="13374"/>
                    <a:pt x="19180" y="12918"/>
                    <a:pt x="19393" y="12493"/>
                  </a:cubicBezTo>
                  <a:cubicBezTo>
                    <a:pt x="19545" y="12097"/>
                    <a:pt x="19666" y="11702"/>
                    <a:pt x="19788" y="11307"/>
                  </a:cubicBezTo>
                  <a:cubicBezTo>
                    <a:pt x="19849" y="11125"/>
                    <a:pt x="19909" y="10973"/>
                    <a:pt x="19909" y="10821"/>
                  </a:cubicBezTo>
                  <a:cubicBezTo>
                    <a:pt x="19940" y="10638"/>
                    <a:pt x="19970" y="10486"/>
                    <a:pt x="20001" y="10365"/>
                  </a:cubicBezTo>
                  <a:cubicBezTo>
                    <a:pt x="20001" y="10213"/>
                    <a:pt x="20061" y="10091"/>
                    <a:pt x="20061" y="9970"/>
                  </a:cubicBezTo>
                  <a:lnTo>
                    <a:pt x="20061" y="9635"/>
                  </a:lnTo>
                  <a:lnTo>
                    <a:pt x="20061" y="9210"/>
                  </a:lnTo>
                  <a:cubicBezTo>
                    <a:pt x="20061" y="9149"/>
                    <a:pt x="20061" y="9088"/>
                    <a:pt x="20061" y="9058"/>
                  </a:cubicBezTo>
                  <a:cubicBezTo>
                    <a:pt x="20031" y="9088"/>
                    <a:pt x="20031" y="9149"/>
                    <a:pt x="20031" y="9179"/>
                  </a:cubicBezTo>
                  <a:cubicBezTo>
                    <a:pt x="20031" y="9301"/>
                    <a:pt x="20001" y="9453"/>
                    <a:pt x="20001" y="9635"/>
                  </a:cubicBezTo>
                  <a:cubicBezTo>
                    <a:pt x="19970" y="9727"/>
                    <a:pt x="20001" y="9848"/>
                    <a:pt x="19970" y="9970"/>
                  </a:cubicBezTo>
                  <a:cubicBezTo>
                    <a:pt x="19970" y="10091"/>
                    <a:pt x="19940" y="10213"/>
                    <a:pt x="19909" y="10335"/>
                  </a:cubicBezTo>
                  <a:cubicBezTo>
                    <a:pt x="19879" y="10486"/>
                    <a:pt x="19849" y="10638"/>
                    <a:pt x="19818" y="10790"/>
                  </a:cubicBezTo>
                  <a:cubicBezTo>
                    <a:pt x="19788" y="10942"/>
                    <a:pt x="19727" y="11125"/>
                    <a:pt x="19697" y="11307"/>
                  </a:cubicBezTo>
                  <a:cubicBezTo>
                    <a:pt x="19119" y="13313"/>
                    <a:pt x="17812" y="15076"/>
                    <a:pt x="16049" y="16201"/>
                  </a:cubicBezTo>
                  <a:cubicBezTo>
                    <a:pt x="14864" y="17022"/>
                    <a:pt x="13526" y="17538"/>
                    <a:pt x="12128" y="17781"/>
                  </a:cubicBezTo>
                  <a:cubicBezTo>
                    <a:pt x="11733" y="17842"/>
                    <a:pt x="11338" y="17873"/>
                    <a:pt x="10943" y="17903"/>
                  </a:cubicBezTo>
                  <a:lnTo>
                    <a:pt x="10365" y="17903"/>
                  </a:lnTo>
                  <a:lnTo>
                    <a:pt x="9727" y="17873"/>
                  </a:lnTo>
                  <a:lnTo>
                    <a:pt x="9423" y="17873"/>
                  </a:lnTo>
                  <a:lnTo>
                    <a:pt x="9119" y="17842"/>
                  </a:lnTo>
                  <a:lnTo>
                    <a:pt x="8511" y="17751"/>
                  </a:lnTo>
                  <a:lnTo>
                    <a:pt x="7873" y="17599"/>
                  </a:lnTo>
                  <a:lnTo>
                    <a:pt x="7569" y="17508"/>
                  </a:lnTo>
                  <a:lnTo>
                    <a:pt x="7265" y="17417"/>
                  </a:lnTo>
                  <a:cubicBezTo>
                    <a:pt x="5502" y="16870"/>
                    <a:pt x="3982" y="15806"/>
                    <a:pt x="2827" y="14408"/>
                  </a:cubicBezTo>
                  <a:cubicBezTo>
                    <a:pt x="213" y="11307"/>
                    <a:pt x="213" y="6778"/>
                    <a:pt x="2827" y="3678"/>
                  </a:cubicBezTo>
                  <a:cubicBezTo>
                    <a:pt x="3982" y="2249"/>
                    <a:pt x="5532" y="1216"/>
                    <a:pt x="7265" y="669"/>
                  </a:cubicBezTo>
                  <a:lnTo>
                    <a:pt x="7569" y="547"/>
                  </a:lnTo>
                  <a:lnTo>
                    <a:pt x="7873" y="486"/>
                  </a:lnTo>
                  <a:lnTo>
                    <a:pt x="8511" y="334"/>
                  </a:lnTo>
                  <a:lnTo>
                    <a:pt x="9119" y="243"/>
                  </a:lnTo>
                  <a:lnTo>
                    <a:pt x="9453" y="213"/>
                  </a:lnTo>
                  <a:lnTo>
                    <a:pt x="9757" y="213"/>
                  </a:lnTo>
                  <a:lnTo>
                    <a:pt x="10365" y="182"/>
                  </a:lnTo>
                  <a:lnTo>
                    <a:pt x="10973" y="182"/>
                  </a:lnTo>
                  <a:cubicBezTo>
                    <a:pt x="11368" y="213"/>
                    <a:pt x="11733" y="243"/>
                    <a:pt x="12128" y="304"/>
                  </a:cubicBezTo>
                  <a:cubicBezTo>
                    <a:pt x="13557" y="547"/>
                    <a:pt x="14894" y="1094"/>
                    <a:pt x="16080" y="1885"/>
                  </a:cubicBezTo>
                  <a:cubicBezTo>
                    <a:pt x="17478" y="2827"/>
                    <a:pt x="18602" y="4134"/>
                    <a:pt x="19301" y="5654"/>
                  </a:cubicBezTo>
                  <a:cubicBezTo>
                    <a:pt x="19453" y="6018"/>
                    <a:pt x="19605" y="6413"/>
                    <a:pt x="19697" y="6809"/>
                  </a:cubicBezTo>
                  <a:cubicBezTo>
                    <a:pt x="19757" y="6991"/>
                    <a:pt x="19818" y="7143"/>
                    <a:pt x="19849" y="7295"/>
                  </a:cubicBezTo>
                  <a:cubicBezTo>
                    <a:pt x="19879" y="7477"/>
                    <a:pt x="19909" y="7629"/>
                    <a:pt x="19940" y="7751"/>
                  </a:cubicBezTo>
                  <a:cubicBezTo>
                    <a:pt x="19940" y="7872"/>
                    <a:pt x="19970" y="8024"/>
                    <a:pt x="20001" y="8146"/>
                  </a:cubicBezTo>
                  <a:cubicBezTo>
                    <a:pt x="20031" y="8268"/>
                    <a:pt x="20031" y="8359"/>
                    <a:pt x="20031" y="8450"/>
                  </a:cubicBezTo>
                  <a:cubicBezTo>
                    <a:pt x="20031" y="8359"/>
                    <a:pt x="20031" y="8237"/>
                    <a:pt x="20031" y="8116"/>
                  </a:cubicBezTo>
                  <a:cubicBezTo>
                    <a:pt x="20001" y="8024"/>
                    <a:pt x="19970" y="7872"/>
                    <a:pt x="19970" y="7751"/>
                  </a:cubicBezTo>
                  <a:cubicBezTo>
                    <a:pt x="19940" y="7599"/>
                    <a:pt x="19940" y="7447"/>
                    <a:pt x="19909" y="7295"/>
                  </a:cubicBezTo>
                  <a:cubicBezTo>
                    <a:pt x="19849" y="7113"/>
                    <a:pt x="19818" y="6961"/>
                    <a:pt x="19757" y="6778"/>
                  </a:cubicBezTo>
                  <a:cubicBezTo>
                    <a:pt x="19545" y="5897"/>
                    <a:pt x="19180" y="5076"/>
                    <a:pt x="18663" y="4316"/>
                  </a:cubicBezTo>
                  <a:cubicBezTo>
                    <a:pt x="17994" y="3313"/>
                    <a:pt x="17143" y="2432"/>
                    <a:pt x="16140" y="1763"/>
                  </a:cubicBezTo>
                  <a:cubicBezTo>
                    <a:pt x="14955" y="942"/>
                    <a:pt x="13587" y="395"/>
                    <a:pt x="12158" y="152"/>
                  </a:cubicBezTo>
                  <a:cubicBezTo>
                    <a:pt x="11794" y="91"/>
                    <a:pt x="11368" y="61"/>
                    <a:pt x="10973" y="30"/>
                  </a:cubicBezTo>
                  <a:cubicBezTo>
                    <a:pt x="10791" y="30"/>
                    <a:pt x="10578" y="0"/>
                    <a:pt x="103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8"/>
            <p:cNvSpPr/>
            <p:nvPr/>
          </p:nvSpPr>
          <p:spPr>
            <a:xfrm>
              <a:off x="2279175" y="3340825"/>
              <a:ext cx="780450" cy="411175"/>
            </a:xfrm>
            <a:custGeom>
              <a:rect b="b" l="l" r="r" t="t"/>
              <a:pathLst>
                <a:path extrusionOk="0" h="16447" w="31218">
                  <a:moveTo>
                    <a:pt x="6534" y="0"/>
                  </a:moveTo>
                  <a:cubicBezTo>
                    <a:pt x="4337" y="0"/>
                    <a:pt x="2192" y="871"/>
                    <a:pt x="1065" y="2916"/>
                  </a:cubicBezTo>
                  <a:cubicBezTo>
                    <a:pt x="1" y="4831"/>
                    <a:pt x="214" y="7202"/>
                    <a:pt x="1612" y="8904"/>
                  </a:cubicBezTo>
                  <a:cubicBezTo>
                    <a:pt x="3861" y="11700"/>
                    <a:pt x="7630" y="10728"/>
                    <a:pt x="10457" y="12248"/>
                  </a:cubicBezTo>
                  <a:cubicBezTo>
                    <a:pt x="12767" y="13494"/>
                    <a:pt x="14317" y="16290"/>
                    <a:pt x="16962" y="16442"/>
                  </a:cubicBezTo>
                  <a:cubicBezTo>
                    <a:pt x="17022" y="16445"/>
                    <a:pt x="17082" y="16446"/>
                    <a:pt x="17142" y="16446"/>
                  </a:cubicBezTo>
                  <a:cubicBezTo>
                    <a:pt x="18950" y="16446"/>
                    <a:pt x="20517" y="15153"/>
                    <a:pt x="22311" y="14770"/>
                  </a:cubicBezTo>
                  <a:cubicBezTo>
                    <a:pt x="22709" y="14691"/>
                    <a:pt x="23107" y="14660"/>
                    <a:pt x="23506" y="14660"/>
                  </a:cubicBezTo>
                  <a:cubicBezTo>
                    <a:pt x="24323" y="14660"/>
                    <a:pt x="25141" y="14790"/>
                    <a:pt x="25959" y="14892"/>
                  </a:cubicBezTo>
                  <a:cubicBezTo>
                    <a:pt x="26433" y="14939"/>
                    <a:pt x="26917" y="14978"/>
                    <a:pt x="27398" y="14978"/>
                  </a:cubicBezTo>
                  <a:cubicBezTo>
                    <a:pt x="28148" y="14978"/>
                    <a:pt x="28890" y="14884"/>
                    <a:pt x="29576" y="14588"/>
                  </a:cubicBezTo>
                  <a:cubicBezTo>
                    <a:pt x="30457" y="14193"/>
                    <a:pt x="31096" y="13646"/>
                    <a:pt x="31187" y="12703"/>
                  </a:cubicBezTo>
                  <a:cubicBezTo>
                    <a:pt x="31217" y="12339"/>
                    <a:pt x="31126" y="11944"/>
                    <a:pt x="30974" y="11609"/>
                  </a:cubicBezTo>
                  <a:cubicBezTo>
                    <a:pt x="30822" y="11244"/>
                    <a:pt x="30579" y="10941"/>
                    <a:pt x="30275" y="10697"/>
                  </a:cubicBezTo>
                  <a:cubicBezTo>
                    <a:pt x="29308" y="9939"/>
                    <a:pt x="28138" y="9541"/>
                    <a:pt x="26921" y="9541"/>
                  </a:cubicBezTo>
                  <a:cubicBezTo>
                    <a:pt x="26723" y="9541"/>
                    <a:pt x="26524" y="9551"/>
                    <a:pt x="26324" y="9573"/>
                  </a:cubicBezTo>
                  <a:cubicBezTo>
                    <a:pt x="25956" y="9610"/>
                    <a:pt x="25589" y="9629"/>
                    <a:pt x="25223" y="9629"/>
                  </a:cubicBezTo>
                  <a:cubicBezTo>
                    <a:pt x="22628" y="9629"/>
                    <a:pt x="20119" y="8694"/>
                    <a:pt x="18147" y="6989"/>
                  </a:cubicBezTo>
                  <a:cubicBezTo>
                    <a:pt x="17448" y="6381"/>
                    <a:pt x="16779" y="5743"/>
                    <a:pt x="16080" y="5135"/>
                  </a:cubicBezTo>
                  <a:cubicBezTo>
                    <a:pt x="14104" y="3281"/>
                    <a:pt x="12007" y="1427"/>
                    <a:pt x="9484" y="515"/>
                  </a:cubicBezTo>
                  <a:cubicBezTo>
                    <a:pt x="8551" y="182"/>
                    <a:pt x="7537" y="0"/>
                    <a:pt x="6534"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8"/>
            <p:cNvSpPr/>
            <p:nvPr/>
          </p:nvSpPr>
          <p:spPr>
            <a:xfrm>
              <a:off x="2279175" y="3340825"/>
              <a:ext cx="780450" cy="411175"/>
            </a:xfrm>
            <a:custGeom>
              <a:rect b="b" l="l" r="r" t="t"/>
              <a:pathLst>
                <a:path extrusionOk="0" h="16447" w="31218">
                  <a:moveTo>
                    <a:pt x="6534" y="0"/>
                  </a:moveTo>
                  <a:cubicBezTo>
                    <a:pt x="4337" y="0"/>
                    <a:pt x="2192" y="871"/>
                    <a:pt x="1065" y="2916"/>
                  </a:cubicBezTo>
                  <a:cubicBezTo>
                    <a:pt x="1" y="4831"/>
                    <a:pt x="214" y="7202"/>
                    <a:pt x="1612" y="8904"/>
                  </a:cubicBezTo>
                  <a:cubicBezTo>
                    <a:pt x="3861" y="11700"/>
                    <a:pt x="7630" y="10728"/>
                    <a:pt x="10457" y="12248"/>
                  </a:cubicBezTo>
                  <a:cubicBezTo>
                    <a:pt x="12767" y="13494"/>
                    <a:pt x="14317" y="16290"/>
                    <a:pt x="16962" y="16442"/>
                  </a:cubicBezTo>
                  <a:cubicBezTo>
                    <a:pt x="17022" y="16445"/>
                    <a:pt x="17082" y="16446"/>
                    <a:pt x="17142" y="16446"/>
                  </a:cubicBezTo>
                  <a:cubicBezTo>
                    <a:pt x="18950" y="16446"/>
                    <a:pt x="20517" y="15153"/>
                    <a:pt x="22311" y="14770"/>
                  </a:cubicBezTo>
                  <a:cubicBezTo>
                    <a:pt x="22709" y="14691"/>
                    <a:pt x="23107" y="14660"/>
                    <a:pt x="23506" y="14660"/>
                  </a:cubicBezTo>
                  <a:cubicBezTo>
                    <a:pt x="24323" y="14660"/>
                    <a:pt x="25141" y="14790"/>
                    <a:pt x="25959" y="14892"/>
                  </a:cubicBezTo>
                  <a:cubicBezTo>
                    <a:pt x="26433" y="14939"/>
                    <a:pt x="26917" y="14978"/>
                    <a:pt x="27398" y="14978"/>
                  </a:cubicBezTo>
                  <a:cubicBezTo>
                    <a:pt x="28148" y="14978"/>
                    <a:pt x="28890" y="14884"/>
                    <a:pt x="29576" y="14588"/>
                  </a:cubicBezTo>
                  <a:cubicBezTo>
                    <a:pt x="30457" y="14193"/>
                    <a:pt x="31096" y="13646"/>
                    <a:pt x="31187" y="12703"/>
                  </a:cubicBezTo>
                  <a:cubicBezTo>
                    <a:pt x="31217" y="12339"/>
                    <a:pt x="31126" y="11944"/>
                    <a:pt x="30974" y="11609"/>
                  </a:cubicBezTo>
                  <a:cubicBezTo>
                    <a:pt x="30822" y="11244"/>
                    <a:pt x="30579" y="10941"/>
                    <a:pt x="30275" y="10697"/>
                  </a:cubicBezTo>
                  <a:cubicBezTo>
                    <a:pt x="29308" y="9939"/>
                    <a:pt x="28138" y="9541"/>
                    <a:pt x="26921" y="9541"/>
                  </a:cubicBezTo>
                  <a:cubicBezTo>
                    <a:pt x="26723" y="9541"/>
                    <a:pt x="26524" y="9551"/>
                    <a:pt x="26324" y="9573"/>
                  </a:cubicBezTo>
                  <a:cubicBezTo>
                    <a:pt x="25956" y="9610"/>
                    <a:pt x="25589" y="9629"/>
                    <a:pt x="25223" y="9629"/>
                  </a:cubicBezTo>
                  <a:cubicBezTo>
                    <a:pt x="22628" y="9629"/>
                    <a:pt x="20119" y="8694"/>
                    <a:pt x="18147" y="6989"/>
                  </a:cubicBezTo>
                  <a:cubicBezTo>
                    <a:pt x="17448" y="6381"/>
                    <a:pt x="16779" y="5743"/>
                    <a:pt x="16080" y="5135"/>
                  </a:cubicBezTo>
                  <a:cubicBezTo>
                    <a:pt x="14104" y="3281"/>
                    <a:pt x="12007" y="1427"/>
                    <a:pt x="9484" y="515"/>
                  </a:cubicBezTo>
                  <a:cubicBezTo>
                    <a:pt x="8551" y="182"/>
                    <a:pt x="7537" y="0"/>
                    <a:pt x="65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8"/>
            <p:cNvSpPr/>
            <p:nvPr/>
          </p:nvSpPr>
          <p:spPr>
            <a:xfrm>
              <a:off x="1446350" y="3646125"/>
              <a:ext cx="547900" cy="360325"/>
            </a:xfrm>
            <a:custGeom>
              <a:rect b="b" l="l" r="r" t="t"/>
              <a:pathLst>
                <a:path extrusionOk="0" h="14413" w="21916">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8"/>
            <p:cNvSpPr/>
            <p:nvPr/>
          </p:nvSpPr>
          <p:spPr>
            <a:xfrm>
              <a:off x="1446350" y="3646125"/>
              <a:ext cx="547900" cy="360325"/>
            </a:xfrm>
            <a:custGeom>
              <a:rect b="b" l="l" r="r" t="t"/>
              <a:pathLst>
                <a:path extrusionOk="0" h="14413" w="21916">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8"/>
            <p:cNvSpPr/>
            <p:nvPr/>
          </p:nvSpPr>
          <p:spPr>
            <a:xfrm>
              <a:off x="847550" y="3864550"/>
              <a:ext cx="160300" cy="108125"/>
            </a:xfrm>
            <a:custGeom>
              <a:rect b="b" l="l" r="r" t="t"/>
              <a:pathLst>
                <a:path extrusionOk="0" h="4325" w="6412">
                  <a:moveTo>
                    <a:pt x="3237" y="0"/>
                  </a:moveTo>
                  <a:cubicBezTo>
                    <a:pt x="2968" y="0"/>
                    <a:pt x="2697" y="37"/>
                    <a:pt x="2432" y="113"/>
                  </a:cubicBezTo>
                  <a:cubicBezTo>
                    <a:pt x="1733" y="356"/>
                    <a:pt x="1125" y="782"/>
                    <a:pt x="639" y="1329"/>
                  </a:cubicBezTo>
                  <a:cubicBezTo>
                    <a:pt x="152" y="1876"/>
                    <a:pt x="0" y="2636"/>
                    <a:pt x="183" y="3335"/>
                  </a:cubicBezTo>
                  <a:cubicBezTo>
                    <a:pt x="386" y="3919"/>
                    <a:pt x="950" y="4291"/>
                    <a:pt x="1556" y="4291"/>
                  </a:cubicBezTo>
                  <a:cubicBezTo>
                    <a:pt x="1675" y="4291"/>
                    <a:pt x="1795" y="4277"/>
                    <a:pt x="1915" y="4247"/>
                  </a:cubicBezTo>
                  <a:cubicBezTo>
                    <a:pt x="2280" y="4125"/>
                    <a:pt x="2554" y="3852"/>
                    <a:pt x="2949" y="3791"/>
                  </a:cubicBezTo>
                  <a:cubicBezTo>
                    <a:pt x="3012" y="3778"/>
                    <a:pt x="3074" y="3773"/>
                    <a:pt x="3136" y="3773"/>
                  </a:cubicBezTo>
                  <a:cubicBezTo>
                    <a:pt x="3665" y="3773"/>
                    <a:pt x="4137" y="4199"/>
                    <a:pt x="4681" y="4308"/>
                  </a:cubicBezTo>
                  <a:cubicBezTo>
                    <a:pt x="4747" y="4319"/>
                    <a:pt x="4812" y="4325"/>
                    <a:pt x="4877" y="4325"/>
                  </a:cubicBezTo>
                  <a:cubicBezTo>
                    <a:pt x="5684" y="4325"/>
                    <a:pt x="6412" y="3482"/>
                    <a:pt x="6383" y="2666"/>
                  </a:cubicBezTo>
                  <a:cubicBezTo>
                    <a:pt x="6383" y="1755"/>
                    <a:pt x="5624" y="1055"/>
                    <a:pt x="4924" y="539"/>
                  </a:cubicBezTo>
                  <a:cubicBezTo>
                    <a:pt x="4422" y="183"/>
                    <a:pt x="3833" y="0"/>
                    <a:pt x="323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8"/>
            <p:cNvSpPr/>
            <p:nvPr/>
          </p:nvSpPr>
          <p:spPr>
            <a:xfrm>
              <a:off x="847550" y="3864550"/>
              <a:ext cx="160300" cy="108125"/>
            </a:xfrm>
            <a:custGeom>
              <a:rect b="b" l="l" r="r" t="t"/>
              <a:pathLst>
                <a:path extrusionOk="0" h="4325" w="6412">
                  <a:moveTo>
                    <a:pt x="3237" y="0"/>
                  </a:moveTo>
                  <a:cubicBezTo>
                    <a:pt x="2968" y="0"/>
                    <a:pt x="2697" y="37"/>
                    <a:pt x="2432" y="113"/>
                  </a:cubicBezTo>
                  <a:cubicBezTo>
                    <a:pt x="1733" y="356"/>
                    <a:pt x="1125" y="782"/>
                    <a:pt x="639" y="1329"/>
                  </a:cubicBezTo>
                  <a:cubicBezTo>
                    <a:pt x="152" y="1876"/>
                    <a:pt x="0" y="2636"/>
                    <a:pt x="183" y="3335"/>
                  </a:cubicBezTo>
                  <a:cubicBezTo>
                    <a:pt x="386" y="3919"/>
                    <a:pt x="950" y="4291"/>
                    <a:pt x="1556" y="4291"/>
                  </a:cubicBezTo>
                  <a:cubicBezTo>
                    <a:pt x="1675" y="4291"/>
                    <a:pt x="1795" y="4277"/>
                    <a:pt x="1915" y="4247"/>
                  </a:cubicBezTo>
                  <a:cubicBezTo>
                    <a:pt x="2280" y="4125"/>
                    <a:pt x="2554" y="3852"/>
                    <a:pt x="2949" y="3791"/>
                  </a:cubicBezTo>
                  <a:cubicBezTo>
                    <a:pt x="3012" y="3778"/>
                    <a:pt x="3074" y="3773"/>
                    <a:pt x="3136" y="3773"/>
                  </a:cubicBezTo>
                  <a:cubicBezTo>
                    <a:pt x="3665" y="3773"/>
                    <a:pt x="4137" y="4199"/>
                    <a:pt x="4681" y="4308"/>
                  </a:cubicBezTo>
                  <a:cubicBezTo>
                    <a:pt x="4747" y="4319"/>
                    <a:pt x="4812" y="4325"/>
                    <a:pt x="4877" y="4325"/>
                  </a:cubicBezTo>
                  <a:cubicBezTo>
                    <a:pt x="5684" y="4325"/>
                    <a:pt x="6412" y="3482"/>
                    <a:pt x="6383" y="2666"/>
                  </a:cubicBezTo>
                  <a:cubicBezTo>
                    <a:pt x="6383" y="1755"/>
                    <a:pt x="5624" y="1055"/>
                    <a:pt x="4924" y="539"/>
                  </a:cubicBezTo>
                  <a:cubicBezTo>
                    <a:pt x="4422" y="183"/>
                    <a:pt x="3833" y="0"/>
                    <a:pt x="32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8"/>
            <p:cNvSpPr/>
            <p:nvPr/>
          </p:nvSpPr>
          <p:spPr>
            <a:xfrm>
              <a:off x="4295950" y="2225800"/>
              <a:ext cx="829825" cy="450450"/>
            </a:xfrm>
            <a:custGeom>
              <a:rect b="b" l="l" r="r" t="t"/>
              <a:pathLst>
                <a:path extrusionOk="0" h="18018" w="33193">
                  <a:moveTo>
                    <a:pt x="6888" y="1"/>
                  </a:moveTo>
                  <a:cubicBezTo>
                    <a:pt x="4444" y="1"/>
                    <a:pt x="1998" y="778"/>
                    <a:pt x="91" y="2319"/>
                  </a:cubicBezTo>
                  <a:cubicBezTo>
                    <a:pt x="0" y="4416"/>
                    <a:pt x="1793" y="6027"/>
                    <a:pt x="3496" y="7213"/>
                  </a:cubicBezTo>
                  <a:cubicBezTo>
                    <a:pt x="5198" y="8368"/>
                    <a:pt x="9939" y="10039"/>
                    <a:pt x="10578" y="12015"/>
                  </a:cubicBezTo>
                  <a:cubicBezTo>
                    <a:pt x="11034" y="13504"/>
                    <a:pt x="7842" y="14751"/>
                    <a:pt x="8632" y="16088"/>
                  </a:cubicBezTo>
                  <a:cubicBezTo>
                    <a:pt x="9159" y="16926"/>
                    <a:pt x="10434" y="17177"/>
                    <a:pt x="11675" y="17177"/>
                  </a:cubicBezTo>
                  <a:cubicBezTo>
                    <a:pt x="12369" y="17177"/>
                    <a:pt x="13052" y="17098"/>
                    <a:pt x="13587" y="17000"/>
                  </a:cubicBezTo>
                  <a:cubicBezTo>
                    <a:pt x="15632" y="16651"/>
                    <a:pt x="17068" y="16517"/>
                    <a:pt x="18094" y="16517"/>
                  </a:cubicBezTo>
                  <a:cubicBezTo>
                    <a:pt x="21526" y="16517"/>
                    <a:pt x="20380" y="18018"/>
                    <a:pt x="22135" y="18018"/>
                  </a:cubicBezTo>
                  <a:cubicBezTo>
                    <a:pt x="22235" y="18018"/>
                    <a:pt x="22343" y="18013"/>
                    <a:pt x="22462" y="18003"/>
                  </a:cubicBezTo>
                  <a:cubicBezTo>
                    <a:pt x="22462" y="18003"/>
                    <a:pt x="28481" y="16483"/>
                    <a:pt x="33192" y="15693"/>
                  </a:cubicBezTo>
                  <a:lnTo>
                    <a:pt x="30396" y="3656"/>
                  </a:lnTo>
                  <a:cubicBezTo>
                    <a:pt x="30299" y="3651"/>
                    <a:pt x="30203" y="3649"/>
                    <a:pt x="30109" y="3649"/>
                  </a:cubicBezTo>
                  <a:cubicBezTo>
                    <a:pt x="27198" y="3649"/>
                    <a:pt x="25691" y="5859"/>
                    <a:pt x="24013" y="6301"/>
                  </a:cubicBezTo>
                  <a:cubicBezTo>
                    <a:pt x="23158" y="6541"/>
                    <a:pt x="22265" y="6684"/>
                    <a:pt x="21380" y="6684"/>
                  </a:cubicBezTo>
                  <a:cubicBezTo>
                    <a:pt x="20472" y="6684"/>
                    <a:pt x="19570" y="6533"/>
                    <a:pt x="18724" y="6179"/>
                  </a:cubicBezTo>
                  <a:cubicBezTo>
                    <a:pt x="16535" y="5298"/>
                    <a:pt x="15076" y="3322"/>
                    <a:pt x="13161" y="1954"/>
                  </a:cubicBezTo>
                  <a:cubicBezTo>
                    <a:pt x="11348" y="648"/>
                    <a:pt x="9119" y="1"/>
                    <a:pt x="688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8"/>
            <p:cNvSpPr/>
            <p:nvPr/>
          </p:nvSpPr>
          <p:spPr>
            <a:xfrm>
              <a:off x="5761775" y="3438025"/>
              <a:ext cx="217350" cy="244725"/>
            </a:xfrm>
            <a:custGeom>
              <a:rect b="b" l="l" r="r" t="t"/>
              <a:pathLst>
                <a:path extrusionOk="0" h="9789" w="8694">
                  <a:moveTo>
                    <a:pt x="6444" y="1"/>
                  </a:moveTo>
                  <a:lnTo>
                    <a:pt x="0" y="2797"/>
                  </a:lnTo>
                  <a:lnTo>
                    <a:pt x="3040" y="9788"/>
                  </a:lnTo>
                  <a:lnTo>
                    <a:pt x="3314" y="9788"/>
                  </a:lnTo>
                  <a:lnTo>
                    <a:pt x="8694" y="8785"/>
                  </a:lnTo>
                  <a:lnTo>
                    <a:pt x="6444"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8"/>
            <p:cNvSpPr/>
            <p:nvPr/>
          </p:nvSpPr>
          <p:spPr>
            <a:xfrm>
              <a:off x="5831675" y="3629525"/>
              <a:ext cx="377700" cy="286500"/>
            </a:xfrm>
            <a:custGeom>
              <a:rect b="b" l="l" r="r" t="t"/>
              <a:pathLst>
                <a:path extrusionOk="0" h="11460" w="15108">
                  <a:moveTo>
                    <a:pt x="5898" y="0"/>
                  </a:moveTo>
                  <a:lnTo>
                    <a:pt x="1" y="2007"/>
                  </a:lnTo>
                  <a:lnTo>
                    <a:pt x="3344" y="11460"/>
                  </a:lnTo>
                  <a:lnTo>
                    <a:pt x="15107" y="7356"/>
                  </a:lnTo>
                  <a:cubicBezTo>
                    <a:pt x="14652" y="6262"/>
                    <a:pt x="7782" y="6110"/>
                    <a:pt x="7782" y="6110"/>
                  </a:cubicBezTo>
                  <a:lnTo>
                    <a:pt x="5898"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8"/>
            <p:cNvSpPr/>
            <p:nvPr/>
          </p:nvSpPr>
          <p:spPr>
            <a:xfrm>
              <a:off x="5923625" y="3799650"/>
              <a:ext cx="26625" cy="23700"/>
            </a:xfrm>
            <a:custGeom>
              <a:rect b="b" l="l" r="r" t="t"/>
              <a:pathLst>
                <a:path extrusionOk="0" h="948" w="1065">
                  <a:moveTo>
                    <a:pt x="542" y="0"/>
                  </a:moveTo>
                  <a:cubicBezTo>
                    <a:pt x="437" y="0"/>
                    <a:pt x="332" y="32"/>
                    <a:pt x="244" y="95"/>
                  </a:cubicBezTo>
                  <a:lnTo>
                    <a:pt x="274" y="65"/>
                  </a:lnTo>
                  <a:lnTo>
                    <a:pt x="274" y="65"/>
                  </a:lnTo>
                  <a:cubicBezTo>
                    <a:pt x="61" y="217"/>
                    <a:pt x="1" y="521"/>
                    <a:pt x="122" y="734"/>
                  </a:cubicBezTo>
                  <a:cubicBezTo>
                    <a:pt x="222" y="873"/>
                    <a:pt x="387" y="947"/>
                    <a:pt x="550" y="947"/>
                  </a:cubicBezTo>
                  <a:cubicBezTo>
                    <a:pt x="634" y="947"/>
                    <a:pt x="718" y="927"/>
                    <a:pt x="791" y="885"/>
                  </a:cubicBezTo>
                  <a:cubicBezTo>
                    <a:pt x="1004" y="734"/>
                    <a:pt x="1065" y="430"/>
                    <a:pt x="943" y="186"/>
                  </a:cubicBezTo>
                  <a:cubicBezTo>
                    <a:pt x="837" y="62"/>
                    <a:pt x="689" y="0"/>
                    <a:pt x="5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8"/>
            <p:cNvSpPr/>
            <p:nvPr/>
          </p:nvSpPr>
          <p:spPr>
            <a:xfrm>
              <a:off x="5907675" y="3802775"/>
              <a:ext cx="301700" cy="113250"/>
            </a:xfrm>
            <a:custGeom>
              <a:rect b="b" l="l" r="r" t="t"/>
              <a:pathLst>
                <a:path extrusionOk="0" h="4530" w="12068">
                  <a:moveTo>
                    <a:pt x="11399" y="1"/>
                  </a:moveTo>
                  <a:lnTo>
                    <a:pt x="0" y="3557"/>
                  </a:lnTo>
                  <a:lnTo>
                    <a:pt x="304" y="4530"/>
                  </a:lnTo>
                  <a:lnTo>
                    <a:pt x="12067" y="457"/>
                  </a:lnTo>
                  <a:cubicBezTo>
                    <a:pt x="12007" y="61"/>
                    <a:pt x="11399" y="1"/>
                    <a:pt x="1139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8"/>
            <p:cNvSpPr/>
            <p:nvPr/>
          </p:nvSpPr>
          <p:spPr>
            <a:xfrm>
              <a:off x="6007225" y="3779050"/>
              <a:ext cx="22825" cy="26800"/>
            </a:xfrm>
            <a:custGeom>
              <a:rect b="b" l="l" r="r" t="t"/>
              <a:pathLst>
                <a:path extrusionOk="0" h="1072" w="913">
                  <a:moveTo>
                    <a:pt x="889" y="0"/>
                  </a:moveTo>
                  <a:cubicBezTo>
                    <a:pt x="806" y="0"/>
                    <a:pt x="507" y="83"/>
                    <a:pt x="274" y="342"/>
                  </a:cubicBezTo>
                  <a:cubicBezTo>
                    <a:pt x="0" y="676"/>
                    <a:pt x="31" y="1041"/>
                    <a:pt x="91" y="1071"/>
                  </a:cubicBezTo>
                  <a:cubicBezTo>
                    <a:pt x="152" y="1071"/>
                    <a:pt x="213" y="767"/>
                    <a:pt x="426" y="494"/>
                  </a:cubicBezTo>
                  <a:cubicBezTo>
                    <a:pt x="638" y="190"/>
                    <a:pt x="912" y="68"/>
                    <a:pt x="912" y="7"/>
                  </a:cubicBezTo>
                  <a:cubicBezTo>
                    <a:pt x="912" y="3"/>
                    <a:pt x="904" y="0"/>
                    <a:pt x="88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8"/>
            <p:cNvSpPr/>
            <p:nvPr/>
          </p:nvSpPr>
          <p:spPr>
            <a:xfrm>
              <a:off x="6049775" y="3781175"/>
              <a:ext cx="16750" cy="29225"/>
            </a:xfrm>
            <a:custGeom>
              <a:rect b="b" l="l" r="r" t="t"/>
              <a:pathLst>
                <a:path extrusionOk="0" h="1169" w="670">
                  <a:moveTo>
                    <a:pt x="608" y="0"/>
                  </a:moveTo>
                  <a:cubicBezTo>
                    <a:pt x="516" y="0"/>
                    <a:pt x="252" y="157"/>
                    <a:pt x="122" y="469"/>
                  </a:cubicBezTo>
                  <a:cubicBezTo>
                    <a:pt x="0" y="865"/>
                    <a:pt x="152" y="1169"/>
                    <a:pt x="183" y="1169"/>
                  </a:cubicBezTo>
                  <a:cubicBezTo>
                    <a:pt x="244" y="1138"/>
                    <a:pt x="213" y="865"/>
                    <a:pt x="335" y="561"/>
                  </a:cubicBezTo>
                  <a:cubicBezTo>
                    <a:pt x="456" y="257"/>
                    <a:pt x="669" y="74"/>
                    <a:pt x="639" y="14"/>
                  </a:cubicBezTo>
                  <a:cubicBezTo>
                    <a:pt x="634" y="5"/>
                    <a:pt x="624" y="0"/>
                    <a:pt x="6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8"/>
            <p:cNvSpPr/>
            <p:nvPr/>
          </p:nvSpPr>
          <p:spPr>
            <a:xfrm>
              <a:off x="6090075" y="3783700"/>
              <a:ext cx="9125" cy="29050"/>
            </a:xfrm>
            <a:custGeom>
              <a:rect b="b" l="l" r="r" t="t"/>
              <a:pathLst>
                <a:path extrusionOk="0" h="1162" w="365">
                  <a:moveTo>
                    <a:pt x="325" y="1"/>
                  </a:moveTo>
                  <a:cubicBezTo>
                    <a:pt x="273" y="1"/>
                    <a:pt x="58" y="209"/>
                    <a:pt x="30" y="551"/>
                  </a:cubicBezTo>
                  <a:cubicBezTo>
                    <a:pt x="1" y="897"/>
                    <a:pt x="164" y="1161"/>
                    <a:pt x="206" y="1161"/>
                  </a:cubicBezTo>
                  <a:cubicBezTo>
                    <a:pt x="209" y="1161"/>
                    <a:pt x="211" y="1160"/>
                    <a:pt x="212" y="1159"/>
                  </a:cubicBezTo>
                  <a:cubicBezTo>
                    <a:pt x="273" y="1128"/>
                    <a:pt x="212" y="885"/>
                    <a:pt x="242" y="581"/>
                  </a:cubicBezTo>
                  <a:cubicBezTo>
                    <a:pt x="273" y="277"/>
                    <a:pt x="364" y="34"/>
                    <a:pt x="334" y="4"/>
                  </a:cubicBezTo>
                  <a:cubicBezTo>
                    <a:pt x="332" y="2"/>
                    <a:pt x="329" y="1"/>
                    <a:pt x="32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8"/>
            <p:cNvSpPr/>
            <p:nvPr/>
          </p:nvSpPr>
          <p:spPr>
            <a:xfrm>
              <a:off x="5984425" y="3743700"/>
              <a:ext cx="31175" cy="14350"/>
            </a:xfrm>
            <a:custGeom>
              <a:rect b="b" l="l" r="r" t="t"/>
              <a:pathLst>
                <a:path extrusionOk="0" h="574" w="1247">
                  <a:moveTo>
                    <a:pt x="955" y="1"/>
                  </a:moveTo>
                  <a:cubicBezTo>
                    <a:pt x="838" y="1"/>
                    <a:pt x="695" y="22"/>
                    <a:pt x="547" y="84"/>
                  </a:cubicBezTo>
                  <a:cubicBezTo>
                    <a:pt x="183" y="236"/>
                    <a:pt x="0" y="540"/>
                    <a:pt x="61" y="570"/>
                  </a:cubicBezTo>
                  <a:cubicBezTo>
                    <a:pt x="63" y="573"/>
                    <a:pt x="67" y="574"/>
                    <a:pt x="71" y="574"/>
                  </a:cubicBezTo>
                  <a:cubicBezTo>
                    <a:pt x="124" y="574"/>
                    <a:pt x="329" y="409"/>
                    <a:pt x="639" y="297"/>
                  </a:cubicBezTo>
                  <a:cubicBezTo>
                    <a:pt x="943" y="145"/>
                    <a:pt x="1247" y="145"/>
                    <a:pt x="1247" y="84"/>
                  </a:cubicBezTo>
                  <a:cubicBezTo>
                    <a:pt x="1247" y="48"/>
                    <a:pt x="1128" y="1"/>
                    <a:pt x="9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8"/>
            <p:cNvSpPr/>
            <p:nvPr/>
          </p:nvSpPr>
          <p:spPr>
            <a:xfrm>
              <a:off x="5954025" y="3702650"/>
              <a:ext cx="51700" cy="18075"/>
            </a:xfrm>
            <a:custGeom>
              <a:rect b="b" l="l" r="r" t="t"/>
              <a:pathLst>
                <a:path extrusionOk="0" h="723" w="2068">
                  <a:moveTo>
                    <a:pt x="852" y="206"/>
                  </a:moveTo>
                  <a:cubicBezTo>
                    <a:pt x="1064" y="206"/>
                    <a:pt x="1277" y="267"/>
                    <a:pt x="1490" y="328"/>
                  </a:cubicBezTo>
                  <a:cubicBezTo>
                    <a:pt x="1651" y="386"/>
                    <a:pt x="1784" y="445"/>
                    <a:pt x="1882" y="487"/>
                  </a:cubicBezTo>
                  <a:lnTo>
                    <a:pt x="1882" y="487"/>
                  </a:lnTo>
                  <a:cubicBezTo>
                    <a:pt x="1733" y="497"/>
                    <a:pt x="1589" y="519"/>
                    <a:pt x="1459" y="541"/>
                  </a:cubicBezTo>
                  <a:cubicBezTo>
                    <a:pt x="1247" y="541"/>
                    <a:pt x="1034" y="541"/>
                    <a:pt x="821" y="510"/>
                  </a:cubicBezTo>
                  <a:cubicBezTo>
                    <a:pt x="669" y="480"/>
                    <a:pt x="548" y="480"/>
                    <a:pt x="426" y="449"/>
                  </a:cubicBezTo>
                  <a:cubicBezTo>
                    <a:pt x="365" y="419"/>
                    <a:pt x="304" y="419"/>
                    <a:pt x="274" y="389"/>
                  </a:cubicBezTo>
                  <a:cubicBezTo>
                    <a:pt x="213" y="358"/>
                    <a:pt x="213" y="389"/>
                    <a:pt x="213" y="328"/>
                  </a:cubicBezTo>
                  <a:cubicBezTo>
                    <a:pt x="244" y="267"/>
                    <a:pt x="335" y="206"/>
                    <a:pt x="487" y="206"/>
                  </a:cubicBezTo>
                  <a:close/>
                  <a:moveTo>
                    <a:pt x="669" y="1"/>
                  </a:moveTo>
                  <a:cubicBezTo>
                    <a:pt x="601" y="1"/>
                    <a:pt x="532" y="9"/>
                    <a:pt x="456" y="24"/>
                  </a:cubicBezTo>
                  <a:cubicBezTo>
                    <a:pt x="396" y="24"/>
                    <a:pt x="304" y="24"/>
                    <a:pt x="244" y="54"/>
                  </a:cubicBezTo>
                  <a:cubicBezTo>
                    <a:pt x="122" y="85"/>
                    <a:pt x="61" y="176"/>
                    <a:pt x="31" y="297"/>
                  </a:cubicBezTo>
                  <a:cubicBezTo>
                    <a:pt x="0" y="389"/>
                    <a:pt x="61" y="510"/>
                    <a:pt x="152" y="571"/>
                  </a:cubicBezTo>
                  <a:cubicBezTo>
                    <a:pt x="213" y="632"/>
                    <a:pt x="304" y="632"/>
                    <a:pt x="396" y="662"/>
                  </a:cubicBezTo>
                  <a:cubicBezTo>
                    <a:pt x="517" y="692"/>
                    <a:pt x="639" y="692"/>
                    <a:pt x="791" y="723"/>
                  </a:cubicBezTo>
                  <a:cubicBezTo>
                    <a:pt x="1004" y="723"/>
                    <a:pt x="1247" y="723"/>
                    <a:pt x="1459" y="692"/>
                  </a:cubicBezTo>
                  <a:cubicBezTo>
                    <a:pt x="1642" y="692"/>
                    <a:pt x="1825" y="625"/>
                    <a:pt x="1988" y="529"/>
                  </a:cubicBezTo>
                  <a:lnTo>
                    <a:pt x="1988" y="529"/>
                  </a:lnTo>
                  <a:cubicBezTo>
                    <a:pt x="2016" y="540"/>
                    <a:pt x="2038" y="545"/>
                    <a:pt x="2052" y="545"/>
                  </a:cubicBezTo>
                  <a:cubicBezTo>
                    <a:pt x="2059" y="545"/>
                    <a:pt x="2064" y="544"/>
                    <a:pt x="2067" y="541"/>
                  </a:cubicBezTo>
                  <a:cubicBezTo>
                    <a:pt x="2067" y="541"/>
                    <a:pt x="2056" y="527"/>
                    <a:pt x="2032" y="503"/>
                  </a:cubicBezTo>
                  <a:lnTo>
                    <a:pt x="2032" y="503"/>
                  </a:lnTo>
                  <a:cubicBezTo>
                    <a:pt x="2044" y="495"/>
                    <a:pt x="2056" y="488"/>
                    <a:pt x="2067" y="480"/>
                  </a:cubicBezTo>
                  <a:cubicBezTo>
                    <a:pt x="2048" y="480"/>
                    <a:pt x="2028" y="480"/>
                    <a:pt x="2008" y="480"/>
                  </a:cubicBezTo>
                  <a:lnTo>
                    <a:pt x="2008" y="480"/>
                  </a:lnTo>
                  <a:cubicBezTo>
                    <a:pt x="1934" y="412"/>
                    <a:pt x="1787" y="294"/>
                    <a:pt x="1551" y="176"/>
                  </a:cubicBezTo>
                  <a:cubicBezTo>
                    <a:pt x="1338" y="85"/>
                    <a:pt x="1095" y="24"/>
                    <a:pt x="882" y="24"/>
                  </a:cubicBezTo>
                  <a:cubicBezTo>
                    <a:pt x="806" y="9"/>
                    <a:pt x="738" y="1"/>
                    <a:pt x="6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8"/>
            <p:cNvSpPr/>
            <p:nvPr/>
          </p:nvSpPr>
          <p:spPr>
            <a:xfrm>
              <a:off x="5992025" y="3666475"/>
              <a:ext cx="22825" cy="51225"/>
            </a:xfrm>
            <a:custGeom>
              <a:rect b="b" l="l" r="r" t="t"/>
              <a:pathLst>
                <a:path extrusionOk="0" h="2049" w="913">
                  <a:moveTo>
                    <a:pt x="377" y="0"/>
                  </a:moveTo>
                  <a:cubicBezTo>
                    <a:pt x="352" y="0"/>
                    <a:pt x="327" y="4"/>
                    <a:pt x="304" y="12"/>
                  </a:cubicBezTo>
                  <a:cubicBezTo>
                    <a:pt x="122" y="103"/>
                    <a:pt x="31" y="255"/>
                    <a:pt x="31" y="437"/>
                  </a:cubicBezTo>
                  <a:cubicBezTo>
                    <a:pt x="0" y="589"/>
                    <a:pt x="0" y="711"/>
                    <a:pt x="0" y="863"/>
                  </a:cubicBezTo>
                  <a:cubicBezTo>
                    <a:pt x="0" y="1076"/>
                    <a:pt x="61" y="1319"/>
                    <a:pt x="152" y="1532"/>
                  </a:cubicBezTo>
                  <a:cubicBezTo>
                    <a:pt x="274" y="1896"/>
                    <a:pt x="487" y="2048"/>
                    <a:pt x="487" y="2048"/>
                  </a:cubicBezTo>
                  <a:cubicBezTo>
                    <a:pt x="517" y="2018"/>
                    <a:pt x="395" y="1836"/>
                    <a:pt x="274" y="1471"/>
                  </a:cubicBezTo>
                  <a:cubicBezTo>
                    <a:pt x="213" y="1288"/>
                    <a:pt x="183" y="1076"/>
                    <a:pt x="183" y="863"/>
                  </a:cubicBezTo>
                  <a:cubicBezTo>
                    <a:pt x="183" y="711"/>
                    <a:pt x="213" y="589"/>
                    <a:pt x="243" y="468"/>
                  </a:cubicBezTo>
                  <a:cubicBezTo>
                    <a:pt x="243" y="377"/>
                    <a:pt x="274" y="255"/>
                    <a:pt x="365" y="194"/>
                  </a:cubicBezTo>
                  <a:cubicBezTo>
                    <a:pt x="373" y="190"/>
                    <a:pt x="381" y="188"/>
                    <a:pt x="389" y="188"/>
                  </a:cubicBezTo>
                  <a:cubicBezTo>
                    <a:pt x="442" y="188"/>
                    <a:pt x="495" y="271"/>
                    <a:pt x="547" y="377"/>
                  </a:cubicBezTo>
                  <a:cubicBezTo>
                    <a:pt x="608" y="498"/>
                    <a:pt x="669" y="589"/>
                    <a:pt x="699" y="711"/>
                  </a:cubicBezTo>
                  <a:cubicBezTo>
                    <a:pt x="730" y="924"/>
                    <a:pt x="730" y="1136"/>
                    <a:pt x="699" y="1319"/>
                  </a:cubicBezTo>
                  <a:cubicBezTo>
                    <a:pt x="639" y="1532"/>
                    <a:pt x="547" y="1714"/>
                    <a:pt x="487" y="1896"/>
                  </a:cubicBezTo>
                  <a:cubicBezTo>
                    <a:pt x="487" y="1896"/>
                    <a:pt x="699" y="1744"/>
                    <a:pt x="821" y="1380"/>
                  </a:cubicBezTo>
                  <a:cubicBezTo>
                    <a:pt x="912" y="1136"/>
                    <a:pt x="912" y="893"/>
                    <a:pt x="882" y="680"/>
                  </a:cubicBezTo>
                  <a:cubicBezTo>
                    <a:pt x="851" y="559"/>
                    <a:pt x="791" y="407"/>
                    <a:pt x="730" y="285"/>
                  </a:cubicBezTo>
                  <a:cubicBezTo>
                    <a:pt x="699" y="225"/>
                    <a:pt x="639" y="164"/>
                    <a:pt x="608" y="103"/>
                  </a:cubicBezTo>
                  <a:cubicBezTo>
                    <a:pt x="540" y="35"/>
                    <a:pt x="454" y="0"/>
                    <a:pt x="3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8"/>
            <p:cNvSpPr/>
            <p:nvPr/>
          </p:nvSpPr>
          <p:spPr>
            <a:xfrm>
              <a:off x="4928925" y="2323275"/>
              <a:ext cx="1057050" cy="1329825"/>
            </a:xfrm>
            <a:custGeom>
              <a:rect b="b" l="l" r="r" t="t"/>
              <a:pathLst>
                <a:path extrusionOk="0" h="53193" w="42282">
                  <a:moveTo>
                    <a:pt x="5563" y="0"/>
                  </a:moveTo>
                  <a:cubicBezTo>
                    <a:pt x="5563" y="0"/>
                    <a:pt x="1" y="11034"/>
                    <a:pt x="3739" y="13618"/>
                  </a:cubicBezTo>
                  <a:cubicBezTo>
                    <a:pt x="7478" y="16201"/>
                    <a:pt x="24986" y="29332"/>
                    <a:pt x="24986" y="29332"/>
                  </a:cubicBezTo>
                  <a:lnTo>
                    <a:pt x="33922" y="53193"/>
                  </a:lnTo>
                  <a:lnTo>
                    <a:pt x="42281" y="49758"/>
                  </a:lnTo>
                  <a:lnTo>
                    <a:pt x="35320" y="21855"/>
                  </a:lnTo>
                  <a:lnTo>
                    <a:pt x="17721" y="6080"/>
                  </a:lnTo>
                  <a:lnTo>
                    <a:pt x="556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8"/>
            <p:cNvSpPr/>
            <p:nvPr/>
          </p:nvSpPr>
          <p:spPr>
            <a:xfrm>
              <a:off x="5565725" y="2947900"/>
              <a:ext cx="40300" cy="98050"/>
            </a:xfrm>
            <a:custGeom>
              <a:rect b="b" l="l" r="r" t="t"/>
              <a:pathLst>
                <a:path extrusionOk="0" h="3922" w="1612">
                  <a:moveTo>
                    <a:pt x="1581" y="1"/>
                  </a:moveTo>
                  <a:lnTo>
                    <a:pt x="1581" y="1"/>
                  </a:lnTo>
                  <a:cubicBezTo>
                    <a:pt x="578" y="1064"/>
                    <a:pt x="31" y="2463"/>
                    <a:pt x="0" y="3922"/>
                  </a:cubicBezTo>
                  <a:cubicBezTo>
                    <a:pt x="61" y="3922"/>
                    <a:pt x="183" y="2979"/>
                    <a:pt x="608" y="1885"/>
                  </a:cubicBezTo>
                  <a:cubicBezTo>
                    <a:pt x="1034" y="791"/>
                    <a:pt x="1611" y="31"/>
                    <a:pt x="158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8"/>
            <p:cNvSpPr/>
            <p:nvPr/>
          </p:nvSpPr>
          <p:spPr>
            <a:xfrm>
              <a:off x="5556600" y="2941825"/>
              <a:ext cx="15225" cy="104125"/>
            </a:xfrm>
            <a:custGeom>
              <a:rect b="b" l="l" r="r" t="t"/>
              <a:pathLst>
                <a:path extrusionOk="0" h="4165" w="609">
                  <a:moveTo>
                    <a:pt x="548" y="0"/>
                  </a:moveTo>
                  <a:cubicBezTo>
                    <a:pt x="274" y="639"/>
                    <a:pt x="92" y="1338"/>
                    <a:pt x="92" y="2067"/>
                  </a:cubicBezTo>
                  <a:cubicBezTo>
                    <a:pt x="1" y="2766"/>
                    <a:pt x="31" y="3466"/>
                    <a:pt x="213" y="4165"/>
                  </a:cubicBezTo>
                  <a:cubicBezTo>
                    <a:pt x="274" y="4134"/>
                    <a:pt x="183" y="3222"/>
                    <a:pt x="274" y="2067"/>
                  </a:cubicBezTo>
                  <a:cubicBezTo>
                    <a:pt x="365" y="912"/>
                    <a:pt x="608" y="0"/>
                    <a:pt x="54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8"/>
            <p:cNvSpPr/>
            <p:nvPr/>
          </p:nvSpPr>
          <p:spPr>
            <a:xfrm>
              <a:off x="5020875" y="2460825"/>
              <a:ext cx="777400" cy="1183150"/>
            </a:xfrm>
            <a:custGeom>
              <a:rect b="b" l="l" r="r" t="t"/>
              <a:pathLst>
                <a:path extrusionOk="0" h="47326" w="31096">
                  <a:moveTo>
                    <a:pt x="912" y="0"/>
                  </a:moveTo>
                  <a:lnTo>
                    <a:pt x="912" y="0"/>
                  </a:lnTo>
                  <a:cubicBezTo>
                    <a:pt x="882" y="61"/>
                    <a:pt x="852" y="91"/>
                    <a:pt x="852" y="152"/>
                  </a:cubicBezTo>
                  <a:cubicBezTo>
                    <a:pt x="821" y="243"/>
                    <a:pt x="760" y="365"/>
                    <a:pt x="669" y="547"/>
                  </a:cubicBezTo>
                  <a:cubicBezTo>
                    <a:pt x="456" y="1094"/>
                    <a:pt x="305" y="1672"/>
                    <a:pt x="183" y="2219"/>
                  </a:cubicBezTo>
                  <a:cubicBezTo>
                    <a:pt x="1" y="3131"/>
                    <a:pt x="31" y="4073"/>
                    <a:pt x="213" y="4985"/>
                  </a:cubicBezTo>
                  <a:cubicBezTo>
                    <a:pt x="365" y="5532"/>
                    <a:pt x="578" y="6079"/>
                    <a:pt x="882" y="6565"/>
                  </a:cubicBezTo>
                  <a:cubicBezTo>
                    <a:pt x="1247" y="7113"/>
                    <a:pt x="1642" y="7599"/>
                    <a:pt x="2128" y="8055"/>
                  </a:cubicBezTo>
                  <a:cubicBezTo>
                    <a:pt x="3192" y="9088"/>
                    <a:pt x="4347" y="10000"/>
                    <a:pt x="5563" y="10821"/>
                  </a:cubicBezTo>
                  <a:cubicBezTo>
                    <a:pt x="6870" y="11702"/>
                    <a:pt x="8299" y="12614"/>
                    <a:pt x="9758" y="13648"/>
                  </a:cubicBezTo>
                  <a:cubicBezTo>
                    <a:pt x="11186" y="14681"/>
                    <a:pt x="12676" y="15806"/>
                    <a:pt x="14226" y="16991"/>
                  </a:cubicBezTo>
                  <a:lnTo>
                    <a:pt x="16597" y="18754"/>
                  </a:lnTo>
                  <a:cubicBezTo>
                    <a:pt x="17387" y="19362"/>
                    <a:pt x="18177" y="20000"/>
                    <a:pt x="18967" y="20669"/>
                  </a:cubicBezTo>
                  <a:cubicBezTo>
                    <a:pt x="19961" y="21512"/>
                    <a:pt x="20955" y="22326"/>
                    <a:pt x="21890" y="23109"/>
                  </a:cubicBezTo>
                  <a:lnTo>
                    <a:pt x="21890" y="23109"/>
                  </a:lnTo>
                  <a:cubicBezTo>
                    <a:pt x="22709" y="24747"/>
                    <a:pt x="23498" y="26325"/>
                    <a:pt x="24135" y="27934"/>
                  </a:cubicBezTo>
                  <a:cubicBezTo>
                    <a:pt x="24439" y="28724"/>
                    <a:pt x="24682" y="29514"/>
                    <a:pt x="24925" y="30304"/>
                  </a:cubicBezTo>
                  <a:cubicBezTo>
                    <a:pt x="25168" y="31095"/>
                    <a:pt x="25411" y="31855"/>
                    <a:pt x="25655" y="32584"/>
                  </a:cubicBezTo>
                  <a:cubicBezTo>
                    <a:pt x="26658" y="35532"/>
                    <a:pt x="27630" y="38146"/>
                    <a:pt x="28421" y="40335"/>
                  </a:cubicBezTo>
                  <a:cubicBezTo>
                    <a:pt x="29211" y="42523"/>
                    <a:pt x="29880" y="44256"/>
                    <a:pt x="30335" y="45472"/>
                  </a:cubicBezTo>
                  <a:cubicBezTo>
                    <a:pt x="30579" y="46049"/>
                    <a:pt x="30761" y="46536"/>
                    <a:pt x="30883" y="46840"/>
                  </a:cubicBezTo>
                  <a:cubicBezTo>
                    <a:pt x="30943" y="46992"/>
                    <a:pt x="31004" y="47113"/>
                    <a:pt x="31035" y="47204"/>
                  </a:cubicBezTo>
                  <a:lnTo>
                    <a:pt x="30913" y="46809"/>
                  </a:lnTo>
                  <a:cubicBezTo>
                    <a:pt x="30761" y="46475"/>
                    <a:pt x="30609" y="46019"/>
                    <a:pt x="30396" y="45411"/>
                  </a:cubicBezTo>
                  <a:lnTo>
                    <a:pt x="28512" y="40274"/>
                  </a:lnTo>
                  <a:cubicBezTo>
                    <a:pt x="27721" y="38086"/>
                    <a:pt x="26779" y="35472"/>
                    <a:pt x="25807" y="32523"/>
                  </a:cubicBezTo>
                  <a:cubicBezTo>
                    <a:pt x="25563" y="31763"/>
                    <a:pt x="25320" y="31004"/>
                    <a:pt x="25077" y="30244"/>
                  </a:cubicBezTo>
                  <a:cubicBezTo>
                    <a:pt x="24834" y="29423"/>
                    <a:pt x="24591" y="28633"/>
                    <a:pt x="24287" y="27842"/>
                  </a:cubicBezTo>
                  <a:cubicBezTo>
                    <a:pt x="23648" y="26231"/>
                    <a:pt x="22889" y="24651"/>
                    <a:pt x="22037" y="23009"/>
                  </a:cubicBezTo>
                  <a:lnTo>
                    <a:pt x="22037" y="22979"/>
                  </a:lnTo>
                  <a:cubicBezTo>
                    <a:pt x="21095" y="22189"/>
                    <a:pt x="20123" y="21338"/>
                    <a:pt x="19089" y="20517"/>
                  </a:cubicBezTo>
                  <a:cubicBezTo>
                    <a:pt x="18299" y="19879"/>
                    <a:pt x="17508" y="19210"/>
                    <a:pt x="16718" y="18602"/>
                  </a:cubicBezTo>
                  <a:lnTo>
                    <a:pt x="14347" y="16839"/>
                  </a:lnTo>
                  <a:cubicBezTo>
                    <a:pt x="12797" y="15654"/>
                    <a:pt x="11308" y="14529"/>
                    <a:pt x="9849" y="13496"/>
                  </a:cubicBezTo>
                  <a:cubicBezTo>
                    <a:pt x="8420" y="12462"/>
                    <a:pt x="6961" y="11581"/>
                    <a:pt x="5654" y="10699"/>
                  </a:cubicBezTo>
                  <a:cubicBezTo>
                    <a:pt x="4438" y="9879"/>
                    <a:pt x="3283" y="8967"/>
                    <a:pt x="2219" y="7964"/>
                  </a:cubicBezTo>
                  <a:cubicBezTo>
                    <a:pt x="1764" y="7508"/>
                    <a:pt x="1338" y="7021"/>
                    <a:pt x="1004" y="6505"/>
                  </a:cubicBezTo>
                  <a:cubicBezTo>
                    <a:pt x="700" y="6018"/>
                    <a:pt x="487" y="5502"/>
                    <a:pt x="335" y="4954"/>
                  </a:cubicBezTo>
                  <a:cubicBezTo>
                    <a:pt x="122" y="4073"/>
                    <a:pt x="92" y="3131"/>
                    <a:pt x="274" y="2249"/>
                  </a:cubicBezTo>
                  <a:cubicBezTo>
                    <a:pt x="365" y="1672"/>
                    <a:pt x="517" y="1125"/>
                    <a:pt x="730" y="578"/>
                  </a:cubicBezTo>
                  <a:cubicBezTo>
                    <a:pt x="791" y="395"/>
                    <a:pt x="821" y="243"/>
                    <a:pt x="882" y="152"/>
                  </a:cubicBezTo>
                  <a:cubicBezTo>
                    <a:pt x="912" y="61"/>
                    <a:pt x="912" y="0"/>
                    <a:pt x="912" y="0"/>
                  </a:cubicBezTo>
                  <a:close/>
                  <a:moveTo>
                    <a:pt x="31035" y="47205"/>
                  </a:moveTo>
                  <a:lnTo>
                    <a:pt x="31035" y="47205"/>
                  </a:lnTo>
                  <a:cubicBezTo>
                    <a:pt x="31035" y="47235"/>
                    <a:pt x="31065" y="47296"/>
                    <a:pt x="31095" y="47326"/>
                  </a:cubicBezTo>
                  <a:cubicBezTo>
                    <a:pt x="31065" y="47265"/>
                    <a:pt x="31035" y="47235"/>
                    <a:pt x="31035" y="47205"/>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8"/>
            <p:cNvSpPr/>
            <p:nvPr/>
          </p:nvSpPr>
          <p:spPr>
            <a:xfrm>
              <a:off x="5240475" y="2411425"/>
              <a:ext cx="407325" cy="141350"/>
            </a:xfrm>
            <a:custGeom>
              <a:rect b="b" l="l" r="r" t="t"/>
              <a:pathLst>
                <a:path extrusionOk="0" h="5654" w="16293">
                  <a:moveTo>
                    <a:pt x="1" y="0"/>
                  </a:moveTo>
                  <a:lnTo>
                    <a:pt x="8724" y="5654"/>
                  </a:lnTo>
                  <a:lnTo>
                    <a:pt x="16293" y="2918"/>
                  </a:lnTo>
                  <a:lnTo>
                    <a:pt x="10761" y="1520"/>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8"/>
            <p:cNvSpPr/>
            <p:nvPr/>
          </p:nvSpPr>
          <p:spPr>
            <a:xfrm>
              <a:off x="4716150" y="2391625"/>
              <a:ext cx="194575" cy="82125"/>
            </a:xfrm>
            <a:custGeom>
              <a:rect b="b" l="l" r="r" t="t"/>
              <a:pathLst>
                <a:path extrusionOk="0" h="3285" w="7783">
                  <a:moveTo>
                    <a:pt x="7777" y="0"/>
                  </a:moveTo>
                  <a:cubicBezTo>
                    <a:pt x="7721" y="0"/>
                    <a:pt x="7361" y="325"/>
                    <a:pt x="6779" y="762"/>
                  </a:cubicBezTo>
                  <a:cubicBezTo>
                    <a:pt x="5958" y="1370"/>
                    <a:pt x="5077" y="1887"/>
                    <a:pt x="4135" y="2282"/>
                  </a:cubicBezTo>
                  <a:cubicBezTo>
                    <a:pt x="3223" y="2646"/>
                    <a:pt x="2220" y="2920"/>
                    <a:pt x="1247" y="3072"/>
                  </a:cubicBezTo>
                  <a:cubicBezTo>
                    <a:pt x="457" y="3194"/>
                    <a:pt x="1" y="3224"/>
                    <a:pt x="1" y="3254"/>
                  </a:cubicBezTo>
                  <a:cubicBezTo>
                    <a:pt x="92" y="3285"/>
                    <a:pt x="214" y="3285"/>
                    <a:pt x="335" y="3285"/>
                  </a:cubicBezTo>
                  <a:cubicBezTo>
                    <a:pt x="639" y="3285"/>
                    <a:pt x="943" y="3254"/>
                    <a:pt x="1247" y="3224"/>
                  </a:cubicBezTo>
                  <a:cubicBezTo>
                    <a:pt x="3314" y="2981"/>
                    <a:pt x="5229" y="2190"/>
                    <a:pt x="6840" y="883"/>
                  </a:cubicBezTo>
                  <a:cubicBezTo>
                    <a:pt x="7083" y="701"/>
                    <a:pt x="7326" y="488"/>
                    <a:pt x="7539" y="276"/>
                  </a:cubicBezTo>
                  <a:cubicBezTo>
                    <a:pt x="7630" y="184"/>
                    <a:pt x="7691" y="93"/>
                    <a:pt x="7782" y="2"/>
                  </a:cubicBezTo>
                  <a:cubicBezTo>
                    <a:pt x="7781" y="1"/>
                    <a:pt x="7779" y="0"/>
                    <a:pt x="77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8"/>
            <p:cNvSpPr/>
            <p:nvPr/>
          </p:nvSpPr>
          <p:spPr>
            <a:xfrm>
              <a:off x="5052025" y="1573250"/>
              <a:ext cx="905075" cy="883025"/>
            </a:xfrm>
            <a:custGeom>
              <a:rect b="b" l="l" r="r" t="t"/>
              <a:pathLst>
                <a:path extrusionOk="0" h="35321" w="36203">
                  <a:moveTo>
                    <a:pt x="17965" y="1"/>
                  </a:moveTo>
                  <a:lnTo>
                    <a:pt x="15503" y="62"/>
                  </a:lnTo>
                  <a:cubicBezTo>
                    <a:pt x="13405" y="123"/>
                    <a:pt x="11338" y="335"/>
                    <a:pt x="9302" y="700"/>
                  </a:cubicBezTo>
                  <a:cubicBezTo>
                    <a:pt x="8025" y="943"/>
                    <a:pt x="6840" y="1582"/>
                    <a:pt x="5958" y="2493"/>
                  </a:cubicBezTo>
                  <a:cubicBezTo>
                    <a:pt x="5138" y="3405"/>
                    <a:pt x="4530" y="4500"/>
                    <a:pt x="4226" y="5685"/>
                  </a:cubicBezTo>
                  <a:lnTo>
                    <a:pt x="2068" y="16962"/>
                  </a:lnTo>
                  <a:lnTo>
                    <a:pt x="1" y="32585"/>
                  </a:lnTo>
                  <a:cubicBezTo>
                    <a:pt x="1" y="32585"/>
                    <a:pt x="881" y="32527"/>
                    <a:pt x="2234" y="32527"/>
                  </a:cubicBezTo>
                  <a:cubicBezTo>
                    <a:pt x="4669" y="32527"/>
                    <a:pt x="8638" y="32715"/>
                    <a:pt x="11764" y="33770"/>
                  </a:cubicBezTo>
                  <a:cubicBezTo>
                    <a:pt x="16286" y="35268"/>
                    <a:pt x="19205" y="35321"/>
                    <a:pt x="19592" y="35321"/>
                  </a:cubicBezTo>
                  <a:cubicBezTo>
                    <a:pt x="19622" y="35321"/>
                    <a:pt x="19636" y="35321"/>
                    <a:pt x="19636" y="35321"/>
                  </a:cubicBezTo>
                  <a:lnTo>
                    <a:pt x="18603" y="25594"/>
                  </a:lnTo>
                  <a:lnTo>
                    <a:pt x="22250" y="17630"/>
                  </a:lnTo>
                  <a:lnTo>
                    <a:pt x="23861" y="26962"/>
                  </a:lnTo>
                  <a:lnTo>
                    <a:pt x="31308" y="34652"/>
                  </a:lnTo>
                  <a:lnTo>
                    <a:pt x="36202" y="33558"/>
                  </a:lnTo>
                  <a:lnTo>
                    <a:pt x="31156" y="25108"/>
                  </a:lnTo>
                  <a:lnTo>
                    <a:pt x="27630" y="7873"/>
                  </a:lnTo>
                  <a:cubicBezTo>
                    <a:pt x="27357" y="6445"/>
                    <a:pt x="26567" y="5138"/>
                    <a:pt x="25442" y="4226"/>
                  </a:cubicBezTo>
                  <a:lnTo>
                    <a:pt x="25290" y="4104"/>
                  </a:lnTo>
                  <a:lnTo>
                    <a:pt x="17965"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8"/>
            <p:cNvSpPr/>
            <p:nvPr/>
          </p:nvSpPr>
          <p:spPr>
            <a:xfrm>
              <a:off x="5550525" y="1833900"/>
              <a:ext cx="135275" cy="310075"/>
            </a:xfrm>
            <a:custGeom>
              <a:rect b="b" l="l" r="r" t="t"/>
              <a:pathLst>
                <a:path extrusionOk="0" h="12403" w="5411">
                  <a:moveTo>
                    <a:pt x="5411" y="1"/>
                  </a:moveTo>
                  <a:cubicBezTo>
                    <a:pt x="5320" y="153"/>
                    <a:pt x="5259" y="305"/>
                    <a:pt x="5168" y="487"/>
                  </a:cubicBezTo>
                  <a:lnTo>
                    <a:pt x="4560" y="1794"/>
                  </a:lnTo>
                  <a:cubicBezTo>
                    <a:pt x="4043" y="2919"/>
                    <a:pt x="3374" y="4438"/>
                    <a:pt x="2614" y="6171"/>
                  </a:cubicBezTo>
                  <a:cubicBezTo>
                    <a:pt x="1855" y="7873"/>
                    <a:pt x="1186" y="9423"/>
                    <a:pt x="699" y="10548"/>
                  </a:cubicBezTo>
                  <a:cubicBezTo>
                    <a:pt x="487" y="11125"/>
                    <a:pt x="304" y="11581"/>
                    <a:pt x="152" y="11885"/>
                  </a:cubicBezTo>
                  <a:cubicBezTo>
                    <a:pt x="92" y="12068"/>
                    <a:pt x="31" y="12220"/>
                    <a:pt x="0" y="12402"/>
                  </a:cubicBezTo>
                  <a:cubicBezTo>
                    <a:pt x="92" y="12250"/>
                    <a:pt x="183" y="12098"/>
                    <a:pt x="244" y="11916"/>
                  </a:cubicBezTo>
                  <a:cubicBezTo>
                    <a:pt x="396" y="11581"/>
                    <a:pt x="608" y="11125"/>
                    <a:pt x="851" y="10609"/>
                  </a:cubicBezTo>
                  <a:lnTo>
                    <a:pt x="2797" y="6232"/>
                  </a:lnTo>
                  <a:cubicBezTo>
                    <a:pt x="3557" y="4530"/>
                    <a:pt x="4195" y="2979"/>
                    <a:pt x="4681" y="1855"/>
                  </a:cubicBezTo>
                  <a:lnTo>
                    <a:pt x="5228" y="517"/>
                  </a:lnTo>
                  <a:cubicBezTo>
                    <a:pt x="5320" y="335"/>
                    <a:pt x="5380" y="183"/>
                    <a:pt x="541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8"/>
            <p:cNvSpPr/>
            <p:nvPr/>
          </p:nvSpPr>
          <p:spPr>
            <a:xfrm>
              <a:off x="5151575" y="1615825"/>
              <a:ext cx="660375" cy="894400"/>
            </a:xfrm>
            <a:custGeom>
              <a:rect b="b" l="l" r="r" t="t"/>
              <a:pathLst>
                <a:path extrusionOk="0" h="35776" w="26415">
                  <a:moveTo>
                    <a:pt x="4737" y="1"/>
                  </a:moveTo>
                  <a:cubicBezTo>
                    <a:pt x="4046" y="1"/>
                    <a:pt x="3374" y="153"/>
                    <a:pt x="2797" y="486"/>
                  </a:cubicBezTo>
                  <a:cubicBezTo>
                    <a:pt x="1156" y="1459"/>
                    <a:pt x="1" y="4195"/>
                    <a:pt x="669" y="6018"/>
                  </a:cubicBezTo>
                  <a:cubicBezTo>
                    <a:pt x="2098" y="10000"/>
                    <a:pt x="4834" y="19089"/>
                    <a:pt x="6171" y="22584"/>
                  </a:cubicBezTo>
                  <a:cubicBezTo>
                    <a:pt x="6596" y="23648"/>
                    <a:pt x="7265" y="24590"/>
                    <a:pt x="8177" y="25289"/>
                  </a:cubicBezTo>
                  <a:lnTo>
                    <a:pt x="22980" y="35776"/>
                  </a:lnTo>
                  <a:lnTo>
                    <a:pt x="26414" y="31338"/>
                  </a:lnTo>
                  <a:lnTo>
                    <a:pt x="15290" y="20608"/>
                  </a:lnTo>
                  <a:lnTo>
                    <a:pt x="9302" y="2888"/>
                  </a:lnTo>
                  <a:cubicBezTo>
                    <a:pt x="8678" y="1150"/>
                    <a:pt x="6634" y="1"/>
                    <a:pt x="4737"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8"/>
            <p:cNvSpPr/>
            <p:nvPr/>
          </p:nvSpPr>
          <p:spPr>
            <a:xfrm>
              <a:off x="5191850" y="1706250"/>
              <a:ext cx="623900" cy="807775"/>
            </a:xfrm>
            <a:custGeom>
              <a:rect b="b" l="l" r="r" t="t"/>
              <a:pathLst>
                <a:path extrusionOk="0" h="32311" w="24956">
                  <a:moveTo>
                    <a:pt x="7995" y="0"/>
                  </a:moveTo>
                  <a:cubicBezTo>
                    <a:pt x="7995" y="3"/>
                    <a:pt x="8026" y="95"/>
                    <a:pt x="8086" y="335"/>
                  </a:cubicBezTo>
                  <a:lnTo>
                    <a:pt x="8390" y="1246"/>
                  </a:lnTo>
                  <a:lnTo>
                    <a:pt x="9514" y="4712"/>
                  </a:lnTo>
                  <a:cubicBezTo>
                    <a:pt x="10518" y="7690"/>
                    <a:pt x="11946" y="11915"/>
                    <a:pt x="13648" y="17052"/>
                  </a:cubicBezTo>
                  <a:lnTo>
                    <a:pt x="13648" y="17083"/>
                  </a:lnTo>
                  <a:lnTo>
                    <a:pt x="24676" y="27717"/>
                  </a:lnTo>
                  <a:lnTo>
                    <a:pt x="22281" y="30852"/>
                  </a:lnTo>
                  <a:lnTo>
                    <a:pt x="21381" y="32041"/>
                  </a:lnTo>
                  <a:lnTo>
                    <a:pt x="10062" y="23922"/>
                  </a:lnTo>
                  <a:lnTo>
                    <a:pt x="7508" y="22067"/>
                  </a:lnTo>
                  <a:lnTo>
                    <a:pt x="6900" y="21611"/>
                  </a:lnTo>
                  <a:cubicBezTo>
                    <a:pt x="6688" y="21490"/>
                    <a:pt x="6505" y="21338"/>
                    <a:pt x="6323" y="21186"/>
                  </a:cubicBezTo>
                  <a:cubicBezTo>
                    <a:pt x="5958" y="20852"/>
                    <a:pt x="5654" y="20487"/>
                    <a:pt x="5381" y="20092"/>
                  </a:cubicBezTo>
                  <a:cubicBezTo>
                    <a:pt x="5137" y="19697"/>
                    <a:pt x="4925" y="19271"/>
                    <a:pt x="4773" y="18845"/>
                  </a:cubicBezTo>
                  <a:cubicBezTo>
                    <a:pt x="4621" y="18420"/>
                    <a:pt x="4438" y="17994"/>
                    <a:pt x="4286" y="17569"/>
                  </a:cubicBezTo>
                  <a:cubicBezTo>
                    <a:pt x="3982" y="16748"/>
                    <a:pt x="3678" y="15958"/>
                    <a:pt x="3405" y="15198"/>
                  </a:cubicBezTo>
                  <a:cubicBezTo>
                    <a:pt x="2280" y="12158"/>
                    <a:pt x="1460" y="9696"/>
                    <a:pt x="912" y="7994"/>
                  </a:cubicBezTo>
                  <a:cubicBezTo>
                    <a:pt x="639" y="7143"/>
                    <a:pt x="396" y="6474"/>
                    <a:pt x="244" y="6019"/>
                  </a:cubicBezTo>
                  <a:cubicBezTo>
                    <a:pt x="183" y="5806"/>
                    <a:pt x="122" y="5623"/>
                    <a:pt x="92" y="5502"/>
                  </a:cubicBezTo>
                  <a:cubicBezTo>
                    <a:pt x="32" y="5383"/>
                    <a:pt x="2" y="5322"/>
                    <a:pt x="1" y="5320"/>
                  </a:cubicBezTo>
                  <a:lnTo>
                    <a:pt x="1" y="5320"/>
                  </a:lnTo>
                  <a:cubicBezTo>
                    <a:pt x="31" y="5380"/>
                    <a:pt x="31" y="5441"/>
                    <a:pt x="61" y="5502"/>
                  </a:cubicBezTo>
                  <a:cubicBezTo>
                    <a:pt x="92" y="5654"/>
                    <a:pt x="153" y="5806"/>
                    <a:pt x="213" y="6019"/>
                  </a:cubicBezTo>
                  <a:cubicBezTo>
                    <a:pt x="365" y="6474"/>
                    <a:pt x="548" y="7143"/>
                    <a:pt x="821" y="7994"/>
                  </a:cubicBezTo>
                  <a:cubicBezTo>
                    <a:pt x="1368" y="9727"/>
                    <a:pt x="2189" y="12219"/>
                    <a:pt x="3253" y="15259"/>
                  </a:cubicBezTo>
                  <a:cubicBezTo>
                    <a:pt x="3526" y="16019"/>
                    <a:pt x="3830" y="16809"/>
                    <a:pt x="4134" y="17630"/>
                  </a:cubicBezTo>
                  <a:lnTo>
                    <a:pt x="4651" y="18906"/>
                  </a:lnTo>
                  <a:cubicBezTo>
                    <a:pt x="4803" y="19332"/>
                    <a:pt x="5016" y="19757"/>
                    <a:pt x="5259" y="20152"/>
                  </a:cubicBezTo>
                  <a:cubicBezTo>
                    <a:pt x="5533" y="20578"/>
                    <a:pt x="5837" y="20973"/>
                    <a:pt x="6201" y="21308"/>
                  </a:cubicBezTo>
                  <a:cubicBezTo>
                    <a:pt x="6384" y="21459"/>
                    <a:pt x="6596" y="21642"/>
                    <a:pt x="6779" y="21763"/>
                  </a:cubicBezTo>
                  <a:lnTo>
                    <a:pt x="7417" y="22219"/>
                  </a:lnTo>
                  <a:lnTo>
                    <a:pt x="9940" y="24043"/>
                  </a:lnTo>
                  <a:lnTo>
                    <a:pt x="21338" y="32250"/>
                  </a:lnTo>
                  <a:lnTo>
                    <a:pt x="21399" y="32311"/>
                  </a:lnTo>
                  <a:lnTo>
                    <a:pt x="21460" y="32220"/>
                  </a:lnTo>
                  <a:cubicBezTo>
                    <a:pt x="21764" y="31824"/>
                    <a:pt x="22098" y="31399"/>
                    <a:pt x="22433" y="30973"/>
                  </a:cubicBezTo>
                  <a:lnTo>
                    <a:pt x="24895" y="27782"/>
                  </a:lnTo>
                  <a:lnTo>
                    <a:pt x="24955" y="27691"/>
                  </a:lnTo>
                  <a:lnTo>
                    <a:pt x="24895" y="27630"/>
                  </a:lnTo>
                  <a:lnTo>
                    <a:pt x="13770" y="16931"/>
                  </a:lnTo>
                  <a:lnTo>
                    <a:pt x="13770" y="16961"/>
                  </a:lnTo>
                  <a:lnTo>
                    <a:pt x="9606" y="4651"/>
                  </a:lnTo>
                  <a:cubicBezTo>
                    <a:pt x="9089" y="3161"/>
                    <a:pt x="8694" y="2006"/>
                    <a:pt x="8420" y="1216"/>
                  </a:cubicBezTo>
                  <a:lnTo>
                    <a:pt x="8086" y="304"/>
                  </a:lnTo>
                  <a:cubicBezTo>
                    <a:pt x="8026" y="94"/>
                    <a:pt x="7995" y="3"/>
                    <a:pt x="79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8"/>
            <p:cNvSpPr/>
            <p:nvPr/>
          </p:nvSpPr>
          <p:spPr>
            <a:xfrm>
              <a:off x="5211600" y="1617125"/>
              <a:ext cx="144425" cy="35200"/>
            </a:xfrm>
            <a:custGeom>
              <a:rect b="b" l="l" r="r" t="t"/>
              <a:pathLst>
                <a:path extrusionOk="0" h="1408" w="5777">
                  <a:moveTo>
                    <a:pt x="2755" y="1"/>
                  </a:moveTo>
                  <a:cubicBezTo>
                    <a:pt x="2057" y="1"/>
                    <a:pt x="1358" y="177"/>
                    <a:pt x="730" y="526"/>
                  </a:cubicBezTo>
                  <a:cubicBezTo>
                    <a:pt x="457" y="678"/>
                    <a:pt x="214" y="860"/>
                    <a:pt x="1" y="1134"/>
                  </a:cubicBezTo>
                  <a:cubicBezTo>
                    <a:pt x="31" y="1134"/>
                    <a:pt x="305" y="921"/>
                    <a:pt x="791" y="647"/>
                  </a:cubicBezTo>
                  <a:cubicBezTo>
                    <a:pt x="1404" y="348"/>
                    <a:pt x="2060" y="201"/>
                    <a:pt x="2711" y="201"/>
                  </a:cubicBezTo>
                  <a:cubicBezTo>
                    <a:pt x="3514" y="201"/>
                    <a:pt x="4312" y="424"/>
                    <a:pt x="5016" y="860"/>
                  </a:cubicBezTo>
                  <a:cubicBezTo>
                    <a:pt x="5503" y="1164"/>
                    <a:pt x="5746" y="1407"/>
                    <a:pt x="5776" y="1407"/>
                  </a:cubicBezTo>
                  <a:cubicBezTo>
                    <a:pt x="5594" y="1134"/>
                    <a:pt x="5351" y="921"/>
                    <a:pt x="5107" y="738"/>
                  </a:cubicBezTo>
                  <a:cubicBezTo>
                    <a:pt x="4400" y="245"/>
                    <a:pt x="3578" y="1"/>
                    <a:pt x="275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8"/>
            <p:cNvSpPr/>
            <p:nvPr/>
          </p:nvSpPr>
          <p:spPr>
            <a:xfrm>
              <a:off x="5764800" y="2203400"/>
              <a:ext cx="73750" cy="21275"/>
            </a:xfrm>
            <a:custGeom>
              <a:rect b="b" l="l" r="r" t="t"/>
              <a:pathLst>
                <a:path extrusionOk="0" h="851" w="2950">
                  <a:moveTo>
                    <a:pt x="2174" y="1"/>
                  </a:moveTo>
                  <a:cubicBezTo>
                    <a:pt x="1916" y="1"/>
                    <a:pt x="1658" y="39"/>
                    <a:pt x="1399" y="114"/>
                  </a:cubicBezTo>
                  <a:cubicBezTo>
                    <a:pt x="852" y="206"/>
                    <a:pt x="366" y="449"/>
                    <a:pt x="1" y="844"/>
                  </a:cubicBezTo>
                  <a:cubicBezTo>
                    <a:pt x="3" y="848"/>
                    <a:pt x="8" y="850"/>
                    <a:pt x="15" y="850"/>
                  </a:cubicBezTo>
                  <a:cubicBezTo>
                    <a:pt x="114" y="850"/>
                    <a:pt x="667" y="497"/>
                    <a:pt x="1430" y="327"/>
                  </a:cubicBezTo>
                  <a:cubicBezTo>
                    <a:pt x="2250" y="114"/>
                    <a:pt x="2949" y="175"/>
                    <a:pt x="2949" y="114"/>
                  </a:cubicBezTo>
                  <a:cubicBezTo>
                    <a:pt x="2691" y="39"/>
                    <a:pt x="2433" y="1"/>
                    <a:pt x="21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8"/>
            <p:cNvSpPr/>
            <p:nvPr/>
          </p:nvSpPr>
          <p:spPr>
            <a:xfrm>
              <a:off x="5126500" y="1893175"/>
              <a:ext cx="90450" cy="25850"/>
            </a:xfrm>
            <a:custGeom>
              <a:rect b="b" l="l" r="r" t="t"/>
              <a:pathLst>
                <a:path extrusionOk="0" h="1034" w="3618">
                  <a:moveTo>
                    <a:pt x="3618" y="912"/>
                  </a:moveTo>
                  <a:cubicBezTo>
                    <a:pt x="3605" y="912"/>
                    <a:pt x="3591" y="914"/>
                    <a:pt x="3579" y="916"/>
                  </a:cubicBezTo>
                  <a:lnTo>
                    <a:pt x="3579" y="916"/>
                  </a:lnTo>
                  <a:cubicBezTo>
                    <a:pt x="3592" y="915"/>
                    <a:pt x="3605" y="914"/>
                    <a:pt x="3618" y="912"/>
                  </a:cubicBezTo>
                  <a:close/>
                  <a:moveTo>
                    <a:pt x="1" y="1"/>
                  </a:moveTo>
                  <a:lnTo>
                    <a:pt x="1" y="1"/>
                  </a:lnTo>
                  <a:cubicBezTo>
                    <a:pt x="31" y="31"/>
                    <a:pt x="61" y="61"/>
                    <a:pt x="92" y="92"/>
                  </a:cubicBezTo>
                  <a:cubicBezTo>
                    <a:pt x="548" y="487"/>
                    <a:pt x="1095" y="760"/>
                    <a:pt x="1672" y="912"/>
                  </a:cubicBezTo>
                  <a:cubicBezTo>
                    <a:pt x="1976" y="993"/>
                    <a:pt x="2280" y="1034"/>
                    <a:pt x="2584" y="1034"/>
                  </a:cubicBezTo>
                  <a:cubicBezTo>
                    <a:pt x="2736" y="1034"/>
                    <a:pt x="2888" y="1024"/>
                    <a:pt x="3040" y="1004"/>
                  </a:cubicBezTo>
                  <a:cubicBezTo>
                    <a:pt x="3192" y="1004"/>
                    <a:pt x="3314" y="973"/>
                    <a:pt x="3466" y="943"/>
                  </a:cubicBezTo>
                  <a:cubicBezTo>
                    <a:pt x="3489" y="943"/>
                    <a:pt x="3532" y="924"/>
                    <a:pt x="3579" y="916"/>
                  </a:cubicBezTo>
                  <a:lnTo>
                    <a:pt x="3579" y="916"/>
                  </a:lnTo>
                  <a:cubicBezTo>
                    <a:pt x="3327" y="939"/>
                    <a:pt x="3076" y="952"/>
                    <a:pt x="2824" y="952"/>
                  </a:cubicBezTo>
                  <a:cubicBezTo>
                    <a:pt x="2451" y="952"/>
                    <a:pt x="2077" y="923"/>
                    <a:pt x="1703" y="852"/>
                  </a:cubicBezTo>
                  <a:cubicBezTo>
                    <a:pt x="1095" y="669"/>
                    <a:pt x="517" y="365"/>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8"/>
            <p:cNvSpPr/>
            <p:nvPr/>
          </p:nvSpPr>
          <p:spPr>
            <a:xfrm>
              <a:off x="5110550" y="1975225"/>
              <a:ext cx="135275" cy="25125"/>
            </a:xfrm>
            <a:custGeom>
              <a:rect b="b" l="l" r="r" t="t"/>
              <a:pathLst>
                <a:path extrusionOk="0" h="1005" w="5411">
                  <a:moveTo>
                    <a:pt x="2095" y="0"/>
                  </a:moveTo>
                  <a:cubicBezTo>
                    <a:pt x="1672" y="0"/>
                    <a:pt x="1253" y="34"/>
                    <a:pt x="821" y="92"/>
                  </a:cubicBezTo>
                  <a:cubicBezTo>
                    <a:pt x="578" y="123"/>
                    <a:pt x="365" y="153"/>
                    <a:pt x="213" y="184"/>
                  </a:cubicBezTo>
                  <a:cubicBezTo>
                    <a:pt x="152" y="184"/>
                    <a:pt x="91" y="184"/>
                    <a:pt x="0" y="214"/>
                  </a:cubicBezTo>
                  <a:lnTo>
                    <a:pt x="213" y="214"/>
                  </a:lnTo>
                  <a:lnTo>
                    <a:pt x="821" y="153"/>
                  </a:lnTo>
                  <a:cubicBezTo>
                    <a:pt x="1234" y="116"/>
                    <a:pt x="1636" y="90"/>
                    <a:pt x="2040" y="90"/>
                  </a:cubicBezTo>
                  <a:cubicBezTo>
                    <a:pt x="2290" y="90"/>
                    <a:pt x="2541" y="100"/>
                    <a:pt x="2797" y="123"/>
                  </a:cubicBezTo>
                  <a:cubicBezTo>
                    <a:pt x="3465" y="153"/>
                    <a:pt x="4104" y="305"/>
                    <a:pt x="4681" y="609"/>
                  </a:cubicBezTo>
                  <a:cubicBezTo>
                    <a:pt x="4924" y="731"/>
                    <a:pt x="5168" y="852"/>
                    <a:pt x="5411" y="1004"/>
                  </a:cubicBezTo>
                  <a:cubicBezTo>
                    <a:pt x="5350" y="944"/>
                    <a:pt x="5289" y="883"/>
                    <a:pt x="5198" y="852"/>
                  </a:cubicBezTo>
                  <a:cubicBezTo>
                    <a:pt x="5046" y="731"/>
                    <a:pt x="4894" y="609"/>
                    <a:pt x="4712" y="518"/>
                  </a:cubicBezTo>
                  <a:cubicBezTo>
                    <a:pt x="4104" y="244"/>
                    <a:pt x="3465" y="62"/>
                    <a:pt x="2797" y="32"/>
                  </a:cubicBezTo>
                  <a:cubicBezTo>
                    <a:pt x="2560" y="10"/>
                    <a:pt x="2327" y="0"/>
                    <a:pt x="209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8"/>
            <p:cNvSpPr/>
            <p:nvPr/>
          </p:nvSpPr>
          <p:spPr>
            <a:xfrm>
              <a:off x="5197925" y="1856700"/>
              <a:ext cx="291075" cy="490150"/>
            </a:xfrm>
            <a:custGeom>
              <a:rect b="b" l="l" r="r" t="t"/>
              <a:pathLst>
                <a:path extrusionOk="0" h="19606" w="11643">
                  <a:moveTo>
                    <a:pt x="1" y="1"/>
                  </a:moveTo>
                  <a:cubicBezTo>
                    <a:pt x="1" y="1"/>
                    <a:pt x="366" y="5928"/>
                    <a:pt x="821" y="8694"/>
                  </a:cubicBezTo>
                  <a:cubicBezTo>
                    <a:pt x="1247" y="11429"/>
                    <a:pt x="2128" y="14226"/>
                    <a:pt x="4104" y="16201"/>
                  </a:cubicBezTo>
                  <a:cubicBezTo>
                    <a:pt x="6050" y="18147"/>
                    <a:pt x="8876" y="19059"/>
                    <a:pt x="11642" y="19606"/>
                  </a:cubicBezTo>
                  <a:cubicBezTo>
                    <a:pt x="10730" y="18937"/>
                    <a:pt x="9879" y="18268"/>
                    <a:pt x="9028" y="17539"/>
                  </a:cubicBezTo>
                  <a:cubicBezTo>
                    <a:pt x="7934" y="16627"/>
                    <a:pt x="6323" y="15745"/>
                    <a:pt x="5442" y="14621"/>
                  </a:cubicBezTo>
                  <a:cubicBezTo>
                    <a:pt x="3739" y="12463"/>
                    <a:pt x="3344" y="9727"/>
                    <a:pt x="2493" y="7113"/>
                  </a:cubicBezTo>
                  <a:cubicBezTo>
                    <a:pt x="1673" y="4712"/>
                    <a:pt x="791" y="2402"/>
                    <a:pt x="1" y="1"/>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8"/>
            <p:cNvSpPr/>
            <p:nvPr/>
          </p:nvSpPr>
          <p:spPr>
            <a:xfrm>
              <a:off x="5245800" y="1912375"/>
              <a:ext cx="209750" cy="45725"/>
            </a:xfrm>
            <a:custGeom>
              <a:rect b="b" l="l" r="r" t="t"/>
              <a:pathLst>
                <a:path extrusionOk="0" h="1829" w="8390">
                  <a:moveTo>
                    <a:pt x="4442" y="1"/>
                  </a:moveTo>
                  <a:cubicBezTo>
                    <a:pt x="4292" y="1"/>
                    <a:pt x="4138" y="8"/>
                    <a:pt x="3983" y="23"/>
                  </a:cubicBezTo>
                  <a:cubicBezTo>
                    <a:pt x="2949" y="114"/>
                    <a:pt x="1916" y="448"/>
                    <a:pt x="1004" y="1026"/>
                  </a:cubicBezTo>
                  <a:cubicBezTo>
                    <a:pt x="639" y="1239"/>
                    <a:pt x="305" y="1512"/>
                    <a:pt x="1" y="1816"/>
                  </a:cubicBezTo>
                  <a:cubicBezTo>
                    <a:pt x="1" y="1825"/>
                    <a:pt x="3" y="1829"/>
                    <a:pt x="8" y="1829"/>
                  </a:cubicBezTo>
                  <a:cubicBezTo>
                    <a:pt x="18" y="1829"/>
                    <a:pt x="40" y="1807"/>
                    <a:pt x="61" y="1786"/>
                  </a:cubicBezTo>
                  <a:lnTo>
                    <a:pt x="274" y="1603"/>
                  </a:lnTo>
                  <a:cubicBezTo>
                    <a:pt x="517" y="1421"/>
                    <a:pt x="761" y="1239"/>
                    <a:pt x="1034" y="1056"/>
                  </a:cubicBezTo>
                  <a:cubicBezTo>
                    <a:pt x="1946" y="509"/>
                    <a:pt x="2949" y="205"/>
                    <a:pt x="4013" y="114"/>
                  </a:cubicBezTo>
                  <a:cubicBezTo>
                    <a:pt x="4175" y="98"/>
                    <a:pt x="4335" y="91"/>
                    <a:pt x="4492" y="91"/>
                  </a:cubicBezTo>
                  <a:cubicBezTo>
                    <a:pt x="5516" y="91"/>
                    <a:pt x="6432" y="388"/>
                    <a:pt x="7144" y="388"/>
                  </a:cubicBezTo>
                  <a:cubicBezTo>
                    <a:pt x="7448" y="388"/>
                    <a:pt x="7782" y="357"/>
                    <a:pt x="8086" y="236"/>
                  </a:cubicBezTo>
                  <a:cubicBezTo>
                    <a:pt x="8208" y="205"/>
                    <a:pt x="8299" y="144"/>
                    <a:pt x="8390" y="84"/>
                  </a:cubicBezTo>
                  <a:lnTo>
                    <a:pt x="8390" y="84"/>
                  </a:lnTo>
                  <a:cubicBezTo>
                    <a:pt x="8389" y="84"/>
                    <a:pt x="8297" y="145"/>
                    <a:pt x="8056" y="205"/>
                  </a:cubicBezTo>
                  <a:cubicBezTo>
                    <a:pt x="7830" y="280"/>
                    <a:pt x="7564" y="335"/>
                    <a:pt x="7308" y="335"/>
                  </a:cubicBezTo>
                  <a:cubicBezTo>
                    <a:pt x="7252" y="335"/>
                    <a:pt x="7198" y="332"/>
                    <a:pt x="7144" y="327"/>
                  </a:cubicBezTo>
                  <a:cubicBezTo>
                    <a:pt x="6426" y="327"/>
                    <a:pt x="5498" y="1"/>
                    <a:pt x="444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8"/>
            <p:cNvSpPr/>
            <p:nvPr/>
          </p:nvSpPr>
          <p:spPr>
            <a:xfrm>
              <a:off x="5229075" y="1843025"/>
              <a:ext cx="199125" cy="50175"/>
            </a:xfrm>
            <a:custGeom>
              <a:rect b="b" l="l" r="r" t="t"/>
              <a:pathLst>
                <a:path extrusionOk="0" h="2007" w="7965">
                  <a:moveTo>
                    <a:pt x="7965" y="0"/>
                  </a:moveTo>
                  <a:cubicBezTo>
                    <a:pt x="7934" y="0"/>
                    <a:pt x="7904" y="31"/>
                    <a:pt x="7873" y="31"/>
                  </a:cubicBezTo>
                  <a:lnTo>
                    <a:pt x="7661" y="152"/>
                  </a:lnTo>
                  <a:cubicBezTo>
                    <a:pt x="7604" y="190"/>
                    <a:pt x="7538" y="231"/>
                    <a:pt x="7464" y="274"/>
                  </a:cubicBezTo>
                  <a:lnTo>
                    <a:pt x="7464" y="274"/>
                  </a:lnTo>
                  <a:cubicBezTo>
                    <a:pt x="7535" y="240"/>
                    <a:pt x="7600" y="209"/>
                    <a:pt x="7661" y="183"/>
                  </a:cubicBezTo>
                  <a:lnTo>
                    <a:pt x="7873" y="92"/>
                  </a:lnTo>
                  <a:cubicBezTo>
                    <a:pt x="7934" y="0"/>
                    <a:pt x="7965" y="0"/>
                    <a:pt x="7965" y="0"/>
                  </a:cubicBezTo>
                  <a:close/>
                  <a:moveTo>
                    <a:pt x="7464" y="274"/>
                  </a:moveTo>
                  <a:lnTo>
                    <a:pt x="7464" y="274"/>
                  </a:lnTo>
                  <a:cubicBezTo>
                    <a:pt x="7285" y="360"/>
                    <a:pt x="7071" y="469"/>
                    <a:pt x="6810" y="578"/>
                  </a:cubicBezTo>
                  <a:cubicBezTo>
                    <a:pt x="5898" y="973"/>
                    <a:pt x="4925" y="1307"/>
                    <a:pt x="3922" y="1551"/>
                  </a:cubicBezTo>
                  <a:cubicBezTo>
                    <a:pt x="2949" y="1794"/>
                    <a:pt x="1946" y="1915"/>
                    <a:pt x="913" y="1976"/>
                  </a:cubicBezTo>
                  <a:cubicBezTo>
                    <a:pt x="548" y="2007"/>
                    <a:pt x="214" y="2007"/>
                    <a:pt x="1" y="2007"/>
                  </a:cubicBezTo>
                  <a:lnTo>
                    <a:pt x="913" y="2007"/>
                  </a:lnTo>
                  <a:cubicBezTo>
                    <a:pt x="2980" y="1946"/>
                    <a:pt x="4986" y="1459"/>
                    <a:pt x="6840" y="578"/>
                  </a:cubicBezTo>
                  <a:cubicBezTo>
                    <a:pt x="7091" y="473"/>
                    <a:pt x="7299" y="369"/>
                    <a:pt x="7464" y="27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8"/>
            <p:cNvSpPr/>
            <p:nvPr/>
          </p:nvSpPr>
          <p:spPr>
            <a:xfrm>
              <a:off x="5424375" y="1789825"/>
              <a:ext cx="214325" cy="130725"/>
            </a:xfrm>
            <a:custGeom>
              <a:rect b="b" l="l" r="r" t="t"/>
              <a:pathLst>
                <a:path extrusionOk="0" h="5229" w="8573">
                  <a:moveTo>
                    <a:pt x="92" y="1"/>
                  </a:moveTo>
                  <a:cubicBezTo>
                    <a:pt x="92" y="1"/>
                    <a:pt x="91" y="1"/>
                    <a:pt x="91" y="1"/>
                  </a:cubicBezTo>
                  <a:lnTo>
                    <a:pt x="91" y="1"/>
                  </a:lnTo>
                  <a:cubicBezTo>
                    <a:pt x="93" y="1"/>
                    <a:pt x="94" y="1"/>
                    <a:pt x="95" y="1"/>
                  </a:cubicBezTo>
                  <a:lnTo>
                    <a:pt x="95" y="1"/>
                  </a:lnTo>
                  <a:lnTo>
                    <a:pt x="92" y="1"/>
                  </a:lnTo>
                  <a:close/>
                  <a:moveTo>
                    <a:pt x="1" y="1"/>
                  </a:moveTo>
                  <a:cubicBezTo>
                    <a:pt x="16" y="16"/>
                    <a:pt x="31" y="24"/>
                    <a:pt x="46" y="24"/>
                  </a:cubicBezTo>
                  <a:cubicBezTo>
                    <a:pt x="61" y="24"/>
                    <a:pt x="76" y="16"/>
                    <a:pt x="91" y="1"/>
                  </a:cubicBezTo>
                  <a:lnTo>
                    <a:pt x="91" y="1"/>
                  </a:lnTo>
                  <a:cubicBezTo>
                    <a:pt x="61" y="1"/>
                    <a:pt x="31" y="1"/>
                    <a:pt x="1" y="1"/>
                  </a:cubicBezTo>
                  <a:close/>
                  <a:moveTo>
                    <a:pt x="95" y="1"/>
                  </a:moveTo>
                  <a:lnTo>
                    <a:pt x="396" y="62"/>
                  </a:lnTo>
                  <a:cubicBezTo>
                    <a:pt x="1976" y="213"/>
                    <a:pt x="3496" y="852"/>
                    <a:pt x="4742" y="1824"/>
                  </a:cubicBezTo>
                  <a:cubicBezTo>
                    <a:pt x="5867" y="2736"/>
                    <a:pt x="6536" y="3891"/>
                    <a:pt x="7235" y="4499"/>
                  </a:cubicBezTo>
                  <a:cubicBezTo>
                    <a:pt x="7508" y="4742"/>
                    <a:pt x="7843" y="4955"/>
                    <a:pt x="8177" y="5107"/>
                  </a:cubicBezTo>
                  <a:cubicBezTo>
                    <a:pt x="8268" y="5138"/>
                    <a:pt x="8359" y="5168"/>
                    <a:pt x="8451" y="5198"/>
                  </a:cubicBezTo>
                  <a:lnTo>
                    <a:pt x="8496" y="5210"/>
                  </a:lnTo>
                  <a:lnTo>
                    <a:pt x="8496" y="5210"/>
                  </a:lnTo>
                  <a:cubicBezTo>
                    <a:pt x="8431" y="5192"/>
                    <a:pt x="8329" y="5159"/>
                    <a:pt x="8208" y="5107"/>
                  </a:cubicBezTo>
                  <a:cubicBezTo>
                    <a:pt x="7873" y="4955"/>
                    <a:pt x="7569" y="4742"/>
                    <a:pt x="7296" y="4469"/>
                  </a:cubicBezTo>
                  <a:cubicBezTo>
                    <a:pt x="6901" y="4104"/>
                    <a:pt x="6536" y="3679"/>
                    <a:pt x="6201" y="3253"/>
                  </a:cubicBezTo>
                  <a:cubicBezTo>
                    <a:pt x="5806" y="2706"/>
                    <a:pt x="5320" y="2220"/>
                    <a:pt x="4803" y="1794"/>
                  </a:cubicBezTo>
                  <a:cubicBezTo>
                    <a:pt x="3831" y="1034"/>
                    <a:pt x="2706" y="487"/>
                    <a:pt x="1520" y="183"/>
                  </a:cubicBezTo>
                  <a:cubicBezTo>
                    <a:pt x="1064" y="69"/>
                    <a:pt x="580" y="8"/>
                    <a:pt x="95" y="1"/>
                  </a:cubicBezTo>
                  <a:close/>
                  <a:moveTo>
                    <a:pt x="8496" y="5210"/>
                  </a:moveTo>
                  <a:lnTo>
                    <a:pt x="8496" y="5210"/>
                  </a:lnTo>
                  <a:cubicBezTo>
                    <a:pt x="8544" y="5223"/>
                    <a:pt x="8572" y="5229"/>
                    <a:pt x="8572" y="5229"/>
                  </a:cubicBezTo>
                  <a:lnTo>
                    <a:pt x="8496" y="521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8"/>
            <p:cNvSpPr/>
            <p:nvPr/>
          </p:nvSpPr>
          <p:spPr>
            <a:xfrm>
              <a:off x="5448700" y="1880625"/>
              <a:ext cx="178600" cy="85525"/>
            </a:xfrm>
            <a:custGeom>
              <a:rect b="b" l="l" r="r" t="t"/>
              <a:pathLst>
                <a:path extrusionOk="0" h="3421" w="7144">
                  <a:moveTo>
                    <a:pt x="1873" y="1"/>
                  </a:moveTo>
                  <a:cubicBezTo>
                    <a:pt x="1649" y="1"/>
                    <a:pt x="1429" y="16"/>
                    <a:pt x="1216" y="47"/>
                  </a:cubicBezTo>
                  <a:cubicBezTo>
                    <a:pt x="821" y="77"/>
                    <a:pt x="517" y="138"/>
                    <a:pt x="335" y="168"/>
                  </a:cubicBezTo>
                  <a:lnTo>
                    <a:pt x="92" y="229"/>
                  </a:lnTo>
                  <a:cubicBezTo>
                    <a:pt x="61" y="229"/>
                    <a:pt x="31" y="229"/>
                    <a:pt x="0" y="259"/>
                  </a:cubicBezTo>
                  <a:lnTo>
                    <a:pt x="92" y="259"/>
                  </a:lnTo>
                  <a:lnTo>
                    <a:pt x="335" y="229"/>
                  </a:lnTo>
                  <a:cubicBezTo>
                    <a:pt x="547" y="199"/>
                    <a:pt x="851" y="138"/>
                    <a:pt x="1216" y="107"/>
                  </a:cubicBezTo>
                  <a:cubicBezTo>
                    <a:pt x="1405" y="95"/>
                    <a:pt x="1589" y="87"/>
                    <a:pt x="1769" y="87"/>
                  </a:cubicBezTo>
                  <a:cubicBezTo>
                    <a:pt x="2025" y="87"/>
                    <a:pt x="2274" y="102"/>
                    <a:pt x="2523" y="138"/>
                  </a:cubicBezTo>
                  <a:cubicBezTo>
                    <a:pt x="3070" y="199"/>
                    <a:pt x="3587" y="411"/>
                    <a:pt x="3982" y="776"/>
                  </a:cubicBezTo>
                  <a:cubicBezTo>
                    <a:pt x="4408" y="1110"/>
                    <a:pt x="4803" y="1475"/>
                    <a:pt x="5137" y="1901"/>
                  </a:cubicBezTo>
                  <a:cubicBezTo>
                    <a:pt x="5411" y="2235"/>
                    <a:pt x="5745" y="2569"/>
                    <a:pt x="6079" y="2843"/>
                  </a:cubicBezTo>
                  <a:cubicBezTo>
                    <a:pt x="6292" y="3056"/>
                    <a:pt x="6566" y="3208"/>
                    <a:pt x="6839" y="3329"/>
                  </a:cubicBezTo>
                  <a:cubicBezTo>
                    <a:pt x="6931" y="3360"/>
                    <a:pt x="7052" y="3390"/>
                    <a:pt x="7143" y="3420"/>
                  </a:cubicBezTo>
                  <a:cubicBezTo>
                    <a:pt x="7143" y="3420"/>
                    <a:pt x="7052" y="3360"/>
                    <a:pt x="6870" y="3299"/>
                  </a:cubicBezTo>
                  <a:cubicBezTo>
                    <a:pt x="6596" y="3177"/>
                    <a:pt x="6353" y="2995"/>
                    <a:pt x="6110" y="2813"/>
                  </a:cubicBezTo>
                  <a:cubicBezTo>
                    <a:pt x="5776" y="2509"/>
                    <a:pt x="5472" y="2205"/>
                    <a:pt x="5198" y="1870"/>
                  </a:cubicBezTo>
                  <a:cubicBezTo>
                    <a:pt x="4864" y="1414"/>
                    <a:pt x="4469" y="1050"/>
                    <a:pt x="4073" y="685"/>
                  </a:cubicBezTo>
                  <a:cubicBezTo>
                    <a:pt x="3617" y="351"/>
                    <a:pt x="3101" y="107"/>
                    <a:pt x="2554" y="47"/>
                  </a:cubicBezTo>
                  <a:cubicBezTo>
                    <a:pt x="2326" y="16"/>
                    <a:pt x="2098" y="1"/>
                    <a:pt x="187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8"/>
            <p:cNvSpPr/>
            <p:nvPr/>
          </p:nvSpPr>
          <p:spPr>
            <a:xfrm>
              <a:off x="5633350" y="1932400"/>
              <a:ext cx="139850" cy="28500"/>
            </a:xfrm>
            <a:custGeom>
              <a:rect b="b" l="l" r="r" t="t"/>
              <a:pathLst>
                <a:path extrusionOk="0" h="1140" w="5594">
                  <a:moveTo>
                    <a:pt x="5307" y="53"/>
                  </a:moveTo>
                  <a:lnTo>
                    <a:pt x="5307" y="53"/>
                  </a:lnTo>
                  <a:cubicBezTo>
                    <a:pt x="5331" y="59"/>
                    <a:pt x="5356" y="66"/>
                    <a:pt x="5381" y="73"/>
                  </a:cubicBezTo>
                  <a:cubicBezTo>
                    <a:pt x="5441" y="73"/>
                    <a:pt x="5502" y="103"/>
                    <a:pt x="5593" y="103"/>
                  </a:cubicBezTo>
                  <a:cubicBezTo>
                    <a:pt x="5501" y="83"/>
                    <a:pt x="5404" y="66"/>
                    <a:pt x="5307" y="53"/>
                  </a:cubicBezTo>
                  <a:close/>
                  <a:moveTo>
                    <a:pt x="0" y="802"/>
                  </a:moveTo>
                  <a:cubicBezTo>
                    <a:pt x="16" y="812"/>
                    <a:pt x="31" y="821"/>
                    <a:pt x="46" y="830"/>
                  </a:cubicBezTo>
                  <a:lnTo>
                    <a:pt x="46" y="830"/>
                  </a:lnTo>
                  <a:cubicBezTo>
                    <a:pt x="31" y="820"/>
                    <a:pt x="16" y="810"/>
                    <a:pt x="0" y="802"/>
                  </a:cubicBezTo>
                  <a:close/>
                  <a:moveTo>
                    <a:pt x="4913" y="0"/>
                  </a:moveTo>
                  <a:cubicBezTo>
                    <a:pt x="4856" y="0"/>
                    <a:pt x="4799" y="4"/>
                    <a:pt x="4742" y="12"/>
                  </a:cubicBezTo>
                  <a:cubicBezTo>
                    <a:pt x="4438" y="12"/>
                    <a:pt x="4134" y="73"/>
                    <a:pt x="3830" y="194"/>
                  </a:cubicBezTo>
                  <a:cubicBezTo>
                    <a:pt x="3496" y="316"/>
                    <a:pt x="3162" y="468"/>
                    <a:pt x="2767" y="620"/>
                  </a:cubicBezTo>
                  <a:cubicBezTo>
                    <a:pt x="2432" y="802"/>
                    <a:pt x="2067" y="924"/>
                    <a:pt x="1703" y="1015"/>
                  </a:cubicBezTo>
                  <a:cubicBezTo>
                    <a:pt x="1480" y="1060"/>
                    <a:pt x="1258" y="1088"/>
                    <a:pt x="1035" y="1088"/>
                  </a:cubicBezTo>
                  <a:cubicBezTo>
                    <a:pt x="954" y="1088"/>
                    <a:pt x="872" y="1084"/>
                    <a:pt x="791" y="1076"/>
                  </a:cubicBezTo>
                  <a:cubicBezTo>
                    <a:pt x="534" y="1047"/>
                    <a:pt x="278" y="966"/>
                    <a:pt x="46" y="830"/>
                  </a:cubicBezTo>
                  <a:lnTo>
                    <a:pt x="46" y="830"/>
                  </a:lnTo>
                  <a:cubicBezTo>
                    <a:pt x="92" y="861"/>
                    <a:pt x="137" y="901"/>
                    <a:pt x="183" y="924"/>
                  </a:cubicBezTo>
                  <a:cubicBezTo>
                    <a:pt x="365" y="1015"/>
                    <a:pt x="578" y="1076"/>
                    <a:pt x="791" y="1106"/>
                  </a:cubicBezTo>
                  <a:cubicBezTo>
                    <a:pt x="907" y="1130"/>
                    <a:pt x="1023" y="1139"/>
                    <a:pt x="1139" y="1139"/>
                  </a:cubicBezTo>
                  <a:cubicBezTo>
                    <a:pt x="1327" y="1139"/>
                    <a:pt x="1515" y="1114"/>
                    <a:pt x="1703" y="1076"/>
                  </a:cubicBezTo>
                  <a:cubicBezTo>
                    <a:pt x="2098" y="985"/>
                    <a:pt x="2432" y="833"/>
                    <a:pt x="2797" y="681"/>
                  </a:cubicBezTo>
                  <a:cubicBezTo>
                    <a:pt x="3162" y="529"/>
                    <a:pt x="3526" y="346"/>
                    <a:pt x="3830" y="225"/>
                  </a:cubicBezTo>
                  <a:cubicBezTo>
                    <a:pt x="4134" y="134"/>
                    <a:pt x="4438" y="73"/>
                    <a:pt x="4742" y="42"/>
                  </a:cubicBezTo>
                  <a:cubicBezTo>
                    <a:pt x="4816" y="34"/>
                    <a:pt x="4891" y="31"/>
                    <a:pt x="4968" y="31"/>
                  </a:cubicBezTo>
                  <a:cubicBezTo>
                    <a:pt x="5080" y="31"/>
                    <a:pt x="5194" y="39"/>
                    <a:pt x="5307" y="53"/>
                  </a:cubicBezTo>
                  <a:lnTo>
                    <a:pt x="5307" y="53"/>
                  </a:lnTo>
                  <a:cubicBezTo>
                    <a:pt x="5176" y="20"/>
                    <a:pt x="5044" y="0"/>
                    <a:pt x="491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8"/>
            <p:cNvSpPr/>
            <p:nvPr/>
          </p:nvSpPr>
          <p:spPr>
            <a:xfrm>
              <a:off x="5609800" y="1976000"/>
              <a:ext cx="177825" cy="54175"/>
            </a:xfrm>
            <a:custGeom>
              <a:rect b="b" l="l" r="r" t="t"/>
              <a:pathLst>
                <a:path extrusionOk="0" h="2167" w="7113">
                  <a:moveTo>
                    <a:pt x="6079" y="1"/>
                  </a:moveTo>
                  <a:cubicBezTo>
                    <a:pt x="5654" y="1"/>
                    <a:pt x="5259" y="61"/>
                    <a:pt x="4864" y="213"/>
                  </a:cubicBezTo>
                  <a:cubicBezTo>
                    <a:pt x="4377" y="426"/>
                    <a:pt x="3952" y="669"/>
                    <a:pt x="3557" y="973"/>
                  </a:cubicBezTo>
                  <a:cubicBezTo>
                    <a:pt x="3131" y="1277"/>
                    <a:pt x="2705" y="1551"/>
                    <a:pt x="2280" y="1764"/>
                  </a:cubicBezTo>
                  <a:cubicBezTo>
                    <a:pt x="1915" y="1946"/>
                    <a:pt x="1520" y="2068"/>
                    <a:pt x="1094" y="2098"/>
                  </a:cubicBezTo>
                  <a:cubicBezTo>
                    <a:pt x="1035" y="2103"/>
                    <a:pt x="975" y="2105"/>
                    <a:pt x="915" y="2105"/>
                  </a:cubicBezTo>
                  <a:cubicBezTo>
                    <a:pt x="603" y="2105"/>
                    <a:pt x="280" y="2038"/>
                    <a:pt x="0" y="1885"/>
                  </a:cubicBezTo>
                  <a:lnTo>
                    <a:pt x="0" y="1885"/>
                  </a:lnTo>
                  <a:cubicBezTo>
                    <a:pt x="91" y="1946"/>
                    <a:pt x="183" y="2007"/>
                    <a:pt x="274" y="2037"/>
                  </a:cubicBezTo>
                  <a:cubicBezTo>
                    <a:pt x="499" y="2112"/>
                    <a:pt x="724" y="2167"/>
                    <a:pt x="949" y="2167"/>
                  </a:cubicBezTo>
                  <a:cubicBezTo>
                    <a:pt x="998" y="2167"/>
                    <a:pt x="1046" y="2164"/>
                    <a:pt x="1094" y="2159"/>
                  </a:cubicBezTo>
                  <a:cubicBezTo>
                    <a:pt x="1520" y="2128"/>
                    <a:pt x="1915" y="2037"/>
                    <a:pt x="2310" y="1855"/>
                  </a:cubicBezTo>
                  <a:cubicBezTo>
                    <a:pt x="2736" y="1612"/>
                    <a:pt x="3192" y="1338"/>
                    <a:pt x="3587" y="1034"/>
                  </a:cubicBezTo>
                  <a:cubicBezTo>
                    <a:pt x="3982" y="730"/>
                    <a:pt x="4438" y="487"/>
                    <a:pt x="4894" y="274"/>
                  </a:cubicBezTo>
                  <a:cubicBezTo>
                    <a:pt x="5259" y="122"/>
                    <a:pt x="5654" y="61"/>
                    <a:pt x="6079" y="61"/>
                  </a:cubicBezTo>
                  <a:cubicBezTo>
                    <a:pt x="6444" y="92"/>
                    <a:pt x="6809" y="213"/>
                    <a:pt x="7113" y="426"/>
                  </a:cubicBezTo>
                  <a:cubicBezTo>
                    <a:pt x="7052" y="365"/>
                    <a:pt x="6961" y="305"/>
                    <a:pt x="6870" y="244"/>
                  </a:cubicBezTo>
                  <a:cubicBezTo>
                    <a:pt x="6626" y="92"/>
                    <a:pt x="6353" y="31"/>
                    <a:pt x="607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8"/>
            <p:cNvSpPr/>
            <p:nvPr/>
          </p:nvSpPr>
          <p:spPr>
            <a:xfrm>
              <a:off x="5608275" y="1897725"/>
              <a:ext cx="47900" cy="242450"/>
            </a:xfrm>
            <a:custGeom>
              <a:rect b="b" l="l" r="r" t="t"/>
              <a:pathLst>
                <a:path extrusionOk="0" h="9698" w="1916">
                  <a:moveTo>
                    <a:pt x="1915" y="1"/>
                  </a:moveTo>
                  <a:lnTo>
                    <a:pt x="1915" y="1"/>
                  </a:lnTo>
                  <a:cubicBezTo>
                    <a:pt x="1642" y="1126"/>
                    <a:pt x="943" y="2098"/>
                    <a:pt x="517" y="3162"/>
                  </a:cubicBezTo>
                  <a:cubicBezTo>
                    <a:pt x="304" y="3679"/>
                    <a:pt x="0" y="4621"/>
                    <a:pt x="0" y="4621"/>
                  </a:cubicBezTo>
                  <a:lnTo>
                    <a:pt x="852" y="9606"/>
                  </a:lnTo>
                  <a:lnTo>
                    <a:pt x="882" y="9697"/>
                  </a:lnTo>
                  <a:cubicBezTo>
                    <a:pt x="1642" y="6566"/>
                    <a:pt x="1794" y="3223"/>
                    <a:pt x="1915" y="1"/>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8"/>
            <p:cNvSpPr/>
            <p:nvPr/>
          </p:nvSpPr>
          <p:spPr>
            <a:xfrm>
              <a:off x="5438050" y="1225225"/>
              <a:ext cx="66900" cy="145925"/>
            </a:xfrm>
            <a:custGeom>
              <a:rect b="b" l="l" r="r" t="t"/>
              <a:pathLst>
                <a:path extrusionOk="0" h="5837" w="2676">
                  <a:moveTo>
                    <a:pt x="2676" y="1"/>
                  </a:moveTo>
                  <a:lnTo>
                    <a:pt x="2638" y="172"/>
                  </a:lnTo>
                  <a:lnTo>
                    <a:pt x="2638" y="172"/>
                  </a:lnTo>
                  <a:cubicBezTo>
                    <a:pt x="2654" y="116"/>
                    <a:pt x="2666" y="59"/>
                    <a:pt x="2676" y="1"/>
                  </a:cubicBezTo>
                  <a:close/>
                  <a:moveTo>
                    <a:pt x="2638" y="172"/>
                  </a:moveTo>
                  <a:cubicBezTo>
                    <a:pt x="2497" y="673"/>
                    <a:pt x="2104" y="1083"/>
                    <a:pt x="1612" y="1247"/>
                  </a:cubicBezTo>
                  <a:cubicBezTo>
                    <a:pt x="1308" y="1338"/>
                    <a:pt x="943" y="1338"/>
                    <a:pt x="639" y="1460"/>
                  </a:cubicBezTo>
                  <a:cubicBezTo>
                    <a:pt x="335" y="1551"/>
                    <a:pt x="92" y="1855"/>
                    <a:pt x="122" y="2220"/>
                  </a:cubicBezTo>
                  <a:cubicBezTo>
                    <a:pt x="183" y="2463"/>
                    <a:pt x="396" y="2615"/>
                    <a:pt x="578" y="2767"/>
                  </a:cubicBezTo>
                  <a:cubicBezTo>
                    <a:pt x="761" y="2919"/>
                    <a:pt x="943" y="3192"/>
                    <a:pt x="821" y="3405"/>
                  </a:cubicBezTo>
                  <a:cubicBezTo>
                    <a:pt x="730" y="3618"/>
                    <a:pt x="366" y="3679"/>
                    <a:pt x="183" y="3891"/>
                  </a:cubicBezTo>
                  <a:cubicBezTo>
                    <a:pt x="1" y="4104"/>
                    <a:pt x="31" y="4439"/>
                    <a:pt x="214" y="4651"/>
                  </a:cubicBezTo>
                  <a:cubicBezTo>
                    <a:pt x="426" y="4864"/>
                    <a:pt x="639" y="5046"/>
                    <a:pt x="882" y="5198"/>
                  </a:cubicBezTo>
                  <a:cubicBezTo>
                    <a:pt x="1156" y="5320"/>
                    <a:pt x="1338" y="5563"/>
                    <a:pt x="1399" y="5837"/>
                  </a:cubicBezTo>
                  <a:lnTo>
                    <a:pt x="2638" y="172"/>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8"/>
            <p:cNvSpPr/>
            <p:nvPr/>
          </p:nvSpPr>
          <p:spPr>
            <a:xfrm>
              <a:off x="5469225" y="1140325"/>
              <a:ext cx="338175" cy="290100"/>
            </a:xfrm>
            <a:custGeom>
              <a:rect b="b" l="l" r="r" t="t"/>
              <a:pathLst>
                <a:path extrusionOk="0" h="11604" w="13527">
                  <a:moveTo>
                    <a:pt x="6136" y="0"/>
                  </a:moveTo>
                  <a:cubicBezTo>
                    <a:pt x="5996" y="0"/>
                    <a:pt x="5866" y="38"/>
                    <a:pt x="5775" y="144"/>
                  </a:cubicBezTo>
                  <a:cubicBezTo>
                    <a:pt x="5623" y="357"/>
                    <a:pt x="5623" y="631"/>
                    <a:pt x="5806" y="813"/>
                  </a:cubicBezTo>
                  <a:cubicBezTo>
                    <a:pt x="5893" y="901"/>
                    <a:pt x="5988" y="974"/>
                    <a:pt x="6089" y="1037"/>
                  </a:cubicBezTo>
                  <a:lnTo>
                    <a:pt x="6089" y="1037"/>
                  </a:lnTo>
                  <a:cubicBezTo>
                    <a:pt x="5430" y="743"/>
                    <a:pt x="4728" y="565"/>
                    <a:pt x="3982" y="540"/>
                  </a:cubicBezTo>
                  <a:cubicBezTo>
                    <a:pt x="3936" y="535"/>
                    <a:pt x="3890" y="532"/>
                    <a:pt x="3843" y="532"/>
                  </a:cubicBezTo>
                  <a:cubicBezTo>
                    <a:pt x="3608" y="532"/>
                    <a:pt x="3359" y="595"/>
                    <a:pt x="3131" y="722"/>
                  </a:cubicBezTo>
                  <a:cubicBezTo>
                    <a:pt x="2857" y="874"/>
                    <a:pt x="2736" y="1178"/>
                    <a:pt x="2796" y="1482"/>
                  </a:cubicBezTo>
                  <a:cubicBezTo>
                    <a:pt x="2824" y="1575"/>
                    <a:pt x="2880" y="1650"/>
                    <a:pt x="2952" y="1706"/>
                  </a:cubicBezTo>
                  <a:lnTo>
                    <a:pt x="2952" y="1706"/>
                  </a:lnTo>
                  <a:cubicBezTo>
                    <a:pt x="2329" y="1733"/>
                    <a:pt x="1728" y="1916"/>
                    <a:pt x="1216" y="2242"/>
                  </a:cubicBezTo>
                  <a:cubicBezTo>
                    <a:pt x="730" y="2576"/>
                    <a:pt x="274" y="3093"/>
                    <a:pt x="395" y="3670"/>
                  </a:cubicBezTo>
                  <a:cubicBezTo>
                    <a:pt x="517" y="3974"/>
                    <a:pt x="669" y="4309"/>
                    <a:pt x="821" y="4582"/>
                  </a:cubicBezTo>
                  <a:cubicBezTo>
                    <a:pt x="1033" y="5190"/>
                    <a:pt x="730" y="5828"/>
                    <a:pt x="517" y="6406"/>
                  </a:cubicBezTo>
                  <a:cubicBezTo>
                    <a:pt x="122" y="7287"/>
                    <a:pt x="0" y="8260"/>
                    <a:pt x="122" y="9233"/>
                  </a:cubicBezTo>
                  <a:cubicBezTo>
                    <a:pt x="243" y="10205"/>
                    <a:pt x="821" y="11087"/>
                    <a:pt x="1641" y="11604"/>
                  </a:cubicBezTo>
                  <a:lnTo>
                    <a:pt x="12675" y="8321"/>
                  </a:lnTo>
                  <a:cubicBezTo>
                    <a:pt x="13526" y="6558"/>
                    <a:pt x="12918" y="4339"/>
                    <a:pt x="11611" y="2880"/>
                  </a:cubicBezTo>
                  <a:cubicBezTo>
                    <a:pt x="10304" y="1421"/>
                    <a:pt x="8420" y="600"/>
                    <a:pt x="6565" y="84"/>
                  </a:cubicBezTo>
                  <a:cubicBezTo>
                    <a:pt x="6429" y="38"/>
                    <a:pt x="6277" y="0"/>
                    <a:pt x="61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8"/>
            <p:cNvSpPr/>
            <p:nvPr/>
          </p:nvSpPr>
          <p:spPr>
            <a:xfrm>
              <a:off x="5411450" y="1200550"/>
              <a:ext cx="390625" cy="523400"/>
            </a:xfrm>
            <a:custGeom>
              <a:rect b="b" l="l" r="r" t="t"/>
              <a:pathLst>
                <a:path extrusionOk="0" h="20936" w="15625">
                  <a:moveTo>
                    <a:pt x="9519" y="1"/>
                  </a:moveTo>
                  <a:cubicBezTo>
                    <a:pt x="7054" y="1"/>
                    <a:pt x="4782" y="1640"/>
                    <a:pt x="4104" y="4149"/>
                  </a:cubicBezTo>
                  <a:lnTo>
                    <a:pt x="609" y="15942"/>
                  </a:lnTo>
                  <a:cubicBezTo>
                    <a:pt x="1" y="18040"/>
                    <a:pt x="1217" y="20228"/>
                    <a:pt x="3344" y="20806"/>
                  </a:cubicBezTo>
                  <a:cubicBezTo>
                    <a:pt x="3680" y="20893"/>
                    <a:pt x="4017" y="20936"/>
                    <a:pt x="4349" y="20936"/>
                  </a:cubicBezTo>
                  <a:cubicBezTo>
                    <a:pt x="5973" y="20936"/>
                    <a:pt x="7470" y="19928"/>
                    <a:pt x="8025" y="18313"/>
                  </a:cubicBezTo>
                  <a:lnTo>
                    <a:pt x="8755" y="16216"/>
                  </a:lnTo>
                  <a:cubicBezTo>
                    <a:pt x="8755" y="16216"/>
                    <a:pt x="9008" y="16265"/>
                    <a:pt x="9393" y="16265"/>
                  </a:cubicBezTo>
                  <a:cubicBezTo>
                    <a:pt x="10334" y="16265"/>
                    <a:pt x="12064" y="15974"/>
                    <a:pt x="12798" y="13967"/>
                  </a:cubicBezTo>
                  <a:cubicBezTo>
                    <a:pt x="13314" y="12599"/>
                    <a:pt x="14165" y="9711"/>
                    <a:pt x="14864" y="7097"/>
                  </a:cubicBezTo>
                  <a:cubicBezTo>
                    <a:pt x="15624" y="4271"/>
                    <a:pt x="14105" y="1322"/>
                    <a:pt x="11369" y="319"/>
                  </a:cubicBezTo>
                  <a:lnTo>
                    <a:pt x="11095" y="228"/>
                  </a:lnTo>
                  <a:cubicBezTo>
                    <a:pt x="10570" y="74"/>
                    <a:pt x="10040" y="1"/>
                    <a:pt x="9519"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8"/>
            <p:cNvSpPr/>
            <p:nvPr/>
          </p:nvSpPr>
          <p:spPr>
            <a:xfrm>
              <a:off x="5548250" y="1545150"/>
              <a:ext cx="82850" cy="78300"/>
            </a:xfrm>
            <a:custGeom>
              <a:rect b="b" l="l" r="r" t="t"/>
              <a:pathLst>
                <a:path extrusionOk="0" h="3132" w="3314">
                  <a:moveTo>
                    <a:pt x="0" y="0"/>
                  </a:moveTo>
                  <a:cubicBezTo>
                    <a:pt x="0" y="1"/>
                    <a:pt x="122" y="2371"/>
                    <a:pt x="3040" y="3131"/>
                  </a:cubicBezTo>
                  <a:lnTo>
                    <a:pt x="3313" y="2402"/>
                  </a:lnTo>
                  <a:cubicBezTo>
                    <a:pt x="1976" y="1946"/>
                    <a:pt x="821" y="1095"/>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8"/>
            <p:cNvSpPr/>
            <p:nvPr/>
          </p:nvSpPr>
          <p:spPr>
            <a:xfrm>
              <a:off x="5488200" y="1192750"/>
              <a:ext cx="129225" cy="204800"/>
            </a:xfrm>
            <a:custGeom>
              <a:rect b="b" l="l" r="r" t="t"/>
              <a:pathLst>
                <a:path extrusionOk="0" h="8192" w="5169">
                  <a:moveTo>
                    <a:pt x="3523" y="0"/>
                  </a:moveTo>
                  <a:cubicBezTo>
                    <a:pt x="3246" y="0"/>
                    <a:pt x="2949" y="69"/>
                    <a:pt x="2676" y="145"/>
                  </a:cubicBezTo>
                  <a:cubicBezTo>
                    <a:pt x="2098" y="297"/>
                    <a:pt x="1673" y="722"/>
                    <a:pt x="1460" y="1269"/>
                  </a:cubicBezTo>
                  <a:cubicBezTo>
                    <a:pt x="700" y="3336"/>
                    <a:pt x="639" y="5251"/>
                    <a:pt x="62" y="7257"/>
                  </a:cubicBezTo>
                  <a:cubicBezTo>
                    <a:pt x="31" y="7379"/>
                    <a:pt x="1" y="7531"/>
                    <a:pt x="31" y="7683"/>
                  </a:cubicBezTo>
                  <a:cubicBezTo>
                    <a:pt x="153" y="8017"/>
                    <a:pt x="518" y="8139"/>
                    <a:pt x="882" y="8169"/>
                  </a:cubicBezTo>
                  <a:cubicBezTo>
                    <a:pt x="968" y="8184"/>
                    <a:pt x="1049" y="8192"/>
                    <a:pt x="1127" y="8192"/>
                  </a:cubicBezTo>
                  <a:cubicBezTo>
                    <a:pt x="1824" y="8192"/>
                    <a:pt x="2229" y="7607"/>
                    <a:pt x="2585" y="6923"/>
                  </a:cubicBezTo>
                  <a:cubicBezTo>
                    <a:pt x="2737" y="6437"/>
                    <a:pt x="2828" y="5981"/>
                    <a:pt x="2889" y="5494"/>
                  </a:cubicBezTo>
                  <a:cubicBezTo>
                    <a:pt x="3010" y="4127"/>
                    <a:pt x="3800" y="2911"/>
                    <a:pt x="5047" y="2333"/>
                  </a:cubicBezTo>
                  <a:lnTo>
                    <a:pt x="5168" y="2272"/>
                  </a:lnTo>
                  <a:cubicBezTo>
                    <a:pt x="4925" y="1756"/>
                    <a:pt x="4651" y="662"/>
                    <a:pt x="4256" y="266"/>
                  </a:cubicBezTo>
                  <a:cubicBezTo>
                    <a:pt x="4059" y="69"/>
                    <a:pt x="3800" y="0"/>
                    <a:pt x="35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8"/>
            <p:cNvSpPr/>
            <p:nvPr/>
          </p:nvSpPr>
          <p:spPr>
            <a:xfrm>
              <a:off x="5452300" y="1334000"/>
              <a:ext cx="73925" cy="81425"/>
            </a:xfrm>
            <a:custGeom>
              <a:rect b="b" l="l" r="r" t="t"/>
              <a:pathLst>
                <a:path extrusionOk="0" h="3257" w="2957">
                  <a:moveTo>
                    <a:pt x="1801" y="1"/>
                  </a:moveTo>
                  <a:cubicBezTo>
                    <a:pt x="1345" y="1"/>
                    <a:pt x="864" y="242"/>
                    <a:pt x="586" y="1091"/>
                  </a:cubicBezTo>
                  <a:cubicBezTo>
                    <a:pt x="1" y="2901"/>
                    <a:pt x="1713" y="3257"/>
                    <a:pt x="2027" y="3257"/>
                  </a:cubicBezTo>
                  <a:cubicBezTo>
                    <a:pt x="2056" y="3257"/>
                    <a:pt x="2073" y="3254"/>
                    <a:pt x="2075" y="3249"/>
                  </a:cubicBezTo>
                  <a:cubicBezTo>
                    <a:pt x="2075" y="3188"/>
                    <a:pt x="2957" y="422"/>
                    <a:pt x="2957" y="422"/>
                  </a:cubicBezTo>
                  <a:cubicBezTo>
                    <a:pt x="2940" y="405"/>
                    <a:pt x="2391" y="1"/>
                    <a:pt x="1801"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8"/>
            <p:cNvSpPr/>
            <p:nvPr/>
          </p:nvSpPr>
          <p:spPr>
            <a:xfrm>
              <a:off x="5475300" y="1349850"/>
              <a:ext cx="28125" cy="44550"/>
            </a:xfrm>
            <a:custGeom>
              <a:rect b="b" l="l" r="r" t="t"/>
              <a:pathLst>
                <a:path extrusionOk="0" h="1782" w="1125">
                  <a:moveTo>
                    <a:pt x="912" y="1"/>
                  </a:moveTo>
                  <a:cubicBezTo>
                    <a:pt x="730" y="1"/>
                    <a:pt x="547" y="61"/>
                    <a:pt x="456" y="213"/>
                  </a:cubicBezTo>
                  <a:cubicBezTo>
                    <a:pt x="304" y="335"/>
                    <a:pt x="213" y="517"/>
                    <a:pt x="152" y="700"/>
                  </a:cubicBezTo>
                  <a:cubicBezTo>
                    <a:pt x="0" y="1065"/>
                    <a:pt x="91" y="1460"/>
                    <a:pt x="365" y="1703"/>
                  </a:cubicBezTo>
                  <a:cubicBezTo>
                    <a:pt x="423" y="1761"/>
                    <a:pt x="493" y="1782"/>
                    <a:pt x="567" y="1782"/>
                  </a:cubicBezTo>
                  <a:cubicBezTo>
                    <a:pt x="610" y="1782"/>
                    <a:pt x="655" y="1775"/>
                    <a:pt x="699" y="1764"/>
                  </a:cubicBezTo>
                  <a:cubicBezTo>
                    <a:pt x="760" y="1733"/>
                    <a:pt x="790" y="1703"/>
                    <a:pt x="790" y="1703"/>
                  </a:cubicBezTo>
                  <a:lnTo>
                    <a:pt x="669" y="1703"/>
                  </a:lnTo>
                  <a:cubicBezTo>
                    <a:pt x="578" y="1703"/>
                    <a:pt x="487" y="1703"/>
                    <a:pt x="426" y="1642"/>
                  </a:cubicBezTo>
                  <a:cubicBezTo>
                    <a:pt x="213" y="1368"/>
                    <a:pt x="152" y="1034"/>
                    <a:pt x="274" y="761"/>
                  </a:cubicBezTo>
                  <a:cubicBezTo>
                    <a:pt x="335" y="578"/>
                    <a:pt x="426" y="426"/>
                    <a:pt x="547" y="274"/>
                  </a:cubicBezTo>
                  <a:cubicBezTo>
                    <a:pt x="608" y="183"/>
                    <a:pt x="730" y="122"/>
                    <a:pt x="882" y="122"/>
                  </a:cubicBezTo>
                  <a:cubicBezTo>
                    <a:pt x="973" y="122"/>
                    <a:pt x="1034" y="183"/>
                    <a:pt x="1064" y="274"/>
                  </a:cubicBezTo>
                  <a:lnTo>
                    <a:pt x="1064" y="365"/>
                  </a:lnTo>
                  <a:cubicBezTo>
                    <a:pt x="1064" y="373"/>
                    <a:pt x="1066" y="377"/>
                    <a:pt x="1069" y="377"/>
                  </a:cubicBezTo>
                  <a:cubicBezTo>
                    <a:pt x="1079" y="377"/>
                    <a:pt x="1102" y="343"/>
                    <a:pt x="1125" y="274"/>
                  </a:cubicBezTo>
                  <a:cubicBezTo>
                    <a:pt x="1125" y="213"/>
                    <a:pt x="1094" y="153"/>
                    <a:pt x="1064" y="122"/>
                  </a:cubicBezTo>
                  <a:cubicBezTo>
                    <a:pt x="1034" y="61"/>
                    <a:pt x="973" y="31"/>
                    <a:pt x="912"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8"/>
            <p:cNvSpPr/>
            <p:nvPr/>
          </p:nvSpPr>
          <p:spPr>
            <a:xfrm>
              <a:off x="5552800" y="1171150"/>
              <a:ext cx="232550" cy="130525"/>
            </a:xfrm>
            <a:custGeom>
              <a:rect b="b" l="l" r="r" t="t"/>
              <a:pathLst>
                <a:path extrusionOk="0" h="5221" w="9302">
                  <a:moveTo>
                    <a:pt x="7662" y="1"/>
                  </a:moveTo>
                  <a:cubicBezTo>
                    <a:pt x="7609" y="1"/>
                    <a:pt x="7557" y="12"/>
                    <a:pt x="7508" y="36"/>
                  </a:cubicBezTo>
                  <a:cubicBezTo>
                    <a:pt x="7174" y="188"/>
                    <a:pt x="7235" y="644"/>
                    <a:pt x="7326" y="978"/>
                  </a:cubicBezTo>
                  <a:cubicBezTo>
                    <a:pt x="7326" y="978"/>
                    <a:pt x="5346" y="245"/>
                    <a:pt x="3507" y="245"/>
                  </a:cubicBezTo>
                  <a:cubicBezTo>
                    <a:pt x="2978" y="245"/>
                    <a:pt x="2461" y="306"/>
                    <a:pt x="2007" y="462"/>
                  </a:cubicBezTo>
                  <a:cubicBezTo>
                    <a:pt x="1" y="1161"/>
                    <a:pt x="1824" y="3562"/>
                    <a:pt x="1824" y="3562"/>
                  </a:cubicBezTo>
                  <a:cubicBezTo>
                    <a:pt x="2227" y="3285"/>
                    <a:pt x="2634" y="3180"/>
                    <a:pt x="3021" y="3180"/>
                  </a:cubicBezTo>
                  <a:cubicBezTo>
                    <a:pt x="3570" y="3180"/>
                    <a:pt x="4077" y="3391"/>
                    <a:pt x="4469" y="3623"/>
                  </a:cubicBezTo>
                  <a:cubicBezTo>
                    <a:pt x="5107" y="3988"/>
                    <a:pt x="5685" y="4535"/>
                    <a:pt x="6353" y="4899"/>
                  </a:cubicBezTo>
                  <a:cubicBezTo>
                    <a:pt x="6711" y="5095"/>
                    <a:pt x="7139" y="5220"/>
                    <a:pt x="7552" y="5220"/>
                  </a:cubicBezTo>
                  <a:cubicBezTo>
                    <a:pt x="7911" y="5220"/>
                    <a:pt x="8259" y="5125"/>
                    <a:pt x="8542" y="4899"/>
                  </a:cubicBezTo>
                  <a:cubicBezTo>
                    <a:pt x="8967" y="4504"/>
                    <a:pt x="9210" y="3957"/>
                    <a:pt x="9241" y="3380"/>
                  </a:cubicBezTo>
                  <a:cubicBezTo>
                    <a:pt x="9302" y="2285"/>
                    <a:pt x="8967" y="1191"/>
                    <a:pt x="8238" y="340"/>
                  </a:cubicBezTo>
                  <a:cubicBezTo>
                    <a:pt x="8092" y="170"/>
                    <a:pt x="7869" y="1"/>
                    <a:pt x="766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8"/>
            <p:cNvSpPr/>
            <p:nvPr/>
          </p:nvSpPr>
          <p:spPr>
            <a:xfrm>
              <a:off x="5629550" y="1140875"/>
              <a:ext cx="142125" cy="158850"/>
            </a:xfrm>
            <a:custGeom>
              <a:rect b="b" l="l" r="r" t="t"/>
              <a:pathLst>
                <a:path extrusionOk="0" h="6354" w="5685">
                  <a:moveTo>
                    <a:pt x="1" y="1"/>
                  </a:moveTo>
                  <a:cubicBezTo>
                    <a:pt x="1" y="31"/>
                    <a:pt x="1" y="92"/>
                    <a:pt x="1" y="122"/>
                  </a:cubicBezTo>
                  <a:cubicBezTo>
                    <a:pt x="31" y="214"/>
                    <a:pt x="31" y="305"/>
                    <a:pt x="92" y="426"/>
                  </a:cubicBezTo>
                  <a:cubicBezTo>
                    <a:pt x="213" y="761"/>
                    <a:pt x="426" y="1095"/>
                    <a:pt x="669" y="1338"/>
                  </a:cubicBezTo>
                  <a:cubicBezTo>
                    <a:pt x="1064" y="1764"/>
                    <a:pt x="1520" y="2068"/>
                    <a:pt x="2007" y="2341"/>
                  </a:cubicBezTo>
                  <a:cubicBezTo>
                    <a:pt x="2311" y="2463"/>
                    <a:pt x="2615" y="2585"/>
                    <a:pt x="2949" y="2645"/>
                  </a:cubicBezTo>
                  <a:cubicBezTo>
                    <a:pt x="3283" y="2737"/>
                    <a:pt x="3618" y="2767"/>
                    <a:pt x="3952" y="2858"/>
                  </a:cubicBezTo>
                  <a:cubicBezTo>
                    <a:pt x="4286" y="2949"/>
                    <a:pt x="4560" y="3101"/>
                    <a:pt x="4833" y="3314"/>
                  </a:cubicBezTo>
                  <a:cubicBezTo>
                    <a:pt x="5077" y="3527"/>
                    <a:pt x="5259" y="3770"/>
                    <a:pt x="5350" y="4074"/>
                  </a:cubicBezTo>
                  <a:cubicBezTo>
                    <a:pt x="5472" y="4317"/>
                    <a:pt x="5502" y="4591"/>
                    <a:pt x="5502" y="4895"/>
                  </a:cubicBezTo>
                  <a:cubicBezTo>
                    <a:pt x="5472" y="5138"/>
                    <a:pt x="5381" y="5351"/>
                    <a:pt x="5259" y="5563"/>
                  </a:cubicBezTo>
                  <a:cubicBezTo>
                    <a:pt x="5046" y="5867"/>
                    <a:pt x="4773" y="6110"/>
                    <a:pt x="4438" y="6232"/>
                  </a:cubicBezTo>
                  <a:cubicBezTo>
                    <a:pt x="4195" y="6354"/>
                    <a:pt x="4043" y="6354"/>
                    <a:pt x="4043" y="6354"/>
                  </a:cubicBezTo>
                  <a:lnTo>
                    <a:pt x="4165" y="6354"/>
                  </a:lnTo>
                  <a:cubicBezTo>
                    <a:pt x="4256" y="6323"/>
                    <a:pt x="4377" y="6323"/>
                    <a:pt x="4469" y="6293"/>
                  </a:cubicBezTo>
                  <a:cubicBezTo>
                    <a:pt x="4833" y="6171"/>
                    <a:pt x="5137" y="5928"/>
                    <a:pt x="5350" y="5624"/>
                  </a:cubicBezTo>
                  <a:cubicBezTo>
                    <a:pt x="5502" y="5411"/>
                    <a:pt x="5593" y="5168"/>
                    <a:pt x="5624" y="4895"/>
                  </a:cubicBezTo>
                  <a:cubicBezTo>
                    <a:pt x="5685" y="4591"/>
                    <a:pt x="5624" y="4287"/>
                    <a:pt x="5533" y="4013"/>
                  </a:cubicBezTo>
                  <a:cubicBezTo>
                    <a:pt x="5411" y="3679"/>
                    <a:pt x="5198" y="3405"/>
                    <a:pt x="4955" y="3192"/>
                  </a:cubicBezTo>
                  <a:cubicBezTo>
                    <a:pt x="4681" y="2949"/>
                    <a:pt x="4347" y="2797"/>
                    <a:pt x="3982" y="2706"/>
                  </a:cubicBezTo>
                  <a:cubicBezTo>
                    <a:pt x="3648" y="2615"/>
                    <a:pt x="3314" y="2554"/>
                    <a:pt x="2979" y="2493"/>
                  </a:cubicBezTo>
                  <a:cubicBezTo>
                    <a:pt x="2675" y="2433"/>
                    <a:pt x="2371" y="2311"/>
                    <a:pt x="2067" y="2189"/>
                  </a:cubicBezTo>
                  <a:cubicBezTo>
                    <a:pt x="1581" y="1946"/>
                    <a:pt x="1156" y="1642"/>
                    <a:pt x="760" y="1278"/>
                  </a:cubicBezTo>
                  <a:cubicBezTo>
                    <a:pt x="517" y="1004"/>
                    <a:pt x="304" y="730"/>
                    <a:pt x="152" y="396"/>
                  </a:cubicBezTo>
                  <a:cubicBezTo>
                    <a:pt x="31" y="153"/>
                    <a:pt x="1" y="1"/>
                    <a:pt x="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8"/>
            <p:cNvSpPr/>
            <p:nvPr/>
          </p:nvSpPr>
          <p:spPr>
            <a:xfrm>
              <a:off x="5574850" y="1156075"/>
              <a:ext cx="178600" cy="144400"/>
            </a:xfrm>
            <a:custGeom>
              <a:rect b="b" l="l" r="r" t="t"/>
              <a:pathLst>
                <a:path extrusionOk="0" h="5776" w="7144">
                  <a:moveTo>
                    <a:pt x="0" y="1"/>
                  </a:moveTo>
                  <a:cubicBezTo>
                    <a:pt x="0" y="31"/>
                    <a:pt x="0" y="62"/>
                    <a:pt x="30" y="92"/>
                  </a:cubicBezTo>
                  <a:cubicBezTo>
                    <a:pt x="61" y="214"/>
                    <a:pt x="61" y="305"/>
                    <a:pt x="122" y="396"/>
                  </a:cubicBezTo>
                  <a:cubicBezTo>
                    <a:pt x="274" y="761"/>
                    <a:pt x="486" y="1095"/>
                    <a:pt x="760" y="1369"/>
                  </a:cubicBezTo>
                  <a:cubicBezTo>
                    <a:pt x="1185" y="1764"/>
                    <a:pt x="1702" y="2068"/>
                    <a:pt x="2249" y="2250"/>
                  </a:cubicBezTo>
                  <a:cubicBezTo>
                    <a:pt x="2918" y="2463"/>
                    <a:pt x="3617" y="2645"/>
                    <a:pt x="4316" y="2736"/>
                  </a:cubicBezTo>
                  <a:cubicBezTo>
                    <a:pt x="4985" y="2858"/>
                    <a:pt x="5654" y="3040"/>
                    <a:pt x="6292" y="3314"/>
                  </a:cubicBezTo>
                  <a:cubicBezTo>
                    <a:pt x="6565" y="3436"/>
                    <a:pt x="6778" y="3618"/>
                    <a:pt x="6900" y="3891"/>
                  </a:cubicBezTo>
                  <a:cubicBezTo>
                    <a:pt x="6991" y="4135"/>
                    <a:pt x="7021" y="4378"/>
                    <a:pt x="6961" y="4621"/>
                  </a:cubicBezTo>
                  <a:cubicBezTo>
                    <a:pt x="6869" y="4986"/>
                    <a:pt x="6626" y="5320"/>
                    <a:pt x="6322" y="5533"/>
                  </a:cubicBezTo>
                  <a:cubicBezTo>
                    <a:pt x="6167" y="5644"/>
                    <a:pt x="6060" y="5723"/>
                    <a:pt x="6014" y="5757"/>
                  </a:cubicBezTo>
                  <a:lnTo>
                    <a:pt x="6014" y="5757"/>
                  </a:lnTo>
                  <a:cubicBezTo>
                    <a:pt x="6036" y="5746"/>
                    <a:pt x="6057" y="5746"/>
                    <a:pt x="6079" y="5746"/>
                  </a:cubicBezTo>
                  <a:cubicBezTo>
                    <a:pt x="6170" y="5685"/>
                    <a:pt x="6292" y="5654"/>
                    <a:pt x="6383" y="5594"/>
                  </a:cubicBezTo>
                  <a:cubicBezTo>
                    <a:pt x="6717" y="5381"/>
                    <a:pt x="6961" y="5046"/>
                    <a:pt x="7082" y="4651"/>
                  </a:cubicBezTo>
                  <a:cubicBezTo>
                    <a:pt x="7143" y="4378"/>
                    <a:pt x="7113" y="4104"/>
                    <a:pt x="7021" y="3831"/>
                  </a:cubicBezTo>
                  <a:cubicBezTo>
                    <a:pt x="6900" y="3527"/>
                    <a:pt x="6657" y="3284"/>
                    <a:pt x="6353" y="3162"/>
                  </a:cubicBezTo>
                  <a:cubicBezTo>
                    <a:pt x="5714" y="2858"/>
                    <a:pt x="5015" y="2676"/>
                    <a:pt x="4316" y="2584"/>
                  </a:cubicBezTo>
                  <a:cubicBezTo>
                    <a:pt x="3648" y="2463"/>
                    <a:pt x="2948" y="2311"/>
                    <a:pt x="2310" y="2098"/>
                  </a:cubicBezTo>
                  <a:cubicBezTo>
                    <a:pt x="1763" y="1916"/>
                    <a:pt x="1277" y="1642"/>
                    <a:pt x="851" y="1277"/>
                  </a:cubicBezTo>
                  <a:cubicBezTo>
                    <a:pt x="547" y="1034"/>
                    <a:pt x="334" y="700"/>
                    <a:pt x="182" y="366"/>
                  </a:cubicBezTo>
                  <a:cubicBezTo>
                    <a:pt x="61" y="153"/>
                    <a:pt x="0" y="1"/>
                    <a:pt x="0" y="1"/>
                  </a:cubicBezTo>
                  <a:close/>
                  <a:moveTo>
                    <a:pt x="6014" y="5757"/>
                  </a:moveTo>
                  <a:lnTo>
                    <a:pt x="6014" y="5757"/>
                  </a:lnTo>
                  <a:cubicBezTo>
                    <a:pt x="6005" y="5761"/>
                    <a:pt x="5997" y="5767"/>
                    <a:pt x="5988" y="5776"/>
                  </a:cubicBezTo>
                  <a:cubicBezTo>
                    <a:pt x="5988" y="5776"/>
                    <a:pt x="5997" y="5769"/>
                    <a:pt x="6014" y="5757"/>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8"/>
            <p:cNvSpPr/>
            <p:nvPr/>
          </p:nvSpPr>
          <p:spPr>
            <a:xfrm>
              <a:off x="5711625" y="1397350"/>
              <a:ext cx="25850" cy="22350"/>
            </a:xfrm>
            <a:custGeom>
              <a:rect b="b" l="l" r="r" t="t"/>
              <a:pathLst>
                <a:path extrusionOk="0" h="894" w="1034">
                  <a:moveTo>
                    <a:pt x="525" y="0"/>
                  </a:moveTo>
                  <a:cubicBezTo>
                    <a:pt x="337" y="0"/>
                    <a:pt x="137" y="118"/>
                    <a:pt x="61" y="320"/>
                  </a:cubicBezTo>
                  <a:cubicBezTo>
                    <a:pt x="0" y="563"/>
                    <a:pt x="152" y="806"/>
                    <a:pt x="395" y="867"/>
                  </a:cubicBezTo>
                  <a:cubicBezTo>
                    <a:pt x="445" y="885"/>
                    <a:pt x="494" y="894"/>
                    <a:pt x="542" y="894"/>
                  </a:cubicBezTo>
                  <a:cubicBezTo>
                    <a:pt x="731" y="894"/>
                    <a:pt x="900" y="763"/>
                    <a:pt x="973" y="593"/>
                  </a:cubicBezTo>
                  <a:cubicBezTo>
                    <a:pt x="1034" y="350"/>
                    <a:pt x="912" y="76"/>
                    <a:pt x="639" y="16"/>
                  </a:cubicBezTo>
                  <a:cubicBezTo>
                    <a:pt x="602" y="5"/>
                    <a:pt x="564" y="0"/>
                    <a:pt x="5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8"/>
            <p:cNvSpPr/>
            <p:nvPr/>
          </p:nvSpPr>
          <p:spPr>
            <a:xfrm>
              <a:off x="5712375" y="1384650"/>
              <a:ext cx="45625" cy="20875"/>
            </a:xfrm>
            <a:custGeom>
              <a:rect b="b" l="l" r="r" t="t"/>
              <a:pathLst>
                <a:path extrusionOk="0" h="835" w="1825">
                  <a:moveTo>
                    <a:pt x="623" y="0"/>
                  </a:moveTo>
                  <a:cubicBezTo>
                    <a:pt x="517" y="0"/>
                    <a:pt x="410" y="12"/>
                    <a:pt x="305" y="37"/>
                  </a:cubicBezTo>
                  <a:cubicBezTo>
                    <a:pt x="122" y="98"/>
                    <a:pt x="1" y="159"/>
                    <a:pt x="31" y="220"/>
                  </a:cubicBezTo>
                  <a:cubicBezTo>
                    <a:pt x="42" y="254"/>
                    <a:pt x="109" y="258"/>
                    <a:pt x="214" y="258"/>
                  </a:cubicBezTo>
                  <a:cubicBezTo>
                    <a:pt x="249" y="258"/>
                    <a:pt x="288" y="258"/>
                    <a:pt x="331" y="258"/>
                  </a:cubicBezTo>
                  <a:cubicBezTo>
                    <a:pt x="502" y="258"/>
                    <a:pt x="730" y="265"/>
                    <a:pt x="973" y="341"/>
                  </a:cubicBezTo>
                  <a:cubicBezTo>
                    <a:pt x="1423" y="510"/>
                    <a:pt x="1665" y="834"/>
                    <a:pt x="1771" y="834"/>
                  </a:cubicBezTo>
                  <a:cubicBezTo>
                    <a:pt x="1779" y="834"/>
                    <a:pt x="1787" y="832"/>
                    <a:pt x="1794" y="828"/>
                  </a:cubicBezTo>
                  <a:cubicBezTo>
                    <a:pt x="1824" y="828"/>
                    <a:pt x="1794" y="706"/>
                    <a:pt x="1703" y="524"/>
                  </a:cubicBezTo>
                  <a:cubicBezTo>
                    <a:pt x="1437" y="185"/>
                    <a:pt x="1036" y="0"/>
                    <a:pt x="6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8"/>
            <p:cNvSpPr/>
            <p:nvPr/>
          </p:nvSpPr>
          <p:spPr>
            <a:xfrm>
              <a:off x="5594600" y="1363625"/>
              <a:ext cx="25850" cy="22350"/>
            </a:xfrm>
            <a:custGeom>
              <a:rect b="b" l="l" r="r" t="t"/>
              <a:pathLst>
                <a:path extrusionOk="0" h="894" w="1034">
                  <a:moveTo>
                    <a:pt x="491" y="0"/>
                  </a:moveTo>
                  <a:cubicBezTo>
                    <a:pt x="295" y="0"/>
                    <a:pt x="110" y="137"/>
                    <a:pt x="61" y="331"/>
                  </a:cubicBezTo>
                  <a:cubicBezTo>
                    <a:pt x="0" y="544"/>
                    <a:pt x="122" y="817"/>
                    <a:pt x="365" y="878"/>
                  </a:cubicBezTo>
                  <a:cubicBezTo>
                    <a:pt x="407" y="889"/>
                    <a:pt x="449" y="894"/>
                    <a:pt x="492" y="894"/>
                  </a:cubicBezTo>
                  <a:cubicBezTo>
                    <a:pt x="696" y="894"/>
                    <a:pt x="892" y="776"/>
                    <a:pt x="943" y="574"/>
                  </a:cubicBezTo>
                  <a:cubicBezTo>
                    <a:pt x="1034" y="331"/>
                    <a:pt x="882" y="88"/>
                    <a:pt x="639" y="27"/>
                  </a:cubicBezTo>
                  <a:cubicBezTo>
                    <a:pt x="590" y="9"/>
                    <a:pt x="540" y="0"/>
                    <a:pt x="49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8"/>
            <p:cNvSpPr/>
            <p:nvPr/>
          </p:nvSpPr>
          <p:spPr>
            <a:xfrm>
              <a:off x="5595350" y="1346525"/>
              <a:ext cx="44875" cy="20875"/>
            </a:xfrm>
            <a:custGeom>
              <a:rect b="b" l="l" r="r" t="t"/>
              <a:pathLst>
                <a:path extrusionOk="0" h="835" w="1795">
                  <a:moveTo>
                    <a:pt x="635" y="0"/>
                  </a:moveTo>
                  <a:cubicBezTo>
                    <a:pt x="523" y="0"/>
                    <a:pt x="414" y="15"/>
                    <a:pt x="305" y="42"/>
                  </a:cubicBezTo>
                  <a:cubicBezTo>
                    <a:pt x="92" y="103"/>
                    <a:pt x="1" y="134"/>
                    <a:pt x="31" y="225"/>
                  </a:cubicBezTo>
                  <a:cubicBezTo>
                    <a:pt x="39" y="240"/>
                    <a:pt x="71" y="244"/>
                    <a:pt x="123" y="244"/>
                  </a:cubicBezTo>
                  <a:cubicBezTo>
                    <a:pt x="175" y="244"/>
                    <a:pt x="246" y="240"/>
                    <a:pt x="331" y="240"/>
                  </a:cubicBezTo>
                  <a:cubicBezTo>
                    <a:pt x="502" y="240"/>
                    <a:pt x="730" y="255"/>
                    <a:pt x="973" y="346"/>
                  </a:cubicBezTo>
                  <a:cubicBezTo>
                    <a:pt x="1411" y="492"/>
                    <a:pt x="1653" y="835"/>
                    <a:pt x="1752" y="835"/>
                  </a:cubicBezTo>
                  <a:cubicBezTo>
                    <a:pt x="1756" y="835"/>
                    <a:pt x="1760" y="834"/>
                    <a:pt x="1764" y="833"/>
                  </a:cubicBezTo>
                  <a:cubicBezTo>
                    <a:pt x="1794" y="802"/>
                    <a:pt x="1794" y="681"/>
                    <a:pt x="1672" y="529"/>
                  </a:cubicBezTo>
                  <a:cubicBezTo>
                    <a:pt x="1520" y="316"/>
                    <a:pt x="1308" y="164"/>
                    <a:pt x="1065" y="73"/>
                  </a:cubicBezTo>
                  <a:cubicBezTo>
                    <a:pt x="914" y="23"/>
                    <a:pt x="773" y="0"/>
                    <a:pt x="6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8"/>
            <p:cNvSpPr/>
            <p:nvPr/>
          </p:nvSpPr>
          <p:spPr>
            <a:xfrm>
              <a:off x="5652350" y="1369600"/>
              <a:ext cx="34225" cy="108700"/>
            </a:xfrm>
            <a:custGeom>
              <a:rect b="b" l="l" r="r" t="t"/>
              <a:pathLst>
                <a:path extrusionOk="0" h="4348" w="1369">
                  <a:moveTo>
                    <a:pt x="1155" y="1"/>
                  </a:moveTo>
                  <a:cubicBezTo>
                    <a:pt x="1064" y="913"/>
                    <a:pt x="1064" y="1794"/>
                    <a:pt x="1125" y="2706"/>
                  </a:cubicBezTo>
                  <a:cubicBezTo>
                    <a:pt x="1125" y="3071"/>
                    <a:pt x="1155" y="3405"/>
                    <a:pt x="1155" y="3740"/>
                  </a:cubicBezTo>
                  <a:cubicBezTo>
                    <a:pt x="1186" y="3861"/>
                    <a:pt x="1155" y="4013"/>
                    <a:pt x="1125" y="4135"/>
                  </a:cubicBezTo>
                  <a:cubicBezTo>
                    <a:pt x="1089" y="4170"/>
                    <a:pt x="1033" y="4185"/>
                    <a:pt x="968" y="4185"/>
                  </a:cubicBezTo>
                  <a:cubicBezTo>
                    <a:pt x="922" y="4185"/>
                    <a:pt x="871" y="4178"/>
                    <a:pt x="821" y="4165"/>
                  </a:cubicBezTo>
                  <a:cubicBezTo>
                    <a:pt x="548" y="4074"/>
                    <a:pt x="274" y="4044"/>
                    <a:pt x="0" y="4044"/>
                  </a:cubicBezTo>
                  <a:cubicBezTo>
                    <a:pt x="244" y="4165"/>
                    <a:pt x="487" y="4256"/>
                    <a:pt x="760" y="4317"/>
                  </a:cubicBezTo>
                  <a:cubicBezTo>
                    <a:pt x="821" y="4348"/>
                    <a:pt x="912" y="4348"/>
                    <a:pt x="973" y="4348"/>
                  </a:cubicBezTo>
                  <a:cubicBezTo>
                    <a:pt x="1064" y="4348"/>
                    <a:pt x="1186" y="4317"/>
                    <a:pt x="1247" y="4256"/>
                  </a:cubicBezTo>
                  <a:cubicBezTo>
                    <a:pt x="1338" y="4104"/>
                    <a:pt x="1368" y="3922"/>
                    <a:pt x="1338" y="3740"/>
                  </a:cubicBezTo>
                  <a:lnTo>
                    <a:pt x="1338" y="2706"/>
                  </a:lnTo>
                  <a:cubicBezTo>
                    <a:pt x="1338" y="1794"/>
                    <a:pt x="1277" y="882"/>
                    <a:pt x="11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8"/>
            <p:cNvSpPr/>
            <p:nvPr/>
          </p:nvSpPr>
          <p:spPr>
            <a:xfrm>
              <a:off x="5608275" y="1466125"/>
              <a:ext cx="33450" cy="46300"/>
            </a:xfrm>
            <a:custGeom>
              <a:rect b="b" l="l" r="r" t="t"/>
              <a:pathLst>
                <a:path extrusionOk="0" h="1852" w="1338">
                  <a:moveTo>
                    <a:pt x="244" y="0"/>
                  </a:moveTo>
                  <a:cubicBezTo>
                    <a:pt x="183" y="0"/>
                    <a:pt x="92" y="91"/>
                    <a:pt x="61" y="335"/>
                  </a:cubicBezTo>
                  <a:cubicBezTo>
                    <a:pt x="0" y="639"/>
                    <a:pt x="61" y="973"/>
                    <a:pt x="213" y="1216"/>
                  </a:cubicBezTo>
                  <a:cubicBezTo>
                    <a:pt x="365" y="1490"/>
                    <a:pt x="639" y="1702"/>
                    <a:pt x="943" y="1794"/>
                  </a:cubicBezTo>
                  <a:cubicBezTo>
                    <a:pt x="1059" y="1827"/>
                    <a:pt x="1158" y="1851"/>
                    <a:pt x="1223" y="1851"/>
                  </a:cubicBezTo>
                  <a:cubicBezTo>
                    <a:pt x="1276" y="1851"/>
                    <a:pt x="1307" y="1835"/>
                    <a:pt x="1307" y="1794"/>
                  </a:cubicBezTo>
                  <a:cubicBezTo>
                    <a:pt x="1338" y="1733"/>
                    <a:pt x="760" y="1581"/>
                    <a:pt x="456" y="1064"/>
                  </a:cubicBezTo>
                  <a:cubicBezTo>
                    <a:pt x="152" y="547"/>
                    <a:pt x="335" y="0"/>
                    <a:pt x="2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8"/>
            <p:cNvSpPr/>
            <p:nvPr/>
          </p:nvSpPr>
          <p:spPr>
            <a:xfrm>
              <a:off x="5602200" y="1302050"/>
              <a:ext cx="57775" cy="20550"/>
            </a:xfrm>
            <a:custGeom>
              <a:rect b="b" l="l" r="r" t="t"/>
              <a:pathLst>
                <a:path extrusionOk="0" h="822" w="2311">
                  <a:moveTo>
                    <a:pt x="807" y="0"/>
                  </a:moveTo>
                  <a:cubicBezTo>
                    <a:pt x="651" y="0"/>
                    <a:pt x="493" y="19"/>
                    <a:pt x="335" y="59"/>
                  </a:cubicBezTo>
                  <a:cubicBezTo>
                    <a:pt x="91" y="119"/>
                    <a:pt x="0" y="211"/>
                    <a:pt x="0" y="271"/>
                  </a:cubicBezTo>
                  <a:cubicBezTo>
                    <a:pt x="31" y="423"/>
                    <a:pt x="517" y="423"/>
                    <a:pt x="1125" y="545"/>
                  </a:cubicBezTo>
                  <a:cubicBezTo>
                    <a:pt x="1592" y="643"/>
                    <a:pt x="1980" y="821"/>
                    <a:pt x="2159" y="821"/>
                  </a:cubicBezTo>
                  <a:cubicBezTo>
                    <a:pt x="2201" y="821"/>
                    <a:pt x="2232" y="811"/>
                    <a:pt x="2250" y="788"/>
                  </a:cubicBezTo>
                  <a:cubicBezTo>
                    <a:pt x="2310" y="727"/>
                    <a:pt x="2219" y="606"/>
                    <a:pt x="2037" y="423"/>
                  </a:cubicBezTo>
                  <a:cubicBezTo>
                    <a:pt x="1677" y="153"/>
                    <a:pt x="1251" y="0"/>
                    <a:pt x="8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8"/>
            <p:cNvSpPr/>
            <p:nvPr/>
          </p:nvSpPr>
          <p:spPr>
            <a:xfrm>
              <a:off x="5724525" y="1348525"/>
              <a:ext cx="41825" cy="21600"/>
            </a:xfrm>
            <a:custGeom>
              <a:rect b="b" l="l" r="r" t="t"/>
              <a:pathLst>
                <a:path extrusionOk="0" h="864" w="1673">
                  <a:moveTo>
                    <a:pt x="521" y="0"/>
                  </a:moveTo>
                  <a:cubicBezTo>
                    <a:pt x="440" y="0"/>
                    <a:pt x="357" y="8"/>
                    <a:pt x="275" y="23"/>
                  </a:cubicBezTo>
                  <a:cubicBezTo>
                    <a:pt x="92" y="84"/>
                    <a:pt x="1" y="175"/>
                    <a:pt x="1" y="236"/>
                  </a:cubicBezTo>
                  <a:cubicBezTo>
                    <a:pt x="31" y="388"/>
                    <a:pt x="396" y="418"/>
                    <a:pt x="791" y="570"/>
                  </a:cubicBezTo>
                  <a:cubicBezTo>
                    <a:pt x="1126" y="673"/>
                    <a:pt x="1396" y="864"/>
                    <a:pt x="1544" y="864"/>
                  </a:cubicBezTo>
                  <a:cubicBezTo>
                    <a:pt x="1571" y="864"/>
                    <a:pt x="1593" y="858"/>
                    <a:pt x="1612" y="844"/>
                  </a:cubicBezTo>
                  <a:cubicBezTo>
                    <a:pt x="1673" y="814"/>
                    <a:pt x="1642" y="692"/>
                    <a:pt x="1551" y="510"/>
                  </a:cubicBezTo>
                  <a:cubicBezTo>
                    <a:pt x="1299" y="182"/>
                    <a:pt x="921" y="0"/>
                    <a:pt x="5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8"/>
            <p:cNvSpPr/>
            <p:nvPr/>
          </p:nvSpPr>
          <p:spPr>
            <a:xfrm>
              <a:off x="5492000" y="2423575"/>
              <a:ext cx="83625" cy="79050"/>
            </a:xfrm>
            <a:custGeom>
              <a:rect b="b" l="l" r="r" t="t"/>
              <a:pathLst>
                <a:path extrusionOk="0" h="3162" w="3345">
                  <a:moveTo>
                    <a:pt x="1946" y="1"/>
                  </a:moveTo>
                  <a:lnTo>
                    <a:pt x="1" y="669"/>
                  </a:lnTo>
                  <a:lnTo>
                    <a:pt x="609" y="3162"/>
                  </a:lnTo>
                  <a:lnTo>
                    <a:pt x="3162" y="2128"/>
                  </a:lnTo>
                  <a:cubicBezTo>
                    <a:pt x="3344" y="1216"/>
                    <a:pt x="2828" y="305"/>
                    <a:pt x="194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8"/>
            <p:cNvSpPr/>
            <p:nvPr/>
          </p:nvSpPr>
          <p:spPr>
            <a:xfrm>
              <a:off x="5001875" y="2319850"/>
              <a:ext cx="494725" cy="160925"/>
            </a:xfrm>
            <a:custGeom>
              <a:rect b="b" l="l" r="r" t="t"/>
              <a:pathLst>
                <a:path extrusionOk="0" h="6437" w="19789">
                  <a:moveTo>
                    <a:pt x="3301" y="1"/>
                  </a:moveTo>
                  <a:cubicBezTo>
                    <a:pt x="2727" y="1"/>
                    <a:pt x="2124" y="43"/>
                    <a:pt x="1490" y="137"/>
                  </a:cubicBezTo>
                  <a:lnTo>
                    <a:pt x="1" y="4150"/>
                  </a:lnTo>
                  <a:cubicBezTo>
                    <a:pt x="1" y="4150"/>
                    <a:pt x="1216" y="4020"/>
                    <a:pt x="2836" y="4020"/>
                  </a:cubicBezTo>
                  <a:cubicBezTo>
                    <a:pt x="4546" y="4020"/>
                    <a:pt x="6705" y="4164"/>
                    <a:pt x="8359" y="4758"/>
                  </a:cubicBezTo>
                  <a:cubicBezTo>
                    <a:pt x="11034" y="5691"/>
                    <a:pt x="14254" y="6436"/>
                    <a:pt x="16296" y="6436"/>
                  </a:cubicBezTo>
                  <a:cubicBezTo>
                    <a:pt x="16714" y="6436"/>
                    <a:pt x="17083" y="6405"/>
                    <a:pt x="17387" y="6338"/>
                  </a:cubicBezTo>
                  <a:cubicBezTo>
                    <a:pt x="18329" y="6095"/>
                    <a:pt x="19180" y="5548"/>
                    <a:pt x="19788" y="4818"/>
                  </a:cubicBezTo>
                  <a:cubicBezTo>
                    <a:pt x="19788" y="4818"/>
                    <a:pt x="14682" y="4180"/>
                    <a:pt x="12250" y="3420"/>
                  </a:cubicBezTo>
                  <a:cubicBezTo>
                    <a:pt x="10812" y="2959"/>
                    <a:pt x="8088" y="1"/>
                    <a:pt x="33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8"/>
            <p:cNvSpPr/>
            <p:nvPr/>
          </p:nvSpPr>
          <p:spPr>
            <a:xfrm>
              <a:off x="5419050" y="2438775"/>
              <a:ext cx="101850" cy="80150"/>
            </a:xfrm>
            <a:custGeom>
              <a:rect b="b" l="l" r="r" t="t"/>
              <a:pathLst>
                <a:path extrusionOk="0" h="3206" w="4074">
                  <a:moveTo>
                    <a:pt x="3071" y="1"/>
                  </a:moveTo>
                  <a:lnTo>
                    <a:pt x="3132" y="61"/>
                  </a:lnTo>
                  <a:cubicBezTo>
                    <a:pt x="2585" y="92"/>
                    <a:pt x="2037" y="153"/>
                    <a:pt x="1521" y="304"/>
                  </a:cubicBezTo>
                  <a:cubicBezTo>
                    <a:pt x="1004" y="426"/>
                    <a:pt x="518" y="730"/>
                    <a:pt x="183" y="1125"/>
                  </a:cubicBezTo>
                  <a:cubicBezTo>
                    <a:pt x="62" y="1247"/>
                    <a:pt x="1" y="1429"/>
                    <a:pt x="1" y="1612"/>
                  </a:cubicBezTo>
                  <a:cubicBezTo>
                    <a:pt x="31" y="1855"/>
                    <a:pt x="183" y="2037"/>
                    <a:pt x="396" y="2159"/>
                  </a:cubicBezTo>
                  <a:cubicBezTo>
                    <a:pt x="852" y="2584"/>
                    <a:pt x="1399" y="2919"/>
                    <a:pt x="2007" y="3131"/>
                  </a:cubicBezTo>
                  <a:cubicBezTo>
                    <a:pt x="2173" y="3181"/>
                    <a:pt x="2343" y="3206"/>
                    <a:pt x="2512" y="3206"/>
                  </a:cubicBezTo>
                  <a:cubicBezTo>
                    <a:pt x="2964" y="3206"/>
                    <a:pt x="3408" y="3029"/>
                    <a:pt x="3740" y="2675"/>
                  </a:cubicBezTo>
                  <a:cubicBezTo>
                    <a:pt x="4013" y="2250"/>
                    <a:pt x="4074" y="1733"/>
                    <a:pt x="3892" y="1247"/>
                  </a:cubicBezTo>
                  <a:cubicBezTo>
                    <a:pt x="3709" y="760"/>
                    <a:pt x="3436" y="335"/>
                    <a:pt x="307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8"/>
            <p:cNvSpPr/>
            <p:nvPr/>
          </p:nvSpPr>
          <p:spPr>
            <a:xfrm>
              <a:off x="5423625" y="2442250"/>
              <a:ext cx="96525" cy="75875"/>
            </a:xfrm>
            <a:custGeom>
              <a:rect b="b" l="l" r="r" t="t"/>
              <a:pathLst>
                <a:path extrusionOk="0" h="3035" w="3861">
                  <a:moveTo>
                    <a:pt x="1795" y="0"/>
                  </a:moveTo>
                  <a:cubicBezTo>
                    <a:pt x="1493" y="0"/>
                    <a:pt x="1196" y="54"/>
                    <a:pt x="912" y="135"/>
                  </a:cubicBezTo>
                  <a:cubicBezTo>
                    <a:pt x="608" y="226"/>
                    <a:pt x="365" y="409"/>
                    <a:pt x="152" y="621"/>
                  </a:cubicBezTo>
                  <a:cubicBezTo>
                    <a:pt x="61" y="713"/>
                    <a:pt x="31" y="804"/>
                    <a:pt x="0" y="925"/>
                  </a:cubicBezTo>
                  <a:cubicBezTo>
                    <a:pt x="31" y="834"/>
                    <a:pt x="91" y="743"/>
                    <a:pt x="152" y="652"/>
                  </a:cubicBezTo>
                  <a:cubicBezTo>
                    <a:pt x="365" y="439"/>
                    <a:pt x="639" y="287"/>
                    <a:pt x="912" y="196"/>
                  </a:cubicBezTo>
                  <a:cubicBezTo>
                    <a:pt x="1196" y="115"/>
                    <a:pt x="1493" y="74"/>
                    <a:pt x="1786" y="74"/>
                  </a:cubicBezTo>
                  <a:cubicBezTo>
                    <a:pt x="1932" y="74"/>
                    <a:pt x="2077" y="84"/>
                    <a:pt x="2219" y="105"/>
                  </a:cubicBezTo>
                  <a:cubicBezTo>
                    <a:pt x="2766" y="196"/>
                    <a:pt x="3253" y="500"/>
                    <a:pt x="3526" y="956"/>
                  </a:cubicBezTo>
                  <a:cubicBezTo>
                    <a:pt x="3830" y="1442"/>
                    <a:pt x="3830" y="2050"/>
                    <a:pt x="3465" y="2476"/>
                  </a:cubicBezTo>
                  <a:cubicBezTo>
                    <a:pt x="3253" y="2794"/>
                    <a:pt x="2879" y="2973"/>
                    <a:pt x="2504" y="2973"/>
                  </a:cubicBezTo>
                  <a:cubicBezTo>
                    <a:pt x="2449" y="2973"/>
                    <a:pt x="2395" y="2970"/>
                    <a:pt x="2341" y="2962"/>
                  </a:cubicBezTo>
                  <a:cubicBezTo>
                    <a:pt x="2037" y="2931"/>
                    <a:pt x="1733" y="2871"/>
                    <a:pt x="1459" y="2780"/>
                  </a:cubicBezTo>
                  <a:lnTo>
                    <a:pt x="1247" y="2688"/>
                  </a:lnTo>
                  <a:lnTo>
                    <a:pt x="1155" y="2658"/>
                  </a:lnTo>
                  <a:lnTo>
                    <a:pt x="1155" y="2658"/>
                  </a:lnTo>
                  <a:cubicBezTo>
                    <a:pt x="1186" y="2688"/>
                    <a:pt x="1186" y="2688"/>
                    <a:pt x="1216" y="2719"/>
                  </a:cubicBezTo>
                  <a:cubicBezTo>
                    <a:pt x="1277" y="2719"/>
                    <a:pt x="1368" y="2780"/>
                    <a:pt x="1459" y="2810"/>
                  </a:cubicBezTo>
                  <a:cubicBezTo>
                    <a:pt x="1733" y="2931"/>
                    <a:pt x="2037" y="2992"/>
                    <a:pt x="2341" y="3023"/>
                  </a:cubicBezTo>
                  <a:cubicBezTo>
                    <a:pt x="2398" y="3031"/>
                    <a:pt x="2455" y="3035"/>
                    <a:pt x="2512" y="3035"/>
                  </a:cubicBezTo>
                  <a:cubicBezTo>
                    <a:pt x="2668" y="3035"/>
                    <a:pt x="2823" y="3006"/>
                    <a:pt x="2979" y="2962"/>
                  </a:cubicBezTo>
                  <a:cubicBezTo>
                    <a:pt x="3192" y="2871"/>
                    <a:pt x="3405" y="2719"/>
                    <a:pt x="3557" y="2506"/>
                  </a:cubicBezTo>
                  <a:cubicBezTo>
                    <a:pt x="3709" y="2293"/>
                    <a:pt x="3830" y="2050"/>
                    <a:pt x="3830" y="1746"/>
                  </a:cubicBezTo>
                  <a:cubicBezTo>
                    <a:pt x="3861" y="1473"/>
                    <a:pt x="3769" y="1169"/>
                    <a:pt x="3617" y="925"/>
                  </a:cubicBezTo>
                  <a:cubicBezTo>
                    <a:pt x="3313" y="439"/>
                    <a:pt x="2827" y="135"/>
                    <a:pt x="2250" y="44"/>
                  </a:cubicBezTo>
                  <a:cubicBezTo>
                    <a:pt x="2098" y="14"/>
                    <a:pt x="1946" y="0"/>
                    <a:pt x="17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8"/>
            <p:cNvSpPr/>
            <p:nvPr/>
          </p:nvSpPr>
          <p:spPr>
            <a:xfrm>
              <a:off x="5433500" y="2456250"/>
              <a:ext cx="16750" cy="11425"/>
            </a:xfrm>
            <a:custGeom>
              <a:rect b="b" l="l" r="r" t="t"/>
              <a:pathLst>
                <a:path extrusionOk="0" h="457" w="670">
                  <a:moveTo>
                    <a:pt x="0" y="1"/>
                  </a:moveTo>
                  <a:lnTo>
                    <a:pt x="0" y="1"/>
                  </a:lnTo>
                  <a:cubicBezTo>
                    <a:pt x="122" y="31"/>
                    <a:pt x="244" y="122"/>
                    <a:pt x="365" y="183"/>
                  </a:cubicBezTo>
                  <a:cubicBezTo>
                    <a:pt x="487" y="274"/>
                    <a:pt x="578" y="365"/>
                    <a:pt x="669" y="457"/>
                  </a:cubicBezTo>
                  <a:cubicBezTo>
                    <a:pt x="517" y="213"/>
                    <a:pt x="274" y="31"/>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8"/>
            <p:cNvSpPr/>
            <p:nvPr/>
          </p:nvSpPr>
          <p:spPr>
            <a:xfrm>
              <a:off x="5457050" y="2456250"/>
              <a:ext cx="14475" cy="12175"/>
            </a:xfrm>
            <a:custGeom>
              <a:rect b="b" l="l" r="r" t="t"/>
              <a:pathLst>
                <a:path extrusionOk="0" h="487" w="579">
                  <a:moveTo>
                    <a:pt x="1" y="1"/>
                  </a:moveTo>
                  <a:cubicBezTo>
                    <a:pt x="1" y="31"/>
                    <a:pt x="122" y="92"/>
                    <a:pt x="305" y="244"/>
                  </a:cubicBezTo>
                  <a:cubicBezTo>
                    <a:pt x="457" y="365"/>
                    <a:pt x="578" y="487"/>
                    <a:pt x="578" y="487"/>
                  </a:cubicBezTo>
                  <a:cubicBezTo>
                    <a:pt x="517" y="365"/>
                    <a:pt x="426" y="274"/>
                    <a:pt x="335" y="213"/>
                  </a:cubicBezTo>
                  <a:cubicBezTo>
                    <a:pt x="213" y="122"/>
                    <a:pt x="122" y="61"/>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8"/>
            <p:cNvSpPr/>
            <p:nvPr/>
          </p:nvSpPr>
          <p:spPr>
            <a:xfrm>
              <a:off x="5458575" y="2481325"/>
              <a:ext cx="21300" cy="31950"/>
            </a:xfrm>
            <a:custGeom>
              <a:rect b="b" l="l" r="r" t="t"/>
              <a:pathLst>
                <a:path extrusionOk="0" h="1278" w="852">
                  <a:moveTo>
                    <a:pt x="0" y="1"/>
                  </a:moveTo>
                  <a:cubicBezTo>
                    <a:pt x="1" y="1"/>
                    <a:pt x="61" y="62"/>
                    <a:pt x="183" y="153"/>
                  </a:cubicBezTo>
                  <a:cubicBezTo>
                    <a:pt x="304" y="244"/>
                    <a:pt x="456" y="396"/>
                    <a:pt x="548" y="548"/>
                  </a:cubicBezTo>
                  <a:cubicBezTo>
                    <a:pt x="639" y="700"/>
                    <a:pt x="730" y="852"/>
                    <a:pt x="791" y="1034"/>
                  </a:cubicBezTo>
                  <a:cubicBezTo>
                    <a:pt x="760" y="852"/>
                    <a:pt x="669" y="669"/>
                    <a:pt x="578" y="517"/>
                  </a:cubicBezTo>
                  <a:cubicBezTo>
                    <a:pt x="456" y="365"/>
                    <a:pt x="335" y="244"/>
                    <a:pt x="183" y="122"/>
                  </a:cubicBezTo>
                  <a:cubicBezTo>
                    <a:pt x="122" y="61"/>
                    <a:pt x="61" y="31"/>
                    <a:pt x="0" y="1"/>
                  </a:cubicBezTo>
                  <a:close/>
                  <a:moveTo>
                    <a:pt x="791" y="1034"/>
                  </a:moveTo>
                  <a:lnTo>
                    <a:pt x="791" y="1034"/>
                  </a:lnTo>
                  <a:cubicBezTo>
                    <a:pt x="821" y="1186"/>
                    <a:pt x="852" y="1277"/>
                    <a:pt x="852" y="1277"/>
                  </a:cubicBezTo>
                  <a:cubicBezTo>
                    <a:pt x="852" y="1186"/>
                    <a:pt x="821" y="1095"/>
                    <a:pt x="791" y="103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8"/>
            <p:cNvSpPr/>
            <p:nvPr/>
          </p:nvSpPr>
          <p:spPr>
            <a:xfrm>
              <a:off x="5494300" y="2460050"/>
              <a:ext cx="7625" cy="36500"/>
            </a:xfrm>
            <a:custGeom>
              <a:rect b="b" l="l" r="r" t="t"/>
              <a:pathLst>
                <a:path extrusionOk="0" h="1460" w="305">
                  <a:moveTo>
                    <a:pt x="0" y="1"/>
                  </a:moveTo>
                  <a:lnTo>
                    <a:pt x="0" y="1"/>
                  </a:lnTo>
                  <a:cubicBezTo>
                    <a:pt x="0" y="1"/>
                    <a:pt x="30" y="61"/>
                    <a:pt x="61" y="183"/>
                  </a:cubicBezTo>
                  <a:cubicBezTo>
                    <a:pt x="152" y="365"/>
                    <a:pt x="182" y="517"/>
                    <a:pt x="213" y="700"/>
                  </a:cubicBezTo>
                  <a:cubicBezTo>
                    <a:pt x="243" y="882"/>
                    <a:pt x="274" y="1064"/>
                    <a:pt x="274" y="1216"/>
                  </a:cubicBezTo>
                  <a:cubicBezTo>
                    <a:pt x="243" y="1308"/>
                    <a:pt x="243" y="1368"/>
                    <a:pt x="274" y="1460"/>
                  </a:cubicBezTo>
                  <a:cubicBezTo>
                    <a:pt x="274" y="1429"/>
                    <a:pt x="274" y="1399"/>
                    <a:pt x="304" y="1399"/>
                  </a:cubicBezTo>
                  <a:cubicBezTo>
                    <a:pt x="304" y="1338"/>
                    <a:pt x="304" y="1277"/>
                    <a:pt x="304" y="1216"/>
                  </a:cubicBezTo>
                  <a:cubicBezTo>
                    <a:pt x="304" y="1064"/>
                    <a:pt x="304" y="882"/>
                    <a:pt x="274" y="700"/>
                  </a:cubicBezTo>
                  <a:cubicBezTo>
                    <a:pt x="243" y="517"/>
                    <a:pt x="182" y="335"/>
                    <a:pt x="91" y="183"/>
                  </a:cubicBezTo>
                  <a:cubicBezTo>
                    <a:pt x="91" y="122"/>
                    <a:pt x="61" y="92"/>
                    <a:pt x="30" y="31"/>
                  </a:cubicBezTo>
                  <a:cubicBezTo>
                    <a:pt x="0" y="1"/>
                    <a:pt x="0" y="1"/>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8"/>
            <p:cNvSpPr/>
            <p:nvPr/>
          </p:nvSpPr>
          <p:spPr>
            <a:xfrm>
              <a:off x="5448700" y="2457025"/>
              <a:ext cx="52450" cy="37250"/>
            </a:xfrm>
            <a:custGeom>
              <a:rect b="b" l="l" r="r" t="t"/>
              <a:pathLst>
                <a:path extrusionOk="0" h="1490" w="2098">
                  <a:moveTo>
                    <a:pt x="2098" y="0"/>
                  </a:moveTo>
                  <a:cubicBezTo>
                    <a:pt x="1976" y="0"/>
                    <a:pt x="1854" y="30"/>
                    <a:pt x="1733" y="91"/>
                  </a:cubicBezTo>
                  <a:cubicBezTo>
                    <a:pt x="1125" y="304"/>
                    <a:pt x="608" y="669"/>
                    <a:pt x="213" y="1155"/>
                  </a:cubicBezTo>
                  <a:cubicBezTo>
                    <a:pt x="122" y="1246"/>
                    <a:pt x="61" y="1368"/>
                    <a:pt x="0" y="1489"/>
                  </a:cubicBezTo>
                  <a:cubicBezTo>
                    <a:pt x="517" y="790"/>
                    <a:pt x="1247" y="274"/>
                    <a:pt x="209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8"/>
            <p:cNvSpPr/>
            <p:nvPr/>
          </p:nvSpPr>
          <p:spPr>
            <a:xfrm>
              <a:off x="5444125" y="2446375"/>
              <a:ext cx="25125" cy="45625"/>
            </a:xfrm>
            <a:custGeom>
              <a:rect b="b" l="l" r="r" t="t"/>
              <a:pathLst>
                <a:path extrusionOk="0" h="1825" w="1005">
                  <a:moveTo>
                    <a:pt x="1004" y="0"/>
                  </a:moveTo>
                  <a:lnTo>
                    <a:pt x="1004" y="0"/>
                  </a:lnTo>
                  <a:cubicBezTo>
                    <a:pt x="913" y="31"/>
                    <a:pt x="822" y="92"/>
                    <a:pt x="730" y="152"/>
                  </a:cubicBezTo>
                  <a:cubicBezTo>
                    <a:pt x="548" y="335"/>
                    <a:pt x="366" y="517"/>
                    <a:pt x="244" y="760"/>
                  </a:cubicBezTo>
                  <a:cubicBezTo>
                    <a:pt x="123" y="973"/>
                    <a:pt x="31" y="1247"/>
                    <a:pt x="31" y="1490"/>
                  </a:cubicBezTo>
                  <a:cubicBezTo>
                    <a:pt x="1" y="1611"/>
                    <a:pt x="1" y="1703"/>
                    <a:pt x="31" y="1824"/>
                  </a:cubicBezTo>
                  <a:cubicBezTo>
                    <a:pt x="31" y="1459"/>
                    <a:pt x="153" y="1125"/>
                    <a:pt x="305" y="791"/>
                  </a:cubicBezTo>
                  <a:cubicBezTo>
                    <a:pt x="487" y="487"/>
                    <a:pt x="700" y="213"/>
                    <a:pt x="10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8"/>
            <p:cNvSpPr/>
            <p:nvPr/>
          </p:nvSpPr>
          <p:spPr>
            <a:xfrm>
              <a:off x="5466925" y="2474500"/>
              <a:ext cx="38025" cy="38775"/>
            </a:xfrm>
            <a:custGeom>
              <a:rect b="b" l="l" r="r" t="t"/>
              <a:pathLst>
                <a:path extrusionOk="0" h="1551" w="1521">
                  <a:moveTo>
                    <a:pt x="31" y="0"/>
                  </a:moveTo>
                  <a:lnTo>
                    <a:pt x="31" y="0"/>
                  </a:lnTo>
                  <a:cubicBezTo>
                    <a:pt x="1" y="31"/>
                    <a:pt x="487" y="243"/>
                    <a:pt x="943" y="608"/>
                  </a:cubicBezTo>
                  <a:cubicBezTo>
                    <a:pt x="1156" y="790"/>
                    <a:pt x="1308" y="1003"/>
                    <a:pt x="1399" y="1216"/>
                  </a:cubicBezTo>
                  <a:cubicBezTo>
                    <a:pt x="1490" y="1398"/>
                    <a:pt x="1490" y="1550"/>
                    <a:pt x="1490" y="1550"/>
                  </a:cubicBezTo>
                  <a:cubicBezTo>
                    <a:pt x="1521" y="1429"/>
                    <a:pt x="1490" y="1307"/>
                    <a:pt x="1460" y="1216"/>
                  </a:cubicBezTo>
                  <a:cubicBezTo>
                    <a:pt x="1369" y="942"/>
                    <a:pt x="1217" y="730"/>
                    <a:pt x="1004" y="547"/>
                  </a:cubicBezTo>
                  <a:cubicBezTo>
                    <a:pt x="791" y="395"/>
                    <a:pt x="578" y="243"/>
                    <a:pt x="335" y="122"/>
                  </a:cubicBezTo>
                  <a:cubicBezTo>
                    <a:pt x="244" y="61"/>
                    <a:pt x="153" y="31"/>
                    <a:pt x="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8"/>
            <p:cNvSpPr/>
            <p:nvPr/>
          </p:nvSpPr>
          <p:spPr>
            <a:xfrm>
              <a:off x="4933500" y="2416950"/>
              <a:ext cx="300925" cy="67450"/>
            </a:xfrm>
            <a:custGeom>
              <a:rect b="b" l="l" r="r" t="t"/>
              <a:pathLst>
                <a:path extrusionOk="0" h="2698" w="12037">
                  <a:moveTo>
                    <a:pt x="5000" y="0"/>
                  </a:moveTo>
                  <a:cubicBezTo>
                    <a:pt x="4348" y="0"/>
                    <a:pt x="3692" y="74"/>
                    <a:pt x="3070" y="235"/>
                  </a:cubicBezTo>
                  <a:cubicBezTo>
                    <a:pt x="2401" y="418"/>
                    <a:pt x="1763" y="752"/>
                    <a:pt x="1216" y="1208"/>
                  </a:cubicBezTo>
                  <a:cubicBezTo>
                    <a:pt x="851" y="1512"/>
                    <a:pt x="517" y="1846"/>
                    <a:pt x="274" y="2241"/>
                  </a:cubicBezTo>
                  <a:cubicBezTo>
                    <a:pt x="152" y="2363"/>
                    <a:pt x="61" y="2515"/>
                    <a:pt x="0" y="2697"/>
                  </a:cubicBezTo>
                  <a:cubicBezTo>
                    <a:pt x="365" y="2181"/>
                    <a:pt x="821" y="1694"/>
                    <a:pt x="1307" y="1299"/>
                  </a:cubicBezTo>
                  <a:cubicBezTo>
                    <a:pt x="1854" y="904"/>
                    <a:pt x="2462" y="600"/>
                    <a:pt x="3100" y="418"/>
                  </a:cubicBezTo>
                  <a:cubicBezTo>
                    <a:pt x="3722" y="256"/>
                    <a:pt x="4361" y="182"/>
                    <a:pt x="4991" y="182"/>
                  </a:cubicBezTo>
                  <a:cubicBezTo>
                    <a:pt x="5193" y="182"/>
                    <a:pt x="5394" y="190"/>
                    <a:pt x="5593" y="205"/>
                  </a:cubicBezTo>
                  <a:cubicBezTo>
                    <a:pt x="7143" y="266"/>
                    <a:pt x="8663" y="448"/>
                    <a:pt x="10152" y="752"/>
                  </a:cubicBezTo>
                  <a:cubicBezTo>
                    <a:pt x="10730" y="843"/>
                    <a:pt x="11216" y="965"/>
                    <a:pt x="11520" y="1026"/>
                  </a:cubicBezTo>
                  <a:cubicBezTo>
                    <a:pt x="11702" y="1086"/>
                    <a:pt x="11854" y="1117"/>
                    <a:pt x="12037" y="1117"/>
                  </a:cubicBezTo>
                  <a:cubicBezTo>
                    <a:pt x="11885" y="1056"/>
                    <a:pt x="11733" y="995"/>
                    <a:pt x="11550" y="965"/>
                  </a:cubicBezTo>
                  <a:cubicBezTo>
                    <a:pt x="11246" y="874"/>
                    <a:pt x="10791" y="722"/>
                    <a:pt x="10213" y="600"/>
                  </a:cubicBezTo>
                  <a:cubicBezTo>
                    <a:pt x="8693" y="266"/>
                    <a:pt x="7173" y="83"/>
                    <a:pt x="5623" y="22"/>
                  </a:cubicBezTo>
                  <a:cubicBezTo>
                    <a:pt x="5417" y="8"/>
                    <a:pt x="5208" y="0"/>
                    <a:pt x="50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8"/>
            <p:cNvSpPr/>
            <p:nvPr/>
          </p:nvSpPr>
          <p:spPr>
            <a:xfrm>
              <a:off x="4289850" y="2289025"/>
              <a:ext cx="645950" cy="299550"/>
            </a:xfrm>
            <a:custGeom>
              <a:rect b="b" l="l" r="r" t="t"/>
              <a:pathLst>
                <a:path extrusionOk="0" h="11982" w="25838">
                  <a:moveTo>
                    <a:pt x="3245" y="1"/>
                  </a:moveTo>
                  <a:cubicBezTo>
                    <a:pt x="2510" y="1"/>
                    <a:pt x="1779" y="143"/>
                    <a:pt x="1095" y="428"/>
                  </a:cubicBezTo>
                  <a:cubicBezTo>
                    <a:pt x="822" y="550"/>
                    <a:pt x="548" y="702"/>
                    <a:pt x="274" y="884"/>
                  </a:cubicBezTo>
                  <a:cubicBezTo>
                    <a:pt x="183" y="945"/>
                    <a:pt x="92" y="1006"/>
                    <a:pt x="1" y="1097"/>
                  </a:cubicBezTo>
                  <a:cubicBezTo>
                    <a:pt x="366" y="854"/>
                    <a:pt x="730" y="671"/>
                    <a:pt x="1126" y="489"/>
                  </a:cubicBezTo>
                  <a:cubicBezTo>
                    <a:pt x="1746" y="241"/>
                    <a:pt x="2408" y="117"/>
                    <a:pt x="3075" y="117"/>
                  </a:cubicBezTo>
                  <a:cubicBezTo>
                    <a:pt x="3552" y="117"/>
                    <a:pt x="4031" y="180"/>
                    <a:pt x="4499" y="307"/>
                  </a:cubicBezTo>
                  <a:cubicBezTo>
                    <a:pt x="5259" y="489"/>
                    <a:pt x="5989" y="854"/>
                    <a:pt x="6566" y="1401"/>
                  </a:cubicBezTo>
                  <a:cubicBezTo>
                    <a:pt x="7235" y="2009"/>
                    <a:pt x="7843" y="2708"/>
                    <a:pt x="8329" y="3468"/>
                  </a:cubicBezTo>
                  <a:cubicBezTo>
                    <a:pt x="8907" y="4319"/>
                    <a:pt x="9515" y="5139"/>
                    <a:pt x="10153" y="5930"/>
                  </a:cubicBezTo>
                  <a:cubicBezTo>
                    <a:pt x="10852" y="6781"/>
                    <a:pt x="11642" y="7571"/>
                    <a:pt x="12463" y="8270"/>
                  </a:cubicBezTo>
                  <a:cubicBezTo>
                    <a:pt x="14165" y="9760"/>
                    <a:pt x="15989" y="10945"/>
                    <a:pt x="17874" y="11553"/>
                  </a:cubicBezTo>
                  <a:cubicBezTo>
                    <a:pt x="18755" y="11826"/>
                    <a:pt x="19667" y="11978"/>
                    <a:pt x="20609" y="11978"/>
                  </a:cubicBezTo>
                  <a:cubicBezTo>
                    <a:pt x="20661" y="11980"/>
                    <a:pt x="20712" y="11981"/>
                    <a:pt x="20763" y="11981"/>
                  </a:cubicBezTo>
                  <a:cubicBezTo>
                    <a:pt x="21529" y="11981"/>
                    <a:pt x="22266" y="11769"/>
                    <a:pt x="22950" y="11371"/>
                  </a:cubicBezTo>
                  <a:cubicBezTo>
                    <a:pt x="23497" y="11006"/>
                    <a:pt x="23983" y="10519"/>
                    <a:pt x="24348" y="9972"/>
                  </a:cubicBezTo>
                  <a:cubicBezTo>
                    <a:pt x="24713" y="9486"/>
                    <a:pt x="24986" y="9091"/>
                    <a:pt x="25199" y="8726"/>
                  </a:cubicBezTo>
                  <a:lnTo>
                    <a:pt x="25685" y="7936"/>
                  </a:lnTo>
                  <a:cubicBezTo>
                    <a:pt x="25746" y="7845"/>
                    <a:pt x="25807" y="7723"/>
                    <a:pt x="25837" y="7632"/>
                  </a:cubicBezTo>
                  <a:lnTo>
                    <a:pt x="25837" y="7632"/>
                  </a:lnTo>
                  <a:cubicBezTo>
                    <a:pt x="25776" y="7723"/>
                    <a:pt x="25716" y="7814"/>
                    <a:pt x="25655" y="7905"/>
                  </a:cubicBezTo>
                  <a:lnTo>
                    <a:pt x="25138" y="8696"/>
                  </a:lnTo>
                  <a:cubicBezTo>
                    <a:pt x="24895" y="9030"/>
                    <a:pt x="24621" y="9456"/>
                    <a:pt x="24287" y="9912"/>
                  </a:cubicBezTo>
                  <a:cubicBezTo>
                    <a:pt x="23892" y="10459"/>
                    <a:pt x="23406" y="10915"/>
                    <a:pt x="22858" y="11249"/>
                  </a:cubicBezTo>
                  <a:cubicBezTo>
                    <a:pt x="22232" y="11619"/>
                    <a:pt x="21499" y="11829"/>
                    <a:pt x="20759" y="11829"/>
                  </a:cubicBezTo>
                  <a:cubicBezTo>
                    <a:pt x="20709" y="11829"/>
                    <a:pt x="20659" y="11828"/>
                    <a:pt x="20609" y="11826"/>
                  </a:cubicBezTo>
                  <a:cubicBezTo>
                    <a:pt x="19697" y="11826"/>
                    <a:pt x="18785" y="11675"/>
                    <a:pt x="17904" y="11371"/>
                  </a:cubicBezTo>
                  <a:cubicBezTo>
                    <a:pt x="16080" y="10793"/>
                    <a:pt x="14287" y="9577"/>
                    <a:pt x="12585" y="8118"/>
                  </a:cubicBezTo>
                  <a:cubicBezTo>
                    <a:pt x="11794" y="7419"/>
                    <a:pt x="11035" y="6629"/>
                    <a:pt x="10305" y="5808"/>
                  </a:cubicBezTo>
                  <a:cubicBezTo>
                    <a:pt x="9667" y="5018"/>
                    <a:pt x="9059" y="4228"/>
                    <a:pt x="8512" y="3377"/>
                  </a:cubicBezTo>
                  <a:cubicBezTo>
                    <a:pt x="7995" y="2586"/>
                    <a:pt x="7387" y="1887"/>
                    <a:pt x="6688" y="1279"/>
                  </a:cubicBezTo>
                  <a:cubicBezTo>
                    <a:pt x="6080" y="732"/>
                    <a:pt x="5351" y="337"/>
                    <a:pt x="4560" y="155"/>
                  </a:cubicBezTo>
                  <a:cubicBezTo>
                    <a:pt x="4127" y="52"/>
                    <a:pt x="3685" y="1"/>
                    <a:pt x="32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8"/>
            <p:cNvSpPr/>
            <p:nvPr/>
          </p:nvSpPr>
          <p:spPr>
            <a:xfrm>
              <a:off x="4371175" y="2231775"/>
              <a:ext cx="155800" cy="59600"/>
            </a:xfrm>
            <a:custGeom>
              <a:rect b="b" l="l" r="r" t="t"/>
              <a:pathLst>
                <a:path extrusionOk="0" h="2384" w="6232">
                  <a:moveTo>
                    <a:pt x="5938" y="0"/>
                  </a:moveTo>
                  <a:cubicBezTo>
                    <a:pt x="5701" y="0"/>
                    <a:pt x="5465" y="22"/>
                    <a:pt x="5228" y="43"/>
                  </a:cubicBezTo>
                  <a:cubicBezTo>
                    <a:pt x="3617" y="195"/>
                    <a:pt x="2067" y="803"/>
                    <a:pt x="760" y="1745"/>
                  </a:cubicBezTo>
                  <a:cubicBezTo>
                    <a:pt x="487" y="1958"/>
                    <a:pt x="243" y="2171"/>
                    <a:pt x="0" y="2384"/>
                  </a:cubicBezTo>
                  <a:lnTo>
                    <a:pt x="213" y="2232"/>
                  </a:lnTo>
                  <a:cubicBezTo>
                    <a:pt x="335" y="2110"/>
                    <a:pt x="547" y="1958"/>
                    <a:pt x="791" y="1776"/>
                  </a:cubicBezTo>
                  <a:cubicBezTo>
                    <a:pt x="2098" y="834"/>
                    <a:pt x="3617" y="256"/>
                    <a:pt x="5228" y="74"/>
                  </a:cubicBezTo>
                  <a:cubicBezTo>
                    <a:pt x="5532" y="43"/>
                    <a:pt x="5775" y="13"/>
                    <a:pt x="5958" y="13"/>
                  </a:cubicBezTo>
                  <a:lnTo>
                    <a:pt x="6231" y="13"/>
                  </a:lnTo>
                  <a:cubicBezTo>
                    <a:pt x="6133" y="4"/>
                    <a:pt x="6035" y="0"/>
                    <a:pt x="593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8"/>
            <p:cNvSpPr/>
            <p:nvPr/>
          </p:nvSpPr>
          <p:spPr>
            <a:xfrm>
              <a:off x="4520875" y="2324025"/>
              <a:ext cx="158075" cy="76025"/>
            </a:xfrm>
            <a:custGeom>
              <a:rect b="b" l="l" r="r" t="t"/>
              <a:pathLst>
                <a:path extrusionOk="0" h="3041" w="6323">
                  <a:moveTo>
                    <a:pt x="6322" y="1"/>
                  </a:moveTo>
                  <a:lnTo>
                    <a:pt x="6322" y="1"/>
                  </a:lnTo>
                  <a:cubicBezTo>
                    <a:pt x="5988" y="31"/>
                    <a:pt x="5623" y="92"/>
                    <a:pt x="5289" y="153"/>
                  </a:cubicBezTo>
                  <a:cubicBezTo>
                    <a:pt x="4468" y="305"/>
                    <a:pt x="3648" y="578"/>
                    <a:pt x="2888" y="943"/>
                  </a:cubicBezTo>
                  <a:cubicBezTo>
                    <a:pt x="2128" y="1308"/>
                    <a:pt x="1398" y="1764"/>
                    <a:pt x="760" y="2311"/>
                  </a:cubicBezTo>
                  <a:cubicBezTo>
                    <a:pt x="487" y="2554"/>
                    <a:pt x="243" y="2797"/>
                    <a:pt x="0" y="3040"/>
                  </a:cubicBezTo>
                  <a:lnTo>
                    <a:pt x="213" y="2858"/>
                  </a:lnTo>
                  <a:cubicBezTo>
                    <a:pt x="335" y="2736"/>
                    <a:pt x="547" y="2554"/>
                    <a:pt x="790" y="2341"/>
                  </a:cubicBezTo>
                  <a:cubicBezTo>
                    <a:pt x="1429" y="1794"/>
                    <a:pt x="2158" y="1338"/>
                    <a:pt x="2918" y="973"/>
                  </a:cubicBezTo>
                  <a:cubicBezTo>
                    <a:pt x="3678" y="609"/>
                    <a:pt x="4468" y="335"/>
                    <a:pt x="5289" y="183"/>
                  </a:cubicBezTo>
                  <a:cubicBezTo>
                    <a:pt x="5623" y="122"/>
                    <a:pt x="5867" y="62"/>
                    <a:pt x="6049" y="31"/>
                  </a:cubicBezTo>
                  <a:lnTo>
                    <a:pt x="6322"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8"/>
            <p:cNvSpPr/>
            <p:nvPr/>
          </p:nvSpPr>
          <p:spPr>
            <a:xfrm>
              <a:off x="4672075" y="2375700"/>
              <a:ext cx="78300" cy="164925"/>
            </a:xfrm>
            <a:custGeom>
              <a:rect b="b" l="l" r="r" t="t"/>
              <a:pathLst>
                <a:path extrusionOk="0" h="6597" w="3132">
                  <a:moveTo>
                    <a:pt x="3132" y="1"/>
                  </a:moveTo>
                  <a:cubicBezTo>
                    <a:pt x="3131" y="1"/>
                    <a:pt x="2797" y="305"/>
                    <a:pt x="2372" y="821"/>
                  </a:cubicBezTo>
                  <a:cubicBezTo>
                    <a:pt x="1764" y="1460"/>
                    <a:pt x="1217" y="2189"/>
                    <a:pt x="791" y="2949"/>
                  </a:cubicBezTo>
                  <a:cubicBezTo>
                    <a:pt x="335" y="3739"/>
                    <a:pt x="92" y="4590"/>
                    <a:pt x="31" y="5502"/>
                  </a:cubicBezTo>
                  <a:cubicBezTo>
                    <a:pt x="1" y="5776"/>
                    <a:pt x="1" y="6019"/>
                    <a:pt x="62" y="6293"/>
                  </a:cubicBezTo>
                  <a:cubicBezTo>
                    <a:pt x="31" y="6019"/>
                    <a:pt x="31" y="5776"/>
                    <a:pt x="62" y="5502"/>
                  </a:cubicBezTo>
                  <a:cubicBezTo>
                    <a:pt x="123" y="4621"/>
                    <a:pt x="396" y="3739"/>
                    <a:pt x="852" y="2979"/>
                  </a:cubicBezTo>
                  <a:cubicBezTo>
                    <a:pt x="1278" y="2220"/>
                    <a:pt x="1794" y="1490"/>
                    <a:pt x="2402" y="821"/>
                  </a:cubicBezTo>
                  <a:lnTo>
                    <a:pt x="2919" y="244"/>
                  </a:lnTo>
                  <a:lnTo>
                    <a:pt x="3132" y="1"/>
                  </a:lnTo>
                  <a:close/>
                  <a:moveTo>
                    <a:pt x="62" y="6293"/>
                  </a:moveTo>
                  <a:cubicBezTo>
                    <a:pt x="62" y="6375"/>
                    <a:pt x="62" y="6457"/>
                    <a:pt x="84" y="6494"/>
                  </a:cubicBezTo>
                  <a:lnTo>
                    <a:pt x="84" y="6494"/>
                  </a:lnTo>
                  <a:cubicBezTo>
                    <a:pt x="75" y="6426"/>
                    <a:pt x="62" y="6353"/>
                    <a:pt x="62" y="6293"/>
                  </a:cubicBezTo>
                  <a:close/>
                  <a:moveTo>
                    <a:pt x="84" y="6494"/>
                  </a:moveTo>
                  <a:cubicBezTo>
                    <a:pt x="89" y="6530"/>
                    <a:pt x="92" y="6565"/>
                    <a:pt x="92" y="6597"/>
                  </a:cubicBezTo>
                  <a:lnTo>
                    <a:pt x="92" y="6505"/>
                  </a:lnTo>
                  <a:cubicBezTo>
                    <a:pt x="89" y="6502"/>
                    <a:pt x="86" y="6499"/>
                    <a:pt x="84" y="649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8"/>
            <p:cNvSpPr/>
            <p:nvPr/>
          </p:nvSpPr>
          <p:spPr>
            <a:xfrm>
              <a:off x="4836225" y="2393175"/>
              <a:ext cx="5350" cy="51700"/>
            </a:xfrm>
            <a:custGeom>
              <a:rect b="b" l="l" r="r" t="t"/>
              <a:pathLst>
                <a:path extrusionOk="0" h="2068" w="214">
                  <a:moveTo>
                    <a:pt x="183" y="1"/>
                  </a:moveTo>
                  <a:lnTo>
                    <a:pt x="183" y="1"/>
                  </a:lnTo>
                  <a:cubicBezTo>
                    <a:pt x="152" y="92"/>
                    <a:pt x="122" y="183"/>
                    <a:pt x="92" y="305"/>
                  </a:cubicBezTo>
                  <a:cubicBezTo>
                    <a:pt x="0" y="791"/>
                    <a:pt x="0" y="1277"/>
                    <a:pt x="122" y="1764"/>
                  </a:cubicBezTo>
                  <a:cubicBezTo>
                    <a:pt x="152" y="1885"/>
                    <a:pt x="183" y="1977"/>
                    <a:pt x="213" y="2068"/>
                  </a:cubicBezTo>
                  <a:cubicBezTo>
                    <a:pt x="213" y="2068"/>
                    <a:pt x="183" y="1946"/>
                    <a:pt x="152" y="1764"/>
                  </a:cubicBezTo>
                  <a:cubicBezTo>
                    <a:pt x="31" y="1277"/>
                    <a:pt x="31" y="791"/>
                    <a:pt x="122" y="305"/>
                  </a:cubicBezTo>
                  <a:cubicBezTo>
                    <a:pt x="152" y="123"/>
                    <a:pt x="183" y="1"/>
                    <a:pt x="18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8"/>
            <p:cNvSpPr/>
            <p:nvPr/>
          </p:nvSpPr>
          <p:spPr>
            <a:xfrm>
              <a:off x="4805075" y="2453225"/>
              <a:ext cx="66125" cy="107150"/>
            </a:xfrm>
            <a:custGeom>
              <a:rect b="b" l="l" r="r" t="t"/>
              <a:pathLst>
                <a:path extrusionOk="0" h="4286" w="2645">
                  <a:moveTo>
                    <a:pt x="0" y="0"/>
                  </a:moveTo>
                  <a:cubicBezTo>
                    <a:pt x="0" y="0"/>
                    <a:pt x="0" y="35"/>
                    <a:pt x="13" y="104"/>
                  </a:cubicBezTo>
                  <a:lnTo>
                    <a:pt x="13" y="104"/>
                  </a:lnTo>
                  <a:cubicBezTo>
                    <a:pt x="9" y="69"/>
                    <a:pt x="5" y="35"/>
                    <a:pt x="0" y="0"/>
                  </a:cubicBezTo>
                  <a:close/>
                  <a:moveTo>
                    <a:pt x="13" y="104"/>
                  </a:moveTo>
                  <a:cubicBezTo>
                    <a:pt x="40" y="313"/>
                    <a:pt x="70" y="525"/>
                    <a:pt x="122" y="760"/>
                  </a:cubicBezTo>
                  <a:cubicBezTo>
                    <a:pt x="426" y="1945"/>
                    <a:pt x="1094" y="3040"/>
                    <a:pt x="2037" y="3830"/>
                  </a:cubicBezTo>
                  <a:cubicBezTo>
                    <a:pt x="2207" y="4000"/>
                    <a:pt x="2403" y="4143"/>
                    <a:pt x="2601" y="4261"/>
                  </a:cubicBezTo>
                  <a:lnTo>
                    <a:pt x="2601" y="4261"/>
                  </a:lnTo>
                  <a:cubicBezTo>
                    <a:pt x="2571" y="4242"/>
                    <a:pt x="2525" y="4211"/>
                    <a:pt x="2462" y="4164"/>
                  </a:cubicBezTo>
                  <a:cubicBezTo>
                    <a:pt x="2310" y="4043"/>
                    <a:pt x="2189" y="3921"/>
                    <a:pt x="2037" y="3800"/>
                  </a:cubicBezTo>
                  <a:cubicBezTo>
                    <a:pt x="1125" y="2979"/>
                    <a:pt x="456" y="1915"/>
                    <a:pt x="152" y="730"/>
                  </a:cubicBezTo>
                  <a:cubicBezTo>
                    <a:pt x="91" y="517"/>
                    <a:pt x="91" y="304"/>
                    <a:pt x="31" y="182"/>
                  </a:cubicBezTo>
                  <a:cubicBezTo>
                    <a:pt x="23" y="153"/>
                    <a:pt x="17" y="126"/>
                    <a:pt x="13" y="104"/>
                  </a:cubicBezTo>
                  <a:close/>
                  <a:moveTo>
                    <a:pt x="2601" y="4261"/>
                  </a:moveTo>
                  <a:cubicBezTo>
                    <a:pt x="2630" y="4279"/>
                    <a:pt x="2645" y="4286"/>
                    <a:pt x="2645" y="4286"/>
                  </a:cubicBezTo>
                  <a:cubicBezTo>
                    <a:pt x="2630" y="4278"/>
                    <a:pt x="2616" y="4269"/>
                    <a:pt x="2601" y="426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8"/>
            <p:cNvSpPr/>
            <p:nvPr/>
          </p:nvSpPr>
          <p:spPr>
            <a:xfrm>
              <a:off x="4924375" y="2370375"/>
              <a:ext cx="71450" cy="57025"/>
            </a:xfrm>
            <a:custGeom>
              <a:rect b="b" l="l" r="r" t="t"/>
              <a:pathLst>
                <a:path extrusionOk="0" h="2281" w="2858">
                  <a:moveTo>
                    <a:pt x="0" y="1"/>
                  </a:moveTo>
                  <a:lnTo>
                    <a:pt x="0" y="1"/>
                  </a:lnTo>
                  <a:cubicBezTo>
                    <a:pt x="0" y="1"/>
                    <a:pt x="152" y="183"/>
                    <a:pt x="395" y="426"/>
                  </a:cubicBezTo>
                  <a:cubicBezTo>
                    <a:pt x="699" y="730"/>
                    <a:pt x="1034" y="1034"/>
                    <a:pt x="1399" y="1338"/>
                  </a:cubicBezTo>
                  <a:cubicBezTo>
                    <a:pt x="1733" y="1612"/>
                    <a:pt x="2098" y="1855"/>
                    <a:pt x="2493" y="2098"/>
                  </a:cubicBezTo>
                  <a:cubicBezTo>
                    <a:pt x="2649" y="2177"/>
                    <a:pt x="2774" y="2239"/>
                    <a:pt x="2858" y="2281"/>
                  </a:cubicBezTo>
                  <a:lnTo>
                    <a:pt x="2493" y="2068"/>
                  </a:lnTo>
                  <a:cubicBezTo>
                    <a:pt x="2128" y="1825"/>
                    <a:pt x="1733" y="1582"/>
                    <a:pt x="1399" y="1308"/>
                  </a:cubicBezTo>
                  <a:cubicBezTo>
                    <a:pt x="1034" y="1004"/>
                    <a:pt x="699" y="730"/>
                    <a:pt x="395" y="396"/>
                  </a:cubicBezTo>
                  <a:lnTo>
                    <a:pt x="122" y="92"/>
                  </a:lnTo>
                  <a:lnTo>
                    <a:pt x="0"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8"/>
            <p:cNvSpPr/>
            <p:nvPr/>
          </p:nvSpPr>
          <p:spPr>
            <a:xfrm>
              <a:off x="5078625" y="2325550"/>
              <a:ext cx="12175" cy="91225"/>
            </a:xfrm>
            <a:custGeom>
              <a:rect b="b" l="l" r="r" t="t"/>
              <a:pathLst>
                <a:path extrusionOk="0" h="3649" w="487">
                  <a:moveTo>
                    <a:pt x="1" y="1"/>
                  </a:moveTo>
                  <a:lnTo>
                    <a:pt x="92" y="426"/>
                  </a:lnTo>
                  <a:cubicBezTo>
                    <a:pt x="153" y="730"/>
                    <a:pt x="244" y="1216"/>
                    <a:pt x="335" y="1733"/>
                  </a:cubicBezTo>
                  <a:cubicBezTo>
                    <a:pt x="396" y="2250"/>
                    <a:pt x="457" y="2736"/>
                    <a:pt x="457" y="3071"/>
                  </a:cubicBezTo>
                  <a:cubicBezTo>
                    <a:pt x="457" y="3223"/>
                    <a:pt x="457" y="3405"/>
                    <a:pt x="457" y="3496"/>
                  </a:cubicBezTo>
                  <a:lnTo>
                    <a:pt x="457" y="3648"/>
                  </a:lnTo>
                  <a:cubicBezTo>
                    <a:pt x="457" y="3648"/>
                    <a:pt x="487" y="3587"/>
                    <a:pt x="487" y="3466"/>
                  </a:cubicBezTo>
                  <a:lnTo>
                    <a:pt x="487" y="3071"/>
                  </a:lnTo>
                  <a:cubicBezTo>
                    <a:pt x="457" y="2615"/>
                    <a:pt x="426" y="2159"/>
                    <a:pt x="365" y="1733"/>
                  </a:cubicBezTo>
                  <a:cubicBezTo>
                    <a:pt x="274" y="1186"/>
                    <a:pt x="183" y="730"/>
                    <a:pt x="122" y="396"/>
                  </a:cubicBezTo>
                  <a:cubicBezTo>
                    <a:pt x="61" y="244"/>
                    <a:pt x="61" y="92"/>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8"/>
            <p:cNvSpPr/>
            <p:nvPr/>
          </p:nvSpPr>
          <p:spPr>
            <a:xfrm>
              <a:off x="5192600" y="2351400"/>
              <a:ext cx="16000" cy="76750"/>
            </a:xfrm>
            <a:custGeom>
              <a:rect b="b" l="l" r="r" t="t"/>
              <a:pathLst>
                <a:path extrusionOk="0" h="3070" w="640">
                  <a:moveTo>
                    <a:pt x="639" y="0"/>
                  </a:moveTo>
                  <a:lnTo>
                    <a:pt x="609" y="122"/>
                  </a:lnTo>
                  <a:cubicBezTo>
                    <a:pt x="609" y="243"/>
                    <a:pt x="579" y="365"/>
                    <a:pt x="579" y="456"/>
                  </a:cubicBezTo>
                  <a:cubicBezTo>
                    <a:pt x="548" y="730"/>
                    <a:pt x="487" y="1125"/>
                    <a:pt x="396" y="1550"/>
                  </a:cubicBezTo>
                  <a:cubicBezTo>
                    <a:pt x="305" y="1976"/>
                    <a:pt x="214" y="2371"/>
                    <a:pt x="123" y="2644"/>
                  </a:cubicBezTo>
                  <a:cubicBezTo>
                    <a:pt x="92" y="2736"/>
                    <a:pt x="62" y="2857"/>
                    <a:pt x="31" y="2948"/>
                  </a:cubicBezTo>
                  <a:cubicBezTo>
                    <a:pt x="31" y="3009"/>
                    <a:pt x="1" y="3040"/>
                    <a:pt x="1" y="3070"/>
                  </a:cubicBezTo>
                  <a:cubicBezTo>
                    <a:pt x="1" y="3070"/>
                    <a:pt x="1" y="3070"/>
                    <a:pt x="62" y="2979"/>
                  </a:cubicBezTo>
                  <a:cubicBezTo>
                    <a:pt x="92" y="2857"/>
                    <a:pt x="123" y="2736"/>
                    <a:pt x="153" y="2644"/>
                  </a:cubicBezTo>
                  <a:cubicBezTo>
                    <a:pt x="244" y="2371"/>
                    <a:pt x="335" y="1976"/>
                    <a:pt x="427" y="1550"/>
                  </a:cubicBezTo>
                  <a:cubicBezTo>
                    <a:pt x="518" y="1125"/>
                    <a:pt x="579" y="760"/>
                    <a:pt x="609" y="456"/>
                  </a:cubicBezTo>
                  <a:cubicBezTo>
                    <a:pt x="609" y="365"/>
                    <a:pt x="639" y="243"/>
                    <a:pt x="639" y="122"/>
                  </a:cubicBezTo>
                  <a:cubicBezTo>
                    <a:pt x="639" y="91"/>
                    <a:pt x="639" y="30"/>
                    <a:pt x="63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8"/>
            <p:cNvSpPr/>
            <p:nvPr/>
          </p:nvSpPr>
          <p:spPr>
            <a:xfrm>
              <a:off x="5289125" y="2399250"/>
              <a:ext cx="6100" cy="30425"/>
            </a:xfrm>
            <a:custGeom>
              <a:rect b="b" l="l" r="r" t="t"/>
              <a:pathLst>
                <a:path extrusionOk="0" h="1217" w="244">
                  <a:moveTo>
                    <a:pt x="243" y="1"/>
                  </a:moveTo>
                  <a:lnTo>
                    <a:pt x="243" y="1"/>
                  </a:lnTo>
                  <a:cubicBezTo>
                    <a:pt x="183" y="183"/>
                    <a:pt x="152" y="396"/>
                    <a:pt x="122" y="609"/>
                  </a:cubicBezTo>
                  <a:cubicBezTo>
                    <a:pt x="61" y="822"/>
                    <a:pt x="31" y="1034"/>
                    <a:pt x="0" y="1217"/>
                  </a:cubicBezTo>
                  <a:cubicBezTo>
                    <a:pt x="61" y="1034"/>
                    <a:pt x="122" y="822"/>
                    <a:pt x="152" y="609"/>
                  </a:cubicBezTo>
                  <a:cubicBezTo>
                    <a:pt x="183" y="427"/>
                    <a:pt x="243" y="214"/>
                    <a:pt x="24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8"/>
            <p:cNvSpPr/>
            <p:nvPr/>
          </p:nvSpPr>
          <p:spPr>
            <a:xfrm>
              <a:off x="5422100" y="2430425"/>
              <a:ext cx="2300" cy="44100"/>
            </a:xfrm>
            <a:custGeom>
              <a:rect b="b" l="l" r="r" t="t"/>
              <a:pathLst>
                <a:path extrusionOk="0" h="1764" w="92">
                  <a:moveTo>
                    <a:pt x="61" y="0"/>
                  </a:moveTo>
                  <a:cubicBezTo>
                    <a:pt x="61" y="0"/>
                    <a:pt x="61" y="31"/>
                    <a:pt x="61" y="61"/>
                  </a:cubicBezTo>
                  <a:lnTo>
                    <a:pt x="61" y="243"/>
                  </a:lnTo>
                  <a:lnTo>
                    <a:pt x="61" y="882"/>
                  </a:lnTo>
                  <a:cubicBezTo>
                    <a:pt x="61" y="1069"/>
                    <a:pt x="61" y="1238"/>
                    <a:pt x="47" y="1375"/>
                  </a:cubicBezTo>
                  <a:lnTo>
                    <a:pt x="47" y="1375"/>
                  </a:lnTo>
                  <a:cubicBezTo>
                    <a:pt x="71" y="1209"/>
                    <a:pt x="92" y="1055"/>
                    <a:pt x="92" y="882"/>
                  </a:cubicBezTo>
                  <a:lnTo>
                    <a:pt x="92" y="243"/>
                  </a:lnTo>
                  <a:cubicBezTo>
                    <a:pt x="92" y="152"/>
                    <a:pt x="92" y="61"/>
                    <a:pt x="61" y="0"/>
                  </a:cubicBezTo>
                  <a:close/>
                  <a:moveTo>
                    <a:pt x="47" y="1375"/>
                  </a:moveTo>
                  <a:lnTo>
                    <a:pt x="47" y="1375"/>
                  </a:lnTo>
                  <a:cubicBezTo>
                    <a:pt x="42" y="1412"/>
                    <a:pt x="36" y="1451"/>
                    <a:pt x="31" y="1490"/>
                  </a:cubicBezTo>
                  <a:cubicBezTo>
                    <a:pt x="38" y="1455"/>
                    <a:pt x="43" y="1416"/>
                    <a:pt x="47" y="1375"/>
                  </a:cubicBezTo>
                  <a:close/>
                  <a:moveTo>
                    <a:pt x="31" y="1490"/>
                  </a:moveTo>
                  <a:lnTo>
                    <a:pt x="31" y="1490"/>
                  </a:lnTo>
                  <a:cubicBezTo>
                    <a:pt x="0" y="1642"/>
                    <a:pt x="0" y="1763"/>
                    <a:pt x="0" y="1763"/>
                  </a:cubicBezTo>
                  <a:cubicBezTo>
                    <a:pt x="31" y="1672"/>
                    <a:pt x="31" y="1581"/>
                    <a:pt x="31" y="149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8"/>
            <p:cNvSpPr/>
            <p:nvPr/>
          </p:nvSpPr>
          <p:spPr>
            <a:xfrm>
              <a:off x="5082425" y="2425100"/>
              <a:ext cx="367050" cy="140900"/>
            </a:xfrm>
            <a:custGeom>
              <a:rect b="b" l="l" r="r" t="t"/>
              <a:pathLst>
                <a:path extrusionOk="0" h="5636" w="14682">
                  <a:moveTo>
                    <a:pt x="14606" y="3138"/>
                  </a:moveTo>
                  <a:lnTo>
                    <a:pt x="14606" y="3138"/>
                  </a:lnTo>
                  <a:cubicBezTo>
                    <a:pt x="14611" y="3156"/>
                    <a:pt x="14616" y="3174"/>
                    <a:pt x="14621" y="3192"/>
                  </a:cubicBezTo>
                  <a:lnTo>
                    <a:pt x="14682" y="3162"/>
                  </a:lnTo>
                  <a:cubicBezTo>
                    <a:pt x="14657" y="3153"/>
                    <a:pt x="14632" y="3146"/>
                    <a:pt x="14606" y="3138"/>
                  </a:cubicBezTo>
                  <a:close/>
                  <a:moveTo>
                    <a:pt x="730" y="0"/>
                  </a:moveTo>
                  <a:cubicBezTo>
                    <a:pt x="244" y="882"/>
                    <a:pt x="1" y="1885"/>
                    <a:pt x="1" y="2918"/>
                  </a:cubicBezTo>
                  <a:lnTo>
                    <a:pt x="912" y="2918"/>
                  </a:lnTo>
                  <a:cubicBezTo>
                    <a:pt x="1095" y="4195"/>
                    <a:pt x="2250" y="5198"/>
                    <a:pt x="3527" y="5441"/>
                  </a:cubicBezTo>
                  <a:cubicBezTo>
                    <a:pt x="4089" y="5562"/>
                    <a:pt x="4564" y="5635"/>
                    <a:pt x="5020" y="5635"/>
                  </a:cubicBezTo>
                  <a:cubicBezTo>
                    <a:pt x="5598" y="5635"/>
                    <a:pt x="6147" y="5517"/>
                    <a:pt x="6809" y="5228"/>
                  </a:cubicBezTo>
                  <a:cubicBezTo>
                    <a:pt x="8055" y="4681"/>
                    <a:pt x="9666" y="3830"/>
                    <a:pt x="10882" y="3405"/>
                  </a:cubicBezTo>
                  <a:cubicBezTo>
                    <a:pt x="11668" y="3136"/>
                    <a:pt x="12490" y="2953"/>
                    <a:pt x="13296" y="2953"/>
                  </a:cubicBezTo>
                  <a:cubicBezTo>
                    <a:pt x="13741" y="2953"/>
                    <a:pt x="14181" y="3009"/>
                    <a:pt x="14606" y="3138"/>
                  </a:cubicBezTo>
                  <a:lnTo>
                    <a:pt x="14606" y="3138"/>
                  </a:lnTo>
                  <a:cubicBezTo>
                    <a:pt x="14158" y="1527"/>
                    <a:pt x="12475" y="484"/>
                    <a:pt x="10821" y="213"/>
                  </a:cubicBezTo>
                  <a:cubicBezTo>
                    <a:pt x="10389" y="144"/>
                    <a:pt x="9956" y="115"/>
                    <a:pt x="9523" y="115"/>
                  </a:cubicBezTo>
                  <a:cubicBezTo>
                    <a:pt x="8254" y="115"/>
                    <a:pt x="6984" y="358"/>
                    <a:pt x="5715" y="517"/>
                  </a:cubicBezTo>
                  <a:cubicBezTo>
                    <a:pt x="5087" y="597"/>
                    <a:pt x="4438" y="656"/>
                    <a:pt x="3793" y="656"/>
                  </a:cubicBezTo>
                  <a:cubicBezTo>
                    <a:pt x="2721" y="656"/>
                    <a:pt x="1660" y="494"/>
                    <a:pt x="73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8"/>
            <p:cNvSpPr/>
            <p:nvPr/>
          </p:nvSpPr>
          <p:spPr>
            <a:xfrm>
              <a:off x="5104475" y="2434975"/>
              <a:ext cx="18250" cy="63100"/>
            </a:xfrm>
            <a:custGeom>
              <a:rect b="b" l="l" r="r" t="t"/>
              <a:pathLst>
                <a:path extrusionOk="0" h="2524" w="730">
                  <a:moveTo>
                    <a:pt x="730" y="1"/>
                  </a:moveTo>
                  <a:lnTo>
                    <a:pt x="730" y="1"/>
                  </a:lnTo>
                  <a:cubicBezTo>
                    <a:pt x="638" y="92"/>
                    <a:pt x="578" y="213"/>
                    <a:pt x="517" y="335"/>
                  </a:cubicBezTo>
                  <a:cubicBezTo>
                    <a:pt x="395" y="608"/>
                    <a:pt x="274" y="912"/>
                    <a:pt x="182" y="1216"/>
                  </a:cubicBezTo>
                  <a:cubicBezTo>
                    <a:pt x="91" y="1490"/>
                    <a:pt x="61" y="1824"/>
                    <a:pt x="30" y="2128"/>
                  </a:cubicBezTo>
                  <a:cubicBezTo>
                    <a:pt x="0" y="2250"/>
                    <a:pt x="0" y="2371"/>
                    <a:pt x="30" y="2523"/>
                  </a:cubicBezTo>
                  <a:cubicBezTo>
                    <a:pt x="61" y="2371"/>
                    <a:pt x="61" y="2250"/>
                    <a:pt x="61" y="2128"/>
                  </a:cubicBezTo>
                  <a:cubicBezTo>
                    <a:pt x="122" y="1824"/>
                    <a:pt x="182" y="1520"/>
                    <a:pt x="274" y="1216"/>
                  </a:cubicBezTo>
                  <a:cubicBezTo>
                    <a:pt x="334" y="912"/>
                    <a:pt x="456" y="639"/>
                    <a:pt x="578" y="365"/>
                  </a:cubicBezTo>
                  <a:cubicBezTo>
                    <a:pt x="638" y="244"/>
                    <a:pt x="669" y="122"/>
                    <a:pt x="7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8"/>
            <p:cNvSpPr/>
            <p:nvPr/>
          </p:nvSpPr>
          <p:spPr>
            <a:xfrm>
              <a:off x="5083200" y="2476200"/>
              <a:ext cx="23575" cy="3625"/>
            </a:xfrm>
            <a:custGeom>
              <a:rect b="b" l="l" r="r" t="t"/>
              <a:pathLst>
                <a:path extrusionOk="0" h="145" w="943">
                  <a:moveTo>
                    <a:pt x="243" y="1"/>
                  </a:moveTo>
                  <a:cubicBezTo>
                    <a:pt x="160" y="1"/>
                    <a:pt x="76" y="8"/>
                    <a:pt x="0" y="23"/>
                  </a:cubicBezTo>
                  <a:cubicBezTo>
                    <a:pt x="152" y="84"/>
                    <a:pt x="304" y="84"/>
                    <a:pt x="486" y="84"/>
                  </a:cubicBezTo>
                  <a:cubicBezTo>
                    <a:pt x="638" y="115"/>
                    <a:pt x="790" y="145"/>
                    <a:pt x="942" y="145"/>
                  </a:cubicBezTo>
                  <a:cubicBezTo>
                    <a:pt x="790" y="84"/>
                    <a:pt x="638" y="23"/>
                    <a:pt x="486" y="23"/>
                  </a:cubicBezTo>
                  <a:cubicBezTo>
                    <a:pt x="410" y="8"/>
                    <a:pt x="327" y="1"/>
                    <a:pt x="2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8"/>
            <p:cNvSpPr/>
            <p:nvPr/>
          </p:nvSpPr>
          <p:spPr>
            <a:xfrm>
              <a:off x="5090775" y="2446000"/>
              <a:ext cx="20550" cy="8000"/>
            </a:xfrm>
            <a:custGeom>
              <a:rect b="b" l="l" r="r" t="t"/>
              <a:pathLst>
                <a:path extrusionOk="0" h="320" w="822">
                  <a:moveTo>
                    <a:pt x="157" y="0"/>
                  </a:moveTo>
                  <a:cubicBezTo>
                    <a:pt x="105" y="0"/>
                    <a:pt x="53" y="5"/>
                    <a:pt x="1" y="15"/>
                  </a:cubicBezTo>
                  <a:cubicBezTo>
                    <a:pt x="1" y="46"/>
                    <a:pt x="183" y="46"/>
                    <a:pt x="427" y="137"/>
                  </a:cubicBezTo>
                  <a:cubicBezTo>
                    <a:pt x="639" y="228"/>
                    <a:pt x="822" y="319"/>
                    <a:pt x="822" y="319"/>
                  </a:cubicBezTo>
                  <a:cubicBezTo>
                    <a:pt x="645" y="118"/>
                    <a:pt x="407" y="0"/>
                    <a:pt x="1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8"/>
            <p:cNvSpPr/>
            <p:nvPr/>
          </p:nvSpPr>
          <p:spPr>
            <a:xfrm>
              <a:off x="5105975" y="2427000"/>
              <a:ext cx="346550" cy="138475"/>
            </a:xfrm>
            <a:custGeom>
              <a:rect b="b" l="l" r="r" t="t"/>
              <a:pathLst>
                <a:path extrusionOk="0" h="5539" w="13862">
                  <a:moveTo>
                    <a:pt x="8183" y="0"/>
                  </a:moveTo>
                  <a:cubicBezTo>
                    <a:pt x="7381" y="0"/>
                    <a:pt x="6578" y="84"/>
                    <a:pt x="5776" y="259"/>
                  </a:cubicBezTo>
                  <a:cubicBezTo>
                    <a:pt x="4864" y="441"/>
                    <a:pt x="3952" y="532"/>
                    <a:pt x="3010" y="532"/>
                  </a:cubicBezTo>
                  <a:lnTo>
                    <a:pt x="1977" y="532"/>
                  </a:lnTo>
                  <a:cubicBezTo>
                    <a:pt x="1977" y="532"/>
                    <a:pt x="2341" y="563"/>
                    <a:pt x="3040" y="563"/>
                  </a:cubicBezTo>
                  <a:cubicBezTo>
                    <a:pt x="3952" y="563"/>
                    <a:pt x="4895" y="502"/>
                    <a:pt x="5806" y="320"/>
                  </a:cubicBezTo>
                  <a:cubicBezTo>
                    <a:pt x="6576" y="166"/>
                    <a:pt x="7355" y="89"/>
                    <a:pt x="8138" y="89"/>
                  </a:cubicBezTo>
                  <a:cubicBezTo>
                    <a:pt x="8747" y="89"/>
                    <a:pt x="9359" y="135"/>
                    <a:pt x="9971" y="228"/>
                  </a:cubicBezTo>
                  <a:cubicBezTo>
                    <a:pt x="10791" y="350"/>
                    <a:pt x="11551" y="654"/>
                    <a:pt x="12250" y="1140"/>
                  </a:cubicBezTo>
                  <a:cubicBezTo>
                    <a:pt x="12955" y="1640"/>
                    <a:pt x="13490" y="2338"/>
                    <a:pt x="13772" y="3153"/>
                  </a:cubicBezTo>
                  <a:lnTo>
                    <a:pt x="13772" y="3153"/>
                  </a:lnTo>
                  <a:cubicBezTo>
                    <a:pt x="13424" y="3012"/>
                    <a:pt x="13050" y="2902"/>
                    <a:pt x="12676" y="2873"/>
                  </a:cubicBezTo>
                  <a:cubicBezTo>
                    <a:pt x="12606" y="2871"/>
                    <a:pt x="12536" y="2870"/>
                    <a:pt x="12466" y="2870"/>
                  </a:cubicBezTo>
                  <a:cubicBezTo>
                    <a:pt x="11564" y="2870"/>
                    <a:pt x="10665" y="3051"/>
                    <a:pt x="9819" y="3390"/>
                  </a:cubicBezTo>
                  <a:cubicBezTo>
                    <a:pt x="8968" y="3663"/>
                    <a:pt x="8117" y="4028"/>
                    <a:pt x="7296" y="4393"/>
                  </a:cubicBezTo>
                  <a:cubicBezTo>
                    <a:pt x="6931" y="4575"/>
                    <a:pt x="6536" y="4757"/>
                    <a:pt x="6171" y="4940"/>
                  </a:cubicBezTo>
                  <a:cubicBezTo>
                    <a:pt x="5806" y="5092"/>
                    <a:pt x="5442" y="5244"/>
                    <a:pt x="5077" y="5335"/>
                  </a:cubicBezTo>
                  <a:cubicBezTo>
                    <a:pt x="4634" y="5431"/>
                    <a:pt x="4192" y="5491"/>
                    <a:pt x="3742" y="5491"/>
                  </a:cubicBezTo>
                  <a:cubicBezTo>
                    <a:pt x="3481" y="5491"/>
                    <a:pt x="3217" y="5471"/>
                    <a:pt x="2949" y="5426"/>
                  </a:cubicBezTo>
                  <a:cubicBezTo>
                    <a:pt x="2372" y="5365"/>
                    <a:pt x="1825" y="5152"/>
                    <a:pt x="1338" y="4818"/>
                  </a:cubicBezTo>
                  <a:cubicBezTo>
                    <a:pt x="974" y="4575"/>
                    <a:pt x="670" y="4271"/>
                    <a:pt x="426" y="3906"/>
                  </a:cubicBezTo>
                  <a:cubicBezTo>
                    <a:pt x="244" y="3572"/>
                    <a:pt x="92" y="3207"/>
                    <a:pt x="1" y="2842"/>
                  </a:cubicBezTo>
                  <a:lnTo>
                    <a:pt x="1" y="2842"/>
                  </a:lnTo>
                  <a:cubicBezTo>
                    <a:pt x="1" y="2843"/>
                    <a:pt x="1" y="2964"/>
                    <a:pt x="62" y="3146"/>
                  </a:cubicBezTo>
                  <a:cubicBezTo>
                    <a:pt x="153" y="3420"/>
                    <a:pt x="244" y="3663"/>
                    <a:pt x="396" y="3906"/>
                  </a:cubicBezTo>
                  <a:cubicBezTo>
                    <a:pt x="639" y="4271"/>
                    <a:pt x="943" y="4605"/>
                    <a:pt x="1308" y="4849"/>
                  </a:cubicBezTo>
                  <a:cubicBezTo>
                    <a:pt x="1794" y="5183"/>
                    <a:pt x="2372" y="5396"/>
                    <a:pt x="2949" y="5487"/>
                  </a:cubicBezTo>
                  <a:cubicBezTo>
                    <a:pt x="3211" y="5521"/>
                    <a:pt x="3478" y="5538"/>
                    <a:pt x="3745" y="5538"/>
                  </a:cubicBezTo>
                  <a:cubicBezTo>
                    <a:pt x="4191" y="5538"/>
                    <a:pt x="4640" y="5491"/>
                    <a:pt x="5077" y="5396"/>
                  </a:cubicBezTo>
                  <a:cubicBezTo>
                    <a:pt x="5472" y="5274"/>
                    <a:pt x="5837" y="5152"/>
                    <a:pt x="6202" y="5000"/>
                  </a:cubicBezTo>
                  <a:cubicBezTo>
                    <a:pt x="6566" y="4849"/>
                    <a:pt x="6961" y="4636"/>
                    <a:pt x="7326" y="4453"/>
                  </a:cubicBezTo>
                  <a:cubicBezTo>
                    <a:pt x="8147" y="4089"/>
                    <a:pt x="8998" y="3724"/>
                    <a:pt x="9819" y="3450"/>
                  </a:cubicBezTo>
                  <a:cubicBezTo>
                    <a:pt x="10731" y="3086"/>
                    <a:pt x="11703" y="2934"/>
                    <a:pt x="12645" y="2934"/>
                  </a:cubicBezTo>
                  <a:cubicBezTo>
                    <a:pt x="13041" y="2964"/>
                    <a:pt x="13436" y="3086"/>
                    <a:pt x="13801" y="3268"/>
                  </a:cubicBezTo>
                  <a:lnTo>
                    <a:pt x="13861" y="3298"/>
                  </a:lnTo>
                  <a:lnTo>
                    <a:pt x="13861" y="3207"/>
                  </a:lnTo>
                  <a:cubicBezTo>
                    <a:pt x="13557" y="2326"/>
                    <a:pt x="13010" y="1596"/>
                    <a:pt x="12281" y="1049"/>
                  </a:cubicBezTo>
                  <a:cubicBezTo>
                    <a:pt x="11582" y="593"/>
                    <a:pt x="10791" y="259"/>
                    <a:pt x="9971" y="137"/>
                  </a:cubicBezTo>
                  <a:cubicBezTo>
                    <a:pt x="9375" y="47"/>
                    <a:pt x="8779" y="0"/>
                    <a:pt x="8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8"/>
            <p:cNvSpPr/>
            <p:nvPr/>
          </p:nvSpPr>
          <p:spPr>
            <a:xfrm>
              <a:off x="5143975" y="2441825"/>
              <a:ext cx="18275" cy="114000"/>
            </a:xfrm>
            <a:custGeom>
              <a:rect b="b" l="l" r="r" t="t"/>
              <a:pathLst>
                <a:path extrusionOk="0" h="4560" w="731">
                  <a:moveTo>
                    <a:pt x="730" y="0"/>
                  </a:moveTo>
                  <a:cubicBezTo>
                    <a:pt x="700" y="31"/>
                    <a:pt x="669" y="91"/>
                    <a:pt x="639" y="152"/>
                  </a:cubicBezTo>
                  <a:cubicBezTo>
                    <a:pt x="578" y="304"/>
                    <a:pt x="487" y="456"/>
                    <a:pt x="457" y="608"/>
                  </a:cubicBezTo>
                  <a:cubicBezTo>
                    <a:pt x="61" y="1672"/>
                    <a:pt x="1" y="2797"/>
                    <a:pt x="213" y="3921"/>
                  </a:cubicBezTo>
                  <a:cubicBezTo>
                    <a:pt x="244" y="4073"/>
                    <a:pt x="305" y="4225"/>
                    <a:pt x="335" y="4407"/>
                  </a:cubicBezTo>
                  <a:cubicBezTo>
                    <a:pt x="365" y="4438"/>
                    <a:pt x="396" y="4499"/>
                    <a:pt x="396" y="4559"/>
                  </a:cubicBezTo>
                  <a:cubicBezTo>
                    <a:pt x="426" y="4559"/>
                    <a:pt x="335" y="4316"/>
                    <a:pt x="274" y="3891"/>
                  </a:cubicBezTo>
                  <a:cubicBezTo>
                    <a:pt x="183" y="3344"/>
                    <a:pt x="153" y="2797"/>
                    <a:pt x="183" y="2249"/>
                  </a:cubicBezTo>
                  <a:cubicBezTo>
                    <a:pt x="213" y="1702"/>
                    <a:pt x="335" y="1155"/>
                    <a:pt x="487" y="638"/>
                  </a:cubicBezTo>
                  <a:cubicBezTo>
                    <a:pt x="639" y="243"/>
                    <a:pt x="730" y="0"/>
                    <a:pt x="73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8"/>
            <p:cNvSpPr/>
            <p:nvPr/>
          </p:nvSpPr>
          <p:spPr>
            <a:xfrm>
              <a:off x="5235925" y="2500325"/>
              <a:ext cx="13700" cy="53225"/>
            </a:xfrm>
            <a:custGeom>
              <a:rect b="b" l="l" r="r" t="t"/>
              <a:pathLst>
                <a:path extrusionOk="0" h="2129" w="548">
                  <a:moveTo>
                    <a:pt x="31" y="1"/>
                  </a:moveTo>
                  <a:cubicBezTo>
                    <a:pt x="1" y="92"/>
                    <a:pt x="1" y="213"/>
                    <a:pt x="31" y="335"/>
                  </a:cubicBezTo>
                  <a:cubicBezTo>
                    <a:pt x="61" y="578"/>
                    <a:pt x="92" y="821"/>
                    <a:pt x="153" y="1095"/>
                  </a:cubicBezTo>
                  <a:cubicBezTo>
                    <a:pt x="244" y="1399"/>
                    <a:pt x="335" y="1642"/>
                    <a:pt x="396" y="1855"/>
                  </a:cubicBezTo>
                  <a:cubicBezTo>
                    <a:pt x="426" y="1946"/>
                    <a:pt x="487" y="2037"/>
                    <a:pt x="517" y="2128"/>
                  </a:cubicBezTo>
                  <a:cubicBezTo>
                    <a:pt x="548" y="2128"/>
                    <a:pt x="396" y="1672"/>
                    <a:pt x="244" y="1064"/>
                  </a:cubicBezTo>
                  <a:cubicBezTo>
                    <a:pt x="183" y="791"/>
                    <a:pt x="122" y="517"/>
                    <a:pt x="92" y="305"/>
                  </a:cubicBezTo>
                  <a:cubicBezTo>
                    <a:pt x="61" y="213"/>
                    <a:pt x="61" y="92"/>
                    <a:pt x="3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8"/>
            <p:cNvSpPr/>
            <p:nvPr/>
          </p:nvSpPr>
          <p:spPr>
            <a:xfrm>
              <a:off x="5223000" y="2467650"/>
              <a:ext cx="5350" cy="31175"/>
            </a:xfrm>
            <a:custGeom>
              <a:rect b="b" l="l" r="r" t="t"/>
              <a:pathLst>
                <a:path extrusionOk="0" h="1247" w="214">
                  <a:moveTo>
                    <a:pt x="92" y="1"/>
                  </a:moveTo>
                  <a:cubicBezTo>
                    <a:pt x="1" y="426"/>
                    <a:pt x="31" y="852"/>
                    <a:pt x="183" y="1247"/>
                  </a:cubicBezTo>
                  <a:cubicBezTo>
                    <a:pt x="214" y="1247"/>
                    <a:pt x="153" y="973"/>
                    <a:pt x="122" y="639"/>
                  </a:cubicBezTo>
                  <a:cubicBezTo>
                    <a:pt x="122" y="426"/>
                    <a:pt x="92" y="213"/>
                    <a:pt x="9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8"/>
            <p:cNvSpPr/>
            <p:nvPr/>
          </p:nvSpPr>
          <p:spPr>
            <a:xfrm>
              <a:off x="5238200" y="2434975"/>
              <a:ext cx="7625" cy="28900"/>
            </a:xfrm>
            <a:custGeom>
              <a:rect b="b" l="l" r="r" t="t"/>
              <a:pathLst>
                <a:path extrusionOk="0" h="1156" w="305">
                  <a:moveTo>
                    <a:pt x="274" y="1"/>
                  </a:moveTo>
                  <a:lnTo>
                    <a:pt x="274" y="1"/>
                  </a:lnTo>
                  <a:cubicBezTo>
                    <a:pt x="153" y="153"/>
                    <a:pt x="92" y="335"/>
                    <a:pt x="62" y="548"/>
                  </a:cubicBezTo>
                  <a:cubicBezTo>
                    <a:pt x="1" y="730"/>
                    <a:pt x="1" y="943"/>
                    <a:pt x="62" y="1156"/>
                  </a:cubicBezTo>
                  <a:cubicBezTo>
                    <a:pt x="92" y="1156"/>
                    <a:pt x="92" y="882"/>
                    <a:pt x="153" y="548"/>
                  </a:cubicBezTo>
                  <a:cubicBezTo>
                    <a:pt x="183" y="244"/>
                    <a:pt x="305" y="1"/>
                    <a:pt x="27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8"/>
            <p:cNvSpPr/>
            <p:nvPr/>
          </p:nvSpPr>
          <p:spPr>
            <a:xfrm>
              <a:off x="5302025" y="2428900"/>
              <a:ext cx="9150" cy="24350"/>
            </a:xfrm>
            <a:custGeom>
              <a:rect b="b" l="l" r="r" t="t"/>
              <a:pathLst>
                <a:path extrusionOk="0" h="974" w="366">
                  <a:moveTo>
                    <a:pt x="92" y="0"/>
                  </a:moveTo>
                  <a:cubicBezTo>
                    <a:pt x="1" y="335"/>
                    <a:pt x="92" y="699"/>
                    <a:pt x="335" y="973"/>
                  </a:cubicBezTo>
                  <a:cubicBezTo>
                    <a:pt x="366" y="973"/>
                    <a:pt x="244" y="760"/>
                    <a:pt x="183" y="517"/>
                  </a:cubicBezTo>
                  <a:cubicBezTo>
                    <a:pt x="92" y="244"/>
                    <a:pt x="123" y="0"/>
                    <a:pt x="9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8"/>
            <p:cNvSpPr/>
            <p:nvPr/>
          </p:nvSpPr>
          <p:spPr>
            <a:xfrm>
              <a:off x="5337000" y="2448650"/>
              <a:ext cx="25100" cy="57775"/>
            </a:xfrm>
            <a:custGeom>
              <a:rect b="b" l="l" r="r" t="t"/>
              <a:pathLst>
                <a:path extrusionOk="0" h="2311" w="1004">
                  <a:moveTo>
                    <a:pt x="0" y="1"/>
                  </a:moveTo>
                  <a:cubicBezTo>
                    <a:pt x="0" y="122"/>
                    <a:pt x="31" y="244"/>
                    <a:pt x="61" y="365"/>
                  </a:cubicBezTo>
                  <a:cubicBezTo>
                    <a:pt x="152" y="669"/>
                    <a:pt x="243" y="943"/>
                    <a:pt x="365" y="1217"/>
                  </a:cubicBezTo>
                  <a:cubicBezTo>
                    <a:pt x="487" y="1490"/>
                    <a:pt x="608" y="1764"/>
                    <a:pt x="760" y="2007"/>
                  </a:cubicBezTo>
                  <a:cubicBezTo>
                    <a:pt x="821" y="2128"/>
                    <a:pt x="912" y="2220"/>
                    <a:pt x="1003" y="2311"/>
                  </a:cubicBezTo>
                  <a:cubicBezTo>
                    <a:pt x="942" y="2189"/>
                    <a:pt x="882" y="2068"/>
                    <a:pt x="821" y="1976"/>
                  </a:cubicBezTo>
                  <a:cubicBezTo>
                    <a:pt x="699" y="1764"/>
                    <a:pt x="578" y="1490"/>
                    <a:pt x="426" y="1186"/>
                  </a:cubicBezTo>
                  <a:cubicBezTo>
                    <a:pt x="304" y="852"/>
                    <a:pt x="183" y="548"/>
                    <a:pt x="122" y="335"/>
                  </a:cubicBezTo>
                  <a:cubicBezTo>
                    <a:pt x="91" y="213"/>
                    <a:pt x="61" y="92"/>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8"/>
            <p:cNvSpPr/>
            <p:nvPr/>
          </p:nvSpPr>
          <p:spPr>
            <a:xfrm>
              <a:off x="5368900" y="2437250"/>
              <a:ext cx="6875" cy="8400"/>
            </a:xfrm>
            <a:custGeom>
              <a:rect b="b" l="l" r="r" t="t"/>
              <a:pathLst>
                <a:path extrusionOk="0" h="336" w="275">
                  <a:moveTo>
                    <a:pt x="274" y="1"/>
                  </a:moveTo>
                  <a:lnTo>
                    <a:pt x="274" y="1"/>
                  </a:lnTo>
                  <a:cubicBezTo>
                    <a:pt x="274" y="1"/>
                    <a:pt x="153" y="31"/>
                    <a:pt x="92" y="122"/>
                  </a:cubicBezTo>
                  <a:cubicBezTo>
                    <a:pt x="31" y="244"/>
                    <a:pt x="1" y="335"/>
                    <a:pt x="31" y="335"/>
                  </a:cubicBezTo>
                  <a:cubicBezTo>
                    <a:pt x="62" y="335"/>
                    <a:pt x="92" y="274"/>
                    <a:pt x="153" y="183"/>
                  </a:cubicBezTo>
                  <a:cubicBezTo>
                    <a:pt x="244" y="92"/>
                    <a:pt x="274" y="31"/>
                    <a:pt x="27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8"/>
            <p:cNvSpPr/>
            <p:nvPr/>
          </p:nvSpPr>
          <p:spPr>
            <a:xfrm>
              <a:off x="5115900" y="2485775"/>
              <a:ext cx="335100" cy="53475"/>
            </a:xfrm>
            <a:custGeom>
              <a:rect b="b" l="l" r="r" t="t"/>
              <a:pathLst>
                <a:path extrusionOk="0" h="2139" w="13404">
                  <a:moveTo>
                    <a:pt x="11670" y="53"/>
                  </a:moveTo>
                  <a:lnTo>
                    <a:pt x="11670" y="53"/>
                  </a:lnTo>
                  <a:cubicBezTo>
                    <a:pt x="12120" y="127"/>
                    <a:pt x="12588" y="301"/>
                    <a:pt x="12978" y="552"/>
                  </a:cubicBezTo>
                  <a:cubicBezTo>
                    <a:pt x="12999" y="565"/>
                    <a:pt x="13021" y="578"/>
                    <a:pt x="13042" y="592"/>
                  </a:cubicBezTo>
                  <a:lnTo>
                    <a:pt x="13042" y="592"/>
                  </a:lnTo>
                  <a:cubicBezTo>
                    <a:pt x="12629" y="311"/>
                    <a:pt x="12168" y="123"/>
                    <a:pt x="11670" y="53"/>
                  </a:cubicBezTo>
                  <a:close/>
                  <a:moveTo>
                    <a:pt x="13042" y="592"/>
                  </a:moveTo>
                  <a:lnTo>
                    <a:pt x="13042" y="592"/>
                  </a:lnTo>
                  <a:cubicBezTo>
                    <a:pt x="13071" y="612"/>
                    <a:pt x="13099" y="632"/>
                    <a:pt x="13127" y="652"/>
                  </a:cubicBezTo>
                  <a:lnTo>
                    <a:pt x="13127" y="652"/>
                  </a:lnTo>
                  <a:cubicBezTo>
                    <a:pt x="13099" y="631"/>
                    <a:pt x="13071" y="611"/>
                    <a:pt x="13042" y="592"/>
                  </a:cubicBezTo>
                  <a:close/>
                  <a:moveTo>
                    <a:pt x="13127" y="652"/>
                  </a:moveTo>
                  <a:lnTo>
                    <a:pt x="13127" y="652"/>
                  </a:lnTo>
                  <a:cubicBezTo>
                    <a:pt x="13217" y="720"/>
                    <a:pt x="13304" y="798"/>
                    <a:pt x="13380" y="888"/>
                  </a:cubicBezTo>
                  <a:lnTo>
                    <a:pt x="13380" y="888"/>
                  </a:lnTo>
                  <a:cubicBezTo>
                    <a:pt x="13357" y="857"/>
                    <a:pt x="13335" y="818"/>
                    <a:pt x="13312" y="795"/>
                  </a:cubicBezTo>
                  <a:cubicBezTo>
                    <a:pt x="13252" y="746"/>
                    <a:pt x="13190" y="698"/>
                    <a:pt x="13127" y="652"/>
                  </a:cubicBezTo>
                  <a:close/>
                  <a:moveTo>
                    <a:pt x="13380" y="888"/>
                  </a:moveTo>
                  <a:cubicBezTo>
                    <a:pt x="13388" y="899"/>
                    <a:pt x="13396" y="909"/>
                    <a:pt x="13404" y="917"/>
                  </a:cubicBezTo>
                  <a:cubicBezTo>
                    <a:pt x="13396" y="907"/>
                    <a:pt x="13388" y="898"/>
                    <a:pt x="13380" y="888"/>
                  </a:cubicBezTo>
                  <a:close/>
                  <a:moveTo>
                    <a:pt x="10950" y="1"/>
                  </a:moveTo>
                  <a:cubicBezTo>
                    <a:pt x="10373" y="1"/>
                    <a:pt x="9813" y="98"/>
                    <a:pt x="9270" y="279"/>
                  </a:cubicBezTo>
                  <a:cubicBezTo>
                    <a:pt x="8388" y="583"/>
                    <a:pt x="7537" y="917"/>
                    <a:pt x="6686" y="1342"/>
                  </a:cubicBezTo>
                  <a:cubicBezTo>
                    <a:pt x="5865" y="1738"/>
                    <a:pt x="4954" y="1981"/>
                    <a:pt x="4042" y="2102"/>
                  </a:cubicBezTo>
                  <a:cubicBezTo>
                    <a:pt x="4984" y="2011"/>
                    <a:pt x="5865" y="1768"/>
                    <a:pt x="6716" y="1342"/>
                  </a:cubicBezTo>
                  <a:cubicBezTo>
                    <a:pt x="7537" y="947"/>
                    <a:pt x="8419" y="583"/>
                    <a:pt x="9300" y="279"/>
                  </a:cubicBezTo>
                  <a:cubicBezTo>
                    <a:pt x="9834" y="93"/>
                    <a:pt x="10421" y="14"/>
                    <a:pt x="10994" y="14"/>
                  </a:cubicBezTo>
                  <a:cubicBezTo>
                    <a:pt x="11171" y="14"/>
                    <a:pt x="11347" y="21"/>
                    <a:pt x="11519" y="35"/>
                  </a:cubicBezTo>
                  <a:cubicBezTo>
                    <a:pt x="11570" y="40"/>
                    <a:pt x="11620" y="46"/>
                    <a:pt x="11670" y="53"/>
                  </a:cubicBezTo>
                  <a:lnTo>
                    <a:pt x="11670" y="53"/>
                  </a:lnTo>
                  <a:cubicBezTo>
                    <a:pt x="11630" y="46"/>
                    <a:pt x="11589" y="40"/>
                    <a:pt x="11549" y="35"/>
                  </a:cubicBezTo>
                  <a:cubicBezTo>
                    <a:pt x="11348" y="12"/>
                    <a:pt x="11148" y="1"/>
                    <a:pt x="10950" y="1"/>
                  </a:cubicBezTo>
                  <a:close/>
                  <a:moveTo>
                    <a:pt x="1" y="1131"/>
                  </a:moveTo>
                  <a:lnTo>
                    <a:pt x="1" y="1131"/>
                  </a:lnTo>
                  <a:cubicBezTo>
                    <a:pt x="62" y="1192"/>
                    <a:pt x="183" y="1252"/>
                    <a:pt x="333" y="1342"/>
                  </a:cubicBezTo>
                  <a:cubicBezTo>
                    <a:pt x="789" y="1586"/>
                    <a:pt x="1276" y="1798"/>
                    <a:pt x="1762" y="1920"/>
                  </a:cubicBezTo>
                  <a:cubicBezTo>
                    <a:pt x="2318" y="2053"/>
                    <a:pt x="2875" y="2138"/>
                    <a:pt x="3431" y="2138"/>
                  </a:cubicBezTo>
                  <a:cubicBezTo>
                    <a:pt x="3634" y="2138"/>
                    <a:pt x="3838" y="2127"/>
                    <a:pt x="4042" y="2102"/>
                  </a:cubicBezTo>
                  <a:lnTo>
                    <a:pt x="4042" y="2102"/>
                  </a:lnTo>
                  <a:cubicBezTo>
                    <a:pt x="3869" y="2115"/>
                    <a:pt x="3696" y="2121"/>
                    <a:pt x="3523" y="2121"/>
                  </a:cubicBezTo>
                  <a:cubicBezTo>
                    <a:pt x="2422" y="2121"/>
                    <a:pt x="1336" y="1868"/>
                    <a:pt x="364" y="1342"/>
                  </a:cubicBezTo>
                  <a:cubicBezTo>
                    <a:pt x="183" y="1252"/>
                    <a:pt x="62" y="1192"/>
                    <a:pt x="1" y="113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8"/>
            <p:cNvSpPr/>
            <p:nvPr/>
          </p:nvSpPr>
          <p:spPr>
            <a:xfrm>
              <a:off x="5111300" y="2463850"/>
              <a:ext cx="181650" cy="20550"/>
            </a:xfrm>
            <a:custGeom>
              <a:rect b="b" l="l" r="r" t="t"/>
              <a:pathLst>
                <a:path extrusionOk="0" h="822" w="7266">
                  <a:moveTo>
                    <a:pt x="7265" y="1"/>
                  </a:moveTo>
                  <a:lnTo>
                    <a:pt x="6961" y="92"/>
                  </a:lnTo>
                  <a:cubicBezTo>
                    <a:pt x="6779" y="153"/>
                    <a:pt x="6536" y="244"/>
                    <a:pt x="6201" y="365"/>
                  </a:cubicBezTo>
                  <a:cubicBezTo>
                    <a:pt x="5381" y="639"/>
                    <a:pt x="4499" y="791"/>
                    <a:pt x="3618" y="791"/>
                  </a:cubicBezTo>
                  <a:cubicBezTo>
                    <a:pt x="2767" y="760"/>
                    <a:pt x="1885" y="609"/>
                    <a:pt x="1034" y="365"/>
                  </a:cubicBezTo>
                  <a:lnTo>
                    <a:pt x="274" y="122"/>
                  </a:lnTo>
                  <a:lnTo>
                    <a:pt x="1" y="61"/>
                  </a:lnTo>
                  <a:lnTo>
                    <a:pt x="1" y="61"/>
                  </a:lnTo>
                  <a:cubicBezTo>
                    <a:pt x="1" y="61"/>
                    <a:pt x="396" y="183"/>
                    <a:pt x="1034" y="396"/>
                  </a:cubicBezTo>
                  <a:cubicBezTo>
                    <a:pt x="1885" y="639"/>
                    <a:pt x="2767" y="791"/>
                    <a:pt x="3618" y="821"/>
                  </a:cubicBezTo>
                  <a:cubicBezTo>
                    <a:pt x="4530" y="821"/>
                    <a:pt x="5381" y="669"/>
                    <a:pt x="6232" y="396"/>
                  </a:cubicBezTo>
                  <a:cubicBezTo>
                    <a:pt x="6566" y="274"/>
                    <a:pt x="6809" y="183"/>
                    <a:pt x="6992" y="122"/>
                  </a:cubicBezTo>
                  <a:cubicBezTo>
                    <a:pt x="7174" y="31"/>
                    <a:pt x="7265" y="1"/>
                    <a:pt x="726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8"/>
            <p:cNvSpPr/>
            <p:nvPr/>
          </p:nvSpPr>
          <p:spPr>
            <a:xfrm>
              <a:off x="5124975" y="2434950"/>
              <a:ext cx="264475" cy="18300"/>
            </a:xfrm>
            <a:custGeom>
              <a:rect b="b" l="l" r="r" t="t"/>
              <a:pathLst>
                <a:path extrusionOk="0" h="732" w="10579">
                  <a:moveTo>
                    <a:pt x="8031" y="0"/>
                  </a:moveTo>
                  <a:cubicBezTo>
                    <a:pt x="7826" y="0"/>
                    <a:pt x="7622" y="10"/>
                    <a:pt x="7417" y="32"/>
                  </a:cubicBezTo>
                  <a:cubicBezTo>
                    <a:pt x="6779" y="93"/>
                    <a:pt x="6080" y="245"/>
                    <a:pt x="5350" y="397"/>
                  </a:cubicBezTo>
                  <a:cubicBezTo>
                    <a:pt x="4638" y="536"/>
                    <a:pt x="3906" y="605"/>
                    <a:pt x="3177" y="605"/>
                  </a:cubicBezTo>
                  <a:cubicBezTo>
                    <a:pt x="2630" y="605"/>
                    <a:pt x="2085" y="566"/>
                    <a:pt x="1551" y="488"/>
                  </a:cubicBezTo>
                  <a:cubicBezTo>
                    <a:pt x="1065" y="427"/>
                    <a:pt x="669" y="366"/>
                    <a:pt x="396" y="306"/>
                  </a:cubicBezTo>
                  <a:lnTo>
                    <a:pt x="1" y="245"/>
                  </a:lnTo>
                  <a:lnTo>
                    <a:pt x="1" y="245"/>
                  </a:lnTo>
                  <a:cubicBezTo>
                    <a:pt x="1" y="245"/>
                    <a:pt x="578" y="397"/>
                    <a:pt x="1551" y="518"/>
                  </a:cubicBezTo>
                  <a:cubicBezTo>
                    <a:pt x="2085" y="596"/>
                    <a:pt x="2630" y="636"/>
                    <a:pt x="3177" y="636"/>
                  </a:cubicBezTo>
                  <a:cubicBezTo>
                    <a:pt x="3906" y="636"/>
                    <a:pt x="4638" y="566"/>
                    <a:pt x="5350" y="427"/>
                  </a:cubicBezTo>
                  <a:cubicBezTo>
                    <a:pt x="6080" y="275"/>
                    <a:pt x="6779" y="154"/>
                    <a:pt x="7417" y="93"/>
                  </a:cubicBezTo>
                  <a:cubicBezTo>
                    <a:pt x="7657" y="68"/>
                    <a:pt x="7891" y="53"/>
                    <a:pt x="8124" y="53"/>
                  </a:cubicBezTo>
                  <a:cubicBezTo>
                    <a:pt x="8453" y="53"/>
                    <a:pt x="8781" y="82"/>
                    <a:pt x="9119" y="154"/>
                  </a:cubicBezTo>
                  <a:cubicBezTo>
                    <a:pt x="9484" y="214"/>
                    <a:pt x="9849" y="336"/>
                    <a:pt x="10183" y="518"/>
                  </a:cubicBezTo>
                  <a:cubicBezTo>
                    <a:pt x="10305" y="579"/>
                    <a:pt x="10396" y="609"/>
                    <a:pt x="10457" y="670"/>
                  </a:cubicBezTo>
                  <a:lnTo>
                    <a:pt x="10578" y="731"/>
                  </a:lnTo>
                  <a:cubicBezTo>
                    <a:pt x="10457" y="640"/>
                    <a:pt x="10335" y="549"/>
                    <a:pt x="10214" y="488"/>
                  </a:cubicBezTo>
                  <a:cubicBezTo>
                    <a:pt x="9879" y="306"/>
                    <a:pt x="9515" y="184"/>
                    <a:pt x="9150" y="93"/>
                  </a:cubicBezTo>
                  <a:cubicBezTo>
                    <a:pt x="8777" y="34"/>
                    <a:pt x="8404" y="0"/>
                    <a:pt x="803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8"/>
            <p:cNvSpPr/>
            <p:nvPr/>
          </p:nvSpPr>
          <p:spPr>
            <a:xfrm>
              <a:off x="5213125" y="2446050"/>
              <a:ext cx="235600" cy="57350"/>
            </a:xfrm>
            <a:custGeom>
              <a:rect b="b" l="l" r="r" t="t"/>
              <a:pathLst>
                <a:path extrusionOk="0" h="2294" w="9424">
                  <a:moveTo>
                    <a:pt x="5646" y="1"/>
                  </a:moveTo>
                  <a:cubicBezTo>
                    <a:pt x="5385" y="1"/>
                    <a:pt x="5123" y="25"/>
                    <a:pt x="4864" y="74"/>
                  </a:cubicBezTo>
                  <a:cubicBezTo>
                    <a:pt x="4165" y="196"/>
                    <a:pt x="3496" y="469"/>
                    <a:pt x="2919" y="865"/>
                  </a:cubicBezTo>
                  <a:cubicBezTo>
                    <a:pt x="2372" y="1199"/>
                    <a:pt x="1885" y="1533"/>
                    <a:pt x="1460" y="1746"/>
                  </a:cubicBezTo>
                  <a:cubicBezTo>
                    <a:pt x="1004" y="1989"/>
                    <a:pt x="517" y="2141"/>
                    <a:pt x="1" y="2263"/>
                  </a:cubicBezTo>
                  <a:lnTo>
                    <a:pt x="122" y="2263"/>
                  </a:lnTo>
                  <a:cubicBezTo>
                    <a:pt x="213" y="2263"/>
                    <a:pt x="305" y="2232"/>
                    <a:pt x="426" y="2232"/>
                  </a:cubicBezTo>
                  <a:cubicBezTo>
                    <a:pt x="791" y="2141"/>
                    <a:pt x="1186" y="2020"/>
                    <a:pt x="1520" y="1837"/>
                  </a:cubicBezTo>
                  <a:cubicBezTo>
                    <a:pt x="1976" y="1624"/>
                    <a:pt x="2463" y="1321"/>
                    <a:pt x="3010" y="1017"/>
                  </a:cubicBezTo>
                  <a:cubicBezTo>
                    <a:pt x="3587" y="621"/>
                    <a:pt x="4226" y="378"/>
                    <a:pt x="4894" y="257"/>
                  </a:cubicBezTo>
                  <a:cubicBezTo>
                    <a:pt x="5164" y="210"/>
                    <a:pt x="5428" y="186"/>
                    <a:pt x="5690" y="186"/>
                  </a:cubicBezTo>
                  <a:cubicBezTo>
                    <a:pt x="6109" y="186"/>
                    <a:pt x="6520" y="247"/>
                    <a:pt x="6931" y="378"/>
                  </a:cubicBezTo>
                  <a:cubicBezTo>
                    <a:pt x="7448" y="530"/>
                    <a:pt x="7964" y="804"/>
                    <a:pt x="8390" y="1169"/>
                  </a:cubicBezTo>
                  <a:cubicBezTo>
                    <a:pt x="8785" y="1503"/>
                    <a:pt x="9119" y="1868"/>
                    <a:pt x="9423" y="2293"/>
                  </a:cubicBezTo>
                  <a:cubicBezTo>
                    <a:pt x="9393" y="2172"/>
                    <a:pt x="9302" y="2050"/>
                    <a:pt x="9241" y="1928"/>
                  </a:cubicBezTo>
                  <a:cubicBezTo>
                    <a:pt x="9028" y="1624"/>
                    <a:pt x="8755" y="1321"/>
                    <a:pt x="8481" y="1077"/>
                  </a:cubicBezTo>
                  <a:cubicBezTo>
                    <a:pt x="7682" y="375"/>
                    <a:pt x="6670" y="1"/>
                    <a:pt x="564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8"/>
            <p:cNvSpPr/>
            <p:nvPr/>
          </p:nvSpPr>
          <p:spPr>
            <a:xfrm>
              <a:off x="5200200" y="2454550"/>
              <a:ext cx="117050" cy="14150"/>
            </a:xfrm>
            <a:custGeom>
              <a:rect b="b" l="l" r="r" t="t"/>
              <a:pathLst>
                <a:path extrusionOk="0" h="566" w="4682">
                  <a:moveTo>
                    <a:pt x="4654" y="0"/>
                  </a:moveTo>
                  <a:cubicBezTo>
                    <a:pt x="4479" y="0"/>
                    <a:pt x="3512" y="286"/>
                    <a:pt x="2341" y="342"/>
                  </a:cubicBezTo>
                  <a:cubicBezTo>
                    <a:pt x="2024" y="364"/>
                    <a:pt x="1723" y="372"/>
                    <a:pt x="1449" y="372"/>
                  </a:cubicBezTo>
                  <a:cubicBezTo>
                    <a:pt x="792" y="372"/>
                    <a:pt x="291" y="327"/>
                    <a:pt x="93" y="327"/>
                  </a:cubicBezTo>
                  <a:cubicBezTo>
                    <a:pt x="33" y="327"/>
                    <a:pt x="1" y="331"/>
                    <a:pt x="1" y="342"/>
                  </a:cubicBezTo>
                  <a:cubicBezTo>
                    <a:pt x="533" y="491"/>
                    <a:pt x="1080" y="566"/>
                    <a:pt x="1631" y="566"/>
                  </a:cubicBezTo>
                  <a:cubicBezTo>
                    <a:pt x="1867" y="566"/>
                    <a:pt x="2104" y="552"/>
                    <a:pt x="2341" y="525"/>
                  </a:cubicBezTo>
                  <a:cubicBezTo>
                    <a:pt x="3162" y="494"/>
                    <a:pt x="3952" y="342"/>
                    <a:pt x="4682" y="8"/>
                  </a:cubicBezTo>
                  <a:cubicBezTo>
                    <a:pt x="4679" y="3"/>
                    <a:pt x="4670" y="0"/>
                    <a:pt x="46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8"/>
            <p:cNvSpPr/>
            <p:nvPr/>
          </p:nvSpPr>
          <p:spPr>
            <a:xfrm>
              <a:off x="4320250" y="2254800"/>
              <a:ext cx="949900" cy="295700"/>
            </a:xfrm>
            <a:custGeom>
              <a:rect b="b" l="l" r="r" t="t"/>
              <a:pathLst>
                <a:path extrusionOk="0" h="11828" w="37996">
                  <a:moveTo>
                    <a:pt x="1247" y="186"/>
                  </a:moveTo>
                  <a:cubicBezTo>
                    <a:pt x="821" y="277"/>
                    <a:pt x="396" y="399"/>
                    <a:pt x="1" y="612"/>
                  </a:cubicBezTo>
                  <a:cubicBezTo>
                    <a:pt x="396" y="429"/>
                    <a:pt x="821" y="277"/>
                    <a:pt x="1247" y="186"/>
                  </a:cubicBezTo>
                  <a:close/>
                  <a:moveTo>
                    <a:pt x="31551" y="5171"/>
                  </a:moveTo>
                  <a:lnTo>
                    <a:pt x="31551" y="5171"/>
                  </a:lnTo>
                  <a:cubicBezTo>
                    <a:pt x="33162" y="5262"/>
                    <a:pt x="34773" y="5597"/>
                    <a:pt x="36324" y="6174"/>
                  </a:cubicBezTo>
                  <a:cubicBezTo>
                    <a:pt x="36871" y="6356"/>
                    <a:pt x="37266" y="6539"/>
                    <a:pt x="37570" y="6660"/>
                  </a:cubicBezTo>
                  <a:lnTo>
                    <a:pt x="37995" y="6843"/>
                  </a:lnTo>
                  <a:cubicBezTo>
                    <a:pt x="37995" y="6843"/>
                    <a:pt x="37418" y="6569"/>
                    <a:pt x="36324" y="6144"/>
                  </a:cubicBezTo>
                  <a:cubicBezTo>
                    <a:pt x="34804" y="5566"/>
                    <a:pt x="33193" y="5232"/>
                    <a:pt x="31551" y="5171"/>
                  </a:cubicBezTo>
                  <a:close/>
                  <a:moveTo>
                    <a:pt x="2926" y="0"/>
                  </a:moveTo>
                  <a:cubicBezTo>
                    <a:pt x="2363" y="0"/>
                    <a:pt x="1800" y="61"/>
                    <a:pt x="1247" y="186"/>
                  </a:cubicBezTo>
                  <a:cubicBezTo>
                    <a:pt x="1795" y="72"/>
                    <a:pt x="2353" y="15"/>
                    <a:pt x="2910" y="15"/>
                  </a:cubicBezTo>
                  <a:cubicBezTo>
                    <a:pt x="3991" y="15"/>
                    <a:pt x="5067" y="231"/>
                    <a:pt x="6049" y="673"/>
                  </a:cubicBezTo>
                  <a:cubicBezTo>
                    <a:pt x="7113" y="1098"/>
                    <a:pt x="8056" y="1706"/>
                    <a:pt x="8937" y="2435"/>
                  </a:cubicBezTo>
                  <a:cubicBezTo>
                    <a:pt x="9910" y="3287"/>
                    <a:pt x="10791" y="4229"/>
                    <a:pt x="11551" y="5293"/>
                  </a:cubicBezTo>
                  <a:cubicBezTo>
                    <a:pt x="12372" y="6387"/>
                    <a:pt x="13101" y="7633"/>
                    <a:pt x="14013" y="8819"/>
                  </a:cubicBezTo>
                  <a:cubicBezTo>
                    <a:pt x="14469" y="9426"/>
                    <a:pt x="15016" y="9974"/>
                    <a:pt x="15594" y="10460"/>
                  </a:cubicBezTo>
                  <a:cubicBezTo>
                    <a:pt x="16202" y="10946"/>
                    <a:pt x="16870" y="11341"/>
                    <a:pt x="17630" y="11585"/>
                  </a:cubicBezTo>
                  <a:cubicBezTo>
                    <a:pt x="18074" y="11751"/>
                    <a:pt x="18552" y="11827"/>
                    <a:pt x="19030" y="11827"/>
                  </a:cubicBezTo>
                  <a:cubicBezTo>
                    <a:pt x="19337" y="11827"/>
                    <a:pt x="19643" y="11796"/>
                    <a:pt x="19940" y="11737"/>
                  </a:cubicBezTo>
                  <a:cubicBezTo>
                    <a:pt x="20670" y="11524"/>
                    <a:pt x="21369" y="11189"/>
                    <a:pt x="21946" y="10673"/>
                  </a:cubicBezTo>
                  <a:cubicBezTo>
                    <a:pt x="23071" y="9700"/>
                    <a:pt x="23892" y="8515"/>
                    <a:pt x="24895" y="7542"/>
                  </a:cubicBezTo>
                  <a:cubicBezTo>
                    <a:pt x="25837" y="6660"/>
                    <a:pt x="26962" y="5992"/>
                    <a:pt x="28208" y="5627"/>
                  </a:cubicBezTo>
                  <a:cubicBezTo>
                    <a:pt x="29211" y="5321"/>
                    <a:pt x="30240" y="5167"/>
                    <a:pt x="31270" y="5167"/>
                  </a:cubicBezTo>
                  <a:cubicBezTo>
                    <a:pt x="31364" y="5167"/>
                    <a:pt x="31458" y="5169"/>
                    <a:pt x="31551" y="5171"/>
                  </a:cubicBezTo>
                  <a:cubicBezTo>
                    <a:pt x="31389" y="5162"/>
                    <a:pt x="31226" y="5158"/>
                    <a:pt x="31063" y="5158"/>
                  </a:cubicBezTo>
                  <a:cubicBezTo>
                    <a:pt x="30095" y="5158"/>
                    <a:pt x="29118" y="5311"/>
                    <a:pt x="28208" y="5597"/>
                  </a:cubicBezTo>
                  <a:cubicBezTo>
                    <a:pt x="26962" y="5961"/>
                    <a:pt x="25807" y="6630"/>
                    <a:pt x="24864" y="7542"/>
                  </a:cubicBezTo>
                  <a:cubicBezTo>
                    <a:pt x="23861" y="8484"/>
                    <a:pt x="23041" y="9670"/>
                    <a:pt x="21916" y="10642"/>
                  </a:cubicBezTo>
                  <a:cubicBezTo>
                    <a:pt x="21339" y="11159"/>
                    <a:pt x="20670" y="11524"/>
                    <a:pt x="19940" y="11706"/>
                  </a:cubicBezTo>
                  <a:cubicBezTo>
                    <a:pt x="19643" y="11766"/>
                    <a:pt x="19341" y="11797"/>
                    <a:pt x="19040" y="11797"/>
                  </a:cubicBezTo>
                  <a:cubicBezTo>
                    <a:pt x="18571" y="11797"/>
                    <a:pt x="18105" y="11721"/>
                    <a:pt x="17661" y="11554"/>
                  </a:cubicBezTo>
                  <a:cubicBezTo>
                    <a:pt x="16901" y="11311"/>
                    <a:pt x="16232" y="10916"/>
                    <a:pt x="15624" y="10429"/>
                  </a:cubicBezTo>
                  <a:cubicBezTo>
                    <a:pt x="15047" y="9943"/>
                    <a:pt x="14530" y="9396"/>
                    <a:pt x="14074" y="8788"/>
                  </a:cubicBezTo>
                  <a:cubicBezTo>
                    <a:pt x="13162" y="7603"/>
                    <a:pt x="12433" y="6356"/>
                    <a:pt x="11612" y="5262"/>
                  </a:cubicBezTo>
                  <a:cubicBezTo>
                    <a:pt x="10822" y="4229"/>
                    <a:pt x="9940" y="3256"/>
                    <a:pt x="8937" y="2405"/>
                  </a:cubicBezTo>
                  <a:cubicBezTo>
                    <a:pt x="8086" y="1676"/>
                    <a:pt x="7113" y="1068"/>
                    <a:pt x="6080" y="642"/>
                  </a:cubicBezTo>
                  <a:cubicBezTo>
                    <a:pt x="5082" y="223"/>
                    <a:pt x="4005" y="0"/>
                    <a:pt x="292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8"/>
            <p:cNvSpPr/>
            <p:nvPr/>
          </p:nvSpPr>
          <p:spPr>
            <a:xfrm>
              <a:off x="4508700" y="2228275"/>
              <a:ext cx="294875" cy="225725"/>
            </a:xfrm>
            <a:custGeom>
              <a:rect b="b" l="l" r="r" t="t"/>
              <a:pathLst>
                <a:path extrusionOk="0" h="9029" w="11795">
                  <a:moveTo>
                    <a:pt x="1" y="1"/>
                  </a:moveTo>
                  <a:lnTo>
                    <a:pt x="548" y="183"/>
                  </a:lnTo>
                  <a:cubicBezTo>
                    <a:pt x="1065" y="396"/>
                    <a:pt x="1551" y="639"/>
                    <a:pt x="2037" y="882"/>
                  </a:cubicBezTo>
                  <a:cubicBezTo>
                    <a:pt x="3618" y="1734"/>
                    <a:pt x="5047" y="2858"/>
                    <a:pt x="6232" y="4226"/>
                  </a:cubicBezTo>
                  <a:cubicBezTo>
                    <a:pt x="6870" y="4986"/>
                    <a:pt x="7448" y="5776"/>
                    <a:pt x="7995" y="6627"/>
                  </a:cubicBezTo>
                  <a:cubicBezTo>
                    <a:pt x="8451" y="7296"/>
                    <a:pt x="9028" y="7873"/>
                    <a:pt x="9697" y="8360"/>
                  </a:cubicBezTo>
                  <a:cubicBezTo>
                    <a:pt x="10153" y="8694"/>
                    <a:pt x="10670" y="8907"/>
                    <a:pt x="11217" y="8998"/>
                  </a:cubicBezTo>
                  <a:cubicBezTo>
                    <a:pt x="11308" y="9013"/>
                    <a:pt x="11407" y="9021"/>
                    <a:pt x="11506" y="9021"/>
                  </a:cubicBezTo>
                  <a:cubicBezTo>
                    <a:pt x="11534" y="9021"/>
                    <a:pt x="11562" y="9020"/>
                    <a:pt x="11590" y="9019"/>
                  </a:cubicBezTo>
                  <a:lnTo>
                    <a:pt x="11590" y="9019"/>
                  </a:lnTo>
                  <a:cubicBezTo>
                    <a:pt x="11607" y="9022"/>
                    <a:pt x="11625" y="9025"/>
                    <a:pt x="11642" y="9028"/>
                  </a:cubicBezTo>
                  <a:lnTo>
                    <a:pt x="11794" y="8998"/>
                  </a:lnTo>
                  <a:lnTo>
                    <a:pt x="11794" y="8998"/>
                  </a:lnTo>
                  <a:cubicBezTo>
                    <a:pt x="11729" y="9009"/>
                    <a:pt x="11660" y="9016"/>
                    <a:pt x="11590" y="9019"/>
                  </a:cubicBezTo>
                  <a:lnTo>
                    <a:pt x="11590" y="9019"/>
                  </a:lnTo>
                  <a:cubicBezTo>
                    <a:pt x="11462" y="8998"/>
                    <a:pt x="11351" y="8995"/>
                    <a:pt x="11217" y="8968"/>
                  </a:cubicBezTo>
                  <a:cubicBezTo>
                    <a:pt x="10670" y="8876"/>
                    <a:pt x="10153" y="8664"/>
                    <a:pt x="9727" y="8360"/>
                  </a:cubicBezTo>
                  <a:cubicBezTo>
                    <a:pt x="9059" y="7873"/>
                    <a:pt x="8512" y="7266"/>
                    <a:pt x="8056" y="6597"/>
                  </a:cubicBezTo>
                  <a:cubicBezTo>
                    <a:pt x="7509" y="5776"/>
                    <a:pt x="6901" y="4955"/>
                    <a:pt x="6293" y="4196"/>
                  </a:cubicBezTo>
                  <a:cubicBezTo>
                    <a:pt x="5107" y="2828"/>
                    <a:pt x="3679" y="1703"/>
                    <a:pt x="2068" y="852"/>
                  </a:cubicBezTo>
                  <a:cubicBezTo>
                    <a:pt x="1581" y="609"/>
                    <a:pt x="1095" y="366"/>
                    <a:pt x="578" y="183"/>
                  </a:cubicBezTo>
                  <a:cubicBezTo>
                    <a:pt x="214" y="62"/>
                    <a:pt x="1" y="1"/>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8"/>
            <p:cNvSpPr/>
            <p:nvPr/>
          </p:nvSpPr>
          <p:spPr>
            <a:xfrm>
              <a:off x="4934250" y="2330750"/>
              <a:ext cx="307025" cy="51825"/>
            </a:xfrm>
            <a:custGeom>
              <a:rect b="b" l="l" r="r" t="t"/>
              <a:pathLst>
                <a:path extrusionOk="0" h="2073" w="12281">
                  <a:moveTo>
                    <a:pt x="12239" y="1677"/>
                  </a:moveTo>
                  <a:cubicBezTo>
                    <a:pt x="12266" y="1696"/>
                    <a:pt x="12280" y="1708"/>
                    <a:pt x="12280" y="1708"/>
                  </a:cubicBezTo>
                  <a:cubicBezTo>
                    <a:pt x="12270" y="1697"/>
                    <a:pt x="12255" y="1686"/>
                    <a:pt x="12239" y="1677"/>
                  </a:cubicBezTo>
                  <a:close/>
                  <a:moveTo>
                    <a:pt x="6402" y="0"/>
                  </a:moveTo>
                  <a:cubicBezTo>
                    <a:pt x="4769" y="0"/>
                    <a:pt x="3140" y="367"/>
                    <a:pt x="1642" y="1100"/>
                  </a:cubicBezTo>
                  <a:cubicBezTo>
                    <a:pt x="1216" y="1312"/>
                    <a:pt x="821" y="1525"/>
                    <a:pt x="426" y="1799"/>
                  </a:cubicBezTo>
                  <a:cubicBezTo>
                    <a:pt x="821" y="1556"/>
                    <a:pt x="1216" y="1312"/>
                    <a:pt x="1642" y="1130"/>
                  </a:cubicBezTo>
                  <a:cubicBezTo>
                    <a:pt x="3140" y="397"/>
                    <a:pt x="4769" y="31"/>
                    <a:pt x="6402" y="31"/>
                  </a:cubicBezTo>
                  <a:cubicBezTo>
                    <a:pt x="7818" y="31"/>
                    <a:pt x="9237" y="306"/>
                    <a:pt x="10578" y="856"/>
                  </a:cubicBezTo>
                  <a:cubicBezTo>
                    <a:pt x="11004" y="1008"/>
                    <a:pt x="11429" y="1221"/>
                    <a:pt x="11824" y="1464"/>
                  </a:cubicBezTo>
                  <a:cubicBezTo>
                    <a:pt x="11976" y="1525"/>
                    <a:pt x="12098" y="1586"/>
                    <a:pt x="12159" y="1647"/>
                  </a:cubicBezTo>
                  <a:cubicBezTo>
                    <a:pt x="12178" y="1647"/>
                    <a:pt x="12211" y="1659"/>
                    <a:pt x="12239" y="1677"/>
                  </a:cubicBezTo>
                  <a:lnTo>
                    <a:pt x="12239" y="1677"/>
                  </a:lnTo>
                  <a:cubicBezTo>
                    <a:pt x="12177" y="1631"/>
                    <a:pt x="12046" y="1540"/>
                    <a:pt x="11855" y="1434"/>
                  </a:cubicBezTo>
                  <a:cubicBezTo>
                    <a:pt x="11429" y="1191"/>
                    <a:pt x="11004" y="1008"/>
                    <a:pt x="10578" y="826"/>
                  </a:cubicBezTo>
                  <a:cubicBezTo>
                    <a:pt x="9237" y="276"/>
                    <a:pt x="7818" y="0"/>
                    <a:pt x="6402" y="0"/>
                  </a:cubicBezTo>
                  <a:close/>
                  <a:moveTo>
                    <a:pt x="426" y="1799"/>
                  </a:moveTo>
                  <a:cubicBezTo>
                    <a:pt x="152" y="1981"/>
                    <a:pt x="0" y="2072"/>
                    <a:pt x="0" y="2072"/>
                  </a:cubicBezTo>
                  <a:lnTo>
                    <a:pt x="122" y="2011"/>
                  </a:lnTo>
                  <a:cubicBezTo>
                    <a:pt x="183" y="1981"/>
                    <a:pt x="304" y="1890"/>
                    <a:pt x="426" y="1799"/>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8"/>
            <p:cNvSpPr/>
            <p:nvPr/>
          </p:nvSpPr>
          <p:spPr>
            <a:xfrm>
              <a:off x="5004150" y="2327075"/>
              <a:ext cx="44100" cy="88925"/>
            </a:xfrm>
            <a:custGeom>
              <a:rect b="b" l="l" r="r" t="t"/>
              <a:pathLst>
                <a:path extrusionOk="0" h="3557" w="1764">
                  <a:moveTo>
                    <a:pt x="1" y="0"/>
                  </a:moveTo>
                  <a:lnTo>
                    <a:pt x="1" y="0"/>
                  </a:lnTo>
                  <a:cubicBezTo>
                    <a:pt x="1" y="0"/>
                    <a:pt x="31" y="61"/>
                    <a:pt x="92" y="122"/>
                  </a:cubicBezTo>
                  <a:cubicBezTo>
                    <a:pt x="153" y="213"/>
                    <a:pt x="244" y="335"/>
                    <a:pt x="335" y="487"/>
                  </a:cubicBezTo>
                  <a:cubicBezTo>
                    <a:pt x="609" y="851"/>
                    <a:pt x="852" y="1277"/>
                    <a:pt x="1065" y="1672"/>
                  </a:cubicBezTo>
                  <a:cubicBezTo>
                    <a:pt x="1247" y="2098"/>
                    <a:pt x="1429" y="2554"/>
                    <a:pt x="1581" y="2979"/>
                  </a:cubicBezTo>
                  <a:cubicBezTo>
                    <a:pt x="1642" y="3162"/>
                    <a:pt x="1673" y="3283"/>
                    <a:pt x="1703" y="3405"/>
                  </a:cubicBezTo>
                  <a:cubicBezTo>
                    <a:pt x="1733" y="3496"/>
                    <a:pt x="1764" y="3557"/>
                    <a:pt x="1764" y="3557"/>
                  </a:cubicBezTo>
                  <a:cubicBezTo>
                    <a:pt x="1733" y="3344"/>
                    <a:pt x="1673" y="3162"/>
                    <a:pt x="1612" y="2979"/>
                  </a:cubicBezTo>
                  <a:cubicBezTo>
                    <a:pt x="1338" y="2067"/>
                    <a:pt x="913" y="1216"/>
                    <a:pt x="366" y="456"/>
                  </a:cubicBezTo>
                  <a:cubicBezTo>
                    <a:pt x="244" y="304"/>
                    <a:pt x="122" y="152"/>
                    <a:pt x="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8"/>
            <p:cNvSpPr/>
            <p:nvPr/>
          </p:nvSpPr>
          <p:spPr>
            <a:xfrm>
              <a:off x="5135625" y="2327075"/>
              <a:ext cx="14450" cy="93500"/>
            </a:xfrm>
            <a:custGeom>
              <a:rect b="b" l="l" r="r" t="t"/>
              <a:pathLst>
                <a:path extrusionOk="0" h="3740" w="578">
                  <a:moveTo>
                    <a:pt x="547" y="0"/>
                  </a:moveTo>
                  <a:lnTo>
                    <a:pt x="547" y="183"/>
                  </a:lnTo>
                  <a:lnTo>
                    <a:pt x="547" y="578"/>
                  </a:lnTo>
                  <a:cubicBezTo>
                    <a:pt x="517" y="1003"/>
                    <a:pt x="487" y="1459"/>
                    <a:pt x="426" y="1915"/>
                  </a:cubicBezTo>
                  <a:cubicBezTo>
                    <a:pt x="365" y="2341"/>
                    <a:pt x="274" y="2766"/>
                    <a:pt x="152" y="3222"/>
                  </a:cubicBezTo>
                  <a:cubicBezTo>
                    <a:pt x="122" y="3314"/>
                    <a:pt x="91" y="3496"/>
                    <a:pt x="31" y="3587"/>
                  </a:cubicBezTo>
                  <a:cubicBezTo>
                    <a:pt x="0" y="3678"/>
                    <a:pt x="0" y="3739"/>
                    <a:pt x="0" y="3739"/>
                  </a:cubicBezTo>
                  <a:cubicBezTo>
                    <a:pt x="0" y="3739"/>
                    <a:pt x="91" y="3526"/>
                    <a:pt x="183" y="3222"/>
                  </a:cubicBezTo>
                  <a:cubicBezTo>
                    <a:pt x="304" y="2766"/>
                    <a:pt x="395" y="2341"/>
                    <a:pt x="487" y="1915"/>
                  </a:cubicBezTo>
                  <a:cubicBezTo>
                    <a:pt x="547" y="1459"/>
                    <a:pt x="578" y="1003"/>
                    <a:pt x="578" y="578"/>
                  </a:cubicBezTo>
                  <a:cubicBezTo>
                    <a:pt x="547" y="213"/>
                    <a:pt x="547" y="0"/>
                    <a:pt x="54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8"/>
            <p:cNvSpPr/>
            <p:nvPr/>
          </p:nvSpPr>
          <p:spPr>
            <a:xfrm>
              <a:off x="4867375" y="2425850"/>
              <a:ext cx="63100" cy="62350"/>
            </a:xfrm>
            <a:custGeom>
              <a:rect b="b" l="l" r="r" t="t"/>
              <a:pathLst>
                <a:path extrusionOk="0" h="2494" w="2524">
                  <a:moveTo>
                    <a:pt x="1" y="1"/>
                  </a:moveTo>
                  <a:lnTo>
                    <a:pt x="1" y="1"/>
                  </a:lnTo>
                  <a:cubicBezTo>
                    <a:pt x="92" y="153"/>
                    <a:pt x="183" y="305"/>
                    <a:pt x="274" y="457"/>
                  </a:cubicBezTo>
                  <a:cubicBezTo>
                    <a:pt x="517" y="791"/>
                    <a:pt x="821" y="1095"/>
                    <a:pt x="1125" y="1399"/>
                  </a:cubicBezTo>
                  <a:cubicBezTo>
                    <a:pt x="821" y="1095"/>
                    <a:pt x="548" y="761"/>
                    <a:pt x="305" y="426"/>
                  </a:cubicBezTo>
                  <a:cubicBezTo>
                    <a:pt x="213" y="305"/>
                    <a:pt x="122" y="183"/>
                    <a:pt x="92" y="122"/>
                  </a:cubicBezTo>
                  <a:cubicBezTo>
                    <a:pt x="31" y="31"/>
                    <a:pt x="1" y="1"/>
                    <a:pt x="1" y="1"/>
                  </a:cubicBezTo>
                  <a:close/>
                  <a:moveTo>
                    <a:pt x="1125" y="1399"/>
                  </a:moveTo>
                  <a:lnTo>
                    <a:pt x="1125" y="1399"/>
                  </a:lnTo>
                  <a:cubicBezTo>
                    <a:pt x="1399" y="1703"/>
                    <a:pt x="1733" y="1977"/>
                    <a:pt x="2068" y="2220"/>
                  </a:cubicBezTo>
                  <a:cubicBezTo>
                    <a:pt x="1733" y="1977"/>
                    <a:pt x="1429" y="1673"/>
                    <a:pt x="1125" y="1399"/>
                  </a:cubicBezTo>
                  <a:close/>
                  <a:moveTo>
                    <a:pt x="2068" y="2220"/>
                  </a:moveTo>
                  <a:lnTo>
                    <a:pt x="2176" y="2289"/>
                  </a:lnTo>
                  <a:lnTo>
                    <a:pt x="2176" y="2289"/>
                  </a:lnTo>
                  <a:cubicBezTo>
                    <a:pt x="2140" y="2265"/>
                    <a:pt x="2104" y="2241"/>
                    <a:pt x="2068" y="2220"/>
                  </a:cubicBezTo>
                  <a:close/>
                  <a:moveTo>
                    <a:pt x="2176" y="2289"/>
                  </a:moveTo>
                  <a:lnTo>
                    <a:pt x="2176" y="2289"/>
                  </a:lnTo>
                  <a:cubicBezTo>
                    <a:pt x="2292" y="2366"/>
                    <a:pt x="2408" y="2447"/>
                    <a:pt x="2523" y="2493"/>
                  </a:cubicBezTo>
                  <a:lnTo>
                    <a:pt x="2402" y="2432"/>
                  </a:lnTo>
                  <a:lnTo>
                    <a:pt x="2176" y="2289"/>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8"/>
            <p:cNvSpPr/>
            <p:nvPr/>
          </p:nvSpPr>
          <p:spPr>
            <a:xfrm>
              <a:off x="4779225" y="2391675"/>
              <a:ext cx="8400" cy="67650"/>
            </a:xfrm>
            <a:custGeom>
              <a:rect b="b" l="l" r="r" t="t"/>
              <a:pathLst>
                <a:path extrusionOk="0" h="2706" w="336">
                  <a:moveTo>
                    <a:pt x="335" y="0"/>
                  </a:moveTo>
                  <a:cubicBezTo>
                    <a:pt x="274" y="122"/>
                    <a:pt x="244" y="243"/>
                    <a:pt x="213" y="365"/>
                  </a:cubicBezTo>
                  <a:cubicBezTo>
                    <a:pt x="274" y="243"/>
                    <a:pt x="274" y="152"/>
                    <a:pt x="305" y="91"/>
                  </a:cubicBezTo>
                  <a:cubicBezTo>
                    <a:pt x="335" y="61"/>
                    <a:pt x="335" y="30"/>
                    <a:pt x="335" y="0"/>
                  </a:cubicBezTo>
                  <a:close/>
                  <a:moveTo>
                    <a:pt x="213" y="365"/>
                  </a:moveTo>
                  <a:lnTo>
                    <a:pt x="213" y="365"/>
                  </a:lnTo>
                  <a:cubicBezTo>
                    <a:pt x="92" y="669"/>
                    <a:pt x="62" y="1003"/>
                    <a:pt x="31" y="1337"/>
                  </a:cubicBezTo>
                  <a:cubicBezTo>
                    <a:pt x="1" y="1672"/>
                    <a:pt x="31" y="1976"/>
                    <a:pt x="92" y="2310"/>
                  </a:cubicBezTo>
                  <a:cubicBezTo>
                    <a:pt x="62" y="1976"/>
                    <a:pt x="62" y="1672"/>
                    <a:pt x="62" y="1337"/>
                  </a:cubicBezTo>
                  <a:cubicBezTo>
                    <a:pt x="92" y="1003"/>
                    <a:pt x="153" y="699"/>
                    <a:pt x="213" y="365"/>
                  </a:cubicBezTo>
                  <a:close/>
                  <a:moveTo>
                    <a:pt x="92" y="2310"/>
                  </a:moveTo>
                  <a:cubicBezTo>
                    <a:pt x="92" y="2432"/>
                    <a:pt x="122" y="2553"/>
                    <a:pt x="183" y="2705"/>
                  </a:cubicBezTo>
                  <a:cubicBezTo>
                    <a:pt x="183" y="2644"/>
                    <a:pt x="153" y="2614"/>
                    <a:pt x="153" y="2614"/>
                  </a:cubicBezTo>
                  <a:cubicBezTo>
                    <a:pt x="153" y="2523"/>
                    <a:pt x="122" y="2432"/>
                    <a:pt x="92" y="231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8"/>
            <p:cNvSpPr/>
            <p:nvPr/>
          </p:nvSpPr>
          <p:spPr>
            <a:xfrm>
              <a:off x="4760225" y="2486650"/>
              <a:ext cx="22825" cy="95775"/>
            </a:xfrm>
            <a:custGeom>
              <a:rect b="b" l="l" r="r" t="t"/>
              <a:pathLst>
                <a:path extrusionOk="0" h="3831" w="913">
                  <a:moveTo>
                    <a:pt x="1" y="0"/>
                  </a:moveTo>
                  <a:lnTo>
                    <a:pt x="1" y="31"/>
                  </a:lnTo>
                  <a:cubicBezTo>
                    <a:pt x="1" y="31"/>
                    <a:pt x="1" y="32"/>
                    <a:pt x="1" y="32"/>
                  </a:cubicBezTo>
                  <a:lnTo>
                    <a:pt x="1" y="32"/>
                  </a:lnTo>
                  <a:cubicBezTo>
                    <a:pt x="1" y="22"/>
                    <a:pt x="1" y="11"/>
                    <a:pt x="1" y="0"/>
                  </a:cubicBezTo>
                  <a:close/>
                  <a:moveTo>
                    <a:pt x="1" y="32"/>
                  </a:moveTo>
                  <a:cubicBezTo>
                    <a:pt x="3" y="569"/>
                    <a:pt x="63" y="1105"/>
                    <a:pt x="153" y="1642"/>
                  </a:cubicBezTo>
                  <a:cubicBezTo>
                    <a:pt x="274" y="2159"/>
                    <a:pt x="426" y="2706"/>
                    <a:pt x="639" y="3192"/>
                  </a:cubicBezTo>
                  <a:cubicBezTo>
                    <a:pt x="700" y="3405"/>
                    <a:pt x="822" y="3618"/>
                    <a:pt x="913" y="3830"/>
                  </a:cubicBezTo>
                  <a:lnTo>
                    <a:pt x="852" y="3678"/>
                  </a:lnTo>
                  <a:cubicBezTo>
                    <a:pt x="791" y="3557"/>
                    <a:pt x="730" y="3405"/>
                    <a:pt x="670" y="3222"/>
                  </a:cubicBezTo>
                  <a:cubicBezTo>
                    <a:pt x="457" y="2706"/>
                    <a:pt x="305" y="2189"/>
                    <a:pt x="214" y="1642"/>
                  </a:cubicBezTo>
                  <a:cubicBezTo>
                    <a:pt x="92" y="1095"/>
                    <a:pt x="31" y="579"/>
                    <a:pt x="1" y="32"/>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8"/>
            <p:cNvSpPr/>
            <p:nvPr/>
          </p:nvSpPr>
          <p:spPr>
            <a:xfrm>
              <a:off x="4893975" y="2384075"/>
              <a:ext cx="6100" cy="14450"/>
            </a:xfrm>
            <a:custGeom>
              <a:rect b="b" l="l" r="r" t="t"/>
              <a:pathLst>
                <a:path extrusionOk="0" h="578" w="244">
                  <a:moveTo>
                    <a:pt x="31" y="0"/>
                  </a:moveTo>
                  <a:lnTo>
                    <a:pt x="31" y="0"/>
                  </a:lnTo>
                  <a:cubicBezTo>
                    <a:pt x="0" y="122"/>
                    <a:pt x="31" y="213"/>
                    <a:pt x="61" y="304"/>
                  </a:cubicBezTo>
                  <a:cubicBezTo>
                    <a:pt x="92" y="426"/>
                    <a:pt x="152" y="517"/>
                    <a:pt x="244" y="578"/>
                  </a:cubicBezTo>
                  <a:cubicBezTo>
                    <a:pt x="244" y="578"/>
                    <a:pt x="152" y="456"/>
                    <a:pt x="92" y="304"/>
                  </a:cubicBezTo>
                  <a:cubicBezTo>
                    <a:pt x="61" y="213"/>
                    <a:pt x="31" y="91"/>
                    <a:pt x="3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8"/>
            <p:cNvSpPr/>
            <p:nvPr/>
          </p:nvSpPr>
          <p:spPr>
            <a:xfrm>
              <a:off x="4577850" y="2348350"/>
              <a:ext cx="131500" cy="118575"/>
            </a:xfrm>
            <a:custGeom>
              <a:rect b="b" l="l" r="r" t="t"/>
              <a:pathLst>
                <a:path extrusionOk="0" h="4743" w="5260">
                  <a:moveTo>
                    <a:pt x="5259" y="0"/>
                  </a:moveTo>
                  <a:lnTo>
                    <a:pt x="5259" y="0"/>
                  </a:lnTo>
                  <a:cubicBezTo>
                    <a:pt x="4925" y="152"/>
                    <a:pt x="4621" y="335"/>
                    <a:pt x="4317" y="517"/>
                  </a:cubicBezTo>
                  <a:cubicBezTo>
                    <a:pt x="2858" y="1368"/>
                    <a:pt x="1581" y="2523"/>
                    <a:pt x="578" y="3891"/>
                  </a:cubicBezTo>
                  <a:cubicBezTo>
                    <a:pt x="366" y="4165"/>
                    <a:pt x="183" y="4438"/>
                    <a:pt x="1" y="4742"/>
                  </a:cubicBezTo>
                  <a:cubicBezTo>
                    <a:pt x="1" y="4742"/>
                    <a:pt x="62" y="4681"/>
                    <a:pt x="153" y="4529"/>
                  </a:cubicBezTo>
                  <a:cubicBezTo>
                    <a:pt x="244" y="4377"/>
                    <a:pt x="396" y="4165"/>
                    <a:pt x="609" y="3891"/>
                  </a:cubicBezTo>
                  <a:cubicBezTo>
                    <a:pt x="1612" y="2554"/>
                    <a:pt x="2888" y="1399"/>
                    <a:pt x="4347" y="517"/>
                  </a:cubicBezTo>
                  <a:cubicBezTo>
                    <a:pt x="4621" y="365"/>
                    <a:pt x="4864" y="244"/>
                    <a:pt x="5016" y="152"/>
                  </a:cubicBezTo>
                  <a:lnTo>
                    <a:pt x="5259"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8"/>
            <p:cNvSpPr/>
            <p:nvPr/>
          </p:nvSpPr>
          <p:spPr>
            <a:xfrm>
              <a:off x="4455525" y="2253375"/>
              <a:ext cx="139825" cy="64600"/>
            </a:xfrm>
            <a:custGeom>
              <a:rect b="b" l="l" r="r" t="t"/>
              <a:pathLst>
                <a:path extrusionOk="0" h="2584" w="5593">
                  <a:moveTo>
                    <a:pt x="5593" y="0"/>
                  </a:moveTo>
                  <a:cubicBezTo>
                    <a:pt x="5593" y="0"/>
                    <a:pt x="5228" y="61"/>
                    <a:pt x="4681" y="182"/>
                  </a:cubicBezTo>
                  <a:cubicBezTo>
                    <a:pt x="3982" y="365"/>
                    <a:pt x="3283" y="638"/>
                    <a:pt x="2614" y="942"/>
                  </a:cubicBezTo>
                  <a:cubicBezTo>
                    <a:pt x="1945" y="1246"/>
                    <a:pt x="1338" y="1611"/>
                    <a:pt x="730" y="2037"/>
                  </a:cubicBezTo>
                  <a:cubicBezTo>
                    <a:pt x="499" y="2190"/>
                    <a:pt x="315" y="2328"/>
                    <a:pt x="190" y="2427"/>
                  </a:cubicBezTo>
                  <a:lnTo>
                    <a:pt x="190" y="2427"/>
                  </a:lnTo>
                  <a:cubicBezTo>
                    <a:pt x="340" y="2337"/>
                    <a:pt x="520" y="2216"/>
                    <a:pt x="730" y="2067"/>
                  </a:cubicBezTo>
                  <a:cubicBezTo>
                    <a:pt x="1338" y="1641"/>
                    <a:pt x="1976" y="1277"/>
                    <a:pt x="2645" y="973"/>
                  </a:cubicBezTo>
                  <a:cubicBezTo>
                    <a:pt x="3313" y="669"/>
                    <a:pt x="3982" y="426"/>
                    <a:pt x="4711" y="213"/>
                  </a:cubicBezTo>
                  <a:cubicBezTo>
                    <a:pt x="4955" y="152"/>
                    <a:pt x="5198" y="91"/>
                    <a:pt x="5350" y="61"/>
                  </a:cubicBezTo>
                  <a:lnTo>
                    <a:pt x="5593" y="0"/>
                  </a:lnTo>
                  <a:close/>
                  <a:moveTo>
                    <a:pt x="190" y="2427"/>
                  </a:moveTo>
                  <a:cubicBezTo>
                    <a:pt x="187" y="2429"/>
                    <a:pt x="185" y="2430"/>
                    <a:pt x="183" y="2432"/>
                  </a:cubicBezTo>
                  <a:lnTo>
                    <a:pt x="144" y="2464"/>
                  </a:lnTo>
                  <a:lnTo>
                    <a:pt x="144" y="2464"/>
                  </a:lnTo>
                  <a:cubicBezTo>
                    <a:pt x="158" y="2452"/>
                    <a:pt x="174" y="2440"/>
                    <a:pt x="190" y="2427"/>
                  </a:cubicBezTo>
                  <a:close/>
                  <a:moveTo>
                    <a:pt x="144" y="2464"/>
                  </a:moveTo>
                  <a:lnTo>
                    <a:pt x="144" y="2464"/>
                  </a:lnTo>
                  <a:cubicBezTo>
                    <a:pt x="50" y="2539"/>
                    <a:pt x="0" y="2584"/>
                    <a:pt x="0" y="2584"/>
                  </a:cubicBezTo>
                  <a:lnTo>
                    <a:pt x="144" y="2464"/>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8"/>
            <p:cNvSpPr/>
            <p:nvPr/>
          </p:nvSpPr>
          <p:spPr>
            <a:xfrm>
              <a:off x="5367400" y="2420550"/>
              <a:ext cx="3050" cy="11400"/>
            </a:xfrm>
            <a:custGeom>
              <a:rect b="b" l="l" r="r" t="t"/>
              <a:pathLst>
                <a:path extrusionOk="0" h="456" w="122">
                  <a:moveTo>
                    <a:pt x="122" y="0"/>
                  </a:moveTo>
                  <a:lnTo>
                    <a:pt x="122" y="0"/>
                  </a:lnTo>
                  <a:cubicBezTo>
                    <a:pt x="61" y="91"/>
                    <a:pt x="61" y="152"/>
                    <a:pt x="30" y="243"/>
                  </a:cubicBezTo>
                  <a:cubicBezTo>
                    <a:pt x="0" y="304"/>
                    <a:pt x="0" y="395"/>
                    <a:pt x="0" y="456"/>
                  </a:cubicBezTo>
                  <a:cubicBezTo>
                    <a:pt x="30" y="395"/>
                    <a:pt x="61" y="334"/>
                    <a:pt x="61" y="243"/>
                  </a:cubicBezTo>
                  <a:cubicBezTo>
                    <a:pt x="91" y="152"/>
                    <a:pt x="122" y="91"/>
                    <a:pt x="12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8"/>
            <p:cNvSpPr/>
            <p:nvPr/>
          </p:nvSpPr>
          <p:spPr>
            <a:xfrm>
              <a:off x="5741250" y="2416750"/>
              <a:ext cx="252325" cy="222050"/>
            </a:xfrm>
            <a:custGeom>
              <a:rect b="b" l="l" r="r" t="t"/>
              <a:pathLst>
                <a:path extrusionOk="0" h="8882" w="10093">
                  <a:moveTo>
                    <a:pt x="2402" y="0"/>
                  </a:moveTo>
                  <a:lnTo>
                    <a:pt x="61" y="2979"/>
                  </a:lnTo>
                  <a:cubicBezTo>
                    <a:pt x="1" y="3830"/>
                    <a:pt x="5016" y="5927"/>
                    <a:pt x="5016" y="5927"/>
                  </a:cubicBezTo>
                  <a:cubicBezTo>
                    <a:pt x="5016" y="5927"/>
                    <a:pt x="6201" y="8025"/>
                    <a:pt x="6566" y="8541"/>
                  </a:cubicBezTo>
                  <a:cubicBezTo>
                    <a:pt x="6766" y="8804"/>
                    <a:pt x="6956" y="8881"/>
                    <a:pt x="7111" y="8881"/>
                  </a:cubicBezTo>
                  <a:cubicBezTo>
                    <a:pt x="7331" y="8881"/>
                    <a:pt x="7478" y="8724"/>
                    <a:pt x="7478" y="8724"/>
                  </a:cubicBezTo>
                  <a:lnTo>
                    <a:pt x="8147" y="8328"/>
                  </a:lnTo>
                  <a:cubicBezTo>
                    <a:pt x="8147" y="8359"/>
                    <a:pt x="8147" y="8359"/>
                    <a:pt x="8147" y="8359"/>
                  </a:cubicBezTo>
                  <a:cubicBezTo>
                    <a:pt x="8213" y="8705"/>
                    <a:pt x="8472" y="8858"/>
                    <a:pt x="8731" y="8858"/>
                  </a:cubicBezTo>
                  <a:cubicBezTo>
                    <a:pt x="9065" y="8858"/>
                    <a:pt x="9401" y="8604"/>
                    <a:pt x="9332" y="8176"/>
                  </a:cubicBezTo>
                  <a:lnTo>
                    <a:pt x="9271" y="7721"/>
                  </a:lnTo>
                  <a:lnTo>
                    <a:pt x="9271" y="7721"/>
                  </a:lnTo>
                  <a:cubicBezTo>
                    <a:pt x="9313" y="7824"/>
                    <a:pt x="9410" y="7885"/>
                    <a:pt x="9506" y="7885"/>
                  </a:cubicBezTo>
                  <a:cubicBezTo>
                    <a:pt x="9552" y="7885"/>
                    <a:pt x="9597" y="7871"/>
                    <a:pt x="9636" y="7842"/>
                  </a:cubicBezTo>
                  <a:cubicBezTo>
                    <a:pt x="9910" y="7751"/>
                    <a:pt x="10092" y="7477"/>
                    <a:pt x="10031" y="7204"/>
                  </a:cubicBezTo>
                  <a:lnTo>
                    <a:pt x="9545" y="3860"/>
                  </a:lnTo>
                  <a:cubicBezTo>
                    <a:pt x="9515" y="3708"/>
                    <a:pt x="9454" y="3617"/>
                    <a:pt x="9363" y="3526"/>
                  </a:cubicBezTo>
                  <a:lnTo>
                    <a:pt x="7448" y="2006"/>
                  </a:lnTo>
                  <a:cubicBezTo>
                    <a:pt x="7904" y="1945"/>
                    <a:pt x="8329" y="1793"/>
                    <a:pt x="8724" y="1581"/>
                  </a:cubicBezTo>
                  <a:cubicBezTo>
                    <a:pt x="9414" y="1209"/>
                    <a:pt x="9479" y="467"/>
                    <a:pt x="8998" y="467"/>
                  </a:cubicBezTo>
                  <a:cubicBezTo>
                    <a:pt x="8928" y="467"/>
                    <a:pt x="8847" y="482"/>
                    <a:pt x="8755" y="517"/>
                  </a:cubicBezTo>
                  <a:cubicBezTo>
                    <a:pt x="8178" y="632"/>
                    <a:pt x="7602" y="685"/>
                    <a:pt x="7030" y="685"/>
                  </a:cubicBezTo>
                  <a:cubicBezTo>
                    <a:pt x="6547" y="685"/>
                    <a:pt x="6067" y="647"/>
                    <a:pt x="5593" y="578"/>
                  </a:cubicBezTo>
                  <a:cubicBezTo>
                    <a:pt x="5350" y="517"/>
                    <a:pt x="5107" y="547"/>
                    <a:pt x="4864" y="517"/>
                  </a:cubicBezTo>
                  <a:cubicBezTo>
                    <a:pt x="4135" y="334"/>
                    <a:pt x="2402" y="0"/>
                    <a:pt x="2402"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8"/>
            <p:cNvSpPr/>
            <p:nvPr/>
          </p:nvSpPr>
          <p:spPr>
            <a:xfrm>
              <a:off x="5896275" y="2505650"/>
              <a:ext cx="50925" cy="120075"/>
            </a:xfrm>
            <a:custGeom>
              <a:rect b="b" l="l" r="r" t="t"/>
              <a:pathLst>
                <a:path extrusionOk="0" h="4803" w="2037">
                  <a:moveTo>
                    <a:pt x="0" y="0"/>
                  </a:moveTo>
                  <a:cubicBezTo>
                    <a:pt x="183" y="183"/>
                    <a:pt x="426" y="335"/>
                    <a:pt x="669" y="487"/>
                  </a:cubicBezTo>
                  <a:lnTo>
                    <a:pt x="1003" y="699"/>
                  </a:lnTo>
                  <a:cubicBezTo>
                    <a:pt x="1125" y="760"/>
                    <a:pt x="1216" y="882"/>
                    <a:pt x="1277" y="1003"/>
                  </a:cubicBezTo>
                  <a:cubicBezTo>
                    <a:pt x="1368" y="1307"/>
                    <a:pt x="1459" y="1672"/>
                    <a:pt x="1520" y="2037"/>
                  </a:cubicBezTo>
                  <a:cubicBezTo>
                    <a:pt x="1611" y="2797"/>
                    <a:pt x="1763" y="3496"/>
                    <a:pt x="1824" y="4013"/>
                  </a:cubicBezTo>
                  <a:cubicBezTo>
                    <a:pt x="1855" y="4256"/>
                    <a:pt x="1915" y="4529"/>
                    <a:pt x="1976" y="4803"/>
                  </a:cubicBezTo>
                  <a:cubicBezTo>
                    <a:pt x="2007" y="4529"/>
                    <a:pt x="2037" y="4256"/>
                    <a:pt x="2007" y="3982"/>
                  </a:cubicBezTo>
                  <a:cubicBezTo>
                    <a:pt x="1946" y="3465"/>
                    <a:pt x="1824" y="2766"/>
                    <a:pt x="1733" y="2006"/>
                  </a:cubicBezTo>
                  <a:cubicBezTo>
                    <a:pt x="1672" y="1642"/>
                    <a:pt x="1581" y="1277"/>
                    <a:pt x="1459" y="943"/>
                  </a:cubicBezTo>
                  <a:cubicBezTo>
                    <a:pt x="1399" y="760"/>
                    <a:pt x="1277" y="639"/>
                    <a:pt x="1095" y="547"/>
                  </a:cubicBezTo>
                  <a:lnTo>
                    <a:pt x="760" y="365"/>
                  </a:lnTo>
                  <a:cubicBezTo>
                    <a:pt x="517" y="213"/>
                    <a:pt x="244" y="92"/>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8"/>
            <p:cNvSpPr/>
            <p:nvPr/>
          </p:nvSpPr>
          <p:spPr>
            <a:xfrm>
              <a:off x="5920600" y="2494450"/>
              <a:ext cx="53200" cy="115325"/>
            </a:xfrm>
            <a:custGeom>
              <a:rect b="b" l="l" r="r" t="t"/>
              <a:pathLst>
                <a:path extrusionOk="0" h="4613" w="2128">
                  <a:moveTo>
                    <a:pt x="61" y="0"/>
                  </a:moveTo>
                  <a:cubicBezTo>
                    <a:pt x="23" y="0"/>
                    <a:pt x="0" y="8"/>
                    <a:pt x="0" y="23"/>
                  </a:cubicBezTo>
                  <a:cubicBezTo>
                    <a:pt x="0" y="23"/>
                    <a:pt x="61" y="53"/>
                    <a:pt x="182" y="114"/>
                  </a:cubicBezTo>
                  <a:cubicBezTo>
                    <a:pt x="365" y="205"/>
                    <a:pt x="517" y="296"/>
                    <a:pt x="669" y="418"/>
                  </a:cubicBezTo>
                  <a:cubicBezTo>
                    <a:pt x="882" y="600"/>
                    <a:pt x="1094" y="813"/>
                    <a:pt x="1277" y="995"/>
                  </a:cubicBezTo>
                  <a:cubicBezTo>
                    <a:pt x="1459" y="1299"/>
                    <a:pt x="1550" y="1603"/>
                    <a:pt x="1581" y="1938"/>
                  </a:cubicBezTo>
                  <a:cubicBezTo>
                    <a:pt x="1915" y="3397"/>
                    <a:pt x="2037" y="4613"/>
                    <a:pt x="2097" y="4613"/>
                  </a:cubicBezTo>
                  <a:cubicBezTo>
                    <a:pt x="2128" y="4339"/>
                    <a:pt x="2097" y="4065"/>
                    <a:pt x="2067" y="3822"/>
                  </a:cubicBezTo>
                  <a:cubicBezTo>
                    <a:pt x="2006" y="3154"/>
                    <a:pt x="1915" y="2546"/>
                    <a:pt x="1793" y="1907"/>
                  </a:cubicBezTo>
                  <a:cubicBezTo>
                    <a:pt x="1733" y="1543"/>
                    <a:pt x="1611" y="1178"/>
                    <a:pt x="1398" y="874"/>
                  </a:cubicBezTo>
                  <a:cubicBezTo>
                    <a:pt x="1216" y="661"/>
                    <a:pt x="973" y="479"/>
                    <a:pt x="730" y="327"/>
                  </a:cubicBezTo>
                  <a:cubicBezTo>
                    <a:pt x="578" y="205"/>
                    <a:pt x="395" y="114"/>
                    <a:pt x="213" y="23"/>
                  </a:cubicBezTo>
                  <a:cubicBezTo>
                    <a:pt x="152" y="8"/>
                    <a:pt x="99" y="0"/>
                    <a:pt x="61"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8"/>
            <p:cNvSpPr/>
            <p:nvPr/>
          </p:nvSpPr>
          <p:spPr>
            <a:xfrm>
              <a:off x="5871200" y="2530725"/>
              <a:ext cx="58525" cy="101100"/>
            </a:xfrm>
            <a:custGeom>
              <a:rect b="b" l="l" r="r" t="t"/>
              <a:pathLst>
                <a:path extrusionOk="0" h="4044" w="2341">
                  <a:moveTo>
                    <a:pt x="0" y="0"/>
                  </a:moveTo>
                  <a:lnTo>
                    <a:pt x="0" y="0"/>
                  </a:lnTo>
                  <a:cubicBezTo>
                    <a:pt x="152" y="183"/>
                    <a:pt x="365" y="304"/>
                    <a:pt x="578" y="426"/>
                  </a:cubicBezTo>
                  <a:lnTo>
                    <a:pt x="882" y="639"/>
                  </a:lnTo>
                  <a:cubicBezTo>
                    <a:pt x="1003" y="700"/>
                    <a:pt x="1125" y="760"/>
                    <a:pt x="1186" y="882"/>
                  </a:cubicBezTo>
                  <a:cubicBezTo>
                    <a:pt x="1277" y="973"/>
                    <a:pt x="1338" y="1095"/>
                    <a:pt x="1368" y="1247"/>
                  </a:cubicBezTo>
                  <a:lnTo>
                    <a:pt x="1520" y="1733"/>
                  </a:lnTo>
                  <a:cubicBezTo>
                    <a:pt x="1733" y="2523"/>
                    <a:pt x="2006" y="3283"/>
                    <a:pt x="2341" y="4043"/>
                  </a:cubicBezTo>
                  <a:cubicBezTo>
                    <a:pt x="2189" y="3222"/>
                    <a:pt x="1976" y="2432"/>
                    <a:pt x="1703" y="1672"/>
                  </a:cubicBezTo>
                  <a:cubicBezTo>
                    <a:pt x="1642" y="1490"/>
                    <a:pt x="1611" y="1338"/>
                    <a:pt x="1551" y="1186"/>
                  </a:cubicBezTo>
                  <a:cubicBezTo>
                    <a:pt x="1520" y="1034"/>
                    <a:pt x="1429" y="882"/>
                    <a:pt x="1338" y="730"/>
                  </a:cubicBezTo>
                  <a:cubicBezTo>
                    <a:pt x="1216" y="639"/>
                    <a:pt x="1095" y="548"/>
                    <a:pt x="973" y="487"/>
                  </a:cubicBezTo>
                  <a:lnTo>
                    <a:pt x="639" y="304"/>
                  </a:lnTo>
                  <a:cubicBezTo>
                    <a:pt x="426" y="152"/>
                    <a:pt x="213" y="61"/>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8"/>
            <p:cNvSpPr/>
            <p:nvPr/>
          </p:nvSpPr>
          <p:spPr>
            <a:xfrm>
              <a:off x="5874225" y="2439900"/>
              <a:ext cx="72225" cy="41600"/>
            </a:xfrm>
            <a:custGeom>
              <a:rect b="b" l="l" r="r" t="t"/>
              <a:pathLst>
                <a:path extrusionOk="0" h="1664" w="2889">
                  <a:moveTo>
                    <a:pt x="40" y="0"/>
                  </a:moveTo>
                  <a:cubicBezTo>
                    <a:pt x="18" y="0"/>
                    <a:pt x="5" y="5"/>
                    <a:pt x="1" y="16"/>
                  </a:cubicBezTo>
                  <a:cubicBezTo>
                    <a:pt x="123" y="108"/>
                    <a:pt x="274" y="199"/>
                    <a:pt x="426" y="259"/>
                  </a:cubicBezTo>
                  <a:lnTo>
                    <a:pt x="1430" y="837"/>
                  </a:lnTo>
                  <a:cubicBezTo>
                    <a:pt x="2169" y="1264"/>
                    <a:pt x="2749" y="1664"/>
                    <a:pt x="2845" y="1664"/>
                  </a:cubicBezTo>
                  <a:cubicBezTo>
                    <a:pt x="2852" y="1664"/>
                    <a:pt x="2856" y="1662"/>
                    <a:pt x="2858" y="1658"/>
                  </a:cubicBezTo>
                  <a:cubicBezTo>
                    <a:pt x="2889" y="1627"/>
                    <a:pt x="2311" y="1141"/>
                    <a:pt x="1521" y="685"/>
                  </a:cubicBezTo>
                  <a:cubicBezTo>
                    <a:pt x="825" y="284"/>
                    <a:pt x="200" y="0"/>
                    <a:pt x="4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6">
    <p:spTree>
      <p:nvGrpSpPr>
        <p:cNvPr id="460" name="Shape 460"/>
        <p:cNvGrpSpPr/>
        <p:nvPr/>
      </p:nvGrpSpPr>
      <p:grpSpPr>
        <a:xfrm>
          <a:off x="0" y="0"/>
          <a:ext cx="0" cy="0"/>
          <a:chOff x="0" y="0"/>
          <a:chExt cx="0" cy="0"/>
        </a:xfrm>
      </p:grpSpPr>
      <p:sp>
        <p:nvSpPr>
          <p:cNvPr id="461" name="Google Shape;461;p29"/>
          <p:cNvSpPr txBox="1"/>
          <p:nvPr>
            <p:ph type="title"/>
          </p:nvPr>
        </p:nvSpPr>
        <p:spPr>
          <a:xfrm>
            <a:off x="685800" y="445025"/>
            <a:ext cx="77724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solidFill>
                  <a:schemeClr val="accent3"/>
                </a:solidFill>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462" name="Google Shape;462;p29"/>
          <p:cNvSpPr txBox="1"/>
          <p:nvPr>
            <p:ph idx="1" type="subTitle"/>
          </p:nvPr>
        </p:nvSpPr>
        <p:spPr>
          <a:xfrm>
            <a:off x="723900" y="1098525"/>
            <a:ext cx="7734300" cy="3506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Char char="●"/>
              <a:defRPr sz="1200">
                <a:solidFill>
                  <a:schemeClr val="dk1"/>
                </a:solidFill>
                <a:latin typeface="Raleway"/>
                <a:ea typeface="Raleway"/>
                <a:cs typeface="Raleway"/>
                <a:sym typeface="Raleway"/>
              </a:defRPr>
            </a:lvl1pPr>
            <a:lvl2pPr lvl="1" rtl="0">
              <a:lnSpc>
                <a:spcPct val="100000"/>
              </a:lnSpc>
              <a:spcBef>
                <a:spcPts val="0"/>
              </a:spcBef>
              <a:spcAft>
                <a:spcPts val="0"/>
              </a:spcAft>
              <a:buSzPts val="2800"/>
              <a:buChar char="○"/>
              <a:defRPr sz="2800"/>
            </a:lvl2pPr>
            <a:lvl3pPr lvl="2" rtl="0">
              <a:lnSpc>
                <a:spcPct val="100000"/>
              </a:lnSpc>
              <a:spcBef>
                <a:spcPts val="0"/>
              </a:spcBef>
              <a:spcAft>
                <a:spcPts val="0"/>
              </a:spcAft>
              <a:buSzPts val="2800"/>
              <a:buChar char="■"/>
              <a:defRPr sz="2800"/>
            </a:lvl3pPr>
            <a:lvl4pPr lvl="3" rtl="0">
              <a:lnSpc>
                <a:spcPct val="100000"/>
              </a:lnSpc>
              <a:spcBef>
                <a:spcPts val="0"/>
              </a:spcBef>
              <a:spcAft>
                <a:spcPts val="0"/>
              </a:spcAft>
              <a:buSzPts val="2800"/>
              <a:buChar char="●"/>
              <a:defRPr sz="2800"/>
            </a:lvl4pPr>
            <a:lvl5pPr lvl="4" rtl="0">
              <a:lnSpc>
                <a:spcPct val="100000"/>
              </a:lnSpc>
              <a:spcBef>
                <a:spcPts val="0"/>
              </a:spcBef>
              <a:spcAft>
                <a:spcPts val="0"/>
              </a:spcAft>
              <a:buSzPts val="2800"/>
              <a:buChar char="○"/>
              <a:defRPr sz="2800"/>
            </a:lvl5pPr>
            <a:lvl6pPr lvl="5" rtl="0">
              <a:lnSpc>
                <a:spcPct val="100000"/>
              </a:lnSpc>
              <a:spcBef>
                <a:spcPts val="0"/>
              </a:spcBef>
              <a:spcAft>
                <a:spcPts val="0"/>
              </a:spcAft>
              <a:buSzPts val="2800"/>
              <a:buChar char="■"/>
              <a:defRPr sz="2800"/>
            </a:lvl6pPr>
            <a:lvl7pPr lvl="6" rtl="0">
              <a:lnSpc>
                <a:spcPct val="100000"/>
              </a:lnSpc>
              <a:spcBef>
                <a:spcPts val="0"/>
              </a:spcBef>
              <a:spcAft>
                <a:spcPts val="0"/>
              </a:spcAft>
              <a:buSzPts val="2800"/>
              <a:buChar char="●"/>
              <a:defRPr sz="2800"/>
            </a:lvl7pPr>
            <a:lvl8pPr lvl="7" rtl="0">
              <a:lnSpc>
                <a:spcPct val="100000"/>
              </a:lnSpc>
              <a:spcBef>
                <a:spcPts val="0"/>
              </a:spcBef>
              <a:spcAft>
                <a:spcPts val="0"/>
              </a:spcAft>
              <a:buSzPts val="2800"/>
              <a:buChar char="○"/>
              <a:defRPr sz="2800"/>
            </a:lvl8pPr>
            <a:lvl9pPr lvl="8" rtl="0">
              <a:lnSpc>
                <a:spcPct val="100000"/>
              </a:lnSpc>
              <a:spcBef>
                <a:spcPts val="0"/>
              </a:spcBef>
              <a:spcAft>
                <a:spcPts val="0"/>
              </a:spcAft>
              <a:buSzPts val="2800"/>
              <a:buChar char="■"/>
              <a:defRPr sz="2800"/>
            </a:lvl9pPr>
          </a:lstStyle>
          <a:p/>
        </p:txBody>
      </p:sp>
      <p:sp>
        <p:nvSpPr>
          <p:cNvPr id="463" name="Google Shape;463;p29"/>
          <p:cNvSpPr/>
          <p:nvPr/>
        </p:nvSpPr>
        <p:spPr>
          <a:xfrm>
            <a:off x="111300" y="167600"/>
            <a:ext cx="469200" cy="469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9"/>
          <p:cNvSpPr/>
          <p:nvPr/>
        </p:nvSpPr>
        <p:spPr>
          <a:xfrm>
            <a:off x="645075" y="542600"/>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9"/>
          <p:cNvSpPr/>
          <p:nvPr/>
        </p:nvSpPr>
        <p:spPr>
          <a:xfrm>
            <a:off x="8715225" y="2262900"/>
            <a:ext cx="268500" cy="268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9"/>
          <p:cNvSpPr/>
          <p:nvPr/>
        </p:nvSpPr>
        <p:spPr>
          <a:xfrm>
            <a:off x="8925650" y="2639175"/>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9"/>
          <p:cNvSpPr/>
          <p:nvPr/>
        </p:nvSpPr>
        <p:spPr>
          <a:xfrm>
            <a:off x="8983725" y="1947025"/>
            <a:ext cx="36000" cy="36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9"/>
          <p:cNvSpPr/>
          <p:nvPr/>
        </p:nvSpPr>
        <p:spPr>
          <a:xfrm>
            <a:off x="298800" y="4738425"/>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2">
  <p:cSld name="CUSTOM_17">
    <p:bg>
      <p:bgPr>
        <a:solidFill>
          <a:schemeClr val="accent3"/>
        </a:solidFill>
      </p:bgPr>
    </p:bg>
    <p:spTree>
      <p:nvGrpSpPr>
        <p:cNvPr id="469" name="Shape 469"/>
        <p:cNvGrpSpPr/>
        <p:nvPr/>
      </p:nvGrpSpPr>
      <p:grpSpPr>
        <a:xfrm>
          <a:off x="0" y="0"/>
          <a:ext cx="0" cy="0"/>
          <a:chOff x="0" y="0"/>
          <a:chExt cx="0" cy="0"/>
        </a:xfrm>
      </p:grpSpPr>
      <p:grpSp>
        <p:nvGrpSpPr>
          <p:cNvPr id="470" name="Google Shape;470;p30"/>
          <p:cNvGrpSpPr/>
          <p:nvPr/>
        </p:nvGrpSpPr>
        <p:grpSpPr>
          <a:xfrm rot="2506023">
            <a:off x="1274638" y="-703256"/>
            <a:ext cx="6812756" cy="6550031"/>
            <a:chOff x="1786775" y="1002200"/>
            <a:chExt cx="3861800" cy="3712875"/>
          </a:xfrm>
        </p:grpSpPr>
        <p:sp>
          <p:nvSpPr>
            <p:cNvPr id="471" name="Google Shape;471;p30"/>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0"/>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0"/>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4" name="Google Shape;474;p30"/>
          <p:cNvSpPr txBox="1"/>
          <p:nvPr>
            <p:ph type="title"/>
          </p:nvPr>
        </p:nvSpPr>
        <p:spPr>
          <a:xfrm>
            <a:off x="2414850" y="1636400"/>
            <a:ext cx="4314300" cy="990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000"/>
              <a:buNone/>
              <a:defRPr sz="7200">
                <a:solidFill>
                  <a:schemeClr val="accent3"/>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475" name="Google Shape;475;p30"/>
          <p:cNvSpPr txBox="1"/>
          <p:nvPr>
            <p:ph idx="1" type="subTitle"/>
          </p:nvPr>
        </p:nvSpPr>
        <p:spPr>
          <a:xfrm>
            <a:off x="2414850" y="2800586"/>
            <a:ext cx="4314300" cy="70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dk1"/>
                </a:solidFill>
                <a:latin typeface="Raleway"/>
                <a:ea typeface="Raleway"/>
                <a:cs typeface="Raleway"/>
                <a:sym typeface="Raleway"/>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125"/>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rot="1379863">
            <a:off x="70508" y="-2722483"/>
            <a:ext cx="9675891" cy="9454917"/>
            <a:chOff x="1786775" y="1002200"/>
            <a:chExt cx="3861800" cy="3712875"/>
          </a:xfrm>
        </p:grpSpPr>
        <p:sp>
          <p:nvSpPr>
            <p:cNvPr id="26" name="Google Shape;26;p4"/>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 name="Google Shape;29;p4"/>
          <p:cNvSpPr txBox="1"/>
          <p:nvPr>
            <p:ph type="title"/>
          </p:nvPr>
        </p:nvSpPr>
        <p:spPr>
          <a:xfrm>
            <a:off x="1221188" y="1980750"/>
            <a:ext cx="2005800" cy="1182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solidFill>
                  <a:schemeClr val="accent3"/>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4"/>
          <p:cNvSpPr txBox="1"/>
          <p:nvPr>
            <p:ph idx="1" type="subTitle"/>
          </p:nvPr>
        </p:nvSpPr>
        <p:spPr>
          <a:xfrm>
            <a:off x="5352950" y="2616288"/>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31" name="Google Shape;31;p4"/>
          <p:cNvSpPr txBox="1"/>
          <p:nvPr>
            <p:ph idx="2" type="subTitle"/>
          </p:nvPr>
        </p:nvSpPr>
        <p:spPr>
          <a:xfrm>
            <a:off x="5352950" y="1894263"/>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32" name="Google Shape;32;p4"/>
          <p:cNvSpPr txBox="1"/>
          <p:nvPr>
            <p:ph idx="3" type="subTitle"/>
          </p:nvPr>
        </p:nvSpPr>
        <p:spPr>
          <a:xfrm>
            <a:off x="5352950" y="1172225"/>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33" name="Google Shape;33;p4"/>
          <p:cNvSpPr txBox="1"/>
          <p:nvPr>
            <p:ph idx="4" type="subTitle"/>
          </p:nvPr>
        </p:nvSpPr>
        <p:spPr>
          <a:xfrm>
            <a:off x="5352950" y="3338875"/>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CUSTOM_18">
    <p:spTree>
      <p:nvGrpSpPr>
        <p:cNvPr id="476" name="Shape 476"/>
        <p:cNvGrpSpPr/>
        <p:nvPr/>
      </p:nvGrpSpPr>
      <p:grpSpPr>
        <a:xfrm>
          <a:off x="0" y="0"/>
          <a:ext cx="0" cy="0"/>
          <a:chOff x="0" y="0"/>
          <a:chExt cx="0" cy="0"/>
        </a:xfrm>
      </p:grpSpPr>
      <p:sp>
        <p:nvSpPr>
          <p:cNvPr id="477" name="Google Shape;477;p31"/>
          <p:cNvSpPr/>
          <p:nvPr/>
        </p:nvSpPr>
        <p:spPr>
          <a:xfrm rot="277656">
            <a:off x="3987667" y="-2559618"/>
            <a:ext cx="10832132" cy="10461846"/>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1"/>
          <p:cNvSpPr txBox="1"/>
          <p:nvPr>
            <p:ph type="title"/>
          </p:nvPr>
        </p:nvSpPr>
        <p:spPr>
          <a:xfrm>
            <a:off x="729947" y="1423500"/>
            <a:ext cx="3067800" cy="1462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p:txBody>
      </p:sp>
      <p:sp>
        <p:nvSpPr>
          <p:cNvPr id="479" name="Google Shape;479;p31"/>
          <p:cNvSpPr txBox="1"/>
          <p:nvPr>
            <p:ph idx="1" type="subTitle"/>
          </p:nvPr>
        </p:nvSpPr>
        <p:spPr>
          <a:xfrm>
            <a:off x="723900" y="2885700"/>
            <a:ext cx="3067800" cy="83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2800"/>
              <a:buNone/>
              <a:defRPr sz="1400">
                <a:solidFill>
                  <a:srgbClr val="000000"/>
                </a:solidFill>
              </a:defRPr>
            </a:lvl1pPr>
            <a:lvl2pPr lvl="1" rtl="0">
              <a:lnSpc>
                <a:spcPct val="100000"/>
              </a:lnSpc>
              <a:spcBef>
                <a:spcPts val="0"/>
              </a:spcBef>
              <a:spcAft>
                <a:spcPts val="0"/>
              </a:spcAft>
              <a:buClr>
                <a:srgbClr val="000000"/>
              </a:buClr>
              <a:buSzPts val="2800"/>
              <a:buNone/>
              <a:defRPr sz="2800">
                <a:solidFill>
                  <a:srgbClr val="000000"/>
                </a:solidFill>
              </a:defRPr>
            </a:lvl2pPr>
            <a:lvl3pPr lvl="2" rtl="0">
              <a:lnSpc>
                <a:spcPct val="100000"/>
              </a:lnSpc>
              <a:spcBef>
                <a:spcPts val="0"/>
              </a:spcBef>
              <a:spcAft>
                <a:spcPts val="0"/>
              </a:spcAft>
              <a:buClr>
                <a:srgbClr val="000000"/>
              </a:buClr>
              <a:buSzPts val="2800"/>
              <a:buNone/>
              <a:defRPr sz="2800">
                <a:solidFill>
                  <a:srgbClr val="000000"/>
                </a:solidFill>
              </a:defRPr>
            </a:lvl3pPr>
            <a:lvl4pPr lvl="3" rtl="0">
              <a:lnSpc>
                <a:spcPct val="100000"/>
              </a:lnSpc>
              <a:spcBef>
                <a:spcPts val="0"/>
              </a:spcBef>
              <a:spcAft>
                <a:spcPts val="0"/>
              </a:spcAft>
              <a:buClr>
                <a:srgbClr val="000000"/>
              </a:buClr>
              <a:buSzPts val="2800"/>
              <a:buNone/>
              <a:defRPr sz="2800">
                <a:solidFill>
                  <a:srgbClr val="000000"/>
                </a:solidFill>
              </a:defRPr>
            </a:lvl4pPr>
            <a:lvl5pPr lvl="4" rtl="0">
              <a:lnSpc>
                <a:spcPct val="100000"/>
              </a:lnSpc>
              <a:spcBef>
                <a:spcPts val="0"/>
              </a:spcBef>
              <a:spcAft>
                <a:spcPts val="0"/>
              </a:spcAft>
              <a:buClr>
                <a:srgbClr val="000000"/>
              </a:buClr>
              <a:buSzPts val="2800"/>
              <a:buNone/>
              <a:defRPr sz="2800">
                <a:solidFill>
                  <a:srgbClr val="000000"/>
                </a:solidFill>
              </a:defRPr>
            </a:lvl5pPr>
            <a:lvl6pPr lvl="5" rtl="0">
              <a:lnSpc>
                <a:spcPct val="100000"/>
              </a:lnSpc>
              <a:spcBef>
                <a:spcPts val="0"/>
              </a:spcBef>
              <a:spcAft>
                <a:spcPts val="0"/>
              </a:spcAft>
              <a:buClr>
                <a:srgbClr val="000000"/>
              </a:buClr>
              <a:buSzPts val="2800"/>
              <a:buNone/>
              <a:defRPr sz="2800">
                <a:solidFill>
                  <a:srgbClr val="000000"/>
                </a:solidFill>
              </a:defRPr>
            </a:lvl6pPr>
            <a:lvl7pPr lvl="6" rtl="0">
              <a:lnSpc>
                <a:spcPct val="100000"/>
              </a:lnSpc>
              <a:spcBef>
                <a:spcPts val="0"/>
              </a:spcBef>
              <a:spcAft>
                <a:spcPts val="0"/>
              </a:spcAft>
              <a:buClr>
                <a:srgbClr val="000000"/>
              </a:buClr>
              <a:buSzPts val="2800"/>
              <a:buNone/>
              <a:defRPr sz="2800">
                <a:solidFill>
                  <a:srgbClr val="000000"/>
                </a:solidFill>
              </a:defRPr>
            </a:lvl7pPr>
            <a:lvl8pPr lvl="7" rtl="0">
              <a:lnSpc>
                <a:spcPct val="100000"/>
              </a:lnSpc>
              <a:spcBef>
                <a:spcPts val="0"/>
              </a:spcBef>
              <a:spcAft>
                <a:spcPts val="0"/>
              </a:spcAft>
              <a:buClr>
                <a:srgbClr val="000000"/>
              </a:buClr>
              <a:buSzPts val="2800"/>
              <a:buNone/>
              <a:defRPr sz="2800">
                <a:solidFill>
                  <a:srgbClr val="000000"/>
                </a:solidFill>
              </a:defRPr>
            </a:lvl8pPr>
            <a:lvl9pPr lvl="8" rtl="0">
              <a:lnSpc>
                <a:spcPct val="100000"/>
              </a:lnSpc>
              <a:spcBef>
                <a:spcPts val="0"/>
              </a:spcBef>
              <a:spcAft>
                <a:spcPts val="0"/>
              </a:spcAft>
              <a:buClr>
                <a:srgbClr val="000000"/>
              </a:buClr>
              <a:buSzPts val="2800"/>
              <a:buNone/>
              <a:defRPr sz="2800">
                <a:solidFill>
                  <a:srgbClr val="000000"/>
                </a:solidFill>
              </a:defRPr>
            </a:lvl9pPr>
          </a:lstStyle>
          <a:p/>
        </p:txBody>
      </p:sp>
      <p:sp>
        <p:nvSpPr>
          <p:cNvPr id="480" name="Google Shape;480;p31"/>
          <p:cNvSpPr/>
          <p:nvPr/>
        </p:nvSpPr>
        <p:spPr>
          <a:xfrm>
            <a:off x="111300" y="167600"/>
            <a:ext cx="469200" cy="469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1"/>
          <p:cNvSpPr/>
          <p:nvPr/>
        </p:nvSpPr>
        <p:spPr>
          <a:xfrm>
            <a:off x="298800" y="805525"/>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19">
    <p:spTree>
      <p:nvGrpSpPr>
        <p:cNvPr id="482" name="Shape 482"/>
        <p:cNvGrpSpPr/>
        <p:nvPr/>
      </p:nvGrpSpPr>
      <p:grpSpPr>
        <a:xfrm>
          <a:off x="0" y="0"/>
          <a:ext cx="0" cy="0"/>
          <a:chOff x="0" y="0"/>
          <a:chExt cx="0" cy="0"/>
        </a:xfrm>
      </p:grpSpPr>
      <p:sp>
        <p:nvSpPr>
          <p:cNvPr id="483" name="Google Shape;483;p32"/>
          <p:cNvSpPr txBox="1"/>
          <p:nvPr>
            <p:ph type="title"/>
          </p:nvPr>
        </p:nvSpPr>
        <p:spPr>
          <a:xfrm>
            <a:off x="4078375" y="1169350"/>
            <a:ext cx="4634700" cy="22497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800"/>
              <a:buNone/>
              <a:defRPr sz="7200">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84" name="Google Shape;484;p32"/>
          <p:cNvSpPr txBox="1"/>
          <p:nvPr>
            <p:ph idx="1" type="subTitle"/>
          </p:nvPr>
        </p:nvSpPr>
        <p:spPr>
          <a:xfrm>
            <a:off x="4078375" y="3419050"/>
            <a:ext cx="3203700" cy="634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2">
  <p:cSld name="CUSTOM_20">
    <p:spTree>
      <p:nvGrpSpPr>
        <p:cNvPr id="485" name="Shape 485"/>
        <p:cNvGrpSpPr/>
        <p:nvPr/>
      </p:nvGrpSpPr>
      <p:grpSpPr>
        <a:xfrm>
          <a:off x="0" y="0"/>
          <a:ext cx="0" cy="0"/>
          <a:chOff x="0" y="0"/>
          <a:chExt cx="0" cy="0"/>
        </a:xfrm>
      </p:grpSpPr>
      <p:sp>
        <p:nvSpPr>
          <p:cNvPr id="486" name="Google Shape;486;p33"/>
          <p:cNvSpPr txBox="1"/>
          <p:nvPr>
            <p:ph idx="1" type="subTitle"/>
          </p:nvPr>
        </p:nvSpPr>
        <p:spPr>
          <a:xfrm>
            <a:off x="656250" y="1938535"/>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87" name="Google Shape;487;p33"/>
          <p:cNvSpPr txBox="1"/>
          <p:nvPr>
            <p:ph idx="2" type="subTitle"/>
          </p:nvPr>
        </p:nvSpPr>
        <p:spPr>
          <a:xfrm>
            <a:off x="3361337" y="3977725"/>
            <a:ext cx="2421300" cy="48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488" name="Google Shape;488;p33"/>
          <p:cNvSpPr txBox="1"/>
          <p:nvPr>
            <p:ph idx="3" type="subTitle"/>
          </p:nvPr>
        </p:nvSpPr>
        <p:spPr>
          <a:xfrm>
            <a:off x="652775" y="3990032"/>
            <a:ext cx="2421300" cy="48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489" name="Google Shape;489;p33"/>
          <p:cNvSpPr txBox="1"/>
          <p:nvPr>
            <p:ph idx="4" type="subTitle"/>
          </p:nvPr>
        </p:nvSpPr>
        <p:spPr>
          <a:xfrm>
            <a:off x="6069925" y="3990032"/>
            <a:ext cx="2421300" cy="48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490" name="Google Shape;490;p33"/>
          <p:cNvSpPr txBox="1"/>
          <p:nvPr>
            <p:ph idx="5" type="subTitle"/>
          </p:nvPr>
        </p:nvSpPr>
        <p:spPr>
          <a:xfrm>
            <a:off x="3361350" y="2265759"/>
            <a:ext cx="24213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1" name="Google Shape;491;p33"/>
          <p:cNvSpPr txBox="1"/>
          <p:nvPr>
            <p:ph idx="6" type="subTitle"/>
          </p:nvPr>
        </p:nvSpPr>
        <p:spPr>
          <a:xfrm>
            <a:off x="3361350" y="1938535"/>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2" name="Google Shape;492;p33"/>
          <p:cNvSpPr txBox="1"/>
          <p:nvPr>
            <p:ph idx="7" type="subTitle"/>
          </p:nvPr>
        </p:nvSpPr>
        <p:spPr>
          <a:xfrm>
            <a:off x="6066450" y="2254434"/>
            <a:ext cx="24213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3" name="Google Shape;493;p33"/>
          <p:cNvSpPr txBox="1"/>
          <p:nvPr>
            <p:ph idx="8" type="subTitle"/>
          </p:nvPr>
        </p:nvSpPr>
        <p:spPr>
          <a:xfrm>
            <a:off x="6066450" y="1938535"/>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4" name="Google Shape;494;p33"/>
          <p:cNvSpPr txBox="1"/>
          <p:nvPr>
            <p:ph idx="9" type="subTitle"/>
          </p:nvPr>
        </p:nvSpPr>
        <p:spPr>
          <a:xfrm>
            <a:off x="656250" y="2275447"/>
            <a:ext cx="24213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5" name="Google Shape;495;p33"/>
          <p:cNvSpPr txBox="1"/>
          <p:nvPr>
            <p:ph idx="13" type="subTitle"/>
          </p:nvPr>
        </p:nvSpPr>
        <p:spPr>
          <a:xfrm>
            <a:off x="656250" y="3660110"/>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6" name="Google Shape;496;p33"/>
          <p:cNvSpPr txBox="1"/>
          <p:nvPr>
            <p:ph idx="14" type="subTitle"/>
          </p:nvPr>
        </p:nvSpPr>
        <p:spPr>
          <a:xfrm>
            <a:off x="3361350" y="3660110"/>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7" name="Google Shape;497;p33"/>
          <p:cNvSpPr txBox="1"/>
          <p:nvPr>
            <p:ph idx="15" type="subTitle"/>
          </p:nvPr>
        </p:nvSpPr>
        <p:spPr>
          <a:xfrm>
            <a:off x="6066450" y="3660110"/>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8" name="Google Shape;498;p33"/>
          <p:cNvSpPr txBox="1"/>
          <p:nvPr>
            <p:ph type="title"/>
          </p:nvPr>
        </p:nvSpPr>
        <p:spPr>
          <a:xfrm>
            <a:off x="685800" y="445025"/>
            <a:ext cx="7772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21">
    <p:bg>
      <p:bgPr>
        <a:solidFill>
          <a:schemeClr val="accent3"/>
        </a:solidFill>
      </p:bgPr>
    </p:bg>
    <p:spTree>
      <p:nvGrpSpPr>
        <p:cNvPr id="499" name="Shape 499"/>
        <p:cNvGrpSpPr/>
        <p:nvPr/>
      </p:nvGrpSpPr>
      <p:grpSpPr>
        <a:xfrm>
          <a:off x="0" y="0"/>
          <a:ext cx="0" cy="0"/>
          <a:chOff x="0" y="0"/>
          <a:chExt cx="0" cy="0"/>
        </a:xfrm>
      </p:grpSpPr>
      <p:grpSp>
        <p:nvGrpSpPr>
          <p:cNvPr id="500" name="Google Shape;500;p34"/>
          <p:cNvGrpSpPr/>
          <p:nvPr/>
        </p:nvGrpSpPr>
        <p:grpSpPr>
          <a:xfrm rot="1351459">
            <a:off x="211922" y="-2403121"/>
            <a:ext cx="9565900" cy="9196519"/>
            <a:chOff x="1786775" y="1002200"/>
            <a:chExt cx="3861800" cy="3712875"/>
          </a:xfrm>
        </p:grpSpPr>
        <p:sp>
          <p:nvSpPr>
            <p:cNvPr id="501" name="Google Shape;501;p34"/>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4"/>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4"/>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4" name="Google Shape;504;p34"/>
          <p:cNvSpPr txBox="1"/>
          <p:nvPr>
            <p:ph type="title"/>
          </p:nvPr>
        </p:nvSpPr>
        <p:spPr>
          <a:xfrm>
            <a:off x="1067275" y="445025"/>
            <a:ext cx="7009500" cy="1025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3"/>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2">
    <p:spTree>
      <p:nvGrpSpPr>
        <p:cNvPr id="505" name="Shape 505"/>
        <p:cNvGrpSpPr/>
        <p:nvPr/>
      </p:nvGrpSpPr>
      <p:grpSpPr>
        <a:xfrm>
          <a:off x="0" y="0"/>
          <a:ext cx="0" cy="0"/>
          <a:chOff x="0" y="0"/>
          <a:chExt cx="0" cy="0"/>
        </a:xfrm>
      </p:grpSpPr>
      <p:sp>
        <p:nvSpPr>
          <p:cNvPr id="506" name="Google Shape;506;p35"/>
          <p:cNvSpPr/>
          <p:nvPr/>
        </p:nvSpPr>
        <p:spPr>
          <a:xfrm rot="277699">
            <a:off x="732714" y="-2396143"/>
            <a:ext cx="10332728" cy="9979420"/>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5"/>
          <p:cNvSpPr txBox="1"/>
          <p:nvPr>
            <p:ph hasCustomPrompt="1" type="title"/>
          </p:nvPr>
        </p:nvSpPr>
        <p:spPr>
          <a:xfrm>
            <a:off x="4428825" y="1297544"/>
            <a:ext cx="3673800" cy="980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5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08" name="Google Shape;508;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509" name="Google Shape;509;p35"/>
          <p:cNvSpPr txBox="1"/>
          <p:nvPr>
            <p:ph idx="1" type="subTitle"/>
          </p:nvPr>
        </p:nvSpPr>
        <p:spPr>
          <a:xfrm>
            <a:off x="5628075" y="2277569"/>
            <a:ext cx="15960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10" name="Google Shape;510;p35"/>
          <p:cNvSpPr txBox="1"/>
          <p:nvPr>
            <p:ph idx="2" type="subTitle"/>
          </p:nvPr>
        </p:nvSpPr>
        <p:spPr>
          <a:xfrm>
            <a:off x="6628963" y="3756663"/>
            <a:ext cx="15960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11" name="Google Shape;511;p35"/>
          <p:cNvSpPr txBox="1"/>
          <p:nvPr>
            <p:ph idx="3" type="subTitle"/>
          </p:nvPr>
        </p:nvSpPr>
        <p:spPr>
          <a:xfrm>
            <a:off x="4493950" y="3756675"/>
            <a:ext cx="15960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12" name="Google Shape;512;p35"/>
          <p:cNvSpPr txBox="1"/>
          <p:nvPr>
            <p:ph idx="4" type="title"/>
          </p:nvPr>
        </p:nvSpPr>
        <p:spPr>
          <a:xfrm>
            <a:off x="723900" y="448056"/>
            <a:ext cx="2314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513" name="Google Shape;513;p35"/>
          <p:cNvSpPr txBox="1"/>
          <p:nvPr>
            <p:ph hasCustomPrompt="1" idx="5" type="title"/>
          </p:nvPr>
        </p:nvSpPr>
        <p:spPr>
          <a:xfrm>
            <a:off x="6227110" y="2968725"/>
            <a:ext cx="2231100" cy="71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14" name="Google Shape;514;p35"/>
          <p:cNvSpPr txBox="1"/>
          <p:nvPr>
            <p:ph hasCustomPrompt="1" idx="6" type="title"/>
          </p:nvPr>
        </p:nvSpPr>
        <p:spPr>
          <a:xfrm>
            <a:off x="4037625" y="2968625"/>
            <a:ext cx="2231100" cy="71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right text">
  <p:cSld name="CUSTOM_23">
    <p:spTree>
      <p:nvGrpSpPr>
        <p:cNvPr id="515" name="Shape 515"/>
        <p:cNvGrpSpPr/>
        <p:nvPr/>
      </p:nvGrpSpPr>
      <p:grpSpPr>
        <a:xfrm>
          <a:off x="0" y="0"/>
          <a:ext cx="0" cy="0"/>
          <a:chOff x="0" y="0"/>
          <a:chExt cx="0" cy="0"/>
        </a:xfrm>
      </p:grpSpPr>
      <p:sp>
        <p:nvSpPr>
          <p:cNvPr id="516" name="Google Shape;516;p36"/>
          <p:cNvSpPr/>
          <p:nvPr/>
        </p:nvSpPr>
        <p:spPr>
          <a:xfrm rot="277656">
            <a:off x="4631142" y="-4575218"/>
            <a:ext cx="10832132" cy="10461846"/>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6"/>
          <p:cNvSpPr txBox="1"/>
          <p:nvPr>
            <p:ph type="title"/>
          </p:nvPr>
        </p:nvSpPr>
        <p:spPr>
          <a:xfrm>
            <a:off x="5061850" y="1584300"/>
            <a:ext cx="3396300" cy="863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18" name="Google Shape;518;p36"/>
          <p:cNvSpPr txBox="1"/>
          <p:nvPr>
            <p:ph idx="1" type="subTitle"/>
          </p:nvPr>
        </p:nvSpPr>
        <p:spPr>
          <a:xfrm>
            <a:off x="5061850" y="2313875"/>
            <a:ext cx="2904900" cy="111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chemeClr val="lt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eft text 2">
  <p:cSld name="CUSTOM_24">
    <p:spTree>
      <p:nvGrpSpPr>
        <p:cNvPr id="519" name="Shape 519"/>
        <p:cNvGrpSpPr/>
        <p:nvPr/>
      </p:nvGrpSpPr>
      <p:grpSpPr>
        <a:xfrm>
          <a:off x="0" y="0"/>
          <a:ext cx="0" cy="0"/>
          <a:chOff x="0" y="0"/>
          <a:chExt cx="0" cy="0"/>
        </a:xfrm>
      </p:grpSpPr>
      <p:sp>
        <p:nvSpPr>
          <p:cNvPr id="520" name="Google Shape;520;p37"/>
          <p:cNvSpPr/>
          <p:nvPr/>
        </p:nvSpPr>
        <p:spPr>
          <a:xfrm flipH="1" rot="-277656">
            <a:off x="-6329208" y="-4642393"/>
            <a:ext cx="10832132" cy="10461846"/>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7"/>
          <p:cNvSpPr txBox="1"/>
          <p:nvPr>
            <p:ph type="title"/>
          </p:nvPr>
        </p:nvSpPr>
        <p:spPr>
          <a:xfrm>
            <a:off x="723900" y="1584300"/>
            <a:ext cx="2962800" cy="863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22" name="Google Shape;522;p37"/>
          <p:cNvSpPr txBox="1"/>
          <p:nvPr>
            <p:ph idx="1" type="subTitle"/>
          </p:nvPr>
        </p:nvSpPr>
        <p:spPr>
          <a:xfrm>
            <a:off x="723900" y="2316851"/>
            <a:ext cx="2962800" cy="111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chemeClr val="lt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5">
    <p:bg>
      <p:bgPr>
        <a:solidFill>
          <a:schemeClr val="accent3"/>
        </a:solidFill>
      </p:bgPr>
    </p:bg>
    <p:spTree>
      <p:nvGrpSpPr>
        <p:cNvPr id="523" name="Shape 523"/>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527" name="Shape 527"/>
        <p:cNvGrpSpPr/>
        <p:nvPr/>
      </p:nvGrpSpPr>
      <p:grpSpPr>
        <a:xfrm>
          <a:off x="0" y="0"/>
          <a:ext cx="0" cy="0"/>
          <a:chOff x="0" y="0"/>
          <a:chExt cx="0" cy="0"/>
        </a:xfrm>
      </p:grpSpPr>
      <p:sp>
        <p:nvSpPr>
          <p:cNvPr id="528" name="Google Shape;528;p40"/>
          <p:cNvSpPr txBox="1"/>
          <p:nvPr>
            <p:ph type="ctrTitle"/>
          </p:nvPr>
        </p:nvSpPr>
        <p:spPr>
          <a:xfrm>
            <a:off x="685800" y="534963"/>
            <a:ext cx="4410300" cy="1706400"/>
          </a:xfrm>
          <a:prstGeom prst="rect">
            <a:avLst/>
          </a:prstGeom>
        </p:spPr>
        <p:txBody>
          <a:bodyPr anchorCtr="0" anchor="b" bIns="91425" lIns="91425" spcFirstLastPara="1" rIns="91425" wrap="square" tIns="91425">
            <a:noAutofit/>
          </a:bodyPr>
          <a:lstStyle>
            <a:lvl1pPr lvl="0" rtl="0">
              <a:spcBef>
                <a:spcPts val="0"/>
              </a:spcBef>
              <a:spcAft>
                <a:spcPts val="0"/>
              </a:spcAft>
              <a:buSzPts val="5200"/>
              <a:buNone/>
              <a:defRPr sz="5000">
                <a:solidFill>
                  <a:srgbClr val="FFFFFF"/>
                </a:solidFill>
                <a:latin typeface="Fredoka One"/>
                <a:ea typeface="Fredoka One"/>
                <a:cs typeface="Fredoka One"/>
                <a:sym typeface="Fredoka 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29" name="Google Shape;529;p40"/>
          <p:cNvSpPr txBox="1"/>
          <p:nvPr>
            <p:ph idx="1" type="subTitle"/>
          </p:nvPr>
        </p:nvSpPr>
        <p:spPr>
          <a:xfrm>
            <a:off x="685800" y="2278345"/>
            <a:ext cx="4410300" cy="44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530" name="Google Shape;530;p40"/>
          <p:cNvGrpSpPr/>
          <p:nvPr/>
        </p:nvGrpSpPr>
        <p:grpSpPr>
          <a:xfrm rot="12770">
            <a:off x="3143723" y="-723971"/>
            <a:ext cx="8629335" cy="7691461"/>
            <a:chOff x="1543903" y="1051131"/>
            <a:chExt cx="4579322" cy="4218197"/>
          </a:xfrm>
        </p:grpSpPr>
        <p:sp>
          <p:nvSpPr>
            <p:cNvPr id="531" name="Google Shape;531;p40"/>
            <p:cNvSpPr/>
            <p:nvPr/>
          </p:nvSpPr>
          <p:spPr>
            <a:xfrm>
              <a:off x="1543903" y="1051131"/>
              <a:ext cx="4579322" cy="4218197"/>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0"/>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0"/>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534" name="Shape 534"/>
        <p:cNvGrpSpPr/>
        <p:nvPr/>
      </p:nvGrpSpPr>
      <p:grpSpPr>
        <a:xfrm>
          <a:off x="0" y="0"/>
          <a:ext cx="0" cy="0"/>
          <a:chOff x="0" y="0"/>
          <a:chExt cx="0" cy="0"/>
        </a:xfrm>
      </p:grpSpPr>
      <p:grpSp>
        <p:nvGrpSpPr>
          <p:cNvPr id="535" name="Google Shape;535;p41"/>
          <p:cNvGrpSpPr/>
          <p:nvPr/>
        </p:nvGrpSpPr>
        <p:grpSpPr>
          <a:xfrm rot="2506023">
            <a:off x="1274638" y="-703256"/>
            <a:ext cx="6812756" cy="6550031"/>
            <a:chOff x="1786775" y="1002200"/>
            <a:chExt cx="3861800" cy="3712875"/>
          </a:xfrm>
        </p:grpSpPr>
        <p:sp>
          <p:nvSpPr>
            <p:cNvPr id="536" name="Google Shape;536;p41"/>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1"/>
            <p:cNvSpPr/>
            <p:nvPr/>
          </p:nvSpPr>
          <p:spPr>
            <a:xfrm>
              <a:off x="4837429" y="1652159"/>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1"/>
            <p:cNvSpPr/>
            <p:nvPr/>
          </p:nvSpPr>
          <p:spPr>
            <a:xfrm>
              <a:off x="4758372" y="1512749"/>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9" name="Google Shape;539;p41"/>
          <p:cNvSpPr txBox="1"/>
          <p:nvPr>
            <p:ph type="title"/>
          </p:nvPr>
        </p:nvSpPr>
        <p:spPr>
          <a:xfrm>
            <a:off x="3416563" y="1955400"/>
            <a:ext cx="3210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000">
                <a:solidFill>
                  <a:schemeClr val="accent3"/>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40" name="Google Shape;540;p41"/>
          <p:cNvSpPr txBox="1"/>
          <p:nvPr>
            <p:ph idx="1" type="subTitle"/>
          </p:nvPr>
        </p:nvSpPr>
        <p:spPr>
          <a:xfrm>
            <a:off x="2199900" y="2797200"/>
            <a:ext cx="4744200" cy="39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541" name="Google Shape;541;p41"/>
          <p:cNvSpPr txBox="1"/>
          <p:nvPr>
            <p:ph hasCustomPrompt="1" idx="2" type="title"/>
          </p:nvPr>
        </p:nvSpPr>
        <p:spPr>
          <a:xfrm>
            <a:off x="2516538" y="1955400"/>
            <a:ext cx="9402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12000"/>
              <a:buNone/>
              <a:defRPr sz="5000">
                <a:solidFill>
                  <a:schemeClr val="accent3"/>
                </a:solidFill>
              </a:defRPr>
            </a:lvl1pPr>
            <a:lvl2pPr lvl="1" rtl="0" algn="ctr">
              <a:spcBef>
                <a:spcPts val="0"/>
              </a:spcBef>
              <a:spcAft>
                <a:spcPts val="0"/>
              </a:spcAft>
              <a:buClr>
                <a:schemeClr val="accent3"/>
              </a:buClr>
              <a:buSzPts val="12000"/>
              <a:buNone/>
              <a:defRPr sz="12000">
                <a:solidFill>
                  <a:schemeClr val="accent3"/>
                </a:solidFill>
              </a:defRPr>
            </a:lvl2pPr>
            <a:lvl3pPr lvl="2" rtl="0" algn="ctr">
              <a:spcBef>
                <a:spcPts val="0"/>
              </a:spcBef>
              <a:spcAft>
                <a:spcPts val="0"/>
              </a:spcAft>
              <a:buClr>
                <a:schemeClr val="accent3"/>
              </a:buClr>
              <a:buSzPts val="12000"/>
              <a:buNone/>
              <a:defRPr sz="12000">
                <a:solidFill>
                  <a:schemeClr val="accent3"/>
                </a:solidFill>
              </a:defRPr>
            </a:lvl3pPr>
            <a:lvl4pPr lvl="3" rtl="0" algn="ctr">
              <a:spcBef>
                <a:spcPts val="0"/>
              </a:spcBef>
              <a:spcAft>
                <a:spcPts val="0"/>
              </a:spcAft>
              <a:buClr>
                <a:schemeClr val="accent3"/>
              </a:buClr>
              <a:buSzPts val="12000"/>
              <a:buNone/>
              <a:defRPr sz="12000">
                <a:solidFill>
                  <a:schemeClr val="accent3"/>
                </a:solidFill>
              </a:defRPr>
            </a:lvl4pPr>
            <a:lvl5pPr lvl="4" rtl="0" algn="ctr">
              <a:spcBef>
                <a:spcPts val="0"/>
              </a:spcBef>
              <a:spcAft>
                <a:spcPts val="0"/>
              </a:spcAft>
              <a:buClr>
                <a:schemeClr val="accent3"/>
              </a:buClr>
              <a:buSzPts val="12000"/>
              <a:buNone/>
              <a:defRPr sz="12000">
                <a:solidFill>
                  <a:schemeClr val="accent3"/>
                </a:solidFill>
              </a:defRPr>
            </a:lvl5pPr>
            <a:lvl6pPr lvl="5" rtl="0" algn="ctr">
              <a:spcBef>
                <a:spcPts val="0"/>
              </a:spcBef>
              <a:spcAft>
                <a:spcPts val="0"/>
              </a:spcAft>
              <a:buClr>
                <a:schemeClr val="accent3"/>
              </a:buClr>
              <a:buSzPts val="12000"/>
              <a:buNone/>
              <a:defRPr sz="12000">
                <a:solidFill>
                  <a:schemeClr val="accent3"/>
                </a:solidFill>
              </a:defRPr>
            </a:lvl6pPr>
            <a:lvl7pPr lvl="6" rtl="0" algn="ctr">
              <a:spcBef>
                <a:spcPts val="0"/>
              </a:spcBef>
              <a:spcAft>
                <a:spcPts val="0"/>
              </a:spcAft>
              <a:buClr>
                <a:schemeClr val="accent3"/>
              </a:buClr>
              <a:buSzPts val="12000"/>
              <a:buNone/>
              <a:defRPr sz="12000">
                <a:solidFill>
                  <a:schemeClr val="accent3"/>
                </a:solidFill>
              </a:defRPr>
            </a:lvl7pPr>
            <a:lvl8pPr lvl="7" rtl="0" algn="ctr">
              <a:spcBef>
                <a:spcPts val="0"/>
              </a:spcBef>
              <a:spcAft>
                <a:spcPts val="0"/>
              </a:spcAft>
              <a:buClr>
                <a:schemeClr val="accent3"/>
              </a:buClr>
              <a:buSzPts val="12000"/>
              <a:buNone/>
              <a:defRPr sz="12000">
                <a:solidFill>
                  <a:schemeClr val="accent3"/>
                </a:solidFill>
              </a:defRPr>
            </a:lvl8pPr>
            <a:lvl9pPr lvl="8" rtl="0" algn="ctr">
              <a:spcBef>
                <a:spcPts val="0"/>
              </a:spcBef>
              <a:spcAft>
                <a:spcPts val="0"/>
              </a:spcAft>
              <a:buClr>
                <a:schemeClr val="accent3"/>
              </a:buClr>
              <a:buSzPts val="12000"/>
              <a:buNone/>
              <a:defRPr sz="12000">
                <a:solidFill>
                  <a:schemeClr val="accent3"/>
                </a:solidFill>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34" name="Shape 34"/>
        <p:cNvGrpSpPr/>
        <p:nvPr/>
      </p:nvGrpSpPr>
      <p:grpSpPr>
        <a:xfrm>
          <a:off x="0" y="0"/>
          <a:ext cx="0" cy="0"/>
          <a:chOff x="0" y="0"/>
          <a:chExt cx="0" cy="0"/>
        </a:xfrm>
      </p:grpSpPr>
      <p:sp>
        <p:nvSpPr>
          <p:cNvPr id="35" name="Google Shape;3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solidFill>
                  <a:schemeClr val="accent3"/>
                </a:solidFill>
                <a:latin typeface="Fredoka One"/>
                <a:ea typeface="Fredoka One"/>
                <a:cs typeface="Fredoka One"/>
                <a:sym typeface="Fredok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6" name="Google Shape;36;p5"/>
          <p:cNvSpPr txBox="1"/>
          <p:nvPr>
            <p:ph idx="1" type="subTitle"/>
          </p:nvPr>
        </p:nvSpPr>
        <p:spPr>
          <a:xfrm>
            <a:off x="1459725" y="2545078"/>
            <a:ext cx="2519400" cy="1318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7" name="Google Shape;37;p5"/>
          <p:cNvSpPr txBox="1"/>
          <p:nvPr>
            <p:ph idx="2" type="subTitle"/>
          </p:nvPr>
        </p:nvSpPr>
        <p:spPr>
          <a:xfrm>
            <a:off x="5164925" y="2545078"/>
            <a:ext cx="2519400" cy="1318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8" name="Google Shape;38;p5"/>
          <p:cNvSpPr txBox="1"/>
          <p:nvPr>
            <p:ph idx="3" type="subTitle"/>
          </p:nvPr>
        </p:nvSpPr>
        <p:spPr>
          <a:xfrm>
            <a:off x="1579838" y="2086825"/>
            <a:ext cx="22791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9" name="Google Shape;39;p5"/>
          <p:cNvSpPr txBox="1"/>
          <p:nvPr>
            <p:ph idx="4" type="subTitle"/>
          </p:nvPr>
        </p:nvSpPr>
        <p:spPr>
          <a:xfrm>
            <a:off x="5285063" y="2086825"/>
            <a:ext cx="22791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42" name="Shape 542"/>
        <p:cNvGrpSpPr/>
        <p:nvPr/>
      </p:nvGrpSpPr>
      <p:grpSpPr>
        <a:xfrm>
          <a:off x="0" y="0"/>
          <a:ext cx="0" cy="0"/>
          <a:chOff x="0" y="0"/>
          <a:chExt cx="0" cy="0"/>
        </a:xfrm>
      </p:grpSpPr>
      <p:sp>
        <p:nvSpPr>
          <p:cNvPr id="543" name="Google Shape;543;p42"/>
          <p:cNvSpPr/>
          <p:nvPr/>
        </p:nvSpPr>
        <p:spPr>
          <a:xfrm>
            <a:off x="0" y="125"/>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4" name="Google Shape;544;p42"/>
          <p:cNvGrpSpPr/>
          <p:nvPr/>
        </p:nvGrpSpPr>
        <p:grpSpPr>
          <a:xfrm rot="1379863">
            <a:off x="70508" y="-2722483"/>
            <a:ext cx="9675891" cy="9454917"/>
            <a:chOff x="1786775" y="1002200"/>
            <a:chExt cx="3861800" cy="3712875"/>
          </a:xfrm>
        </p:grpSpPr>
        <p:sp>
          <p:nvSpPr>
            <p:cNvPr id="545" name="Google Shape;545;p42"/>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2"/>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2"/>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8" name="Google Shape;548;p42"/>
          <p:cNvSpPr txBox="1"/>
          <p:nvPr>
            <p:ph type="title"/>
          </p:nvPr>
        </p:nvSpPr>
        <p:spPr>
          <a:xfrm>
            <a:off x="1221188" y="1980750"/>
            <a:ext cx="2005800" cy="1182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solidFill>
                  <a:schemeClr val="accent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49" name="Google Shape;549;p42"/>
          <p:cNvSpPr txBox="1"/>
          <p:nvPr>
            <p:ph idx="1" type="subTitle"/>
          </p:nvPr>
        </p:nvSpPr>
        <p:spPr>
          <a:xfrm>
            <a:off x="5352950" y="2616288"/>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550" name="Google Shape;550;p42"/>
          <p:cNvSpPr txBox="1"/>
          <p:nvPr>
            <p:ph idx="2" type="subTitle"/>
          </p:nvPr>
        </p:nvSpPr>
        <p:spPr>
          <a:xfrm>
            <a:off x="5352950" y="1894263"/>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551" name="Google Shape;551;p42"/>
          <p:cNvSpPr txBox="1"/>
          <p:nvPr>
            <p:ph idx="3" type="subTitle"/>
          </p:nvPr>
        </p:nvSpPr>
        <p:spPr>
          <a:xfrm>
            <a:off x="5352950" y="1172225"/>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552" name="Google Shape;552;p42"/>
          <p:cNvSpPr txBox="1"/>
          <p:nvPr>
            <p:ph idx="4" type="subTitle"/>
          </p:nvPr>
        </p:nvSpPr>
        <p:spPr>
          <a:xfrm>
            <a:off x="5352950" y="3338875"/>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553" name="Shape 553"/>
        <p:cNvGrpSpPr/>
        <p:nvPr/>
      </p:nvGrpSpPr>
      <p:grpSpPr>
        <a:xfrm>
          <a:off x="0" y="0"/>
          <a:ext cx="0" cy="0"/>
          <a:chOff x="0" y="0"/>
          <a:chExt cx="0" cy="0"/>
        </a:xfrm>
      </p:grpSpPr>
      <p:sp>
        <p:nvSpPr>
          <p:cNvPr id="554" name="Google Shape;554;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5" name="Google Shape;555;p43"/>
          <p:cNvSpPr txBox="1"/>
          <p:nvPr>
            <p:ph idx="1" type="subTitle"/>
          </p:nvPr>
        </p:nvSpPr>
        <p:spPr>
          <a:xfrm>
            <a:off x="1459725" y="2545078"/>
            <a:ext cx="2519400" cy="1318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56" name="Google Shape;556;p43"/>
          <p:cNvSpPr txBox="1"/>
          <p:nvPr>
            <p:ph idx="2" type="subTitle"/>
          </p:nvPr>
        </p:nvSpPr>
        <p:spPr>
          <a:xfrm>
            <a:off x="5164925" y="2545078"/>
            <a:ext cx="2519400" cy="1318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57" name="Google Shape;557;p43"/>
          <p:cNvSpPr txBox="1"/>
          <p:nvPr>
            <p:ph idx="3" type="subTitle"/>
          </p:nvPr>
        </p:nvSpPr>
        <p:spPr>
          <a:xfrm>
            <a:off x="1579838" y="2086825"/>
            <a:ext cx="22791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58" name="Google Shape;558;p43"/>
          <p:cNvSpPr txBox="1"/>
          <p:nvPr>
            <p:ph idx="4" type="subTitle"/>
          </p:nvPr>
        </p:nvSpPr>
        <p:spPr>
          <a:xfrm>
            <a:off x="5285063" y="2086825"/>
            <a:ext cx="22791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noFill/>
      </p:bgPr>
    </p:bg>
    <p:spTree>
      <p:nvGrpSpPr>
        <p:cNvPr id="559" name="Shape 559"/>
        <p:cNvGrpSpPr/>
        <p:nvPr/>
      </p:nvGrpSpPr>
      <p:grpSpPr>
        <a:xfrm>
          <a:off x="0" y="0"/>
          <a:ext cx="0" cy="0"/>
          <a:chOff x="0" y="0"/>
          <a:chExt cx="0" cy="0"/>
        </a:xfrm>
      </p:grpSpPr>
      <p:sp>
        <p:nvSpPr>
          <p:cNvPr id="560" name="Google Shape;560;p44"/>
          <p:cNvSpPr/>
          <p:nvPr/>
        </p:nvSpPr>
        <p:spPr>
          <a:xfrm>
            <a:off x="7575" y="0"/>
            <a:ext cx="9144000" cy="5143500"/>
          </a:xfrm>
          <a:prstGeom prst="rect">
            <a:avLst/>
          </a:prstGeom>
          <a:solidFill>
            <a:srgbClr val="305DBF">
              <a:alpha val="13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4"/>
          <p:cNvSpPr/>
          <p:nvPr/>
        </p:nvSpPr>
        <p:spPr>
          <a:xfrm flipH="1" rot="8087307">
            <a:off x="5106452" y="-301900"/>
            <a:ext cx="5990388" cy="5820772"/>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4"/>
          <p:cNvSpPr txBox="1"/>
          <p:nvPr>
            <p:ph type="title"/>
          </p:nvPr>
        </p:nvSpPr>
        <p:spPr>
          <a:xfrm>
            <a:off x="5148375" y="2076450"/>
            <a:ext cx="3393900" cy="99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63" name="Shape 563"/>
        <p:cNvGrpSpPr/>
        <p:nvPr/>
      </p:nvGrpSpPr>
      <p:grpSpPr>
        <a:xfrm>
          <a:off x="0" y="0"/>
          <a:ext cx="0" cy="0"/>
          <a:chOff x="0" y="0"/>
          <a:chExt cx="0" cy="0"/>
        </a:xfrm>
      </p:grpSpPr>
      <p:sp>
        <p:nvSpPr>
          <p:cNvPr id="564" name="Google Shape;564;p45"/>
          <p:cNvSpPr txBox="1"/>
          <p:nvPr>
            <p:ph type="title"/>
          </p:nvPr>
        </p:nvSpPr>
        <p:spPr>
          <a:xfrm>
            <a:off x="723900" y="736062"/>
            <a:ext cx="3114300" cy="863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65" name="Google Shape;565;p45"/>
          <p:cNvSpPr txBox="1"/>
          <p:nvPr>
            <p:ph idx="1" type="subTitle"/>
          </p:nvPr>
        </p:nvSpPr>
        <p:spPr>
          <a:xfrm>
            <a:off x="723900" y="1828500"/>
            <a:ext cx="4308600" cy="27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1400"/>
              <a:buChar char="●"/>
              <a:defRPr sz="1600">
                <a:solidFill>
                  <a:schemeClr val="dk1"/>
                </a:solidFill>
                <a:latin typeface="Raleway"/>
                <a:ea typeface="Raleway"/>
                <a:cs typeface="Raleway"/>
                <a:sym typeface="Raleway"/>
              </a:defRPr>
            </a:lvl1pPr>
            <a:lvl2pPr lvl="1" rtl="0">
              <a:lnSpc>
                <a:spcPct val="100000"/>
              </a:lnSpc>
              <a:spcBef>
                <a:spcPts val="0"/>
              </a:spcBef>
              <a:spcAft>
                <a:spcPts val="0"/>
              </a:spcAft>
              <a:buSzPts val="2800"/>
              <a:buChar char="○"/>
              <a:defRPr sz="2800"/>
            </a:lvl2pPr>
            <a:lvl3pPr lvl="2" rtl="0">
              <a:lnSpc>
                <a:spcPct val="100000"/>
              </a:lnSpc>
              <a:spcBef>
                <a:spcPts val="0"/>
              </a:spcBef>
              <a:spcAft>
                <a:spcPts val="0"/>
              </a:spcAft>
              <a:buSzPts val="2800"/>
              <a:buChar char="■"/>
              <a:defRPr sz="2800"/>
            </a:lvl3pPr>
            <a:lvl4pPr lvl="3" rtl="0">
              <a:lnSpc>
                <a:spcPct val="100000"/>
              </a:lnSpc>
              <a:spcBef>
                <a:spcPts val="0"/>
              </a:spcBef>
              <a:spcAft>
                <a:spcPts val="0"/>
              </a:spcAft>
              <a:buSzPts val="2800"/>
              <a:buChar char="●"/>
              <a:defRPr sz="2800"/>
            </a:lvl4pPr>
            <a:lvl5pPr lvl="4" rtl="0">
              <a:lnSpc>
                <a:spcPct val="100000"/>
              </a:lnSpc>
              <a:spcBef>
                <a:spcPts val="0"/>
              </a:spcBef>
              <a:spcAft>
                <a:spcPts val="0"/>
              </a:spcAft>
              <a:buSzPts val="2800"/>
              <a:buChar char="○"/>
              <a:defRPr sz="2800"/>
            </a:lvl5pPr>
            <a:lvl6pPr lvl="5" rtl="0">
              <a:lnSpc>
                <a:spcPct val="100000"/>
              </a:lnSpc>
              <a:spcBef>
                <a:spcPts val="0"/>
              </a:spcBef>
              <a:spcAft>
                <a:spcPts val="0"/>
              </a:spcAft>
              <a:buSzPts val="2800"/>
              <a:buChar char="■"/>
              <a:defRPr sz="2800"/>
            </a:lvl6pPr>
            <a:lvl7pPr lvl="6" rtl="0">
              <a:lnSpc>
                <a:spcPct val="100000"/>
              </a:lnSpc>
              <a:spcBef>
                <a:spcPts val="0"/>
              </a:spcBef>
              <a:spcAft>
                <a:spcPts val="0"/>
              </a:spcAft>
              <a:buSzPts val="2800"/>
              <a:buChar char="●"/>
              <a:defRPr sz="2800"/>
            </a:lvl7pPr>
            <a:lvl8pPr lvl="7" rtl="0">
              <a:lnSpc>
                <a:spcPct val="100000"/>
              </a:lnSpc>
              <a:spcBef>
                <a:spcPts val="0"/>
              </a:spcBef>
              <a:spcAft>
                <a:spcPts val="0"/>
              </a:spcAft>
              <a:buSzPts val="2800"/>
              <a:buChar char="○"/>
              <a:defRPr sz="2800"/>
            </a:lvl8pPr>
            <a:lvl9pPr lvl="8" rtl="0">
              <a:lnSpc>
                <a:spcPct val="100000"/>
              </a:lnSpc>
              <a:spcBef>
                <a:spcPts val="0"/>
              </a:spcBef>
              <a:spcAft>
                <a:spcPts val="0"/>
              </a:spcAft>
              <a:buSzPts val="2800"/>
              <a:buChar char="■"/>
              <a:defRPr sz="28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66" name="Shape 566"/>
        <p:cNvGrpSpPr/>
        <p:nvPr/>
      </p:nvGrpSpPr>
      <p:grpSpPr>
        <a:xfrm>
          <a:off x="0" y="0"/>
          <a:ext cx="0" cy="0"/>
          <a:chOff x="0" y="0"/>
          <a:chExt cx="0" cy="0"/>
        </a:xfrm>
      </p:grpSpPr>
      <p:grpSp>
        <p:nvGrpSpPr>
          <p:cNvPr id="567" name="Google Shape;567;p46"/>
          <p:cNvGrpSpPr/>
          <p:nvPr/>
        </p:nvGrpSpPr>
        <p:grpSpPr>
          <a:xfrm rot="-6901726">
            <a:off x="-2319547" y="-2509460"/>
            <a:ext cx="10526452" cy="10365738"/>
            <a:chOff x="1132290" y="467842"/>
            <a:chExt cx="5085019" cy="4954098"/>
          </a:xfrm>
        </p:grpSpPr>
        <p:sp>
          <p:nvSpPr>
            <p:cNvPr id="568" name="Google Shape;568;p46"/>
            <p:cNvSpPr/>
            <p:nvPr/>
          </p:nvSpPr>
          <p:spPr>
            <a:xfrm rot="-1172623">
              <a:off x="1674207" y="1021347"/>
              <a:ext cx="4001184" cy="3847088"/>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6"/>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6"/>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1" name="Google Shape;571;p46"/>
          <p:cNvSpPr txBox="1"/>
          <p:nvPr>
            <p:ph type="title"/>
          </p:nvPr>
        </p:nvSpPr>
        <p:spPr>
          <a:xfrm>
            <a:off x="627800" y="1790250"/>
            <a:ext cx="49824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72" name="Google Shape;572;p46"/>
          <p:cNvSpPr txBox="1"/>
          <p:nvPr>
            <p:ph idx="1" type="subTitle"/>
          </p:nvPr>
        </p:nvSpPr>
        <p:spPr>
          <a:xfrm>
            <a:off x="627800" y="2632050"/>
            <a:ext cx="49824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5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3"/>
        </a:solidFill>
      </p:bgPr>
    </p:bg>
    <p:spTree>
      <p:nvGrpSpPr>
        <p:cNvPr id="573" name="Shape 573"/>
        <p:cNvGrpSpPr/>
        <p:nvPr/>
      </p:nvGrpSpPr>
      <p:grpSpPr>
        <a:xfrm>
          <a:off x="0" y="0"/>
          <a:ext cx="0" cy="0"/>
          <a:chOff x="0" y="0"/>
          <a:chExt cx="0" cy="0"/>
        </a:xfrm>
      </p:grpSpPr>
      <p:grpSp>
        <p:nvGrpSpPr>
          <p:cNvPr id="574" name="Google Shape;574;p47"/>
          <p:cNvGrpSpPr/>
          <p:nvPr/>
        </p:nvGrpSpPr>
        <p:grpSpPr>
          <a:xfrm rot="1352959">
            <a:off x="-638950" y="-2952197"/>
            <a:ext cx="10421907" cy="10114552"/>
            <a:chOff x="1786775" y="1002200"/>
            <a:chExt cx="3861800" cy="3712875"/>
          </a:xfrm>
        </p:grpSpPr>
        <p:sp>
          <p:nvSpPr>
            <p:cNvPr id="575" name="Google Shape;575;p47"/>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7"/>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7"/>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8" name="Google Shape;578;p47"/>
          <p:cNvSpPr txBox="1"/>
          <p:nvPr>
            <p:ph type="title"/>
          </p:nvPr>
        </p:nvSpPr>
        <p:spPr>
          <a:xfrm>
            <a:off x="311688" y="448056"/>
            <a:ext cx="8520600" cy="516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4200"/>
              <a:buNone/>
              <a:defRPr>
                <a:solidFill>
                  <a:schemeClr val="accent3"/>
                </a:solidFill>
              </a:defRPr>
            </a:lvl1pPr>
            <a:lvl2pPr lvl="1" rtl="0" algn="ctr">
              <a:spcBef>
                <a:spcPts val="0"/>
              </a:spcBef>
              <a:spcAft>
                <a:spcPts val="0"/>
              </a:spcAft>
              <a:buClr>
                <a:schemeClr val="accent3"/>
              </a:buClr>
              <a:buSzPts val="4200"/>
              <a:buNone/>
              <a:defRPr sz="4200">
                <a:solidFill>
                  <a:schemeClr val="accent3"/>
                </a:solidFill>
              </a:defRPr>
            </a:lvl2pPr>
            <a:lvl3pPr lvl="2" rtl="0" algn="ctr">
              <a:spcBef>
                <a:spcPts val="0"/>
              </a:spcBef>
              <a:spcAft>
                <a:spcPts val="0"/>
              </a:spcAft>
              <a:buClr>
                <a:schemeClr val="accent3"/>
              </a:buClr>
              <a:buSzPts val="4200"/>
              <a:buNone/>
              <a:defRPr sz="4200">
                <a:solidFill>
                  <a:schemeClr val="accent3"/>
                </a:solidFill>
              </a:defRPr>
            </a:lvl3pPr>
            <a:lvl4pPr lvl="3" rtl="0" algn="ctr">
              <a:spcBef>
                <a:spcPts val="0"/>
              </a:spcBef>
              <a:spcAft>
                <a:spcPts val="0"/>
              </a:spcAft>
              <a:buClr>
                <a:schemeClr val="accent3"/>
              </a:buClr>
              <a:buSzPts val="4200"/>
              <a:buNone/>
              <a:defRPr sz="4200">
                <a:solidFill>
                  <a:schemeClr val="accent3"/>
                </a:solidFill>
              </a:defRPr>
            </a:lvl4pPr>
            <a:lvl5pPr lvl="4" rtl="0" algn="ctr">
              <a:spcBef>
                <a:spcPts val="0"/>
              </a:spcBef>
              <a:spcAft>
                <a:spcPts val="0"/>
              </a:spcAft>
              <a:buClr>
                <a:schemeClr val="accent3"/>
              </a:buClr>
              <a:buSzPts val="4200"/>
              <a:buNone/>
              <a:defRPr sz="4200">
                <a:solidFill>
                  <a:schemeClr val="accent3"/>
                </a:solidFill>
              </a:defRPr>
            </a:lvl5pPr>
            <a:lvl6pPr lvl="5" rtl="0" algn="ctr">
              <a:spcBef>
                <a:spcPts val="0"/>
              </a:spcBef>
              <a:spcAft>
                <a:spcPts val="0"/>
              </a:spcAft>
              <a:buClr>
                <a:schemeClr val="accent3"/>
              </a:buClr>
              <a:buSzPts val="4200"/>
              <a:buNone/>
              <a:defRPr sz="4200">
                <a:solidFill>
                  <a:schemeClr val="accent3"/>
                </a:solidFill>
              </a:defRPr>
            </a:lvl6pPr>
            <a:lvl7pPr lvl="6" rtl="0" algn="ctr">
              <a:spcBef>
                <a:spcPts val="0"/>
              </a:spcBef>
              <a:spcAft>
                <a:spcPts val="0"/>
              </a:spcAft>
              <a:buClr>
                <a:schemeClr val="accent3"/>
              </a:buClr>
              <a:buSzPts val="4200"/>
              <a:buNone/>
              <a:defRPr sz="4200">
                <a:solidFill>
                  <a:schemeClr val="accent3"/>
                </a:solidFill>
              </a:defRPr>
            </a:lvl7pPr>
            <a:lvl8pPr lvl="7" rtl="0" algn="ctr">
              <a:spcBef>
                <a:spcPts val="0"/>
              </a:spcBef>
              <a:spcAft>
                <a:spcPts val="0"/>
              </a:spcAft>
              <a:buClr>
                <a:schemeClr val="accent3"/>
              </a:buClr>
              <a:buSzPts val="4200"/>
              <a:buNone/>
              <a:defRPr sz="4200">
                <a:solidFill>
                  <a:schemeClr val="accent3"/>
                </a:solidFill>
              </a:defRPr>
            </a:lvl8pPr>
            <a:lvl9pPr lvl="8" rtl="0" algn="ctr">
              <a:spcBef>
                <a:spcPts val="0"/>
              </a:spcBef>
              <a:spcAft>
                <a:spcPts val="0"/>
              </a:spcAft>
              <a:buClr>
                <a:schemeClr val="accent3"/>
              </a:buClr>
              <a:buSzPts val="4200"/>
              <a:buNone/>
              <a:defRPr sz="4200">
                <a:solidFill>
                  <a:schemeClr val="accent3"/>
                </a:solidFill>
              </a:defRPr>
            </a:lvl9pPr>
          </a:lstStyle>
          <a:p/>
        </p:txBody>
      </p:sp>
      <p:sp>
        <p:nvSpPr>
          <p:cNvPr id="579" name="Google Shape;579;p47"/>
          <p:cNvSpPr txBox="1"/>
          <p:nvPr>
            <p:ph idx="1" type="subTitle"/>
          </p:nvPr>
        </p:nvSpPr>
        <p:spPr>
          <a:xfrm>
            <a:off x="916062" y="4010475"/>
            <a:ext cx="2682900" cy="59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2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0" name="Shape 580"/>
        <p:cNvGrpSpPr/>
        <p:nvPr/>
      </p:nvGrpSpPr>
      <p:grpSpPr>
        <a:xfrm>
          <a:off x="0" y="0"/>
          <a:ext cx="0" cy="0"/>
          <a:chOff x="0" y="0"/>
          <a:chExt cx="0" cy="0"/>
        </a:xfrm>
      </p:grpSpPr>
      <p:sp>
        <p:nvSpPr>
          <p:cNvPr id="581" name="Google Shape;581;p48"/>
          <p:cNvSpPr txBox="1"/>
          <p:nvPr>
            <p:ph idx="1" type="body"/>
          </p:nvPr>
        </p:nvSpPr>
        <p:spPr>
          <a:xfrm>
            <a:off x="1202875" y="1025725"/>
            <a:ext cx="6738300" cy="1359600"/>
          </a:xfrm>
          <a:prstGeom prst="rect">
            <a:avLst/>
          </a:prstGeom>
        </p:spPr>
        <p:txBody>
          <a:bodyPr anchorCtr="0" anchor="t" bIns="91425" lIns="91425" spcFirstLastPara="1" rIns="91425" wrap="square" tIns="91425">
            <a:noAutofit/>
          </a:bodyPr>
          <a:lstStyle>
            <a:lvl1pPr indent="-228600" lvl="0" marL="457200" rtl="0" algn="ctr">
              <a:lnSpc>
                <a:spcPct val="100000"/>
              </a:lnSpc>
              <a:spcBef>
                <a:spcPts val="0"/>
              </a:spcBef>
              <a:spcAft>
                <a:spcPts val="0"/>
              </a:spcAft>
              <a:buSzPts val="1800"/>
              <a:buNone/>
              <a:defRPr sz="2600">
                <a:solidFill>
                  <a:schemeClr val="accent3"/>
                </a:solidFill>
                <a:latin typeface="Fredoka One"/>
                <a:ea typeface="Fredoka One"/>
                <a:cs typeface="Fredoka One"/>
                <a:sym typeface="Fredoka One"/>
              </a:defRPr>
            </a:lvl1pPr>
          </a:lstStyle>
          <a:p/>
        </p:txBody>
      </p:sp>
      <p:sp>
        <p:nvSpPr>
          <p:cNvPr id="582" name="Google Shape;582;p48"/>
          <p:cNvSpPr txBox="1"/>
          <p:nvPr>
            <p:ph type="title"/>
          </p:nvPr>
        </p:nvSpPr>
        <p:spPr>
          <a:xfrm>
            <a:off x="2860875" y="2486020"/>
            <a:ext cx="3422100" cy="3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100">
                <a:latin typeface="Raleway"/>
                <a:ea typeface="Raleway"/>
                <a:cs typeface="Raleway"/>
                <a:sym typeface="Raleway"/>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3" name="Google Shape;583;p48"/>
          <p:cNvSpPr/>
          <p:nvPr/>
        </p:nvSpPr>
        <p:spPr>
          <a:xfrm rot="4368625">
            <a:off x="8372040" y="3442794"/>
            <a:ext cx="349198" cy="349198"/>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8"/>
          <p:cNvSpPr/>
          <p:nvPr/>
        </p:nvSpPr>
        <p:spPr>
          <a:xfrm rot="4357755">
            <a:off x="8166845" y="3324003"/>
            <a:ext cx="122591" cy="122591"/>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8"/>
          <p:cNvSpPr/>
          <p:nvPr/>
        </p:nvSpPr>
        <p:spPr>
          <a:xfrm>
            <a:off x="551550" y="405250"/>
            <a:ext cx="573900" cy="573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8"/>
          <p:cNvSpPr/>
          <p:nvPr/>
        </p:nvSpPr>
        <p:spPr>
          <a:xfrm>
            <a:off x="455550" y="979150"/>
            <a:ext cx="134400" cy="13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8"/>
          <p:cNvSpPr/>
          <p:nvPr/>
        </p:nvSpPr>
        <p:spPr>
          <a:xfrm>
            <a:off x="8596175" y="315100"/>
            <a:ext cx="225000" cy="224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88" name="Shape 588"/>
        <p:cNvGrpSpPr/>
        <p:nvPr/>
      </p:nvGrpSpPr>
      <p:grpSpPr>
        <a:xfrm>
          <a:off x="0" y="0"/>
          <a:ext cx="0" cy="0"/>
          <a:chOff x="0" y="0"/>
          <a:chExt cx="0" cy="0"/>
        </a:xfrm>
      </p:grpSpPr>
      <p:grpSp>
        <p:nvGrpSpPr>
          <p:cNvPr id="589" name="Google Shape;589;p49"/>
          <p:cNvGrpSpPr/>
          <p:nvPr/>
        </p:nvGrpSpPr>
        <p:grpSpPr>
          <a:xfrm rot="2506023">
            <a:off x="1274638" y="-703256"/>
            <a:ext cx="6812756" cy="6550031"/>
            <a:chOff x="1786775" y="1002200"/>
            <a:chExt cx="3861800" cy="3712875"/>
          </a:xfrm>
        </p:grpSpPr>
        <p:sp>
          <p:nvSpPr>
            <p:cNvPr id="590" name="Google Shape;590;p49"/>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9"/>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9"/>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3" name="Google Shape;593;p49"/>
          <p:cNvSpPr txBox="1"/>
          <p:nvPr>
            <p:ph hasCustomPrompt="1" type="title"/>
          </p:nvPr>
        </p:nvSpPr>
        <p:spPr>
          <a:xfrm>
            <a:off x="1327050" y="1598088"/>
            <a:ext cx="6489900" cy="1318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5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94" name="Google Shape;594;p49"/>
          <p:cNvSpPr txBox="1"/>
          <p:nvPr>
            <p:ph idx="1" type="subTitle"/>
          </p:nvPr>
        </p:nvSpPr>
        <p:spPr>
          <a:xfrm>
            <a:off x="1327050" y="2945463"/>
            <a:ext cx="64899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5" name="Shape 595"/>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title">
  <p:cSld name="CUSTOM">
    <p:spTree>
      <p:nvGrpSpPr>
        <p:cNvPr id="596" name="Shape 596"/>
        <p:cNvGrpSpPr/>
        <p:nvPr/>
      </p:nvGrpSpPr>
      <p:grpSpPr>
        <a:xfrm>
          <a:off x="0" y="0"/>
          <a:ext cx="0" cy="0"/>
          <a:chOff x="0" y="0"/>
          <a:chExt cx="0" cy="0"/>
        </a:xfrm>
      </p:grpSpPr>
      <p:sp>
        <p:nvSpPr>
          <p:cNvPr id="597" name="Google Shape;597;p51"/>
          <p:cNvSpPr/>
          <p:nvPr/>
        </p:nvSpPr>
        <p:spPr>
          <a:xfrm rot="277699">
            <a:off x="611389" y="-2396143"/>
            <a:ext cx="10332728" cy="9979420"/>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1"/>
          <p:cNvSpPr txBox="1"/>
          <p:nvPr>
            <p:ph type="title"/>
          </p:nvPr>
        </p:nvSpPr>
        <p:spPr>
          <a:xfrm>
            <a:off x="723900" y="448056"/>
            <a:ext cx="2314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noFill/>
      </p:bgPr>
    </p:bg>
    <p:spTree>
      <p:nvGrpSpPr>
        <p:cNvPr id="40" name="Shape 40"/>
        <p:cNvGrpSpPr/>
        <p:nvPr/>
      </p:nvGrpSpPr>
      <p:grpSpPr>
        <a:xfrm>
          <a:off x="0" y="0"/>
          <a:ext cx="0" cy="0"/>
          <a:chOff x="0" y="0"/>
          <a:chExt cx="0" cy="0"/>
        </a:xfrm>
      </p:grpSpPr>
      <p:sp>
        <p:nvSpPr>
          <p:cNvPr id="41" name="Google Shape;41;p6"/>
          <p:cNvSpPr/>
          <p:nvPr/>
        </p:nvSpPr>
        <p:spPr>
          <a:xfrm>
            <a:off x="7575" y="0"/>
            <a:ext cx="9144000" cy="5143500"/>
          </a:xfrm>
          <a:prstGeom prst="rect">
            <a:avLst/>
          </a:prstGeom>
          <a:solidFill>
            <a:srgbClr val="305DBF">
              <a:alpha val="13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
          <p:cNvSpPr/>
          <p:nvPr/>
        </p:nvSpPr>
        <p:spPr>
          <a:xfrm flipH="1" rot="8087307">
            <a:off x="5106452" y="-301900"/>
            <a:ext cx="5990388" cy="5820772"/>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txBox="1"/>
          <p:nvPr>
            <p:ph type="title"/>
          </p:nvPr>
        </p:nvSpPr>
        <p:spPr>
          <a:xfrm>
            <a:off x="5148375" y="2076450"/>
            <a:ext cx="3393900" cy="990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
    <p:bg>
      <p:bgPr>
        <a:solidFill>
          <a:schemeClr val="accent3"/>
        </a:solidFill>
      </p:bgPr>
    </p:bg>
    <p:spTree>
      <p:nvGrpSpPr>
        <p:cNvPr id="599" name="Shape 599"/>
        <p:cNvGrpSpPr/>
        <p:nvPr/>
      </p:nvGrpSpPr>
      <p:grpSpPr>
        <a:xfrm>
          <a:off x="0" y="0"/>
          <a:ext cx="0" cy="0"/>
          <a:chOff x="0" y="0"/>
          <a:chExt cx="0" cy="0"/>
        </a:xfrm>
      </p:grpSpPr>
      <p:grpSp>
        <p:nvGrpSpPr>
          <p:cNvPr id="600" name="Google Shape;600;p52"/>
          <p:cNvGrpSpPr/>
          <p:nvPr/>
        </p:nvGrpSpPr>
        <p:grpSpPr>
          <a:xfrm rot="1351513">
            <a:off x="-417957" y="-2365234"/>
            <a:ext cx="9979855" cy="9594854"/>
            <a:chOff x="1786775" y="1002200"/>
            <a:chExt cx="3861800" cy="3712875"/>
          </a:xfrm>
        </p:grpSpPr>
        <p:sp>
          <p:nvSpPr>
            <p:cNvPr id="601" name="Google Shape;601;p52"/>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2"/>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2"/>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4" name="Google Shape;604;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eft text">
  <p:cSld name="CUSTOM_2">
    <p:bg>
      <p:bgPr>
        <a:solidFill>
          <a:schemeClr val="accent3"/>
        </a:solidFill>
      </p:bgPr>
    </p:bg>
    <p:spTree>
      <p:nvGrpSpPr>
        <p:cNvPr id="605" name="Shape 605"/>
        <p:cNvGrpSpPr/>
        <p:nvPr/>
      </p:nvGrpSpPr>
      <p:grpSpPr>
        <a:xfrm>
          <a:off x="0" y="0"/>
          <a:ext cx="0" cy="0"/>
          <a:chOff x="0" y="0"/>
          <a:chExt cx="0" cy="0"/>
        </a:xfrm>
      </p:grpSpPr>
      <p:grpSp>
        <p:nvGrpSpPr>
          <p:cNvPr id="606" name="Google Shape;606;p53"/>
          <p:cNvGrpSpPr/>
          <p:nvPr/>
        </p:nvGrpSpPr>
        <p:grpSpPr>
          <a:xfrm flipH="1" rot="-2808582">
            <a:off x="-769895" y="-1911250"/>
            <a:ext cx="9580815" cy="9304939"/>
            <a:chOff x="1786775" y="1002200"/>
            <a:chExt cx="3861800" cy="3712875"/>
          </a:xfrm>
        </p:grpSpPr>
        <p:sp>
          <p:nvSpPr>
            <p:cNvPr id="607" name="Google Shape;607;p53"/>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53"/>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53"/>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0" name="Google Shape;610;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611" name="Google Shape;611;p53"/>
          <p:cNvSpPr txBox="1"/>
          <p:nvPr>
            <p:ph idx="1" type="subTitle"/>
          </p:nvPr>
        </p:nvSpPr>
        <p:spPr>
          <a:xfrm>
            <a:off x="940975" y="3925075"/>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12" name="Google Shape;612;p53"/>
          <p:cNvSpPr txBox="1"/>
          <p:nvPr>
            <p:ph idx="2" type="subTitle"/>
          </p:nvPr>
        </p:nvSpPr>
        <p:spPr>
          <a:xfrm>
            <a:off x="940975" y="2766850"/>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13" name="Google Shape;613;p53"/>
          <p:cNvSpPr txBox="1"/>
          <p:nvPr>
            <p:ph idx="3" type="subTitle"/>
          </p:nvPr>
        </p:nvSpPr>
        <p:spPr>
          <a:xfrm>
            <a:off x="940975" y="1608625"/>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14" name="Google Shape;614;p53"/>
          <p:cNvSpPr txBox="1"/>
          <p:nvPr>
            <p:ph idx="4" type="subTitle"/>
          </p:nvPr>
        </p:nvSpPr>
        <p:spPr>
          <a:xfrm>
            <a:off x="940975" y="350765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A5B7C6"/>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15" name="Google Shape;615;p53"/>
          <p:cNvSpPr txBox="1"/>
          <p:nvPr>
            <p:ph idx="5" type="subTitle"/>
          </p:nvPr>
        </p:nvSpPr>
        <p:spPr>
          <a:xfrm>
            <a:off x="940975" y="233875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445D7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16" name="Google Shape;616;p53"/>
          <p:cNvSpPr txBox="1"/>
          <p:nvPr>
            <p:ph idx="6" type="subTitle"/>
          </p:nvPr>
        </p:nvSpPr>
        <p:spPr>
          <a:xfrm>
            <a:off x="940975" y="116985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Clr>
                <a:schemeClr val="accent3"/>
              </a:buClr>
              <a:buSzPts val="2800"/>
              <a:buNone/>
              <a:defRPr sz="2800">
                <a:solidFill>
                  <a:schemeClr val="accent3"/>
                </a:solidFill>
              </a:defRPr>
            </a:lvl2pPr>
            <a:lvl3pPr lvl="2" rtl="0" algn="ctr">
              <a:lnSpc>
                <a:spcPct val="100000"/>
              </a:lnSpc>
              <a:spcBef>
                <a:spcPts val="0"/>
              </a:spcBef>
              <a:spcAft>
                <a:spcPts val="0"/>
              </a:spcAft>
              <a:buClr>
                <a:schemeClr val="accent3"/>
              </a:buClr>
              <a:buSzPts val="2800"/>
              <a:buNone/>
              <a:defRPr sz="2800">
                <a:solidFill>
                  <a:schemeClr val="accent3"/>
                </a:solidFill>
              </a:defRPr>
            </a:lvl3pPr>
            <a:lvl4pPr lvl="3" rtl="0" algn="ctr">
              <a:lnSpc>
                <a:spcPct val="100000"/>
              </a:lnSpc>
              <a:spcBef>
                <a:spcPts val="0"/>
              </a:spcBef>
              <a:spcAft>
                <a:spcPts val="0"/>
              </a:spcAft>
              <a:buClr>
                <a:schemeClr val="accent3"/>
              </a:buClr>
              <a:buSzPts val="2800"/>
              <a:buNone/>
              <a:defRPr sz="2800">
                <a:solidFill>
                  <a:schemeClr val="accent3"/>
                </a:solidFill>
              </a:defRPr>
            </a:lvl4pPr>
            <a:lvl5pPr lvl="4" rtl="0" algn="ctr">
              <a:lnSpc>
                <a:spcPct val="100000"/>
              </a:lnSpc>
              <a:spcBef>
                <a:spcPts val="0"/>
              </a:spcBef>
              <a:spcAft>
                <a:spcPts val="0"/>
              </a:spcAft>
              <a:buClr>
                <a:schemeClr val="accent3"/>
              </a:buClr>
              <a:buSzPts val="2800"/>
              <a:buNone/>
              <a:defRPr sz="2800">
                <a:solidFill>
                  <a:schemeClr val="accent3"/>
                </a:solidFill>
              </a:defRPr>
            </a:lvl5pPr>
            <a:lvl6pPr lvl="5" rtl="0" algn="ctr">
              <a:lnSpc>
                <a:spcPct val="100000"/>
              </a:lnSpc>
              <a:spcBef>
                <a:spcPts val="0"/>
              </a:spcBef>
              <a:spcAft>
                <a:spcPts val="0"/>
              </a:spcAft>
              <a:buClr>
                <a:schemeClr val="accent3"/>
              </a:buClr>
              <a:buSzPts val="2800"/>
              <a:buNone/>
              <a:defRPr sz="2800">
                <a:solidFill>
                  <a:schemeClr val="accent3"/>
                </a:solidFill>
              </a:defRPr>
            </a:lvl6pPr>
            <a:lvl7pPr lvl="6" rtl="0" algn="ctr">
              <a:lnSpc>
                <a:spcPct val="100000"/>
              </a:lnSpc>
              <a:spcBef>
                <a:spcPts val="0"/>
              </a:spcBef>
              <a:spcAft>
                <a:spcPts val="0"/>
              </a:spcAft>
              <a:buClr>
                <a:schemeClr val="accent3"/>
              </a:buClr>
              <a:buSzPts val="2800"/>
              <a:buNone/>
              <a:defRPr sz="2800">
                <a:solidFill>
                  <a:schemeClr val="accent3"/>
                </a:solidFill>
              </a:defRPr>
            </a:lvl7pPr>
            <a:lvl8pPr lvl="7" rtl="0" algn="ctr">
              <a:lnSpc>
                <a:spcPct val="100000"/>
              </a:lnSpc>
              <a:spcBef>
                <a:spcPts val="0"/>
              </a:spcBef>
              <a:spcAft>
                <a:spcPts val="0"/>
              </a:spcAft>
              <a:buClr>
                <a:schemeClr val="accent3"/>
              </a:buClr>
              <a:buSzPts val="2800"/>
              <a:buNone/>
              <a:defRPr sz="2800">
                <a:solidFill>
                  <a:schemeClr val="accent3"/>
                </a:solidFill>
              </a:defRPr>
            </a:lvl8pPr>
            <a:lvl9pPr lvl="8" rtl="0" algn="ctr">
              <a:lnSpc>
                <a:spcPct val="100000"/>
              </a:lnSpc>
              <a:spcBef>
                <a:spcPts val="0"/>
              </a:spcBef>
              <a:spcAft>
                <a:spcPts val="0"/>
              </a:spcAft>
              <a:buClr>
                <a:schemeClr val="accent3"/>
              </a:buClr>
              <a:buSzPts val="2800"/>
              <a:buNone/>
              <a:defRPr sz="2800">
                <a:solidFill>
                  <a:schemeClr val="accent3"/>
                </a:solidFill>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text lines">
  <p:cSld name="CUSTOM_3">
    <p:spTree>
      <p:nvGrpSpPr>
        <p:cNvPr id="617" name="Shape 617"/>
        <p:cNvGrpSpPr/>
        <p:nvPr/>
      </p:nvGrpSpPr>
      <p:grpSpPr>
        <a:xfrm>
          <a:off x="0" y="0"/>
          <a:ext cx="0" cy="0"/>
          <a:chOff x="0" y="0"/>
          <a:chExt cx="0" cy="0"/>
        </a:xfrm>
      </p:grpSpPr>
      <p:grpSp>
        <p:nvGrpSpPr>
          <p:cNvPr id="618" name="Google Shape;618;p54"/>
          <p:cNvGrpSpPr/>
          <p:nvPr/>
        </p:nvGrpSpPr>
        <p:grpSpPr>
          <a:xfrm rot="1351459">
            <a:off x="211922" y="-2403121"/>
            <a:ext cx="9565900" cy="9196519"/>
            <a:chOff x="1786775" y="1002200"/>
            <a:chExt cx="3861800" cy="3712875"/>
          </a:xfrm>
        </p:grpSpPr>
        <p:sp>
          <p:nvSpPr>
            <p:cNvPr id="619" name="Google Shape;619;p54"/>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54"/>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4"/>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2" name="Google Shape;622;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rgbClr val="FFFFFF"/>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3" name="Google Shape;623;p54"/>
          <p:cNvSpPr txBox="1"/>
          <p:nvPr>
            <p:ph idx="1" type="subTitle"/>
          </p:nvPr>
        </p:nvSpPr>
        <p:spPr>
          <a:xfrm>
            <a:off x="556807" y="3580886"/>
            <a:ext cx="22197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4" name="Google Shape;624;p54"/>
          <p:cNvSpPr txBox="1"/>
          <p:nvPr>
            <p:ph idx="2" type="subTitle"/>
          </p:nvPr>
        </p:nvSpPr>
        <p:spPr>
          <a:xfrm>
            <a:off x="6279880" y="2060361"/>
            <a:ext cx="22197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5" name="Google Shape;625;p54"/>
          <p:cNvSpPr txBox="1"/>
          <p:nvPr>
            <p:ph idx="3" type="subTitle"/>
          </p:nvPr>
        </p:nvSpPr>
        <p:spPr>
          <a:xfrm>
            <a:off x="552702" y="2060361"/>
            <a:ext cx="22197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6" name="Google Shape;626;p54"/>
          <p:cNvSpPr txBox="1"/>
          <p:nvPr>
            <p:ph idx="4" type="subTitle"/>
          </p:nvPr>
        </p:nvSpPr>
        <p:spPr>
          <a:xfrm>
            <a:off x="552707" y="3260336"/>
            <a:ext cx="22197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7" name="Google Shape;627;p54"/>
          <p:cNvSpPr txBox="1"/>
          <p:nvPr>
            <p:ph idx="5" type="subTitle"/>
          </p:nvPr>
        </p:nvSpPr>
        <p:spPr>
          <a:xfrm>
            <a:off x="6279880" y="1710961"/>
            <a:ext cx="22197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8" name="Google Shape;628;p54"/>
          <p:cNvSpPr txBox="1"/>
          <p:nvPr>
            <p:ph idx="6" type="subTitle"/>
          </p:nvPr>
        </p:nvSpPr>
        <p:spPr>
          <a:xfrm>
            <a:off x="552702" y="1710961"/>
            <a:ext cx="22197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9" name="Google Shape;629;p54"/>
          <p:cNvSpPr txBox="1"/>
          <p:nvPr>
            <p:ph idx="7" type="subTitle"/>
          </p:nvPr>
        </p:nvSpPr>
        <p:spPr>
          <a:xfrm>
            <a:off x="6279880" y="3580874"/>
            <a:ext cx="22197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30" name="Google Shape;630;p54"/>
          <p:cNvSpPr txBox="1"/>
          <p:nvPr>
            <p:ph idx="8" type="subTitle"/>
          </p:nvPr>
        </p:nvSpPr>
        <p:spPr>
          <a:xfrm>
            <a:off x="6279880" y="3239399"/>
            <a:ext cx="22197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s and descriptions">
  <p:cSld name="CUSTOM_4">
    <p:bg>
      <p:bgPr>
        <a:solidFill>
          <a:schemeClr val="accent3"/>
        </a:solidFill>
      </p:bgPr>
    </p:bg>
    <p:spTree>
      <p:nvGrpSpPr>
        <p:cNvPr id="631" name="Shape 631"/>
        <p:cNvGrpSpPr/>
        <p:nvPr/>
      </p:nvGrpSpPr>
      <p:grpSpPr>
        <a:xfrm>
          <a:off x="0" y="0"/>
          <a:ext cx="0" cy="0"/>
          <a:chOff x="0" y="0"/>
          <a:chExt cx="0" cy="0"/>
        </a:xfrm>
      </p:grpSpPr>
      <p:sp>
        <p:nvSpPr>
          <p:cNvPr id="632" name="Google Shape;632;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rgbClr val="FFFFF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3" name="Google Shape;633;p55"/>
          <p:cNvSpPr txBox="1"/>
          <p:nvPr>
            <p:ph idx="1" type="subTitle"/>
          </p:nvPr>
        </p:nvSpPr>
        <p:spPr>
          <a:xfrm>
            <a:off x="656250" y="2233331"/>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34" name="Google Shape;634;p55"/>
          <p:cNvSpPr txBox="1"/>
          <p:nvPr>
            <p:ph idx="2" type="subTitle"/>
          </p:nvPr>
        </p:nvSpPr>
        <p:spPr>
          <a:xfrm>
            <a:off x="656250" y="189883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35" name="Google Shape;635;p55"/>
          <p:cNvSpPr txBox="1"/>
          <p:nvPr>
            <p:ph idx="3" type="subTitle"/>
          </p:nvPr>
        </p:nvSpPr>
        <p:spPr>
          <a:xfrm>
            <a:off x="3361350" y="2233331"/>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36" name="Google Shape;636;p55"/>
          <p:cNvSpPr txBox="1"/>
          <p:nvPr>
            <p:ph idx="4" type="subTitle"/>
          </p:nvPr>
        </p:nvSpPr>
        <p:spPr>
          <a:xfrm>
            <a:off x="3361350" y="189883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37" name="Google Shape;637;p55"/>
          <p:cNvSpPr txBox="1"/>
          <p:nvPr>
            <p:ph idx="5" type="subTitle"/>
          </p:nvPr>
        </p:nvSpPr>
        <p:spPr>
          <a:xfrm>
            <a:off x="6066450" y="2233331"/>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38" name="Google Shape;638;p55"/>
          <p:cNvSpPr txBox="1"/>
          <p:nvPr>
            <p:ph idx="6" type="subTitle"/>
          </p:nvPr>
        </p:nvSpPr>
        <p:spPr>
          <a:xfrm>
            <a:off x="6066450" y="189883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39" name="Google Shape;639;p55"/>
          <p:cNvSpPr txBox="1"/>
          <p:nvPr>
            <p:ph idx="7" type="subTitle"/>
          </p:nvPr>
        </p:nvSpPr>
        <p:spPr>
          <a:xfrm>
            <a:off x="656250" y="4084725"/>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0" name="Google Shape;640;p55"/>
          <p:cNvSpPr txBox="1"/>
          <p:nvPr>
            <p:ph idx="8" type="subTitle"/>
          </p:nvPr>
        </p:nvSpPr>
        <p:spPr>
          <a:xfrm>
            <a:off x="656250" y="373966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1" name="Google Shape;641;p55"/>
          <p:cNvSpPr txBox="1"/>
          <p:nvPr>
            <p:ph idx="9" type="subTitle"/>
          </p:nvPr>
        </p:nvSpPr>
        <p:spPr>
          <a:xfrm>
            <a:off x="3361350" y="4084725"/>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2" name="Google Shape;642;p55"/>
          <p:cNvSpPr txBox="1"/>
          <p:nvPr>
            <p:ph idx="13" type="subTitle"/>
          </p:nvPr>
        </p:nvSpPr>
        <p:spPr>
          <a:xfrm>
            <a:off x="3361350" y="373966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3" name="Google Shape;643;p55"/>
          <p:cNvSpPr txBox="1"/>
          <p:nvPr>
            <p:ph idx="14" type="subTitle"/>
          </p:nvPr>
        </p:nvSpPr>
        <p:spPr>
          <a:xfrm>
            <a:off x="6066450" y="4084725"/>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4" name="Google Shape;644;p55"/>
          <p:cNvSpPr txBox="1"/>
          <p:nvPr>
            <p:ph idx="15" type="subTitle"/>
          </p:nvPr>
        </p:nvSpPr>
        <p:spPr>
          <a:xfrm>
            <a:off x="6066450" y="373966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5" name="Google Shape;645;p55"/>
          <p:cNvSpPr txBox="1"/>
          <p:nvPr>
            <p:ph hasCustomPrompt="1" idx="16" type="title"/>
          </p:nvPr>
        </p:nvSpPr>
        <p:spPr>
          <a:xfrm>
            <a:off x="1532300" y="124277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46" name="Google Shape;646;p55"/>
          <p:cNvSpPr txBox="1"/>
          <p:nvPr>
            <p:ph hasCustomPrompt="1" idx="17" type="title"/>
          </p:nvPr>
        </p:nvSpPr>
        <p:spPr>
          <a:xfrm>
            <a:off x="1532300" y="30844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47" name="Google Shape;647;p55"/>
          <p:cNvSpPr txBox="1"/>
          <p:nvPr>
            <p:ph hasCustomPrompt="1" idx="18" type="title"/>
          </p:nvPr>
        </p:nvSpPr>
        <p:spPr>
          <a:xfrm>
            <a:off x="4237450" y="12428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48" name="Google Shape;648;p55"/>
          <p:cNvSpPr txBox="1"/>
          <p:nvPr>
            <p:ph hasCustomPrompt="1" idx="19" type="title"/>
          </p:nvPr>
        </p:nvSpPr>
        <p:spPr>
          <a:xfrm>
            <a:off x="4237500" y="30844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49" name="Google Shape;649;p55"/>
          <p:cNvSpPr txBox="1"/>
          <p:nvPr>
            <p:ph hasCustomPrompt="1" idx="20" type="title"/>
          </p:nvPr>
        </p:nvSpPr>
        <p:spPr>
          <a:xfrm>
            <a:off x="6942450" y="12428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50" name="Google Shape;650;p55"/>
          <p:cNvSpPr txBox="1"/>
          <p:nvPr>
            <p:ph hasCustomPrompt="1" idx="21" type="title"/>
          </p:nvPr>
        </p:nvSpPr>
        <p:spPr>
          <a:xfrm>
            <a:off x="6942300" y="3084425"/>
            <a:ext cx="6693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5">
    <p:bg>
      <p:bgPr>
        <a:solidFill>
          <a:schemeClr val="lt1"/>
        </a:solidFill>
      </p:bgPr>
    </p:bg>
    <p:spTree>
      <p:nvGrpSpPr>
        <p:cNvPr id="651" name="Shape 651"/>
        <p:cNvGrpSpPr/>
        <p:nvPr/>
      </p:nvGrpSpPr>
      <p:grpSpPr>
        <a:xfrm>
          <a:off x="0" y="0"/>
          <a:ext cx="0" cy="0"/>
          <a:chOff x="0" y="0"/>
          <a:chExt cx="0" cy="0"/>
        </a:xfrm>
      </p:grpSpPr>
      <p:sp>
        <p:nvSpPr>
          <p:cNvPr id="652" name="Google Shape;652;p56"/>
          <p:cNvSpPr txBox="1"/>
          <p:nvPr>
            <p:ph type="title"/>
          </p:nvPr>
        </p:nvSpPr>
        <p:spPr>
          <a:xfrm>
            <a:off x="1067250" y="445025"/>
            <a:ext cx="7009500" cy="54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3"/>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653" name="Shape 653"/>
        <p:cNvGrpSpPr/>
        <p:nvPr/>
      </p:nvGrpSpPr>
      <p:grpSpPr>
        <a:xfrm>
          <a:off x="0" y="0"/>
          <a:ext cx="0" cy="0"/>
          <a:chOff x="0" y="0"/>
          <a:chExt cx="0" cy="0"/>
        </a:xfrm>
      </p:grpSpPr>
      <p:sp>
        <p:nvSpPr>
          <p:cNvPr id="654" name="Google Shape;654;p57"/>
          <p:cNvSpPr/>
          <p:nvPr/>
        </p:nvSpPr>
        <p:spPr>
          <a:xfrm rot="2700000">
            <a:off x="310820" y="-1989511"/>
            <a:ext cx="9163700" cy="868639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800"/>
              <a:buNone/>
              <a:defRPr>
                <a:solidFill>
                  <a:srgbClr val="FFFFFF"/>
                </a:solidFill>
              </a:defRPr>
            </a:lvl1pPr>
            <a:lvl2pPr lvl="1" rtl="0" algn="ctr">
              <a:spcBef>
                <a:spcPts val="0"/>
              </a:spcBef>
              <a:spcAft>
                <a:spcPts val="0"/>
              </a:spcAft>
              <a:buClr>
                <a:srgbClr val="FFFFFF"/>
              </a:buClr>
              <a:buSzPts val="2800"/>
              <a:buNone/>
              <a:defRPr>
                <a:solidFill>
                  <a:srgbClr val="FFFFFF"/>
                </a:solidFill>
              </a:defRPr>
            </a:lvl2pPr>
            <a:lvl3pPr lvl="2" rtl="0" algn="ctr">
              <a:spcBef>
                <a:spcPts val="0"/>
              </a:spcBef>
              <a:spcAft>
                <a:spcPts val="0"/>
              </a:spcAft>
              <a:buClr>
                <a:srgbClr val="FFFFFF"/>
              </a:buClr>
              <a:buSzPts val="2800"/>
              <a:buNone/>
              <a:defRPr>
                <a:solidFill>
                  <a:srgbClr val="FFFFFF"/>
                </a:solidFill>
              </a:defRPr>
            </a:lvl3pPr>
            <a:lvl4pPr lvl="3" rtl="0" algn="ctr">
              <a:spcBef>
                <a:spcPts val="0"/>
              </a:spcBef>
              <a:spcAft>
                <a:spcPts val="0"/>
              </a:spcAft>
              <a:buClr>
                <a:srgbClr val="FFFFFF"/>
              </a:buClr>
              <a:buSzPts val="2800"/>
              <a:buNone/>
              <a:defRPr>
                <a:solidFill>
                  <a:srgbClr val="FFFFFF"/>
                </a:solidFill>
              </a:defRPr>
            </a:lvl4pPr>
            <a:lvl5pPr lvl="4" rtl="0" algn="ctr">
              <a:spcBef>
                <a:spcPts val="0"/>
              </a:spcBef>
              <a:spcAft>
                <a:spcPts val="0"/>
              </a:spcAft>
              <a:buClr>
                <a:srgbClr val="FFFFFF"/>
              </a:buClr>
              <a:buSzPts val="2800"/>
              <a:buNone/>
              <a:defRPr>
                <a:solidFill>
                  <a:srgbClr val="FFFFFF"/>
                </a:solidFill>
              </a:defRPr>
            </a:lvl5pPr>
            <a:lvl6pPr lvl="5" rtl="0" algn="ctr">
              <a:spcBef>
                <a:spcPts val="0"/>
              </a:spcBef>
              <a:spcAft>
                <a:spcPts val="0"/>
              </a:spcAft>
              <a:buClr>
                <a:srgbClr val="FFFFFF"/>
              </a:buClr>
              <a:buSzPts val="2800"/>
              <a:buNone/>
              <a:defRPr>
                <a:solidFill>
                  <a:srgbClr val="FFFFFF"/>
                </a:solidFill>
              </a:defRPr>
            </a:lvl6pPr>
            <a:lvl7pPr lvl="6" rtl="0" algn="ctr">
              <a:spcBef>
                <a:spcPts val="0"/>
              </a:spcBef>
              <a:spcAft>
                <a:spcPts val="0"/>
              </a:spcAft>
              <a:buClr>
                <a:srgbClr val="FFFFFF"/>
              </a:buClr>
              <a:buSzPts val="2800"/>
              <a:buNone/>
              <a:defRPr>
                <a:solidFill>
                  <a:srgbClr val="FFFFFF"/>
                </a:solidFill>
              </a:defRPr>
            </a:lvl7pPr>
            <a:lvl8pPr lvl="7" rtl="0" algn="ctr">
              <a:spcBef>
                <a:spcPts val="0"/>
              </a:spcBef>
              <a:spcAft>
                <a:spcPts val="0"/>
              </a:spcAft>
              <a:buClr>
                <a:srgbClr val="FFFFFF"/>
              </a:buClr>
              <a:buSzPts val="2800"/>
              <a:buNone/>
              <a:defRPr>
                <a:solidFill>
                  <a:srgbClr val="FFFFFF"/>
                </a:solidFill>
              </a:defRPr>
            </a:lvl8pPr>
            <a:lvl9pPr lvl="8" rtl="0" algn="ctr">
              <a:spcBef>
                <a:spcPts val="0"/>
              </a:spcBef>
              <a:spcAft>
                <a:spcPts val="0"/>
              </a:spcAft>
              <a:buClr>
                <a:srgbClr val="FFFFFF"/>
              </a:buClr>
              <a:buSzPts val="2800"/>
              <a:buNone/>
              <a:defRPr>
                <a:solidFill>
                  <a:srgbClr val="FFFFFF"/>
                </a:solidFill>
              </a:defRPr>
            </a:lvl9pPr>
          </a:lstStyle>
          <a:p/>
        </p:txBody>
      </p:sp>
      <p:sp>
        <p:nvSpPr>
          <p:cNvPr id="656" name="Google Shape;656;p57"/>
          <p:cNvSpPr txBox="1"/>
          <p:nvPr>
            <p:ph idx="1" type="subTitle"/>
          </p:nvPr>
        </p:nvSpPr>
        <p:spPr>
          <a:xfrm>
            <a:off x="1322950" y="2896922"/>
            <a:ext cx="14361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1" sz="30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57" name="Google Shape;657;p57"/>
          <p:cNvSpPr txBox="1"/>
          <p:nvPr>
            <p:ph idx="2" type="subTitle"/>
          </p:nvPr>
        </p:nvSpPr>
        <p:spPr>
          <a:xfrm>
            <a:off x="3853950" y="2896922"/>
            <a:ext cx="14361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1" sz="30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58" name="Google Shape;658;p57"/>
          <p:cNvSpPr txBox="1"/>
          <p:nvPr>
            <p:ph idx="3" type="subTitle"/>
          </p:nvPr>
        </p:nvSpPr>
        <p:spPr>
          <a:xfrm>
            <a:off x="6341000" y="2896922"/>
            <a:ext cx="14361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1" sz="30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59" name="Google Shape;659;p57"/>
          <p:cNvSpPr txBox="1"/>
          <p:nvPr>
            <p:ph idx="4" type="subTitle"/>
          </p:nvPr>
        </p:nvSpPr>
        <p:spPr>
          <a:xfrm>
            <a:off x="1143100" y="3500022"/>
            <a:ext cx="1883700" cy="79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60" name="Google Shape;660;p57"/>
          <p:cNvSpPr txBox="1"/>
          <p:nvPr>
            <p:ph idx="5" type="subTitle"/>
          </p:nvPr>
        </p:nvSpPr>
        <p:spPr>
          <a:xfrm>
            <a:off x="3630150" y="3500022"/>
            <a:ext cx="1883700" cy="79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61" name="Google Shape;661;p57"/>
          <p:cNvSpPr txBox="1"/>
          <p:nvPr>
            <p:ph idx="6" type="subTitle"/>
          </p:nvPr>
        </p:nvSpPr>
        <p:spPr>
          <a:xfrm>
            <a:off x="6117200" y="3500022"/>
            <a:ext cx="1883700" cy="79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deas">
  <p:cSld name="CUSTOM_7">
    <p:spTree>
      <p:nvGrpSpPr>
        <p:cNvPr id="662" name="Shape 662"/>
        <p:cNvGrpSpPr/>
        <p:nvPr/>
      </p:nvGrpSpPr>
      <p:grpSpPr>
        <a:xfrm>
          <a:off x="0" y="0"/>
          <a:ext cx="0" cy="0"/>
          <a:chOff x="0" y="0"/>
          <a:chExt cx="0" cy="0"/>
        </a:xfrm>
      </p:grpSpPr>
      <p:sp>
        <p:nvSpPr>
          <p:cNvPr id="663" name="Google Shape;663;p58"/>
          <p:cNvSpPr/>
          <p:nvPr/>
        </p:nvSpPr>
        <p:spPr>
          <a:xfrm rot="277656">
            <a:off x="269403" y="-2543413"/>
            <a:ext cx="10832132" cy="10325869"/>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8"/>
          <p:cNvSpPr txBox="1"/>
          <p:nvPr>
            <p:ph type="title"/>
          </p:nvPr>
        </p:nvSpPr>
        <p:spPr>
          <a:xfrm>
            <a:off x="685800" y="538325"/>
            <a:ext cx="3886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665" name="Google Shape;665;p58"/>
          <p:cNvSpPr txBox="1"/>
          <p:nvPr>
            <p:ph idx="1" type="subTitle"/>
          </p:nvPr>
        </p:nvSpPr>
        <p:spPr>
          <a:xfrm>
            <a:off x="4995225" y="3012245"/>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66" name="Google Shape;666;p58"/>
          <p:cNvSpPr txBox="1"/>
          <p:nvPr>
            <p:ph idx="2" type="subTitle"/>
          </p:nvPr>
        </p:nvSpPr>
        <p:spPr>
          <a:xfrm>
            <a:off x="4995225" y="2672145"/>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67" name="Google Shape;667;p58"/>
          <p:cNvSpPr txBox="1"/>
          <p:nvPr>
            <p:ph idx="3" type="subTitle"/>
          </p:nvPr>
        </p:nvSpPr>
        <p:spPr>
          <a:xfrm>
            <a:off x="4995225" y="4046636"/>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68" name="Google Shape;668;p58"/>
          <p:cNvSpPr txBox="1"/>
          <p:nvPr>
            <p:ph idx="4" type="subTitle"/>
          </p:nvPr>
        </p:nvSpPr>
        <p:spPr>
          <a:xfrm>
            <a:off x="4995225" y="3706536"/>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69" name="Google Shape;669;p58"/>
          <p:cNvSpPr txBox="1"/>
          <p:nvPr>
            <p:ph idx="5" type="subTitle"/>
          </p:nvPr>
        </p:nvSpPr>
        <p:spPr>
          <a:xfrm>
            <a:off x="4995225" y="1977865"/>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70" name="Google Shape;670;p58"/>
          <p:cNvSpPr txBox="1"/>
          <p:nvPr>
            <p:ph idx="6" type="subTitle"/>
          </p:nvPr>
        </p:nvSpPr>
        <p:spPr>
          <a:xfrm>
            <a:off x="4995225" y="1637766"/>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71" name="Google Shape;671;p58"/>
          <p:cNvSpPr txBox="1"/>
          <p:nvPr>
            <p:ph idx="7" type="subTitle"/>
          </p:nvPr>
        </p:nvSpPr>
        <p:spPr>
          <a:xfrm>
            <a:off x="4993825" y="943488"/>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72" name="Google Shape;672;p58"/>
          <p:cNvSpPr txBox="1"/>
          <p:nvPr>
            <p:ph idx="8" type="subTitle"/>
          </p:nvPr>
        </p:nvSpPr>
        <p:spPr>
          <a:xfrm>
            <a:off x="4993825" y="603388"/>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8">
    <p:bg>
      <p:bgPr>
        <a:solidFill>
          <a:schemeClr val="accent3"/>
        </a:solidFill>
      </p:bgPr>
    </p:bg>
    <p:spTree>
      <p:nvGrpSpPr>
        <p:cNvPr id="673" name="Shape 673"/>
        <p:cNvGrpSpPr/>
        <p:nvPr/>
      </p:nvGrpSpPr>
      <p:grpSpPr>
        <a:xfrm>
          <a:off x="0" y="0"/>
          <a:ext cx="0" cy="0"/>
          <a:chOff x="0" y="0"/>
          <a:chExt cx="0" cy="0"/>
        </a:xfrm>
      </p:grpSpPr>
      <p:grpSp>
        <p:nvGrpSpPr>
          <p:cNvPr id="674" name="Google Shape;674;p59"/>
          <p:cNvGrpSpPr/>
          <p:nvPr/>
        </p:nvGrpSpPr>
        <p:grpSpPr>
          <a:xfrm rot="1351476">
            <a:off x="-930621" y="-2956783"/>
            <a:ext cx="11005343" cy="10580795"/>
            <a:chOff x="1786775" y="1002200"/>
            <a:chExt cx="3861800" cy="3712875"/>
          </a:xfrm>
        </p:grpSpPr>
        <p:sp>
          <p:nvSpPr>
            <p:cNvPr id="675" name="Google Shape;675;p59"/>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59"/>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59"/>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8" name="Google Shape;678;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9">
    <p:bg>
      <p:bgPr>
        <a:solidFill>
          <a:schemeClr val="lt1"/>
        </a:solidFill>
      </p:bgPr>
    </p:bg>
    <p:spTree>
      <p:nvGrpSpPr>
        <p:cNvPr id="679" name="Shape 679"/>
        <p:cNvGrpSpPr/>
        <p:nvPr/>
      </p:nvGrpSpPr>
      <p:grpSpPr>
        <a:xfrm>
          <a:off x="0" y="0"/>
          <a:ext cx="0" cy="0"/>
          <a:chOff x="0" y="0"/>
          <a:chExt cx="0" cy="0"/>
        </a:xfrm>
      </p:grpSpPr>
      <p:sp>
        <p:nvSpPr>
          <p:cNvPr id="680" name="Google Shape;680;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81" name="Google Shape;681;p60"/>
          <p:cNvSpPr txBox="1"/>
          <p:nvPr>
            <p:ph idx="1" type="subTitle"/>
          </p:nvPr>
        </p:nvSpPr>
        <p:spPr>
          <a:xfrm>
            <a:off x="524811" y="2890215"/>
            <a:ext cx="2124000" cy="63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82" name="Google Shape;682;p60"/>
          <p:cNvSpPr txBox="1"/>
          <p:nvPr>
            <p:ph idx="2" type="subTitle"/>
          </p:nvPr>
        </p:nvSpPr>
        <p:spPr>
          <a:xfrm>
            <a:off x="3506266" y="2890215"/>
            <a:ext cx="2124000" cy="63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83" name="Google Shape;683;p60"/>
          <p:cNvSpPr txBox="1"/>
          <p:nvPr>
            <p:ph idx="3" type="subTitle"/>
          </p:nvPr>
        </p:nvSpPr>
        <p:spPr>
          <a:xfrm>
            <a:off x="691461" y="2431963"/>
            <a:ext cx="17907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84" name="Google Shape;684;p60"/>
          <p:cNvSpPr txBox="1"/>
          <p:nvPr>
            <p:ph idx="4" type="subTitle"/>
          </p:nvPr>
        </p:nvSpPr>
        <p:spPr>
          <a:xfrm>
            <a:off x="3672816" y="2431963"/>
            <a:ext cx="17907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85" name="Google Shape;685;p60"/>
          <p:cNvSpPr txBox="1"/>
          <p:nvPr>
            <p:ph idx="5" type="subTitle"/>
          </p:nvPr>
        </p:nvSpPr>
        <p:spPr>
          <a:xfrm>
            <a:off x="6487722" y="2890215"/>
            <a:ext cx="2124000" cy="63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86" name="Google Shape;686;p60"/>
          <p:cNvSpPr txBox="1"/>
          <p:nvPr>
            <p:ph idx="6" type="subTitle"/>
          </p:nvPr>
        </p:nvSpPr>
        <p:spPr>
          <a:xfrm>
            <a:off x="6654284" y="2431963"/>
            <a:ext cx="17907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0">
    <p:spTree>
      <p:nvGrpSpPr>
        <p:cNvPr id="687" name="Shape 687"/>
        <p:cNvGrpSpPr/>
        <p:nvPr/>
      </p:nvGrpSpPr>
      <p:grpSpPr>
        <a:xfrm>
          <a:off x="0" y="0"/>
          <a:ext cx="0" cy="0"/>
          <a:chOff x="0" y="0"/>
          <a:chExt cx="0" cy="0"/>
        </a:xfrm>
      </p:grpSpPr>
      <p:sp>
        <p:nvSpPr>
          <p:cNvPr id="688" name="Google Shape;688;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689" name="Google Shape;689;p61"/>
          <p:cNvSpPr txBox="1"/>
          <p:nvPr>
            <p:ph idx="1" type="subTitle"/>
          </p:nvPr>
        </p:nvSpPr>
        <p:spPr>
          <a:xfrm>
            <a:off x="656250" y="2564247"/>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90" name="Google Shape;690;p61"/>
          <p:cNvSpPr txBox="1"/>
          <p:nvPr>
            <p:ph idx="2" type="subTitle"/>
          </p:nvPr>
        </p:nvSpPr>
        <p:spPr>
          <a:xfrm>
            <a:off x="3672425" y="3184400"/>
            <a:ext cx="1799100" cy="86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691" name="Google Shape;691;p61"/>
          <p:cNvSpPr txBox="1"/>
          <p:nvPr>
            <p:ph idx="3" type="subTitle"/>
          </p:nvPr>
        </p:nvSpPr>
        <p:spPr>
          <a:xfrm>
            <a:off x="963925" y="3184400"/>
            <a:ext cx="1799100" cy="86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692" name="Google Shape;692;p61"/>
          <p:cNvSpPr txBox="1"/>
          <p:nvPr>
            <p:ph idx="4" type="subTitle"/>
          </p:nvPr>
        </p:nvSpPr>
        <p:spPr>
          <a:xfrm>
            <a:off x="6381025" y="3184400"/>
            <a:ext cx="1799100" cy="86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693" name="Google Shape;693;p61"/>
          <p:cNvSpPr txBox="1"/>
          <p:nvPr>
            <p:ph idx="5" type="subTitle"/>
          </p:nvPr>
        </p:nvSpPr>
        <p:spPr>
          <a:xfrm>
            <a:off x="3361350" y="2906424"/>
            <a:ext cx="2421300" cy="34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94" name="Google Shape;694;p61"/>
          <p:cNvSpPr txBox="1"/>
          <p:nvPr>
            <p:ph idx="6" type="subTitle"/>
          </p:nvPr>
        </p:nvSpPr>
        <p:spPr>
          <a:xfrm>
            <a:off x="3361350" y="2564247"/>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95" name="Google Shape;695;p61"/>
          <p:cNvSpPr txBox="1"/>
          <p:nvPr>
            <p:ph idx="7" type="subTitle"/>
          </p:nvPr>
        </p:nvSpPr>
        <p:spPr>
          <a:xfrm>
            <a:off x="6066450" y="2906424"/>
            <a:ext cx="2421300" cy="34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96" name="Google Shape;696;p61"/>
          <p:cNvSpPr txBox="1"/>
          <p:nvPr>
            <p:ph idx="8" type="subTitle"/>
          </p:nvPr>
        </p:nvSpPr>
        <p:spPr>
          <a:xfrm>
            <a:off x="6066450" y="2564247"/>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97" name="Google Shape;697;p61"/>
          <p:cNvSpPr txBox="1"/>
          <p:nvPr>
            <p:ph idx="9" type="subTitle"/>
          </p:nvPr>
        </p:nvSpPr>
        <p:spPr>
          <a:xfrm>
            <a:off x="656250" y="2906424"/>
            <a:ext cx="2421300" cy="34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4" name="Shape 44"/>
        <p:cNvGrpSpPr/>
        <p:nvPr/>
      </p:nvGrpSpPr>
      <p:grpSpPr>
        <a:xfrm>
          <a:off x="0" y="0"/>
          <a:ext cx="0" cy="0"/>
          <a:chOff x="0" y="0"/>
          <a:chExt cx="0" cy="0"/>
        </a:xfrm>
      </p:grpSpPr>
      <p:sp>
        <p:nvSpPr>
          <p:cNvPr id="45" name="Google Shape;45;p7"/>
          <p:cNvSpPr txBox="1"/>
          <p:nvPr>
            <p:ph type="title"/>
          </p:nvPr>
        </p:nvSpPr>
        <p:spPr>
          <a:xfrm>
            <a:off x="723900" y="736062"/>
            <a:ext cx="3114300" cy="8637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a:solidFill>
                  <a:schemeClr val="accent3"/>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7"/>
          <p:cNvSpPr txBox="1"/>
          <p:nvPr>
            <p:ph idx="1" type="subTitle"/>
          </p:nvPr>
        </p:nvSpPr>
        <p:spPr>
          <a:xfrm>
            <a:off x="723900" y="1828500"/>
            <a:ext cx="4308600" cy="27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1400"/>
              <a:buChar char="●"/>
              <a:defRPr sz="1600">
                <a:solidFill>
                  <a:schemeClr val="dk1"/>
                </a:solidFill>
                <a:latin typeface="Raleway"/>
                <a:ea typeface="Raleway"/>
                <a:cs typeface="Raleway"/>
                <a:sym typeface="Raleway"/>
              </a:defRPr>
            </a:lvl1pPr>
            <a:lvl2pPr lvl="1" rtl="0">
              <a:lnSpc>
                <a:spcPct val="100000"/>
              </a:lnSpc>
              <a:spcBef>
                <a:spcPts val="0"/>
              </a:spcBef>
              <a:spcAft>
                <a:spcPts val="0"/>
              </a:spcAft>
              <a:buSzPts val="2800"/>
              <a:buChar char="○"/>
              <a:defRPr sz="2800"/>
            </a:lvl2pPr>
            <a:lvl3pPr lvl="2" rtl="0">
              <a:lnSpc>
                <a:spcPct val="100000"/>
              </a:lnSpc>
              <a:spcBef>
                <a:spcPts val="0"/>
              </a:spcBef>
              <a:spcAft>
                <a:spcPts val="0"/>
              </a:spcAft>
              <a:buSzPts val="2800"/>
              <a:buChar char="■"/>
              <a:defRPr sz="2800"/>
            </a:lvl3pPr>
            <a:lvl4pPr lvl="3" rtl="0">
              <a:lnSpc>
                <a:spcPct val="100000"/>
              </a:lnSpc>
              <a:spcBef>
                <a:spcPts val="0"/>
              </a:spcBef>
              <a:spcAft>
                <a:spcPts val="0"/>
              </a:spcAft>
              <a:buSzPts val="2800"/>
              <a:buChar char="●"/>
              <a:defRPr sz="2800"/>
            </a:lvl4pPr>
            <a:lvl5pPr lvl="4" rtl="0">
              <a:lnSpc>
                <a:spcPct val="100000"/>
              </a:lnSpc>
              <a:spcBef>
                <a:spcPts val="0"/>
              </a:spcBef>
              <a:spcAft>
                <a:spcPts val="0"/>
              </a:spcAft>
              <a:buSzPts val="2800"/>
              <a:buChar char="○"/>
              <a:defRPr sz="2800"/>
            </a:lvl5pPr>
            <a:lvl6pPr lvl="5" rtl="0">
              <a:lnSpc>
                <a:spcPct val="100000"/>
              </a:lnSpc>
              <a:spcBef>
                <a:spcPts val="0"/>
              </a:spcBef>
              <a:spcAft>
                <a:spcPts val="0"/>
              </a:spcAft>
              <a:buSzPts val="2800"/>
              <a:buChar char="■"/>
              <a:defRPr sz="2800"/>
            </a:lvl6pPr>
            <a:lvl7pPr lvl="6" rtl="0">
              <a:lnSpc>
                <a:spcPct val="100000"/>
              </a:lnSpc>
              <a:spcBef>
                <a:spcPts val="0"/>
              </a:spcBef>
              <a:spcAft>
                <a:spcPts val="0"/>
              </a:spcAft>
              <a:buSzPts val="2800"/>
              <a:buChar char="●"/>
              <a:defRPr sz="2800"/>
            </a:lvl7pPr>
            <a:lvl8pPr lvl="7" rtl="0">
              <a:lnSpc>
                <a:spcPct val="100000"/>
              </a:lnSpc>
              <a:spcBef>
                <a:spcPts val="0"/>
              </a:spcBef>
              <a:spcAft>
                <a:spcPts val="0"/>
              </a:spcAft>
              <a:buSzPts val="2800"/>
              <a:buChar char="○"/>
              <a:defRPr sz="2800"/>
            </a:lvl8pPr>
            <a:lvl9pPr lvl="8" rtl="0">
              <a:lnSpc>
                <a:spcPct val="100000"/>
              </a:lnSpc>
              <a:spcBef>
                <a:spcPts val="0"/>
              </a:spcBef>
              <a:spcAft>
                <a:spcPts val="0"/>
              </a:spcAft>
              <a:buSzPts val="2800"/>
              <a:buChar char="■"/>
              <a:defRPr sz="2800"/>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1">
    <p:bg>
      <p:bgPr>
        <a:solidFill>
          <a:schemeClr val="accent3"/>
        </a:solidFill>
      </p:bgPr>
    </p:bg>
    <p:spTree>
      <p:nvGrpSpPr>
        <p:cNvPr id="698" name="Shape 698"/>
        <p:cNvGrpSpPr/>
        <p:nvPr/>
      </p:nvGrpSpPr>
      <p:grpSpPr>
        <a:xfrm>
          <a:off x="0" y="0"/>
          <a:ext cx="0" cy="0"/>
          <a:chOff x="0" y="0"/>
          <a:chExt cx="0" cy="0"/>
        </a:xfrm>
      </p:grpSpPr>
      <p:grpSp>
        <p:nvGrpSpPr>
          <p:cNvPr id="699" name="Google Shape;699;p62"/>
          <p:cNvGrpSpPr/>
          <p:nvPr/>
        </p:nvGrpSpPr>
        <p:grpSpPr>
          <a:xfrm rot="1351459">
            <a:off x="211922" y="-2403121"/>
            <a:ext cx="9565900" cy="9196519"/>
            <a:chOff x="1786775" y="1002200"/>
            <a:chExt cx="3861800" cy="3712875"/>
          </a:xfrm>
        </p:grpSpPr>
        <p:sp>
          <p:nvSpPr>
            <p:cNvPr id="700" name="Google Shape;700;p62"/>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62"/>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62"/>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3" name="Google Shape;703;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2"/>
              </a:buClr>
              <a:buSzPts val="2800"/>
              <a:buNone/>
              <a:defRPr>
                <a:solidFill>
                  <a:schemeClr val="accent3"/>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2">
    <p:bg>
      <p:bgPr>
        <a:solidFill>
          <a:schemeClr val="accent3"/>
        </a:solidFill>
      </p:bgPr>
    </p:bg>
    <p:spTree>
      <p:nvGrpSpPr>
        <p:cNvPr id="704" name="Shape 704"/>
        <p:cNvGrpSpPr/>
        <p:nvPr/>
      </p:nvGrpSpPr>
      <p:grpSpPr>
        <a:xfrm>
          <a:off x="0" y="0"/>
          <a:ext cx="0" cy="0"/>
          <a:chOff x="0" y="0"/>
          <a:chExt cx="0" cy="0"/>
        </a:xfrm>
      </p:grpSpPr>
      <p:grpSp>
        <p:nvGrpSpPr>
          <p:cNvPr id="705" name="Google Shape;705;p63"/>
          <p:cNvGrpSpPr/>
          <p:nvPr/>
        </p:nvGrpSpPr>
        <p:grpSpPr>
          <a:xfrm rot="1351459">
            <a:off x="-548941" y="-2589869"/>
            <a:ext cx="10242340" cy="9846873"/>
            <a:chOff x="1786775" y="1002200"/>
            <a:chExt cx="3861800" cy="3712875"/>
          </a:xfrm>
        </p:grpSpPr>
        <p:sp>
          <p:nvSpPr>
            <p:cNvPr id="706" name="Google Shape;706;p63"/>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63"/>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63"/>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9" name="Google Shape;709;p63"/>
          <p:cNvSpPr txBox="1"/>
          <p:nvPr>
            <p:ph type="title"/>
          </p:nvPr>
        </p:nvSpPr>
        <p:spPr>
          <a:xfrm>
            <a:off x="685800" y="445025"/>
            <a:ext cx="7772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defRPr>
            </a:lvl1pPr>
            <a:lvl2pPr lvl="1" rtl="0" algn="ctr">
              <a:spcBef>
                <a:spcPts val="0"/>
              </a:spcBef>
              <a:spcAft>
                <a:spcPts val="0"/>
              </a:spcAft>
              <a:buClr>
                <a:schemeClr val="accent3"/>
              </a:buClr>
              <a:buSzPts val="2800"/>
              <a:buNone/>
              <a:defRPr>
                <a:solidFill>
                  <a:schemeClr val="accent3"/>
                </a:solidFill>
              </a:defRPr>
            </a:lvl2pPr>
            <a:lvl3pPr lvl="2" rtl="0" algn="ctr">
              <a:spcBef>
                <a:spcPts val="0"/>
              </a:spcBef>
              <a:spcAft>
                <a:spcPts val="0"/>
              </a:spcAft>
              <a:buClr>
                <a:schemeClr val="accent3"/>
              </a:buClr>
              <a:buSzPts val="2800"/>
              <a:buNone/>
              <a:defRPr>
                <a:solidFill>
                  <a:schemeClr val="accent3"/>
                </a:solidFill>
              </a:defRPr>
            </a:lvl3pPr>
            <a:lvl4pPr lvl="3" rtl="0" algn="ctr">
              <a:spcBef>
                <a:spcPts val="0"/>
              </a:spcBef>
              <a:spcAft>
                <a:spcPts val="0"/>
              </a:spcAft>
              <a:buClr>
                <a:schemeClr val="accent3"/>
              </a:buClr>
              <a:buSzPts val="2800"/>
              <a:buNone/>
              <a:defRPr>
                <a:solidFill>
                  <a:schemeClr val="accent3"/>
                </a:solidFill>
              </a:defRPr>
            </a:lvl4pPr>
            <a:lvl5pPr lvl="4" rtl="0" algn="ctr">
              <a:spcBef>
                <a:spcPts val="0"/>
              </a:spcBef>
              <a:spcAft>
                <a:spcPts val="0"/>
              </a:spcAft>
              <a:buClr>
                <a:schemeClr val="accent3"/>
              </a:buClr>
              <a:buSzPts val="2800"/>
              <a:buNone/>
              <a:defRPr>
                <a:solidFill>
                  <a:schemeClr val="accent3"/>
                </a:solidFill>
              </a:defRPr>
            </a:lvl5pPr>
            <a:lvl6pPr lvl="5" rtl="0" algn="ctr">
              <a:spcBef>
                <a:spcPts val="0"/>
              </a:spcBef>
              <a:spcAft>
                <a:spcPts val="0"/>
              </a:spcAft>
              <a:buClr>
                <a:schemeClr val="accent3"/>
              </a:buClr>
              <a:buSzPts val="2800"/>
              <a:buNone/>
              <a:defRPr>
                <a:solidFill>
                  <a:schemeClr val="accent3"/>
                </a:solidFill>
              </a:defRPr>
            </a:lvl6pPr>
            <a:lvl7pPr lvl="6" rtl="0" algn="ctr">
              <a:spcBef>
                <a:spcPts val="0"/>
              </a:spcBef>
              <a:spcAft>
                <a:spcPts val="0"/>
              </a:spcAft>
              <a:buClr>
                <a:schemeClr val="accent3"/>
              </a:buClr>
              <a:buSzPts val="2800"/>
              <a:buNone/>
              <a:defRPr>
                <a:solidFill>
                  <a:schemeClr val="accent3"/>
                </a:solidFill>
              </a:defRPr>
            </a:lvl7pPr>
            <a:lvl8pPr lvl="7" rtl="0" algn="ctr">
              <a:spcBef>
                <a:spcPts val="0"/>
              </a:spcBef>
              <a:spcAft>
                <a:spcPts val="0"/>
              </a:spcAft>
              <a:buClr>
                <a:schemeClr val="accent3"/>
              </a:buClr>
              <a:buSzPts val="2800"/>
              <a:buNone/>
              <a:defRPr>
                <a:solidFill>
                  <a:schemeClr val="accent3"/>
                </a:solidFill>
              </a:defRPr>
            </a:lvl8pPr>
            <a:lvl9pPr lvl="8" rtl="0" algn="ctr">
              <a:spcBef>
                <a:spcPts val="0"/>
              </a:spcBef>
              <a:spcAft>
                <a:spcPts val="0"/>
              </a:spcAft>
              <a:buClr>
                <a:schemeClr val="accent3"/>
              </a:buClr>
              <a:buSzPts val="2800"/>
              <a:buNone/>
              <a:defRPr>
                <a:solidFill>
                  <a:schemeClr val="accent3"/>
                </a:solidFill>
              </a:defRPr>
            </a:lvl9pPr>
          </a:lstStyle>
          <a:p/>
        </p:txBody>
      </p:sp>
      <p:sp>
        <p:nvSpPr>
          <p:cNvPr id="710" name="Google Shape;710;p63"/>
          <p:cNvSpPr txBox="1"/>
          <p:nvPr>
            <p:ph idx="1" type="subTitle"/>
          </p:nvPr>
        </p:nvSpPr>
        <p:spPr>
          <a:xfrm>
            <a:off x="3013825"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11" name="Google Shape;711;p63"/>
          <p:cNvSpPr txBox="1"/>
          <p:nvPr>
            <p:ph idx="2" type="subTitle"/>
          </p:nvPr>
        </p:nvSpPr>
        <p:spPr>
          <a:xfrm>
            <a:off x="3280904"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12" name="Google Shape;712;p63"/>
          <p:cNvSpPr txBox="1"/>
          <p:nvPr>
            <p:ph idx="3" type="subTitle"/>
          </p:nvPr>
        </p:nvSpPr>
        <p:spPr>
          <a:xfrm>
            <a:off x="4473700"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13" name="Google Shape;713;p63"/>
          <p:cNvSpPr txBox="1"/>
          <p:nvPr>
            <p:ph idx="4" type="subTitle"/>
          </p:nvPr>
        </p:nvSpPr>
        <p:spPr>
          <a:xfrm>
            <a:off x="4737363"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14" name="Google Shape;714;p63"/>
          <p:cNvSpPr txBox="1"/>
          <p:nvPr>
            <p:ph idx="5" type="subTitle"/>
          </p:nvPr>
        </p:nvSpPr>
        <p:spPr>
          <a:xfrm>
            <a:off x="5933575"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15" name="Google Shape;715;p63"/>
          <p:cNvSpPr txBox="1"/>
          <p:nvPr>
            <p:ph idx="6" type="subTitle"/>
          </p:nvPr>
        </p:nvSpPr>
        <p:spPr>
          <a:xfrm>
            <a:off x="6191931"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16" name="Google Shape;716;p63"/>
          <p:cNvSpPr txBox="1"/>
          <p:nvPr>
            <p:ph idx="7" type="subTitle"/>
          </p:nvPr>
        </p:nvSpPr>
        <p:spPr>
          <a:xfrm>
            <a:off x="1553950"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17" name="Google Shape;717;p63"/>
          <p:cNvSpPr txBox="1"/>
          <p:nvPr>
            <p:ph idx="8" type="subTitle"/>
          </p:nvPr>
        </p:nvSpPr>
        <p:spPr>
          <a:xfrm>
            <a:off x="1820825"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3">
    <p:bg>
      <p:bgPr>
        <a:solidFill>
          <a:schemeClr val="accent3"/>
        </a:solidFill>
      </p:bgPr>
    </p:bg>
    <p:spTree>
      <p:nvGrpSpPr>
        <p:cNvPr id="718" name="Shape 718"/>
        <p:cNvGrpSpPr/>
        <p:nvPr/>
      </p:nvGrpSpPr>
      <p:grpSpPr>
        <a:xfrm>
          <a:off x="0" y="0"/>
          <a:ext cx="0" cy="0"/>
          <a:chOff x="0" y="0"/>
          <a:chExt cx="0" cy="0"/>
        </a:xfrm>
      </p:grpSpPr>
      <p:grpSp>
        <p:nvGrpSpPr>
          <p:cNvPr id="719" name="Google Shape;719;p64"/>
          <p:cNvGrpSpPr/>
          <p:nvPr/>
        </p:nvGrpSpPr>
        <p:grpSpPr>
          <a:xfrm rot="1351516">
            <a:off x="-465843" y="-2509666"/>
            <a:ext cx="10075598" cy="9686905"/>
            <a:chOff x="1786775" y="1002200"/>
            <a:chExt cx="3861800" cy="3712875"/>
          </a:xfrm>
        </p:grpSpPr>
        <p:sp>
          <p:nvSpPr>
            <p:cNvPr id="720" name="Google Shape;720;p64"/>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64"/>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64"/>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3" name="Google Shape;723;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724" name="Google Shape;724;p64"/>
          <p:cNvSpPr txBox="1"/>
          <p:nvPr>
            <p:ph idx="1" type="subTitle"/>
          </p:nvPr>
        </p:nvSpPr>
        <p:spPr>
          <a:xfrm>
            <a:off x="2553500" y="2642263"/>
            <a:ext cx="1957500" cy="771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25" name="Google Shape;725;p64"/>
          <p:cNvSpPr txBox="1"/>
          <p:nvPr>
            <p:ph idx="2" type="subTitle"/>
          </p:nvPr>
        </p:nvSpPr>
        <p:spPr>
          <a:xfrm>
            <a:off x="2553500" y="2183388"/>
            <a:ext cx="1957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26" name="Google Shape;726;p64"/>
          <p:cNvSpPr txBox="1"/>
          <p:nvPr>
            <p:ph idx="3" type="subTitle"/>
          </p:nvPr>
        </p:nvSpPr>
        <p:spPr>
          <a:xfrm>
            <a:off x="6543896" y="2642263"/>
            <a:ext cx="1957500" cy="771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chemeClr val="dk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27" name="Google Shape;727;p64"/>
          <p:cNvSpPr txBox="1"/>
          <p:nvPr>
            <p:ph idx="4" type="subTitle"/>
          </p:nvPr>
        </p:nvSpPr>
        <p:spPr>
          <a:xfrm>
            <a:off x="6543889" y="2183388"/>
            <a:ext cx="1957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text lines 2">
  <p:cSld name="CUSTOM_14">
    <p:spTree>
      <p:nvGrpSpPr>
        <p:cNvPr id="728" name="Shape 728"/>
        <p:cNvGrpSpPr/>
        <p:nvPr/>
      </p:nvGrpSpPr>
      <p:grpSpPr>
        <a:xfrm>
          <a:off x="0" y="0"/>
          <a:ext cx="0" cy="0"/>
          <a:chOff x="0" y="0"/>
          <a:chExt cx="0" cy="0"/>
        </a:xfrm>
      </p:grpSpPr>
      <p:grpSp>
        <p:nvGrpSpPr>
          <p:cNvPr id="729" name="Google Shape;729;p65"/>
          <p:cNvGrpSpPr/>
          <p:nvPr/>
        </p:nvGrpSpPr>
        <p:grpSpPr>
          <a:xfrm rot="1351476">
            <a:off x="-930621" y="-2956783"/>
            <a:ext cx="11005343" cy="10580795"/>
            <a:chOff x="1786775" y="1002200"/>
            <a:chExt cx="3861800" cy="3712875"/>
          </a:xfrm>
        </p:grpSpPr>
        <p:sp>
          <p:nvSpPr>
            <p:cNvPr id="730" name="Google Shape;730;p65"/>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65"/>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65"/>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3" name="Google Shape;733;p65"/>
          <p:cNvSpPr txBox="1"/>
          <p:nvPr>
            <p:ph idx="1" type="subTitle"/>
          </p:nvPr>
        </p:nvSpPr>
        <p:spPr>
          <a:xfrm>
            <a:off x="888763" y="3515500"/>
            <a:ext cx="24213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5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34" name="Google Shape;734;p65"/>
          <p:cNvSpPr txBox="1"/>
          <p:nvPr>
            <p:ph idx="2" type="subTitle"/>
          </p:nvPr>
        </p:nvSpPr>
        <p:spPr>
          <a:xfrm>
            <a:off x="5775188" y="1976800"/>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35" name="Google Shape;735;p65"/>
          <p:cNvSpPr txBox="1"/>
          <p:nvPr>
            <p:ph idx="3" type="subTitle"/>
          </p:nvPr>
        </p:nvSpPr>
        <p:spPr>
          <a:xfrm>
            <a:off x="905038" y="1987475"/>
            <a:ext cx="24213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36" name="Google Shape;736;p65"/>
          <p:cNvSpPr txBox="1"/>
          <p:nvPr>
            <p:ph idx="4" type="subTitle"/>
          </p:nvPr>
        </p:nvSpPr>
        <p:spPr>
          <a:xfrm>
            <a:off x="888763" y="3098075"/>
            <a:ext cx="24213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37" name="Google Shape;737;p65"/>
          <p:cNvSpPr txBox="1"/>
          <p:nvPr>
            <p:ph idx="5" type="subTitle"/>
          </p:nvPr>
        </p:nvSpPr>
        <p:spPr>
          <a:xfrm>
            <a:off x="5775188" y="154870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38" name="Google Shape;738;p65"/>
          <p:cNvSpPr txBox="1"/>
          <p:nvPr>
            <p:ph idx="6" type="subTitle"/>
          </p:nvPr>
        </p:nvSpPr>
        <p:spPr>
          <a:xfrm>
            <a:off x="905038" y="1548700"/>
            <a:ext cx="24213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39" name="Google Shape;739;p65"/>
          <p:cNvSpPr txBox="1"/>
          <p:nvPr>
            <p:ph idx="7" type="subTitle"/>
          </p:nvPr>
        </p:nvSpPr>
        <p:spPr>
          <a:xfrm>
            <a:off x="5775188" y="3505238"/>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40" name="Google Shape;740;p65"/>
          <p:cNvSpPr txBox="1"/>
          <p:nvPr>
            <p:ph idx="8" type="subTitle"/>
          </p:nvPr>
        </p:nvSpPr>
        <p:spPr>
          <a:xfrm>
            <a:off x="5775188" y="3077138"/>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41" name="Google Shape;741;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800"/>
              <a:buNone/>
              <a:defRPr>
                <a:solidFill>
                  <a:schemeClr val="lt1"/>
                </a:solidFill>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slide">
  <p:cSld name="CUSTOM_15">
    <p:spTree>
      <p:nvGrpSpPr>
        <p:cNvPr id="742" name="Shape 742"/>
        <p:cNvGrpSpPr/>
        <p:nvPr/>
      </p:nvGrpSpPr>
      <p:grpSpPr>
        <a:xfrm>
          <a:off x="0" y="0"/>
          <a:ext cx="0" cy="0"/>
          <a:chOff x="0" y="0"/>
          <a:chExt cx="0" cy="0"/>
        </a:xfrm>
      </p:grpSpPr>
      <p:sp>
        <p:nvSpPr>
          <p:cNvPr id="743" name="Google Shape;743;p66"/>
          <p:cNvSpPr txBox="1"/>
          <p:nvPr>
            <p:ph type="title"/>
          </p:nvPr>
        </p:nvSpPr>
        <p:spPr>
          <a:xfrm>
            <a:off x="723900" y="695063"/>
            <a:ext cx="4314300" cy="990600"/>
          </a:xfrm>
          <a:prstGeom prst="rect">
            <a:avLst/>
          </a:prstGeom>
        </p:spPr>
        <p:txBody>
          <a:bodyPr anchorCtr="0" anchor="t" bIns="91425" lIns="91425" spcFirstLastPara="1" rIns="91425" wrap="square" tIns="91425">
            <a:noAutofit/>
          </a:bodyPr>
          <a:lstStyle>
            <a:lvl1pPr lvl="0" rtl="0">
              <a:spcBef>
                <a:spcPts val="0"/>
              </a:spcBef>
              <a:spcAft>
                <a:spcPts val="0"/>
              </a:spcAft>
              <a:buSzPts val="5000"/>
              <a:buNone/>
              <a:defRPr sz="5000">
                <a:solidFill>
                  <a:schemeClr val="accent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44" name="Google Shape;744;p66"/>
          <p:cNvSpPr txBox="1"/>
          <p:nvPr>
            <p:ph idx="1" type="subTitle"/>
          </p:nvPr>
        </p:nvSpPr>
        <p:spPr>
          <a:xfrm>
            <a:off x="723900" y="1763872"/>
            <a:ext cx="4314300" cy="137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800"/>
              <a:buNone/>
              <a:defRPr sz="1400">
                <a:solidFill>
                  <a:schemeClr val="dk1"/>
                </a:solidFill>
                <a:latin typeface="Raleway"/>
                <a:ea typeface="Raleway"/>
                <a:cs typeface="Raleway"/>
                <a:sym typeface="Raleway"/>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grpSp>
        <p:nvGrpSpPr>
          <p:cNvPr id="745" name="Google Shape;745;p66"/>
          <p:cNvGrpSpPr/>
          <p:nvPr/>
        </p:nvGrpSpPr>
        <p:grpSpPr>
          <a:xfrm>
            <a:off x="3593993" y="923925"/>
            <a:ext cx="5102063" cy="2701287"/>
            <a:chOff x="847550" y="1140325"/>
            <a:chExt cx="6229625" cy="3298275"/>
          </a:xfrm>
        </p:grpSpPr>
        <p:sp>
          <p:nvSpPr>
            <p:cNvPr id="746" name="Google Shape;746;p66"/>
            <p:cNvSpPr/>
            <p:nvPr/>
          </p:nvSpPr>
          <p:spPr>
            <a:xfrm>
              <a:off x="936450" y="2929100"/>
              <a:ext cx="555825" cy="464275"/>
            </a:xfrm>
            <a:custGeom>
              <a:rect b="b" l="l" r="r" t="t"/>
              <a:pathLst>
                <a:path extrusionOk="0" h="18571" w="22233">
                  <a:moveTo>
                    <a:pt x="12216" y="0"/>
                  </a:moveTo>
                  <a:cubicBezTo>
                    <a:pt x="11729" y="0"/>
                    <a:pt x="11239" y="41"/>
                    <a:pt x="10761" y="114"/>
                  </a:cubicBezTo>
                  <a:cubicBezTo>
                    <a:pt x="2584" y="1360"/>
                    <a:pt x="1" y="11847"/>
                    <a:pt x="6657" y="16741"/>
                  </a:cubicBezTo>
                  <a:cubicBezTo>
                    <a:pt x="8378" y="18006"/>
                    <a:pt x="10272" y="18570"/>
                    <a:pt x="12112" y="18570"/>
                  </a:cubicBezTo>
                  <a:cubicBezTo>
                    <a:pt x="17391" y="18570"/>
                    <a:pt x="22232" y="13928"/>
                    <a:pt x="21308" y="7865"/>
                  </a:cubicBezTo>
                  <a:lnTo>
                    <a:pt x="21308" y="7865"/>
                  </a:lnTo>
                  <a:lnTo>
                    <a:pt x="12159" y="9263"/>
                  </a:lnTo>
                  <a:lnTo>
                    <a:pt x="13162" y="53"/>
                  </a:lnTo>
                  <a:cubicBezTo>
                    <a:pt x="12850" y="18"/>
                    <a:pt x="12534" y="0"/>
                    <a:pt x="12216"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66"/>
            <p:cNvSpPr/>
            <p:nvPr/>
          </p:nvSpPr>
          <p:spPr>
            <a:xfrm>
              <a:off x="1286775" y="2931175"/>
              <a:ext cx="174025" cy="177100"/>
            </a:xfrm>
            <a:custGeom>
              <a:rect b="b" l="l" r="r" t="t"/>
              <a:pathLst>
                <a:path extrusionOk="0" h="7084" w="6961">
                  <a:moveTo>
                    <a:pt x="1125" y="1"/>
                  </a:moveTo>
                  <a:lnTo>
                    <a:pt x="0" y="7083"/>
                  </a:lnTo>
                  <a:lnTo>
                    <a:pt x="0" y="7083"/>
                  </a:lnTo>
                  <a:lnTo>
                    <a:pt x="6961" y="5776"/>
                  </a:lnTo>
                  <a:cubicBezTo>
                    <a:pt x="6961" y="5776"/>
                    <a:pt x="5958" y="1825"/>
                    <a:pt x="11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66"/>
            <p:cNvSpPr/>
            <p:nvPr/>
          </p:nvSpPr>
          <p:spPr>
            <a:xfrm>
              <a:off x="5318750" y="3794425"/>
              <a:ext cx="553225" cy="553225"/>
            </a:xfrm>
            <a:custGeom>
              <a:rect b="b" l="l" r="r" t="t"/>
              <a:pathLst>
                <a:path extrusionOk="0" h="22129" w="22129">
                  <a:moveTo>
                    <a:pt x="11242" y="7061"/>
                  </a:moveTo>
                  <a:cubicBezTo>
                    <a:pt x="13026" y="7061"/>
                    <a:pt x="14637" y="8278"/>
                    <a:pt x="15077" y="10092"/>
                  </a:cubicBezTo>
                  <a:cubicBezTo>
                    <a:pt x="15740" y="12744"/>
                    <a:pt x="13635" y="14991"/>
                    <a:pt x="11235" y="14991"/>
                  </a:cubicBezTo>
                  <a:cubicBezTo>
                    <a:pt x="10555" y="14991"/>
                    <a:pt x="9851" y="14810"/>
                    <a:pt x="9180" y="14408"/>
                  </a:cubicBezTo>
                  <a:cubicBezTo>
                    <a:pt x="6171" y="12584"/>
                    <a:pt x="6870" y="8025"/>
                    <a:pt x="10305" y="7174"/>
                  </a:cubicBezTo>
                  <a:cubicBezTo>
                    <a:pt x="10619" y="7097"/>
                    <a:pt x="10933" y="7061"/>
                    <a:pt x="11242" y="7061"/>
                  </a:cubicBezTo>
                  <a:close/>
                  <a:moveTo>
                    <a:pt x="10244" y="0"/>
                  </a:moveTo>
                  <a:lnTo>
                    <a:pt x="6657" y="882"/>
                  </a:lnTo>
                  <a:lnTo>
                    <a:pt x="6718" y="3101"/>
                  </a:lnTo>
                  <a:cubicBezTo>
                    <a:pt x="5989" y="3496"/>
                    <a:pt x="5350" y="3952"/>
                    <a:pt x="4773" y="4529"/>
                  </a:cubicBezTo>
                  <a:lnTo>
                    <a:pt x="2645" y="3800"/>
                  </a:lnTo>
                  <a:lnTo>
                    <a:pt x="761" y="6961"/>
                  </a:lnTo>
                  <a:lnTo>
                    <a:pt x="2372" y="8511"/>
                  </a:lnTo>
                  <a:cubicBezTo>
                    <a:pt x="2128" y="9271"/>
                    <a:pt x="2007" y="10092"/>
                    <a:pt x="1976" y="10882"/>
                  </a:cubicBezTo>
                  <a:lnTo>
                    <a:pt x="1" y="11885"/>
                  </a:lnTo>
                  <a:lnTo>
                    <a:pt x="882" y="15472"/>
                  </a:lnTo>
                  <a:lnTo>
                    <a:pt x="3101" y="15411"/>
                  </a:lnTo>
                  <a:cubicBezTo>
                    <a:pt x="3466" y="16140"/>
                    <a:pt x="3952" y="16779"/>
                    <a:pt x="4530" y="17356"/>
                  </a:cubicBezTo>
                  <a:lnTo>
                    <a:pt x="3800" y="19484"/>
                  </a:lnTo>
                  <a:lnTo>
                    <a:pt x="6961" y="21368"/>
                  </a:lnTo>
                  <a:lnTo>
                    <a:pt x="8511" y="19757"/>
                  </a:lnTo>
                  <a:cubicBezTo>
                    <a:pt x="9271" y="20001"/>
                    <a:pt x="10092" y="20122"/>
                    <a:pt x="10882" y="20153"/>
                  </a:cubicBezTo>
                  <a:lnTo>
                    <a:pt x="11885" y="22128"/>
                  </a:lnTo>
                  <a:lnTo>
                    <a:pt x="15472" y="21277"/>
                  </a:lnTo>
                  <a:lnTo>
                    <a:pt x="15411" y="19028"/>
                  </a:lnTo>
                  <a:cubicBezTo>
                    <a:pt x="16141" y="18663"/>
                    <a:pt x="16779" y="18177"/>
                    <a:pt x="17357" y="17630"/>
                  </a:cubicBezTo>
                  <a:lnTo>
                    <a:pt x="19484" y="18329"/>
                  </a:lnTo>
                  <a:lnTo>
                    <a:pt x="21369" y="15168"/>
                  </a:lnTo>
                  <a:lnTo>
                    <a:pt x="19758" y="13617"/>
                  </a:lnTo>
                  <a:cubicBezTo>
                    <a:pt x="20001" y="12858"/>
                    <a:pt x="20123" y="12037"/>
                    <a:pt x="20153" y="11247"/>
                  </a:cubicBezTo>
                  <a:lnTo>
                    <a:pt x="22129" y="10244"/>
                  </a:lnTo>
                  <a:lnTo>
                    <a:pt x="21278" y="6657"/>
                  </a:lnTo>
                  <a:lnTo>
                    <a:pt x="19028" y="6718"/>
                  </a:lnTo>
                  <a:cubicBezTo>
                    <a:pt x="18664" y="5988"/>
                    <a:pt x="18177" y="5350"/>
                    <a:pt x="17630" y="4772"/>
                  </a:cubicBezTo>
                  <a:lnTo>
                    <a:pt x="18329" y="2645"/>
                  </a:lnTo>
                  <a:lnTo>
                    <a:pt x="15168" y="760"/>
                  </a:lnTo>
                  <a:lnTo>
                    <a:pt x="13618" y="2371"/>
                  </a:lnTo>
                  <a:cubicBezTo>
                    <a:pt x="12858" y="2128"/>
                    <a:pt x="12037" y="2006"/>
                    <a:pt x="11247" y="1976"/>
                  </a:cubicBezTo>
                  <a:lnTo>
                    <a:pt x="1024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66"/>
            <p:cNvSpPr/>
            <p:nvPr/>
          </p:nvSpPr>
          <p:spPr>
            <a:xfrm>
              <a:off x="5496575" y="3969950"/>
              <a:ext cx="205950" cy="201900"/>
            </a:xfrm>
            <a:custGeom>
              <a:rect b="b" l="l" r="r" t="t"/>
              <a:pathLst>
                <a:path extrusionOk="0" h="8076" w="8238">
                  <a:moveTo>
                    <a:pt x="4164" y="1"/>
                  </a:moveTo>
                  <a:cubicBezTo>
                    <a:pt x="3830" y="1"/>
                    <a:pt x="3496" y="61"/>
                    <a:pt x="3192" y="153"/>
                  </a:cubicBezTo>
                  <a:cubicBezTo>
                    <a:pt x="3496" y="122"/>
                    <a:pt x="3830" y="92"/>
                    <a:pt x="4134" y="61"/>
                  </a:cubicBezTo>
                  <a:cubicBezTo>
                    <a:pt x="5016" y="92"/>
                    <a:pt x="5867" y="396"/>
                    <a:pt x="6566" y="973"/>
                  </a:cubicBezTo>
                  <a:cubicBezTo>
                    <a:pt x="7569" y="1794"/>
                    <a:pt x="8086" y="3071"/>
                    <a:pt x="7934" y="4378"/>
                  </a:cubicBezTo>
                  <a:cubicBezTo>
                    <a:pt x="7903" y="4742"/>
                    <a:pt x="7812" y="5107"/>
                    <a:pt x="7660" y="5441"/>
                  </a:cubicBezTo>
                  <a:cubicBezTo>
                    <a:pt x="7508" y="5806"/>
                    <a:pt x="7326" y="6141"/>
                    <a:pt x="7052" y="6444"/>
                  </a:cubicBezTo>
                  <a:cubicBezTo>
                    <a:pt x="6318" y="7325"/>
                    <a:pt x="5238" y="7815"/>
                    <a:pt x="4129" y="7815"/>
                  </a:cubicBezTo>
                  <a:cubicBezTo>
                    <a:pt x="3630" y="7815"/>
                    <a:pt x="3126" y="7716"/>
                    <a:pt x="2645" y="7508"/>
                  </a:cubicBezTo>
                  <a:cubicBezTo>
                    <a:pt x="1946" y="7235"/>
                    <a:pt x="1338" y="6748"/>
                    <a:pt x="912" y="6110"/>
                  </a:cubicBezTo>
                  <a:cubicBezTo>
                    <a:pt x="547" y="5533"/>
                    <a:pt x="304" y="4864"/>
                    <a:pt x="274" y="4195"/>
                  </a:cubicBezTo>
                  <a:cubicBezTo>
                    <a:pt x="243" y="3587"/>
                    <a:pt x="335" y="2979"/>
                    <a:pt x="578" y="2432"/>
                  </a:cubicBezTo>
                  <a:cubicBezTo>
                    <a:pt x="912" y="1612"/>
                    <a:pt x="1520" y="943"/>
                    <a:pt x="2280" y="517"/>
                  </a:cubicBezTo>
                  <a:cubicBezTo>
                    <a:pt x="2584" y="396"/>
                    <a:pt x="2888" y="274"/>
                    <a:pt x="3192" y="153"/>
                  </a:cubicBezTo>
                  <a:lnTo>
                    <a:pt x="3192" y="153"/>
                  </a:lnTo>
                  <a:cubicBezTo>
                    <a:pt x="2857" y="213"/>
                    <a:pt x="2554" y="305"/>
                    <a:pt x="2250" y="457"/>
                  </a:cubicBezTo>
                  <a:cubicBezTo>
                    <a:pt x="851" y="1186"/>
                    <a:pt x="0" y="2645"/>
                    <a:pt x="91" y="4226"/>
                  </a:cubicBezTo>
                  <a:cubicBezTo>
                    <a:pt x="122" y="4925"/>
                    <a:pt x="335" y="5624"/>
                    <a:pt x="760" y="6232"/>
                  </a:cubicBezTo>
                  <a:cubicBezTo>
                    <a:pt x="1186" y="6900"/>
                    <a:pt x="1824" y="7448"/>
                    <a:pt x="2554" y="7752"/>
                  </a:cubicBezTo>
                  <a:cubicBezTo>
                    <a:pt x="3067" y="7970"/>
                    <a:pt x="3608" y="8076"/>
                    <a:pt x="4142" y="8076"/>
                  </a:cubicBezTo>
                  <a:cubicBezTo>
                    <a:pt x="5316" y="8076"/>
                    <a:pt x="6462" y="7567"/>
                    <a:pt x="7234" y="6627"/>
                  </a:cubicBezTo>
                  <a:cubicBezTo>
                    <a:pt x="7508" y="6323"/>
                    <a:pt x="7721" y="5958"/>
                    <a:pt x="7873" y="5593"/>
                  </a:cubicBezTo>
                  <a:cubicBezTo>
                    <a:pt x="8025" y="5229"/>
                    <a:pt x="8116" y="4834"/>
                    <a:pt x="8146" y="4438"/>
                  </a:cubicBezTo>
                  <a:cubicBezTo>
                    <a:pt x="8238" y="3709"/>
                    <a:pt x="8116" y="2979"/>
                    <a:pt x="7812" y="2341"/>
                  </a:cubicBezTo>
                  <a:cubicBezTo>
                    <a:pt x="7538" y="1764"/>
                    <a:pt x="7143" y="1247"/>
                    <a:pt x="6657" y="882"/>
                  </a:cubicBezTo>
                  <a:cubicBezTo>
                    <a:pt x="5958" y="305"/>
                    <a:pt x="5076" y="1"/>
                    <a:pt x="416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66"/>
            <p:cNvSpPr/>
            <p:nvPr/>
          </p:nvSpPr>
          <p:spPr>
            <a:xfrm>
              <a:off x="2786800" y="3847650"/>
              <a:ext cx="607925" cy="590950"/>
            </a:xfrm>
            <a:custGeom>
              <a:rect b="b" l="l" r="r" t="t"/>
              <a:pathLst>
                <a:path extrusionOk="0" h="23638" w="24317">
                  <a:moveTo>
                    <a:pt x="12666" y="1"/>
                  </a:moveTo>
                  <a:cubicBezTo>
                    <a:pt x="11403" y="1"/>
                    <a:pt x="10142" y="205"/>
                    <a:pt x="8937" y="607"/>
                  </a:cubicBezTo>
                  <a:cubicBezTo>
                    <a:pt x="7842" y="941"/>
                    <a:pt x="6839" y="1458"/>
                    <a:pt x="5897" y="2127"/>
                  </a:cubicBezTo>
                  <a:cubicBezTo>
                    <a:pt x="5411" y="2461"/>
                    <a:pt x="4955" y="2826"/>
                    <a:pt x="4529" y="3221"/>
                  </a:cubicBezTo>
                  <a:cubicBezTo>
                    <a:pt x="4104" y="3646"/>
                    <a:pt x="3708" y="4102"/>
                    <a:pt x="3313" y="4558"/>
                  </a:cubicBezTo>
                  <a:cubicBezTo>
                    <a:pt x="122" y="8662"/>
                    <a:pt x="0" y="14346"/>
                    <a:pt x="2979" y="18601"/>
                  </a:cubicBezTo>
                  <a:cubicBezTo>
                    <a:pt x="3344" y="19087"/>
                    <a:pt x="3708" y="19543"/>
                    <a:pt x="4134" y="19999"/>
                  </a:cubicBezTo>
                  <a:cubicBezTo>
                    <a:pt x="4529" y="20425"/>
                    <a:pt x="4985" y="20790"/>
                    <a:pt x="5441" y="21154"/>
                  </a:cubicBezTo>
                  <a:cubicBezTo>
                    <a:pt x="6353" y="21884"/>
                    <a:pt x="7356" y="22431"/>
                    <a:pt x="8420" y="22826"/>
                  </a:cubicBezTo>
                  <a:cubicBezTo>
                    <a:pt x="9772" y="23367"/>
                    <a:pt x="11195" y="23637"/>
                    <a:pt x="12630" y="23637"/>
                  </a:cubicBezTo>
                  <a:cubicBezTo>
                    <a:pt x="13293" y="23637"/>
                    <a:pt x="13958" y="23580"/>
                    <a:pt x="14621" y="23464"/>
                  </a:cubicBezTo>
                  <a:cubicBezTo>
                    <a:pt x="17964" y="22917"/>
                    <a:pt x="20882" y="20941"/>
                    <a:pt x="22645" y="18054"/>
                  </a:cubicBezTo>
                  <a:cubicBezTo>
                    <a:pt x="23253" y="17081"/>
                    <a:pt x="23678" y="16048"/>
                    <a:pt x="23952" y="14954"/>
                  </a:cubicBezTo>
                  <a:cubicBezTo>
                    <a:pt x="24074" y="14528"/>
                    <a:pt x="24134" y="14133"/>
                    <a:pt x="24195" y="13738"/>
                  </a:cubicBezTo>
                  <a:cubicBezTo>
                    <a:pt x="24256" y="13434"/>
                    <a:pt x="24286" y="13130"/>
                    <a:pt x="24286" y="12826"/>
                  </a:cubicBezTo>
                  <a:cubicBezTo>
                    <a:pt x="24317" y="12583"/>
                    <a:pt x="24317" y="12340"/>
                    <a:pt x="24286" y="12096"/>
                  </a:cubicBezTo>
                  <a:cubicBezTo>
                    <a:pt x="24195" y="12340"/>
                    <a:pt x="24165" y="12583"/>
                    <a:pt x="24165" y="12826"/>
                  </a:cubicBezTo>
                  <a:cubicBezTo>
                    <a:pt x="24134" y="13130"/>
                    <a:pt x="24074" y="13403"/>
                    <a:pt x="24013" y="13707"/>
                  </a:cubicBezTo>
                  <a:cubicBezTo>
                    <a:pt x="23952" y="14102"/>
                    <a:pt x="23861" y="14498"/>
                    <a:pt x="23739" y="14862"/>
                  </a:cubicBezTo>
                  <a:cubicBezTo>
                    <a:pt x="23435" y="15926"/>
                    <a:pt x="22949" y="16929"/>
                    <a:pt x="22341" y="17872"/>
                  </a:cubicBezTo>
                  <a:cubicBezTo>
                    <a:pt x="20201" y="21193"/>
                    <a:pt x="16540" y="23076"/>
                    <a:pt x="12749" y="23076"/>
                  </a:cubicBezTo>
                  <a:cubicBezTo>
                    <a:pt x="11372" y="23076"/>
                    <a:pt x="9977" y="22828"/>
                    <a:pt x="8633" y="22309"/>
                  </a:cubicBezTo>
                  <a:cubicBezTo>
                    <a:pt x="7630" y="21914"/>
                    <a:pt x="6687" y="21367"/>
                    <a:pt x="5836" y="20698"/>
                  </a:cubicBezTo>
                  <a:cubicBezTo>
                    <a:pt x="5380" y="20334"/>
                    <a:pt x="4955" y="19969"/>
                    <a:pt x="4590" y="19574"/>
                  </a:cubicBezTo>
                  <a:cubicBezTo>
                    <a:pt x="4195" y="19148"/>
                    <a:pt x="3830" y="18692"/>
                    <a:pt x="3496" y="18236"/>
                  </a:cubicBezTo>
                  <a:cubicBezTo>
                    <a:pt x="699" y="14224"/>
                    <a:pt x="821" y="8814"/>
                    <a:pt x="3830" y="4953"/>
                  </a:cubicBezTo>
                  <a:cubicBezTo>
                    <a:pt x="4499" y="4042"/>
                    <a:pt x="5319" y="3251"/>
                    <a:pt x="6262" y="2613"/>
                  </a:cubicBezTo>
                  <a:cubicBezTo>
                    <a:pt x="7143" y="1975"/>
                    <a:pt x="8116" y="1488"/>
                    <a:pt x="9149" y="1124"/>
                  </a:cubicBezTo>
                  <a:cubicBezTo>
                    <a:pt x="10332" y="729"/>
                    <a:pt x="11561" y="532"/>
                    <a:pt x="12794" y="532"/>
                  </a:cubicBezTo>
                  <a:cubicBezTo>
                    <a:pt x="13557" y="532"/>
                    <a:pt x="14321" y="608"/>
                    <a:pt x="15076" y="759"/>
                  </a:cubicBezTo>
                  <a:cubicBezTo>
                    <a:pt x="16809" y="1124"/>
                    <a:pt x="18390" y="1883"/>
                    <a:pt x="19788" y="2978"/>
                  </a:cubicBezTo>
                  <a:cubicBezTo>
                    <a:pt x="20912" y="3859"/>
                    <a:pt x="21885" y="4984"/>
                    <a:pt x="22615" y="6230"/>
                  </a:cubicBezTo>
                  <a:cubicBezTo>
                    <a:pt x="23162" y="7172"/>
                    <a:pt x="23587" y="8206"/>
                    <a:pt x="23861" y="9270"/>
                  </a:cubicBezTo>
                  <a:cubicBezTo>
                    <a:pt x="23952" y="9665"/>
                    <a:pt x="24043" y="10060"/>
                    <a:pt x="24074" y="10455"/>
                  </a:cubicBezTo>
                  <a:cubicBezTo>
                    <a:pt x="24134" y="10759"/>
                    <a:pt x="24165" y="11033"/>
                    <a:pt x="24165" y="11336"/>
                  </a:cubicBezTo>
                  <a:cubicBezTo>
                    <a:pt x="24165" y="11580"/>
                    <a:pt x="24195" y="11823"/>
                    <a:pt x="24256" y="12066"/>
                  </a:cubicBezTo>
                  <a:cubicBezTo>
                    <a:pt x="24286" y="11823"/>
                    <a:pt x="24317" y="11610"/>
                    <a:pt x="24317" y="11367"/>
                  </a:cubicBezTo>
                  <a:cubicBezTo>
                    <a:pt x="24317" y="11063"/>
                    <a:pt x="24317" y="10759"/>
                    <a:pt x="24256" y="10455"/>
                  </a:cubicBezTo>
                  <a:cubicBezTo>
                    <a:pt x="24226" y="10060"/>
                    <a:pt x="24165" y="9634"/>
                    <a:pt x="24074" y="9239"/>
                  </a:cubicBezTo>
                  <a:cubicBezTo>
                    <a:pt x="23861" y="8145"/>
                    <a:pt x="23466" y="7051"/>
                    <a:pt x="22919" y="6078"/>
                  </a:cubicBezTo>
                  <a:cubicBezTo>
                    <a:pt x="21308" y="3099"/>
                    <a:pt x="18481" y="1002"/>
                    <a:pt x="15168" y="273"/>
                  </a:cubicBezTo>
                  <a:cubicBezTo>
                    <a:pt x="14343" y="91"/>
                    <a:pt x="13504" y="1"/>
                    <a:pt x="12666"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66"/>
            <p:cNvSpPr/>
            <p:nvPr/>
          </p:nvSpPr>
          <p:spPr>
            <a:xfrm>
              <a:off x="2881025" y="3957700"/>
              <a:ext cx="455200" cy="95975"/>
            </a:xfrm>
            <a:custGeom>
              <a:rect b="b" l="l" r="r" t="t"/>
              <a:pathLst>
                <a:path extrusionOk="0" h="3839" w="18208">
                  <a:moveTo>
                    <a:pt x="72" y="1"/>
                  </a:moveTo>
                  <a:cubicBezTo>
                    <a:pt x="67" y="1"/>
                    <a:pt x="64" y="2"/>
                    <a:pt x="61" y="4"/>
                  </a:cubicBezTo>
                  <a:cubicBezTo>
                    <a:pt x="0" y="65"/>
                    <a:pt x="760" y="916"/>
                    <a:pt x="2310" y="1858"/>
                  </a:cubicBezTo>
                  <a:cubicBezTo>
                    <a:pt x="3222" y="2406"/>
                    <a:pt x="4164" y="2831"/>
                    <a:pt x="5198" y="3196"/>
                  </a:cubicBezTo>
                  <a:cubicBezTo>
                    <a:pt x="5471" y="3287"/>
                    <a:pt x="5775" y="3348"/>
                    <a:pt x="6079" y="3439"/>
                  </a:cubicBezTo>
                  <a:lnTo>
                    <a:pt x="6535" y="3561"/>
                  </a:lnTo>
                  <a:cubicBezTo>
                    <a:pt x="6687" y="3591"/>
                    <a:pt x="6839" y="3621"/>
                    <a:pt x="7022" y="3621"/>
                  </a:cubicBezTo>
                  <a:lnTo>
                    <a:pt x="7994" y="3804"/>
                  </a:lnTo>
                  <a:lnTo>
                    <a:pt x="9028" y="3834"/>
                  </a:lnTo>
                  <a:cubicBezTo>
                    <a:pt x="9136" y="3837"/>
                    <a:pt x="9244" y="3838"/>
                    <a:pt x="9352" y="3838"/>
                  </a:cubicBezTo>
                  <a:cubicBezTo>
                    <a:pt x="11612" y="3838"/>
                    <a:pt x="13832" y="3234"/>
                    <a:pt x="15776" y="2132"/>
                  </a:cubicBezTo>
                  <a:lnTo>
                    <a:pt x="16353" y="1828"/>
                  </a:lnTo>
                  <a:cubicBezTo>
                    <a:pt x="16536" y="1706"/>
                    <a:pt x="16688" y="1615"/>
                    <a:pt x="16839" y="1494"/>
                  </a:cubicBezTo>
                  <a:lnTo>
                    <a:pt x="17599" y="977"/>
                  </a:lnTo>
                  <a:cubicBezTo>
                    <a:pt x="17995" y="673"/>
                    <a:pt x="18207" y="491"/>
                    <a:pt x="18177" y="460"/>
                  </a:cubicBezTo>
                  <a:cubicBezTo>
                    <a:pt x="18173" y="456"/>
                    <a:pt x="18166" y="455"/>
                    <a:pt x="18156" y="455"/>
                  </a:cubicBezTo>
                  <a:cubicBezTo>
                    <a:pt x="18083" y="455"/>
                    <a:pt x="17847" y="551"/>
                    <a:pt x="17447" y="764"/>
                  </a:cubicBezTo>
                  <a:lnTo>
                    <a:pt x="16657" y="1190"/>
                  </a:lnTo>
                  <a:cubicBezTo>
                    <a:pt x="16505" y="1281"/>
                    <a:pt x="16353" y="1372"/>
                    <a:pt x="16171" y="1463"/>
                  </a:cubicBezTo>
                  <a:lnTo>
                    <a:pt x="15593" y="1706"/>
                  </a:lnTo>
                  <a:cubicBezTo>
                    <a:pt x="13617" y="2710"/>
                    <a:pt x="11439" y="3197"/>
                    <a:pt x="9229" y="3197"/>
                  </a:cubicBezTo>
                  <a:cubicBezTo>
                    <a:pt x="9162" y="3197"/>
                    <a:pt x="9095" y="3197"/>
                    <a:pt x="9028" y="3196"/>
                  </a:cubicBezTo>
                  <a:lnTo>
                    <a:pt x="8055" y="3165"/>
                  </a:lnTo>
                  <a:lnTo>
                    <a:pt x="7113" y="3013"/>
                  </a:lnTo>
                  <a:lnTo>
                    <a:pt x="6657" y="2953"/>
                  </a:lnTo>
                  <a:lnTo>
                    <a:pt x="6201" y="2831"/>
                  </a:lnTo>
                  <a:cubicBezTo>
                    <a:pt x="5897" y="2770"/>
                    <a:pt x="5623" y="2710"/>
                    <a:pt x="5350" y="2618"/>
                  </a:cubicBezTo>
                  <a:cubicBezTo>
                    <a:pt x="4377" y="2314"/>
                    <a:pt x="3435" y="1919"/>
                    <a:pt x="2523" y="1463"/>
                  </a:cubicBezTo>
                  <a:cubicBezTo>
                    <a:pt x="1036" y="676"/>
                    <a:pt x="192" y="1"/>
                    <a:pt x="72"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66"/>
            <p:cNvSpPr/>
            <p:nvPr/>
          </p:nvSpPr>
          <p:spPr>
            <a:xfrm>
              <a:off x="2872650" y="4235800"/>
              <a:ext cx="455975" cy="95225"/>
            </a:xfrm>
            <a:custGeom>
              <a:rect b="b" l="l" r="r" t="t"/>
              <a:pathLst>
                <a:path extrusionOk="0" h="3809" w="18239">
                  <a:moveTo>
                    <a:pt x="8872" y="1"/>
                  </a:moveTo>
                  <a:cubicBezTo>
                    <a:pt x="6615" y="1"/>
                    <a:pt x="4371" y="578"/>
                    <a:pt x="2402" y="1707"/>
                  </a:cubicBezTo>
                  <a:lnTo>
                    <a:pt x="1855" y="2011"/>
                  </a:lnTo>
                  <a:cubicBezTo>
                    <a:pt x="1673" y="2102"/>
                    <a:pt x="1521" y="2224"/>
                    <a:pt x="1369" y="2346"/>
                  </a:cubicBezTo>
                  <a:lnTo>
                    <a:pt x="609" y="2862"/>
                  </a:lnTo>
                  <a:cubicBezTo>
                    <a:pt x="214" y="3166"/>
                    <a:pt x="1" y="3349"/>
                    <a:pt x="31" y="3379"/>
                  </a:cubicBezTo>
                  <a:cubicBezTo>
                    <a:pt x="35" y="3383"/>
                    <a:pt x="42" y="3385"/>
                    <a:pt x="52" y="3385"/>
                  </a:cubicBezTo>
                  <a:cubicBezTo>
                    <a:pt x="125" y="3385"/>
                    <a:pt x="361" y="3288"/>
                    <a:pt x="761" y="3075"/>
                  </a:cubicBezTo>
                  <a:lnTo>
                    <a:pt x="1551" y="2619"/>
                  </a:lnTo>
                  <a:cubicBezTo>
                    <a:pt x="1703" y="2558"/>
                    <a:pt x="1855" y="2437"/>
                    <a:pt x="2037" y="2346"/>
                  </a:cubicBezTo>
                  <a:lnTo>
                    <a:pt x="2615" y="2102"/>
                  </a:lnTo>
                  <a:cubicBezTo>
                    <a:pt x="4544" y="1152"/>
                    <a:pt x="6664" y="639"/>
                    <a:pt x="8819" y="639"/>
                  </a:cubicBezTo>
                  <a:cubicBezTo>
                    <a:pt x="8940" y="639"/>
                    <a:pt x="9060" y="640"/>
                    <a:pt x="9180" y="643"/>
                  </a:cubicBezTo>
                  <a:lnTo>
                    <a:pt x="10183" y="674"/>
                  </a:lnTo>
                  <a:lnTo>
                    <a:pt x="11126" y="795"/>
                  </a:lnTo>
                  <a:lnTo>
                    <a:pt x="11582" y="887"/>
                  </a:lnTo>
                  <a:lnTo>
                    <a:pt x="12007" y="978"/>
                  </a:lnTo>
                  <a:cubicBezTo>
                    <a:pt x="12311" y="1069"/>
                    <a:pt x="12585" y="1130"/>
                    <a:pt x="12889" y="1191"/>
                  </a:cubicBezTo>
                  <a:cubicBezTo>
                    <a:pt x="13861" y="1494"/>
                    <a:pt x="14804" y="1890"/>
                    <a:pt x="15715" y="2376"/>
                  </a:cubicBezTo>
                  <a:cubicBezTo>
                    <a:pt x="17203" y="3134"/>
                    <a:pt x="18046" y="3808"/>
                    <a:pt x="18166" y="3808"/>
                  </a:cubicBezTo>
                  <a:cubicBezTo>
                    <a:pt x="18171" y="3808"/>
                    <a:pt x="18175" y="3807"/>
                    <a:pt x="18178" y="3805"/>
                  </a:cubicBezTo>
                  <a:cubicBezTo>
                    <a:pt x="18238" y="3774"/>
                    <a:pt x="17478" y="2923"/>
                    <a:pt x="15928" y="1981"/>
                  </a:cubicBezTo>
                  <a:cubicBezTo>
                    <a:pt x="15016" y="1434"/>
                    <a:pt x="14044" y="978"/>
                    <a:pt x="13041" y="643"/>
                  </a:cubicBezTo>
                  <a:cubicBezTo>
                    <a:pt x="12767" y="552"/>
                    <a:pt x="12463" y="491"/>
                    <a:pt x="12159" y="400"/>
                  </a:cubicBezTo>
                  <a:lnTo>
                    <a:pt x="11703" y="279"/>
                  </a:lnTo>
                  <a:cubicBezTo>
                    <a:pt x="11551" y="248"/>
                    <a:pt x="11369" y="218"/>
                    <a:pt x="11217" y="187"/>
                  </a:cubicBezTo>
                  <a:lnTo>
                    <a:pt x="10244" y="35"/>
                  </a:lnTo>
                  <a:lnTo>
                    <a:pt x="9211" y="5"/>
                  </a:lnTo>
                  <a:cubicBezTo>
                    <a:pt x="9098" y="2"/>
                    <a:pt x="8985" y="1"/>
                    <a:pt x="8872"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66"/>
            <p:cNvSpPr/>
            <p:nvPr/>
          </p:nvSpPr>
          <p:spPr>
            <a:xfrm>
              <a:off x="2815675" y="4138500"/>
              <a:ext cx="577525" cy="21175"/>
            </a:xfrm>
            <a:custGeom>
              <a:rect b="b" l="l" r="r" t="t"/>
              <a:pathLst>
                <a:path extrusionOk="0" h="847" w="23101">
                  <a:moveTo>
                    <a:pt x="4274" y="0"/>
                  </a:moveTo>
                  <a:cubicBezTo>
                    <a:pt x="1666" y="0"/>
                    <a:pt x="0" y="55"/>
                    <a:pt x="0" y="158"/>
                  </a:cubicBezTo>
                  <a:cubicBezTo>
                    <a:pt x="0" y="310"/>
                    <a:pt x="5167" y="584"/>
                    <a:pt x="11520" y="736"/>
                  </a:cubicBezTo>
                  <a:cubicBezTo>
                    <a:pt x="14566" y="808"/>
                    <a:pt x="17343" y="846"/>
                    <a:pt x="19413" y="846"/>
                  </a:cubicBezTo>
                  <a:cubicBezTo>
                    <a:pt x="21680" y="846"/>
                    <a:pt x="23101" y="801"/>
                    <a:pt x="23101" y="706"/>
                  </a:cubicBezTo>
                  <a:cubicBezTo>
                    <a:pt x="23101" y="523"/>
                    <a:pt x="17934" y="250"/>
                    <a:pt x="11551" y="98"/>
                  </a:cubicBezTo>
                  <a:cubicBezTo>
                    <a:pt x="8792" y="32"/>
                    <a:pt x="6260" y="0"/>
                    <a:pt x="427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66"/>
            <p:cNvSpPr/>
            <p:nvPr/>
          </p:nvSpPr>
          <p:spPr>
            <a:xfrm>
              <a:off x="3086200" y="3853700"/>
              <a:ext cx="23575" cy="577525"/>
            </a:xfrm>
            <a:custGeom>
              <a:rect b="b" l="l" r="r" t="t"/>
              <a:pathLst>
                <a:path extrusionOk="0" h="23101" w="943">
                  <a:moveTo>
                    <a:pt x="760" y="0"/>
                  </a:moveTo>
                  <a:cubicBezTo>
                    <a:pt x="578" y="0"/>
                    <a:pt x="304" y="5167"/>
                    <a:pt x="152" y="11550"/>
                  </a:cubicBezTo>
                  <a:cubicBezTo>
                    <a:pt x="0" y="17903"/>
                    <a:pt x="30" y="23101"/>
                    <a:pt x="182" y="23101"/>
                  </a:cubicBezTo>
                  <a:cubicBezTo>
                    <a:pt x="183" y="23101"/>
                    <a:pt x="184" y="23101"/>
                    <a:pt x="184" y="23101"/>
                  </a:cubicBezTo>
                  <a:cubicBezTo>
                    <a:pt x="366" y="23101"/>
                    <a:pt x="639" y="17915"/>
                    <a:pt x="790" y="11550"/>
                  </a:cubicBezTo>
                  <a:cubicBezTo>
                    <a:pt x="942" y="5167"/>
                    <a:pt x="912" y="0"/>
                    <a:pt x="76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66"/>
            <p:cNvSpPr/>
            <p:nvPr/>
          </p:nvSpPr>
          <p:spPr>
            <a:xfrm>
              <a:off x="2946375" y="3852900"/>
              <a:ext cx="159600" cy="577650"/>
            </a:xfrm>
            <a:custGeom>
              <a:rect b="b" l="l" r="r" t="t"/>
              <a:pathLst>
                <a:path extrusionOk="0" h="23106" w="6384">
                  <a:moveTo>
                    <a:pt x="6348" y="1"/>
                  </a:moveTo>
                  <a:cubicBezTo>
                    <a:pt x="6245" y="1"/>
                    <a:pt x="4987" y="797"/>
                    <a:pt x="3465" y="2677"/>
                  </a:cubicBezTo>
                  <a:cubicBezTo>
                    <a:pt x="2554" y="3771"/>
                    <a:pt x="1794" y="4987"/>
                    <a:pt x="1216" y="6294"/>
                  </a:cubicBezTo>
                  <a:cubicBezTo>
                    <a:pt x="487" y="7905"/>
                    <a:pt x="91" y="9668"/>
                    <a:pt x="31" y="11430"/>
                  </a:cubicBezTo>
                  <a:cubicBezTo>
                    <a:pt x="0" y="13193"/>
                    <a:pt x="304" y="14956"/>
                    <a:pt x="943" y="16598"/>
                  </a:cubicBezTo>
                  <a:cubicBezTo>
                    <a:pt x="1429" y="17935"/>
                    <a:pt x="2128" y="19212"/>
                    <a:pt x="3009" y="20367"/>
                  </a:cubicBezTo>
                  <a:cubicBezTo>
                    <a:pt x="4420" y="22247"/>
                    <a:pt x="5660" y="23105"/>
                    <a:pt x="5768" y="23105"/>
                  </a:cubicBezTo>
                  <a:cubicBezTo>
                    <a:pt x="5772" y="23105"/>
                    <a:pt x="5774" y="23104"/>
                    <a:pt x="5775" y="23102"/>
                  </a:cubicBezTo>
                  <a:cubicBezTo>
                    <a:pt x="5836" y="23042"/>
                    <a:pt x="4712" y="22069"/>
                    <a:pt x="3374" y="20093"/>
                  </a:cubicBezTo>
                  <a:cubicBezTo>
                    <a:pt x="2584" y="18938"/>
                    <a:pt x="1946" y="17722"/>
                    <a:pt x="1490" y="16415"/>
                  </a:cubicBezTo>
                  <a:cubicBezTo>
                    <a:pt x="912" y="14804"/>
                    <a:pt x="639" y="13133"/>
                    <a:pt x="669" y="11430"/>
                  </a:cubicBezTo>
                  <a:cubicBezTo>
                    <a:pt x="699" y="9728"/>
                    <a:pt x="1064" y="8087"/>
                    <a:pt x="1733" y="6506"/>
                  </a:cubicBezTo>
                  <a:cubicBezTo>
                    <a:pt x="2280" y="5260"/>
                    <a:pt x="2979" y="4044"/>
                    <a:pt x="3800" y="2920"/>
                  </a:cubicBezTo>
                  <a:cubicBezTo>
                    <a:pt x="5228" y="1035"/>
                    <a:pt x="6383" y="63"/>
                    <a:pt x="6353" y="2"/>
                  </a:cubicBezTo>
                  <a:cubicBezTo>
                    <a:pt x="6352" y="1"/>
                    <a:pt x="6350" y="1"/>
                    <a:pt x="634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66"/>
            <p:cNvSpPr/>
            <p:nvPr/>
          </p:nvSpPr>
          <p:spPr>
            <a:xfrm>
              <a:off x="3096075" y="3853625"/>
              <a:ext cx="159600" cy="577675"/>
            </a:xfrm>
            <a:custGeom>
              <a:rect b="b" l="l" r="r" t="t"/>
              <a:pathLst>
                <a:path extrusionOk="0" h="23107" w="6384">
                  <a:moveTo>
                    <a:pt x="618" y="0"/>
                  </a:moveTo>
                  <a:cubicBezTo>
                    <a:pt x="614" y="0"/>
                    <a:pt x="610" y="1"/>
                    <a:pt x="608" y="3"/>
                  </a:cubicBezTo>
                  <a:cubicBezTo>
                    <a:pt x="547" y="64"/>
                    <a:pt x="1702" y="1037"/>
                    <a:pt x="3040" y="3012"/>
                  </a:cubicBezTo>
                  <a:cubicBezTo>
                    <a:pt x="3830" y="4167"/>
                    <a:pt x="4468" y="5383"/>
                    <a:pt x="4924" y="6690"/>
                  </a:cubicBezTo>
                  <a:cubicBezTo>
                    <a:pt x="5502" y="8301"/>
                    <a:pt x="5775" y="9973"/>
                    <a:pt x="5745" y="11675"/>
                  </a:cubicBezTo>
                  <a:cubicBezTo>
                    <a:pt x="5684" y="13377"/>
                    <a:pt x="5319" y="15019"/>
                    <a:pt x="4651" y="16599"/>
                  </a:cubicBezTo>
                  <a:cubicBezTo>
                    <a:pt x="4104" y="17876"/>
                    <a:pt x="3405" y="19061"/>
                    <a:pt x="2584" y="20186"/>
                  </a:cubicBezTo>
                  <a:cubicBezTo>
                    <a:pt x="1155" y="22070"/>
                    <a:pt x="0" y="23043"/>
                    <a:pt x="61" y="23104"/>
                  </a:cubicBezTo>
                  <a:cubicBezTo>
                    <a:pt x="62" y="23106"/>
                    <a:pt x="64" y="23107"/>
                    <a:pt x="68" y="23107"/>
                  </a:cubicBezTo>
                  <a:cubicBezTo>
                    <a:pt x="177" y="23107"/>
                    <a:pt x="1421" y="22251"/>
                    <a:pt x="2949" y="20429"/>
                  </a:cubicBezTo>
                  <a:cubicBezTo>
                    <a:pt x="3860" y="19335"/>
                    <a:pt x="4590" y="18119"/>
                    <a:pt x="5198" y="16812"/>
                  </a:cubicBezTo>
                  <a:cubicBezTo>
                    <a:pt x="5927" y="15201"/>
                    <a:pt x="6323" y="13438"/>
                    <a:pt x="6353" y="11675"/>
                  </a:cubicBezTo>
                  <a:cubicBezTo>
                    <a:pt x="6383" y="9912"/>
                    <a:pt x="6079" y="8149"/>
                    <a:pt x="5471" y="6508"/>
                  </a:cubicBezTo>
                  <a:cubicBezTo>
                    <a:pt x="4955" y="5170"/>
                    <a:pt x="4256" y="3894"/>
                    <a:pt x="3405" y="2739"/>
                  </a:cubicBezTo>
                  <a:cubicBezTo>
                    <a:pt x="1965" y="858"/>
                    <a:pt x="752" y="0"/>
                    <a:pt x="618"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6"/>
            <p:cNvSpPr/>
            <p:nvPr/>
          </p:nvSpPr>
          <p:spPr>
            <a:xfrm>
              <a:off x="2214600" y="2491975"/>
              <a:ext cx="510675" cy="367800"/>
            </a:xfrm>
            <a:custGeom>
              <a:rect b="b" l="l" r="r" t="t"/>
              <a:pathLst>
                <a:path extrusionOk="0" h="14712" w="20427">
                  <a:moveTo>
                    <a:pt x="19271" y="0"/>
                  </a:moveTo>
                  <a:lnTo>
                    <a:pt x="0" y="1733"/>
                  </a:lnTo>
                  <a:lnTo>
                    <a:pt x="1155" y="14712"/>
                  </a:lnTo>
                  <a:lnTo>
                    <a:pt x="20426" y="12979"/>
                  </a:lnTo>
                  <a:lnTo>
                    <a:pt x="1927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6"/>
            <p:cNvSpPr/>
            <p:nvPr/>
          </p:nvSpPr>
          <p:spPr>
            <a:xfrm>
              <a:off x="2214600" y="2492575"/>
              <a:ext cx="481025" cy="219775"/>
            </a:xfrm>
            <a:custGeom>
              <a:rect b="b" l="l" r="r" t="t"/>
              <a:pathLst>
                <a:path extrusionOk="0" h="8791" w="19241">
                  <a:moveTo>
                    <a:pt x="19237" y="1"/>
                  </a:moveTo>
                  <a:cubicBezTo>
                    <a:pt x="19224" y="1"/>
                    <a:pt x="19167" y="76"/>
                    <a:pt x="19089" y="128"/>
                  </a:cubicBezTo>
                  <a:lnTo>
                    <a:pt x="18572" y="645"/>
                  </a:lnTo>
                  <a:lnTo>
                    <a:pt x="16657" y="2469"/>
                  </a:lnTo>
                  <a:lnTo>
                    <a:pt x="10532" y="8563"/>
                  </a:lnTo>
                  <a:lnTo>
                    <a:pt x="10532" y="8563"/>
                  </a:lnTo>
                  <a:lnTo>
                    <a:pt x="10456" y="8517"/>
                  </a:lnTo>
                  <a:lnTo>
                    <a:pt x="3070" y="3654"/>
                  </a:lnTo>
                  <a:lnTo>
                    <a:pt x="821" y="2195"/>
                  </a:lnTo>
                  <a:lnTo>
                    <a:pt x="213" y="1830"/>
                  </a:lnTo>
                  <a:cubicBezTo>
                    <a:pt x="152" y="1770"/>
                    <a:pt x="61" y="1739"/>
                    <a:pt x="0" y="1709"/>
                  </a:cubicBezTo>
                  <a:lnTo>
                    <a:pt x="0" y="1709"/>
                  </a:lnTo>
                  <a:cubicBezTo>
                    <a:pt x="61" y="1770"/>
                    <a:pt x="122" y="1800"/>
                    <a:pt x="213" y="1861"/>
                  </a:cubicBezTo>
                  <a:lnTo>
                    <a:pt x="791" y="2286"/>
                  </a:lnTo>
                  <a:lnTo>
                    <a:pt x="3009" y="3776"/>
                  </a:lnTo>
                  <a:lnTo>
                    <a:pt x="10365" y="8669"/>
                  </a:lnTo>
                  <a:lnTo>
                    <a:pt x="10487" y="8761"/>
                  </a:lnTo>
                  <a:lnTo>
                    <a:pt x="10548" y="8791"/>
                  </a:lnTo>
                  <a:lnTo>
                    <a:pt x="10608" y="8761"/>
                  </a:lnTo>
                  <a:lnTo>
                    <a:pt x="16748" y="2590"/>
                  </a:lnTo>
                  <a:cubicBezTo>
                    <a:pt x="17508" y="1800"/>
                    <a:pt x="18146" y="1162"/>
                    <a:pt x="18602" y="706"/>
                  </a:cubicBezTo>
                  <a:cubicBezTo>
                    <a:pt x="18785" y="493"/>
                    <a:pt x="18967" y="311"/>
                    <a:pt x="19089" y="189"/>
                  </a:cubicBezTo>
                  <a:cubicBezTo>
                    <a:pt x="19150" y="128"/>
                    <a:pt x="19210" y="67"/>
                    <a:pt x="19241" y="7"/>
                  </a:cubicBezTo>
                  <a:cubicBezTo>
                    <a:pt x="19241" y="2"/>
                    <a:pt x="19240" y="1"/>
                    <a:pt x="1923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66"/>
            <p:cNvSpPr/>
            <p:nvPr/>
          </p:nvSpPr>
          <p:spPr>
            <a:xfrm>
              <a:off x="2242700" y="2649250"/>
              <a:ext cx="149725" cy="210550"/>
            </a:xfrm>
            <a:custGeom>
              <a:rect b="b" l="l" r="r" t="t"/>
              <a:pathLst>
                <a:path extrusionOk="0" h="8422" w="5989">
                  <a:moveTo>
                    <a:pt x="5957" y="1"/>
                  </a:moveTo>
                  <a:cubicBezTo>
                    <a:pt x="5875" y="1"/>
                    <a:pt x="4517" y="1844"/>
                    <a:pt x="2919" y="4165"/>
                  </a:cubicBezTo>
                  <a:cubicBezTo>
                    <a:pt x="1277" y="6475"/>
                    <a:pt x="1" y="8390"/>
                    <a:pt x="31" y="8421"/>
                  </a:cubicBezTo>
                  <a:cubicBezTo>
                    <a:pt x="32" y="8421"/>
                    <a:pt x="32" y="8421"/>
                    <a:pt x="32" y="8421"/>
                  </a:cubicBezTo>
                  <a:cubicBezTo>
                    <a:pt x="83" y="8421"/>
                    <a:pt x="1443" y="6548"/>
                    <a:pt x="3071" y="4256"/>
                  </a:cubicBezTo>
                  <a:cubicBezTo>
                    <a:pt x="4712" y="1916"/>
                    <a:pt x="5989" y="1"/>
                    <a:pt x="5958" y="1"/>
                  </a:cubicBezTo>
                  <a:cubicBezTo>
                    <a:pt x="5958" y="1"/>
                    <a:pt x="5957" y="1"/>
                    <a:pt x="595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66"/>
            <p:cNvSpPr/>
            <p:nvPr/>
          </p:nvSpPr>
          <p:spPr>
            <a:xfrm>
              <a:off x="2549700" y="2631025"/>
              <a:ext cx="175575" cy="186250"/>
            </a:xfrm>
            <a:custGeom>
              <a:rect b="b" l="l" r="r" t="t"/>
              <a:pathLst>
                <a:path extrusionOk="0" h="7450" w="7023">
                  <a:moveTo>
                    <a:pt x="32" y="0"/>
                  </a:moveTo>
                  <a:cubicBezTo>
                    <a:pt x="32" y="0"/>
                    <a:pt x="31" y="0"/>
                    <a:pt x="31" y="1"/>
                  </a:cubicBezTo>
                  <a:cubicBezTo>
                    <a:pt x="1" y="31"/>
                    <a:pt x="1521" y="1733"/>
                    <a:pt x="3466" y="3770"/>
                  </a:cubicBezTo>
                  <a:cubicBezTo>
                    <a:pt x="5347" y="5800"/>
                    <a:pt x="6905" y="7449"/>
                    <a:pt x="6989" y="7449"/>
                  </a:cubicBezTo>
                  <a:cubicBezTo>
                    <a:pt x="6990" y="7449"/>
                    <a:pt x="6991" y="7449"/>
                    <a:pt x="6992" y="7448"/>
                  </a:cubicBezTo>
                  <a:cubicBezTo>
                    <a:pt x="7022" y="7387"/>
                    <a:pt x="5502" y="5715"/>
                    <a:pt x="3587" y="3648"/>
                  </a:cubicBezTo>
                  <a:cubicBezTo>
                    <a:pt x="1690" y="1600"/>
                    <a:pt x="91" y="0"/>
                    <a:pt x="3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66"/>
            <p:cNvSpPr/>
            <p:nvPr/>
          </p:nvSpPr>
          <p:spPr>
            <a:xfrm>
              <a:off x="3308850" y="2305025"/>
              <a:ext cx="628450" cy="607725"/>
            </a:xfrm>
            <a:custGeom>
              <a:rect b="b" l="l" r="r" t="t"/>
              <a:pathLst>
                <a:path extrusionOk="0" h="24309" w="25138">
                  <a:moveTo>
                    <a:pt x="8967" y="1"/>
                  </a:moveTo>
                  <a:lnTo>
                    <a:pt x="1185" y="4074"/>
                  </a:lnTo>
                  <a:cubicBezTo>
                    <a:pt x="334" y="4530"/>
                    <a:pt x="0" y="5563"/>
                    <a:pt x="456" y="6414"/>
                  </a:cubicBezTo>
                  <a:lnTo>
                    <a:pt x="9392" y="23375"/>
                  </a:lnTo>
                  <a:cubicBezTo>
                    <a:pt x="9688" y="23967"/>
                    <a:pt x="10293" y="24309"/>
                    <a:pt x="10920" y="24309"/>
                  </a:cubicBezTo>
                  <a:cubicBezTo>
                    <a:pt x="11195" y="24309"/>
                    <a:pt x="11474" y="24243"/>
                    <a:pt x="11733" y="24105"/>
                  </a:cubicBezTo>
                  <a:lnTo>
                    <a:pt x="23982" y="17661"/>
                  </a:lnTo>
                  <a:cubicBezTo>
                    <a:pt x="24833" y="17205"/>
                    <a:pt x="25137" y="16171"/>
                    <a:pt x="24712" y="15320"/>
                  </a:cubicBezTo>
                  <a:lnTo>
                    <a:pt x="18237" y="3040"/>
                  </a:lnTo>
                  <a:lnTo>
                    <a:pt x="8967"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66"/>
            <p:cNvSpPr/>
            <p:nvPr/>
          </p:nvSpPr>
          <p:spPr>
            <a:xfrm>
              <a:off x="3533000" y="2304275"/>
              <a:ext cx="231800" cy="141125"/>
            </a:xfrm>
            <a:custGeom>
              <a:rect b="b" l="l" r="r" t="t"/>
              <a:pathLst>
                <a:path extrusionOk="0" h="5645" w="9272">
                  <a:moveTo>
                    <a:pt x="1" y="1"/>
                  </a:moveTo>
                  <a:lnTo>
                    <a:pt x="2524" y="4773"/>
                  </a:lnTo>
                  <a:cubicBezTo>
                    <a:pt x="2802" y="5329"/>
                    <a:pt x="3366" y="5644"/>
                    <a:pt x="3952" y="5644"/>
                  </a:cubicBezTo>
                  <a:cubicBezTo>
                    <a:pt x="4198" y="5644"/>
                    <a:pt x="4448" y="5589"/>
                    <a:pt x="4682" y="5472"/>
                  </a:cubicBezTo>
                  <a:lnTo>
                    <a:pt x="9271" y="3040"/>
                  </a:lnTo>
                  <a:lnTo>
                    <a:pt x="1"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66"/>
            <p:cNvSpPr/>
            <p:nvPr/>
          </p:nvSpPr>
          <p:spPr>
            <a:xfrm>
              <a:off x="3602925" y="2380275"/>
              <a:ext cx="180100" cy="76750"/>
            </a:xfrm>
            <a:custGeom>
              <a:rect b="b" l="l" r="r" t="t"/>
              <a:pathLst>
                <a:path extrusionOk="0" h="3070" w="7204">
                  <a:moveTo>
                    <a:pt x="6505" y="0"/>
                  </a:moveTo>
                  <a:lnTo>
                    <a:pt x="1915" y="2401"/>
                  </a:lnTo>
                  <a:cubicBezTo>
                    <a:pt x="1915" y="2401"/>
                    <a:pt x="1522" y="2593"/>
                    <a:pt x="1049" y="2593"/>
                  </a:cubicBezTo>
                  <a:cubicBezTo>
                    <a:pt x="701" y="2593"/>
                    <a:pt x="310" y="2489"/>
                    <a:pt x="0" y="2128"/>
                  </a:cubicBezTo>
                  <a:lnTo>
                    <a:pt x="0" y="2128"/>
                  </a:lnTo>
                  <a:cubicBezTo>
                    <a:pt x="320" y="2718"/>
                    <a:pt x="938" y="3069"/>
                    <a:pt x="1597" y="3069"/>
                  </a:cubicBezTo>
                  <a:cubicBezTo>
                    <a:pt x="1753" y="3069"/>
                    <a:pt x="1910" y="3050"/>
                    <a:pt x="2067" y="3009"/>
                  </a:cubicBezTo>
                  <a:lnTo>
                    <a:pt x="2219" y="2948"/>
                  </a:lnTo>
                  <a:cubicBezTo>
                    <a:pt x="2888" y="2736"/>
                    <a:pt x="7204" y="1368"/>
                    <a:pt x="7174" y="1277"/>
                  </a:cubicBezTo>
                  <a:cubicBezTo>
                    <a:pt x="7143" y="1186"/>
                    <a:pt x="6505" y="0"/>
                    <a:pt x="6505" y="0"/>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6"/>
            <p:cNvSpPr/>
            <p:nvPr/>
          </p:nvSpPr>
          <p:spPr>
            <a:xfrm>
              <a:off x="3533000" y="2304275"/>
              <a:ext cx="231800" cy="141125"/>
            </a:xfrm>
            <a:custGeom>
              <a:rect b="b" l="l" r="r" t="t"/>
              <a:pathLst>
                <a:path extrusionOk="0" h="5645" w="9272">
                  <a:moveTo>
                    <a:pt x="1" y="1"/>
                  </a:moveTo>
                  <a:lnTo>
                    <a:pt x="2524" y="4773"/>
                  </a:lnTo>
                  <a:cubicBezTo>
                    <a:pt x="2802" y="5329"/>
                    <a:pt x="3366" y="5644"/>
                    <a:pt x="3952" y="5644"/>
                  </a:cubicBezTo>
                  <a:cubicBezTo>
                    <a:pt x="4198" y="5644"/>
                    <a:pt x="4448" y="5589"/>
                    <a:pt x="4682" y="5472"/>
                  </a:cubicBezTo>
                  <a:lnTo>
                    <a:pt x="9271" y="3040"/>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6"/>
            <p:cNvSpPr/>
            <p:nvPr/>
          </p:nvSpPr>
          <p:spPr>
            <a:xfrm>
              <a:off x="3425100" y="2432575"/>
              <a:ext cx="142875" cy="74725"/>
            </a:xfrm>
            <a:custGeom>
              <a:rect b="b" l="l" r="r" t="t"/>
              <a:pathLst>
                <a:path extrusionOk="0" h="2989" w="5715">
                  <a:moveTo>
                    <a:pt x="5672" y="1"/>
                  </a:moveTo>
                  <a:cubicBezTo>
                    <a:pt x="5530" y="1"/>
                    <a:pt x="4301" y="563"/>
                    <a:pt x="2797" y="1373"/>
                  </a:cubicBezTo>
                  <a:cubicBezTo>
                    <a:pt x="1247" y="2224"/>
                    <a:pt x="1" y="2923"/>
                    <a:pt x="31" y="2984"/>
                  </a:cubicBezTo>
                  <a:cubicBezTo>
                    <a:pt x="32" y="2987"/>
                    <a:pt x="36" y="2988"/>
                    <a:pt x="43" y="2988"/>
                  </a:cubicBezTo>
                  <a:cubicBezTo>
                    <a:pt x="180" y="2988"/>
                    <a:pt x="1411" y="2398"/>
                    <a:pt x="2919" y="1586"/>
                  </a:cubicBezTo>
                  <a:cubicBezTo>
                    <a:pt x="4469" y="765"/>
                    <a:pt x="5715" y="66"/>
                    <a:pt x="5685" y="5"/>
                  </a:cubicBezTo>
                  <a:cubicBezTo>
                    <a:pt x="5683" y="2"/>
                    <a:pt x="5679" y="1"/>
                    <a:pt x="567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6"/>
            <p:cNvSpPr/>
            <p:nvPr/>
          </p:nvSpPr>
          <p:spPr>
            <a:xfrm>
              <a:off x="3460050" y="2451625"/>
              <a:ext cx="235600" cy="123250"/>
            </a:xfrm>
            <a:custGeom>
              <a:rect b="b" l="l" r="r" t="t"/>
              <a:pathLst>
                <a:path extrusionOk="0" h="4930" w="9424">
                  <a:moveTo>
                    <a:pt x="9386" y="1"/>
                  </a:moveTo>
                  <a:cubicBezTo>
                    <a:pt x="9246" y="1"/>
                    <a:pt x="7164" y="1043"/>
                    <a:pt x="4651" y="2344"/>
                  </a:cubicBezTo>
                  <a:cubicBezTo>
                    <a:pt x="2068" y="3712"/>
                    <a:pt x="1" y="4867"/>
                    <a:pt x="31" y="4927"/>
                  </a:cubicBezTo>
                  <a:cubicBezTo>
                    <a:pt x="32" y="4929"/>
                    <a:pt x="34" y="4930"/>
                    <a:pt x="38" y="4930"/>
                  </a:cubicBezTo>
                  <a:cubicBezTo>
                    <a:pt x="178" y="4930"/>
                    <a:pt x="2260" y="3888"/>
                    <a:pt x="4773" y="2587"/>
                  </a:cubicBezTo>
                  <a:cubicBezTo>
                    <a:pt x="7357" y="1219"/>
                    <a:pt x="9423" y="64"/>
                    <a:pt x="9393" y="3"/>
                  </a:cubicBezTo>
                  <a:cubicBezTo>
                    <a:pt x="9392" y="2"/>
                    <a:pt x="9390" y="1"/>
                    <a:pt x="938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6"/>
            <p:cNvSpPr/>
            <p:nvPr/>
          </p:nvSpPr>
          <p:spPr>
            <a:xfrm>
              <a:off x="3489700" y="2497225"/>
              <a:ext cx="256100" cy="133875"/>
            </a:xfrm>
            <a:custGeom>
              <a:rect b="b" l="l" r="r" t="t"/>
              <a:pathLst>
                <a:path extrusionOk="0" h="5355" w="10244">
                  <a:moveTo>
                    <a:pt x="10207" y="1"/>
                  </a:moveTo>
                  <a:cubicBezTo>
                    <a:pt x="10066" y="1"/>
                    <a:pt x="7802" y="1134"/>
                    <a:pt x="5076" y="2556"/>
                  </a:cubicBezTo>
                  <a:cubicBezTo>
                    <a:pt x="2250" y="4046"/>
                    <a:pt x="0" y="5292"/>
                    <a:pt x="31" y="5353"/>
                  </a:cubicBezTo>
                  <a:cubicBezTo>
                    <a:pt x="31" y="5354"/>
                    <a:pt x="34" y="5355"/>
                    <a:pt x="37" y="5355"/>
                  </a:cubicBezTo>
                  <a:cubicBezTo>
                    <a:pt x="178" y="5355"/>
                    <a:pt x="2442" y="4222"/>
                    <a:pt x="5198" y="2799"/>
                  </a:cubicBezTo>
                  <a:cubicBezTo>
                    <a:pt x="7994" y="1310"/>
                    <a:pt x="10244" y="64"/>
                    <a:pt x="10213" y="3"/>
                  </a:cubicBezTo>
                  <a:cubicBezTo>
                    <a:pt x="10212" y="1"/>
                    <a:pt x="10210" y="1"/>
                    <a:pt x="1020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6"/>
            <p:cNvSpPr/>
            <p:nvPr/>
          </p:nvSpPr>
          <p:spPr>
            <a:xfrm>
              <a:off x="3517800" y="2550425"/>
              <a:ext cx="256125" cy="133875"/>
            </a:xfrm>
            <a:custGeom>
              <a:rect b="b" l="l" r="r" t="t"/>
              <a:pathLst>
                <a:path extrusionOk="0" h="5355" w="10245">
                  <a:moveTo>
                    <a:pt x="10207" y="0"/>
                  </a:moveTo>
                  <a:cubicBezTo>
                    <a:pt x="10067" y="0"/>
                    <a:pt x="7803" y="1134"/>
                    <a:pt x="5077" y="2556"/>
                  </a:cubicBezTo>
                  <a:cubicBezTo>
                    <a:pt x="2250" y="4045"/>
                    <a:pt x="1" y="5292"/>
                    <a:pt x="31" y="5352"/>
                  </a:cubicBezTo>
                  <a:cubicBezTo>
                    <a:pt x="32" y="5354"/>
                    <a:pt x="34" y="5355"/>
                    <a:pt x="38" y="5355"/>
                  </a:cubicBezTo>
                  <a:cubicBezTo>
                    <a:pt x="179" y="5355"/>
                    <a:pt x="2443" y="4221"/>
                    <a:pt x="5199" y="2799"/>
                  </a:cubicBezTo>
                  <a:cubicBezTo>
                    <a:pt x="7995" y="1310"/>
                    <a:pt x="10244" y="63"/>
                    <a:pt x="10214" y="3"/>
                  </a:cubicBezTo>
                  <a:cubicBezTo>
                    <a:pt x="10213" y="1"/>
                    <a:pt x="10211" y="0"/>
                    <a:pt x="1020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6"/>
            <p:cNvSpPr/>
            <p:nvPr/>
          </p:nvSpPr>
          <p:spPr>
            <a:xfrm>
              <a:off x="3545925" y="2603625"/>
              <a:ext cx="256100" cy="133875"/>
            </a:xfrm>
            <a:custGeom>
              <a:rect b="b" l="l" r="r" t="t"/>
              <a:pathLst>
                <a:path extrusionOk="0" h="5355" w="10244">
                  <a:moveTo>
                    <a:pt x="10207" y="0"/>
                  </a:moveTo>
                  <a:cubicBezTo>
                    <a:pt x="10063" y="0"/>
                    <a:pt x="7801" y="1105"/>
                    <a:pt x="5077" y="2556"/>
                  </a:cubicBezTo>
                  <a:cubicBezTo>
                    <a:pt x="2250" y="4045"/>
                    <a:pt x="1" y="5291"/>
                    <a:pt x="31" y="5352"/>
                  </a:cubicBezTo>
                  <a:cubicBezTo>
                    <a:pt x="32" y="5354"/>
                    <a:pt x="34" y="5354"/>
                    <a:pt x="38" y="5354"/>
                  </a:cubicBezTo>
                  <a:cubicBezTo>
                    <a:pt x="178" y="5354"/>
                    <a:pt x="2442" y="4221"/>
                    <a:pt x="5168" y="2799"/>
                  </a:cubicBezTo>
                  <a:cubicBezTo>
                    <a:pt x="7995" y="1309"/>
                    <a:pt x="10244" y="63"/>
                    <a:pt x="10213" y="2"/>
                  </a:cubicBezTo>
                  <a:cubicBezTo>
                    <a:pt x="10213" y="1"/>
                    <a:pt x="10210" y="0"/>
                    <a:pt x="1020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6"/>
            <p:cNvSpPr/>
            <p:nvPr/>
          </p:nvSpPr>
          <p:spPr>
            <a:xfrm>
              <a:off x="3574050" y="2656800"/>
              <a:ext cx="256100" cy="133875"/>
            </a:xfrm>
            <a:custGeom>
              <a:rect b="b" l="l" r="r" t="t"/>
              <a:pathLst>
                <a:path extrusionOk="0" h="5355" w="10244">
                  <a:moveTo>
                    <a:pt x="10206" y="1"/>
                  </a:moveTo>
                  <a:cubicBezTo>
                    <a:pt x="10063" y="1"/>
                    <a:pt x="7799" y="1105"/>
                    <a:pt x="5046" y="2556"/>
                  </a:cubicBezTo>
                  <a:cubicBezTo>
                    <a:pt x="2249" y="4046"/>
                    <a:pt x="0" y="5292"/>
                    <a:pt x="31" y="5353"/>
                  </a:cubicBezTo>
                  <a:cubicBezTo>
                    <a:pt x="31" y="5354"/>
                    <a:pt x="34" y="5355"/>
                    <a:pt x="37" y="5355"/>
                  </a:cubicBezTo>
                  <a:cubicBezTo>
                    <a:pt x="178" y="5355"/>
                    <a:pt x="2442" y="4222"/>
                    <a:pt x="5167" y="2799"/>
                  </a:cubicBezTo>
                  <a:cubicBezTo>
                    <a:pt x="7994" y="1310"/>
                    <a:pt x="10243" y="64"/>
                    <a:pt x="10213" y="3"/>
                  </a:cubicBezTo>
                  <a:cubicBezTo>
                    <a:pt x="10212" y="1"/>
                    <a:pt x="10210" y="1"/>
                    <a:pt x="1020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6"/>
            <p:cNvSpPr/>
            <p:nvPr/>
          </p:nvSpPr>
          <p:spPr>
            <a:xfrm>
              <a:off x="2731325" y="3077850"/>
              <a:ext cx="57000" cy="49400"/>
            </a:xfrm>
            <a:custGeom>
              <a:rect b="b" l="l" r="r" t="t"/>
              <a:pathLst>
                <a:path extrusionOk="0" h="1976" w="2280">
                  <a:moveTo>
                    <a:pt x="547" y="0"/>
                  </a:moveTo>
                  <a:lnTo>
                    <a:pt x="0" y="1125"/>
                  </a:lnTo>
                  <a:lnTo>
                    <a:pt x="1733" y="1976"/>
                  </a:lnTo>
                  <a:lnTo>
                    <a:pt x="2280" y="882"/>
                  </a:lnTo>
                  <a:lnTo>
                    <a:pt x="54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66"/>
            <p:cNvSpPr/>
            <p:nvPr/>
          </p:nvSpPr>
          <p:spPr>
            <a:xfrm>
              <a:off x="2690275" y="3045925"/>
              <a:ext cx="75275" cy="80575"/>
            </a:xfrm>
            <a:custGeom>
              <a:rect b="b" l="l" r="r" t="t"/>
              <a:pathLst>
                <a:path extrusionOk="0" h="3223" w="3011">
                  <a:moveTo>
                    <a:pt x="1126" y="1"/>
                  </a:moveTo>
                  <a:cubicBezTo>
                    <a:pt x="548" y="639"/>
                    <a:pt x="153" y="1429"/>
                    <a:pt x="1" y="2280"/>
                  </a:cubicBezTo>
                  <a:lnTo>
                    <a:pt x="1855" y="3223"/>
                  </a:lnTo>
                  <a:lnTo>
                    <a:pt x="3010" y="943"/>
                  </a:lnTo>
                  <a:lnTo>
                    <a:pt x="1126"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66"/>
            <p:cNvSpPr/>
            <p:nvPr/>
          </p:nvSpPr>
          <p:spPr>
            <a:xfrm>
              <a:off x="2692575" y="3093050"/>
              <a:ext cx="48650" cy="24325"/>
            </a:xfrm>
            <a:custGeom>
              <a:rect b="b" l="l" r="r" t="t"/>
              <a:pathLst>
                <a:path extrusionOk="0" h="973" w="1946">
                  <a:moveTo>
                    <a:pt x="0" y="0"/>
                  </a:moveTo>
                  <a:cubicBezTo>
                    <a:pt x="304" y="213"/>
                    <a:pt x="608" y="395"/>
                    <a:pt x="942" y="547"/>
                  </a:cubicBezTo>
                  <a:cubicBezTo>
                    <a:pt x="1246" y="730"/>
                    <a:pt x="1611" y="882"/>
                    <a:pt x="1945" y="973"/>
                  </a:cubicBezTo>
                  <a:cubicBezTo>
                    <a:pt x="1672" y="730"/>
                    <a:pt x="1338" y="547"/>
                    <a:pt x="1003" y="426"/>
                  </a:cubicBezTo>
                  <a:cubicBezTo>
                    <a:pt x="699" y="243"/>
                    <a:pt x="365" y="9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66"/>
            <p:cNvSpPr/>
            <p:nvPr/>
          </p:nvSpPr>
          <p:spPr>
            <a:xfrm>
              <a:off x="2697875" y="3080125"/>
              <a:ext cx="48675" cy="25850"/>
            </a:xfrm>
            <a:custGeom>
              <a:rect b="b" l="l" r="r" t="t"/>
              <a:pathLst>
                <a:path extrusionOk="0" h="1034" w="1947">
                  <a:moveTo>
                    <a:pt x="1" y="0"/>
                  </a:moveTo>
                  <a:cubicBezTo>
                    <a:pt x="274" y="244"/>
                    <a:pt x="609" y="426"/>
                    <a:pt x="943" y="578"/>
                  </a:cubicBezTo>
                  <a:cubicBezTo>
                    <a:pt x="1247" y="791"/>
                    <a:pt x="1612" y="943"/>
                    <a:pt x="1946" y="1034"/>
                  </a:cubicBezTo>
                  <a:cubicBezTo>
                    <a:pt x="1673" y="791"/>
                    <a:pt x="1338" y="608"/>
                    <a:pt x="1004" y="456"/>
                  </a:cubicBezTo>
                  <a:cubicBezTo>
                    <a:pt x="700" y="244"/>
                    <a:pt x="335" y="92"/>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66"/>
            <p:cNvSpPr/>
            <p:nvPr/>
          </p:nvSpPr>
          <p:spPr>
            <a:xfrm>
              <a:off x="2704725" y="3064925"/>
              <a:ext cx="49425" cy="26625"/>
            </a:xfrm>
            <a:custGeom>
              <a:rect b="b" l="l" r="r" t="t"/>
              <a:pathLst>
                <a:path extrusionOk="0" h="1065" w="1977">
                  <a:moveTo>
                    <a:pt x="0" y="0"/>
                  </a:moveTo>
                  <a:lnTo>
                    <a:pt x="0" y="0"/>
                  </a:lnTo>
                  <a:cubicBezTo>
                    <a:pt x="274" y="244"/>
                    <a:pt x="608" y="426"/>
                    <a:pt x="943" y="608"/>
                  </a:cubicBezTo>
                  <a:cubicBezTo>
                    <a:pt x="1277" y="791"/>
                    <a:pt x="1611" y="943"/>
                    <a:pt x="1976" y="1064"/>
                  </a:cubicBezTo>
                  <a:cubicBezTo>
                    <a:pt x="1672" y="821"/>
                    <a:pt x="1368" y="639"/>
                    <a:pt x="1034" y="456"/>
                  </a:cubicBezTo>
                  <a:cubicBezTo>
                    <a:pt x="700" y="274"/>
                    <a:pt x="365" y="122"/>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66"/>
            <p:cNvSpPr/>
            <p:nvPr/>
          </p:nvSpPr>
          <p:spPr>
            <a:xfrm>
              <a:off x="2712325" y="3053525"/>
              <a:ext cx="48650" cy="24350"/>
            </a:xfrm>
            <a:custGeom>
              <a:rect b="b" l="l" r="r" t="t"/>
              <a:pathLst>
                <a:path extrusionOk="0" h="974" w="1946">
                  <a:moveTo>
                    <a:pt x="0" y="1"/>
                  </a:moveTo>
                  <a:cubicBezTo>
                    <a:pt x="274" y="213"/>
                    <a:pt x="578" y="426"/>
                    <a:pt x="943" y="548"/>
                  </a:cubicBezTo>
                  <a:cubicBezTo>
                    <a:pt x="1247" y="760"/>
                    <a:pt x="1581" y="882"/>
                    <a:pt x="1946" y="973"/>
                  </a:cubicBezTo>
                  <a:cubicBezTo>
                    <a:pt x="1642" y="760"/>
                    <a:pt x="1338" y="578"/>
                    <a:pt x="1003" y="426"/>
                  </a:cubicBezTo>
                  <a:cubicBezTo>
                    <a:pt x="669" y="244"/>
                    <a:pt x="335" y="92"/>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66"/>
            <p:cNvSpPr/>
            <p:nvPr/>
          </p:nvSpPr>
          <p:spPr>
            <a:xfrm>
              <a:off x="3093025" y="2930425"/>
              <a:ext cx="47900" cy="57025"/>
            </a:xfrm>
            <a:custGeom>
              <a:rect b="b" l="l" r="r" t="t"/>
              <a:pathLst>
                <a:path extrusionOk="0" h="2281" w="1916">
                  <a:moveTo>
                    <a:pt x="761" y="0"/>
                  </a:moveTo>
                  <a:lnTo>
                    <a:pt x="1" y="1794"/>
                  </a:lnTo>
                  <a:lnTo>
                    <a:pt x="1125" y="2280"/>
                  </a:lnTo>
                  <a:lnTo>
                    <a:pt x="1916" y="487"/>
                  </a:lnTo>
                  <a:lnTo>
                    <a:pt x="76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66"/>
            <p:cNvSpPr/>
            <p:nvPr/>
          </p:nvSpPr>
          <p:spPr>
            <a:xfrm>
              <a:off x="3091500" y="2890150"/>
              <a:ext cx="79075" cy="72975"/>
            </a:xfrm>
            <a:custGeom>
              <a:rect b="b" l="l" r="r" t="t"/>
              <a:pathLst>
                <a:path extrusionOk="0" h="2919" w="3163">
                  <a:moveTo>
                    <a:pt x="822" y="1"/>
                  </a:moveTo>
                  <a:lnTo>
                    <a:pt x="1" y="1885"/>
                  </a:lnTo>
                  <a:lnTo>
                    <a:pt x="2341" y="2918"/>
                  </a:lnTo>
                  <a:lnTo>
                    <a:pt x="3162" y="1004"/>
                  </a:lnTo>
                  <a:cubicBezTo>
                    <a:pt x="2493" y="456"/>
                    <a:pt x="1703" y="122"/>
                    <a:pt x="8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66"/>
            <p:cNvSpPr/>
            <p:nvPr/>
          </p:nvSpPr>
          <p:spPr>
            <a:xfrm>
              <a:off x="3101400" y="2891675"/>
              <a:ext cx="21300" cy="50175"/>
            </a:xfrm>
            <a:custGeom>
              <a:rect b="b" l="l" r="r" t="t"/>
              <a:pathLst>
                <a:path extrusionOk="0" h="2007" w="852">
                  <a:moveTo>
                    <a:pt x="851" y="0"/>
                  </a:moveTo>
                  <a:cubicBezTo>
                    <a:pt x="638" y="304"/>
                    <a:pt x="486" y="639"/>
                    <a:pt x="365" y="973"/>
                  </a:cubicBezTo>
                  <a:cubicBezTo>
                    <a:pt x="182" y="1307"/>
                    <a:pt x="61" y="1642"/>
                    <a:pt x="0" y="2006"/>
                  </a:cubicBezTo>
                  <a:cubicBezTo>
                    <a:pt x="213" y="1702"/>
                    <a:pt x="365" y="1368"/>
                    <a:pt x="486" y="1034"/>
                  </a:cubicBezTo>
                  <a:cubicBezTo>
                    <a:pt x="669" y="699"/>
                    <a:pt x="790" y="365"/>
                    <a:pt x="8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66"/>
            <p:cNvSpPr/>
            <p:nvPr/>
          </p:nvSpPr>
          <p:spPr>
            <a:xfrm>
              <a:off x="3112025" y="2895475"/>
              <a:ext cx="23575" cy="50925"/>
            </a:xfrm>
            <a:custGeom>
              <a:rect b="b" l="l" r="r" t="t"/>
              <a:pathLst>
                <a:path extrusionOk="0" h="2037" w="943">
                  <a:moveTo>
                    <a:pt x="943" y="0"/>
                  </a:moveTo>
                  <a:cubicBezTo>
                    <a:pt x="730" y="335"/>
                    <a:pt x="548" y="669"/>
                    <a:pt x="426" y="1003"/>
                  </a:cubicBezTo>
                  <a:cubicBezTo>
                    <a:pt x="244" y="1338"/>
                    <a:pt x="92" y="1672"/>
                    <a:pt x="1" y="2037"/>
                  </a:cubicBezTo>
                  <a:cubicBezTo>
                    <a:pt x="244" y="1733"/>
                    <a:pt x="426" y="1398"/>
                    <a:pt x="548" y="1064"/>
                  </a:cubicBezTo>
                  <a:cubicBezTo>
                    <a:pt x="730" y="730"/>
                    <a:pt x="882" y="395"/>
                    <a:pt x="94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66"/>
            <p:cNvSpPr/>
            <p:nvPr/>
          </p:nvSpPr>
          <p:spPr>
            <a:xfrm>
              <a:off x="3127225" y="2902300"/>
              <a:ext cx="23575" cy="50950"/>
            </a:xfrm>
            <a:custGeom>
              <a:rect b="b" l="l" r="r" t="t"/>
              <a:pathLst>
                <a:path extrusionOk="0" h="2038" w="943">
                  <a:moveTo>
                    <a:pt x="943" y="1"/>
                  </a:moveTo>
                  <a:lnTo>
                    <a:pt x="943" y="1"/>
                  </a:lnTo>
                  <a:cubicBezTo>
                    <a:pt x="730" y="305"/>
                    <a:pt x="548" y="639"/>
                    <a:pt x="426" y="974"/>
                  </a:cubicBezTo>
                  <a:cubicBezTo>
                    <a:pt x="244" y="1308"/>
                    <a:pt x="92" y="1673"/>
                    <a:pt x="0" y="2037"/>
                  </a:cubicBezTo>
                  <a:cubicBezTo>
                    <a:pt x="213" y="1733"/>
                    <a:pt x="396" y="1399"/>
                    <a:pt x="548" y="1034"/>
                  </a:cubicBezTo>
                  <a:cubicBezTo>
                    <a:pt x="730" y="700"/>
                    <a:pt x="882" y="366"/>
                    <a:pt x="9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66"/>
            <p:cNvSpPr/>
            <p:nvPr/>
          </p:nvSpPr>
          <p:spPr>
            <a:xfrm>
              <a:off x="3140900" y="2909150"/>
              <a:ext cx="22075" cy="50175"/>
            </a:xfrm>
            <a:custGeom>
              <a:rect b="b" l="l" r="r" t="t"/>
              <a:pathLst>
                <a:path extrusionOk="0" h="2007" w="883">
                  <a:moveTo>
                    <a:pt x="882" y="0"/>
                  </a:moveTo>
                  <a:cubicBezTo>
                    <a:pt x="487" y="639"/>
                    <a:pt x="213" y="1307"/>
                    <a:pt x="1" y="2007"/>
                  </a:cubicBezTo>
                  <a:cubicBezTo>
                    <a:pt x="213" y="1703"/>
                    <a:pt x="396" y="1368"/>
                    <a:pt x="517" y="1034"/>
                  </a:cubicBezTo>
                  <a:cubicBezTo>
                    <a:pt x="669" y="700"/>
                    <a:pt x="821" y="365"/>
                    <a:pt x="8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66"/>
            <p:cNvSpPr/>
            <p:nvPr/>
          </p:nvSpPr>
          <p:spPr>
            <a:xfrm>
              <a:off x="2882550" y="2920550"/>
              <a:ext cx="56250" cy="66900"/>
            </a:xfrm>
            <a:custGeom>
              <a:rect b="b" l="l" r="r" t="t"/>
              <a:pathLst>
                <a:path extrusionOk="0" h="2676" w="2250">
                  <a:moveTo>
                    <a:pt x="1368" y="0"/>
                  </a:moveTo>
                  <a:lnTo>
                    <a:pt x="0" y="547"/>
                  </a:lnTo>
                  <a:lnTo>
                    <a:pt x="882" y="2675"/>
                  </a:lnTo>
                  <a:lnTo>
                    <a:pt x="2249" y="2098"/>
                  </a:lnTo>
                  <a:lnTo>
                    <a:pt x="136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66"/>
            <p:cNvSpPr/>
            <p:nvPr/>
          </p:nvSpPr>
          <p:spPr>
            <a:xfrm>
              <a:off x="2847575" y="2871925"/>
              <a:ext cx="93500" cy="85875"/>
            </a:xfrm>
            <a:custGeom>
              <a:rect b="b" l="l" r="r" t="t"/>
              <a:pathLst>
                <a:path extrusionOk="0" h="3435" w="3740">
                  <a:moveTo>
                    <a:pt x="2797" y="0"/>
                  </a:moveTo>
                  <a:cubicBezTo>
                    <a:pt x="1794" y="122"/>
                    <a:pt x="822" y="517"/>
                    <a:pt x="1" y="1155"/>
                  </a:cubicBezTo>
                  <a:lnTo>
                    <a:pt x="943" y="3435"/>
                  </a:lnTo>
                  <a:lnTo>
                    <a:pt x="3740" y="2280"/>
                  </a:lnTo>
                  <a:lnTo>
                    <a:pt x="2797"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66"/>
            <p:cNvSpPr/>
            <p:nvPr/>
          </p:nvSpPr>
          <p:spPr>
            <a:xfrm>
              <a:off x="2847575" y="2871925"/>
              <a:ext cx="70700" cy="29925"/>
            </a:xfrm>
            <a:custGeom>
              <a:rect b="b" l="l" r="r" t="t"/>
              <a:pathLst>
                <a:path extrusionOk="0" h="1197" w="2828">
                  <a:moveTo>
                    <a:pt x="2828" y="0"/>
                  </a:moveTo>
                  <a:lnTo>
                    <a:pt x="2828" y="0"/>
                  </a:lnTo>
                  <a:cubicBezTo>
                    <a:pt x="2433" y="304"/>
                    <a:pt x="1977" y="578"/>
                    <a:pt x="1521" y="790"/>
                  </a:cubicBezTo>
                  <a:cubicBezTo>
                    <a:pt x="1034" y="973"/>
                    <a:pt x="518" y="1094"/>
                    <a:pt x="1" y="1185"/>
                  </a:cubicBezTo>
                  <a:cubicBezTo>
                    <a:pt x="93" y="1193"/>
                    <a:pt x="186" y="1197"/>
                    <a:pt x="277" y="1197"/>
                  </a:cubicBezTo>
                  <a:cubicBezTo>
                    <a:pt x="1272" y="1197"/>
                    <a:pt x="2215" y="751"/>
                    <a:pt x="282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66"/>
            <p:cNvSpPr/>
            <p:nvPr/>
          </p:nvSpPr>
          <p:spPr>
            <a:xfrm>
              <a:off x="2874175" y="2899275"/>
              <a:ext cx="20550" cy="48650"/>
            </a:xfrm>
            <a:custGeom>
              <a:rect b="b" l="l" r="r" t="t"/>
              <a:pathLst>
                <a:path extrusionOk="0" h="1946" w="822">
                  <a:moveTo>
                    <a:pt x="1" y="0"/>
                  </a:moveTo>
                  <a:lnTo>
                    <a:pt x="1" y="0"/>
                  </a:lnTo>
                  <a:cubicBezTo>
                    <a:pt x="61" y="335"/>
                    <a:pt x="183" y="669"/>
                    <a:pt x="335" y="1003"/>
                  </a:cubicBezTo>
                  <a:cubicBezTo>
                    <a:pt x="457" y="1338"/>
                    <a:pt x="609" y="1642"/>
                    <a:pt x="821" y="1946"/>
                  </a:cubicBezTo>
                  <a:cubicBezTo>
                    <a:pt x="761" y="1611"/>
                    <a:pt x="639" y="1246"/>
                    <a:pt x="487" y="943"/>
                  </a:cubicBezTo>
                  <a:cubicBezTo>
                    <a:pt x="365" y="608"/>
                    <a:pt x="213" y="27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66"/>
            <p:cNvSpPr/>
            <p:nvPr/>
          </p:nvSpPr>
          <p:spPr>
            <a:xfrm>
              <a:off x="2887850" y="2893950"/>
              <a:ext cx="20550" cy="48650"/>
            </a:xfrm>
            <a:custGeom>
              <a:rect b="b" l="l" r="r" t="t"/>
              <a:pathLst>
                <a:path extrusionOk="0" h="1946" w="822">
                  <a:moveTo>
                    <a:pt x="1" y="0"/>
                  </a:moveTo>
                  <a:lnTo>
                    <a:pt x="1" y="0"/>
                  </a:lnTo>
                  <a:cubicBezTo>
                    <a:pt x="62" y="335"/>
                    <a:pt x="153" y="669"/>
                    <a:pt x="335" y="1004"/>
                  </a:cubicBezTo>
                  <a:cubicBezTo>
                    <a:pt x="426" y="1338"/>
                    <a:pt x="609" y="1672"/>
                    <a:pt x="822" y="1946"/>
                  </a:cubicBezTo>
                  <a:cubicBezTo>
                    <a:pt x="730" y="1611"/>
                    <a:pt x="609" y="1277"/>
                    <a:pt x="457" y="943"/>
                  </a:cubicBezTo>
                  <a:cubicBezTo>
                    <a:pt x="335" y="608"/>
                    <a:pt x="183" y="27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66"/>
            <p:cNvSpPr/>
            <p:nvPr/>
          </p:nvSpPr>
          <p:spPr>
            <a:xfrm>
              <a:off x="2900775" y="2887875"/>
              <a:ext cx="20550" cy="49425"/>
            </a:xfrm>
            <a:custGeom>
              <a:rect b="b" l="l" r="r" t="t"/>
              <a:pathLst>
                <a:path extrusionOk="0" h="1977" w="822">
                  <a:moveTo>
                    <a:pt x="1" y="0"/>
                  </a:moveTo>
                  <a:lnTo>
                    <a:pt x="1" y="0"/>
                  </a:lnTo>
                  <a:cubicBezTo>
                    <a:pt x="61" y="365"/>
                    <a:pt x="183" y="699"/>
                    <a:pt x="335" y="1003"/>
                  </a:cubicBezTo>
                  <a:cubicBezTo>
                    <a:pt x="456" y="1338"/>
                    <a:pt x="608" y="1672"/>
                    <a:pt x="821" y="1976"/>
                  </a:cubicBezTo>
                  <a:cubicBezTo>
                    <a:pt x="760" y="1611"/>
                    <a:pt x="639" y="1277"/>
                    <a:pt x="487" y="943"/>
                  </a:cubicBezTo>
                  <a:cubicBezTo>
                    <a:pt x="365" y="608"/>
                    <a:pt x="213" y="30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66"/>
            <p:cNvSpPr/>
            <p:nvPr/>
          </p:nvSpPr>
          <p:spPr>
            <a:xfrm>
              <a:off x="2909900" y="2879500"/>
              <a:ext cx="22050" cy="53225"/>
            </a:xfrm>
            <a:custGeom>
              <a:rect b="b" l="l" r="r" t="t"/>
              <a:pathLst>
                <a:path extrusionOk="0" h="2129" w="882">
                  <a:moveTo>
                    <a:pt x="0" y="1"/>
                  </a:moveTo>
                  <a:cubicBezTo>
                    <a:pt x="91" y="366"/>
                    <a:pt x="213" y="730"/>
                    <a:pt x="365" y="1095"/>
                  </a:cubicBezTo>
                  <a:cubicBezTo>
                    <a:pt x="517" y="1460"/>
                    <a:pt x="669" y="1794"/>
                    <a:pt x="882" y="2129"/>
                  </a:cubicBezTo>
                  <a:cubicBezTo>
                    <a:pt x="821" y="1734"/>
                    <a:pt x="699" y="1369"/>
                    <a:pt x="517" y="1034"/>
                  </a:cubicBezTo>
                  <a:cubicBezTo>
                    <a:pt x="395" y="670"/>
                    <a:pt x="213" y="305"/>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66"/>
            <p:cNvSpPr/>
            <p:nvPr/>
          </p:nvSpPr>
          <p:spPr>
            <a:xfrm>
              <a:off x="2859750" y="2900025"/>
              <a:ext cx="22050" cy="53225"/>
            </a:xfrm>
            <a:custGeom>
              <a:rect b="b" l="l" r="r" t="t"/>
              <a:pathLst>
                <a:path extrusionOk="0" h="2129" w="882">
                  <a:moveTo>
                    <a:pt x="0" y="1"/>
                  </a:moveTo>
                  <a:lnTo>
                    <a:pt x="0" y="1"/>
                  </a:lnTo>
                  <a:cubicBezTo>
                    <a:pt x="61" y="365"/>
                    <a:pt x="213" y="730"/>
                    <a:pt x="365" y="1095"/>
                  </a:cubicBezTo>
                  <a:cubicBezTo>
                    <a:pt x="487" y="1460"/>
                    <a:pt x="669" y="1794"/>
                    <a:pt x="882" y="2128"/>
                  </a:cubicBezTo>
                  <a:cubicBezTo>
                    <a:pt x="669" y="1368"/>
                    <a:pt x="365" y="669"/>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66"/>
            <p:cNvSpPr/>
            <p:nvPr/>
          </p:nvSpPr>
          <p:spPr>
            <a:xfrm>
              <a:off x="2709275" y="2944975"/>
              <a:ext cx="608700" cy="534775"/>
            </a:xfrm>
            <a:custGeom>
              <a:rect b="b" l="l" r="r" t="t"/>
              <a:pathLst>
                <a:path extrusionOk="0" h="21391" w="24348">
                  <a:moveTo>
                    <a:pt x="12196" y="0"/>
                  </a:moveTo>
                  <a:cubicBezTo>
                    <a:pt x="8732" y="0"/>
                    <a:pt x="5336" y="1691"/>
                    <a:pt x="3284" y="4798"/>
                  </a:cubicBezTo>
                  <a:cubicBezTo>
                    <a:pt x="1" y="9692"/>
                    <a:pt x="1338" y="16349"/>
                    <a:pt x="6262" y="19601"/>
                  </a:cubicBezTo>
                  <a:cubicBezTo>
                    <a:pt x="8079" y="20812"/>
                    <a:pt x="10132" y="21390"/>
                    <a:pt x="12162" y="21390"/>
                  </a:cubicBezTo>
                  <a:cubicBezTo>
                    <a:pt x="15635" y="21390"/>
                    <a:pt x="19043" y="19699"/>
                    <a:pt x="21095" y="16592"/>
                  </a:cubicBezTo>
                  <a:cubicBezTo>
                    <a:pt x="24348" y="11668"/>
                    <a:pt x="23010" y="5042"/>
                    <a:pt x="18086" y="1789"/>
                  </a:cubicBezTo>
                  <a:cubicBezTo>
                    <a:pt x="16269" y="578"/>
                    <a:pt x="14221" y="0"/>
                    <a:pt x="1219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66"/>
            <p:cNvSpPr/>
            <p:nvPr/>
          </p:nvSpPr>
          <p:spPr>
            <a:xfrm>
              <a:off x="2758675" y="2985600"/>
              <a:ext cx="508400" cy="449050"/>
            </a:xfrm>
            <a:custGeom>
              <a:rect b="b" l="l" r="r" t="t"/>
              <a:pathLst>
                <a:path extrusionOk="0" h="17962" w="20336">
                  <a:moveTo>
                    <a:pt x="10163" y="0"/>
                  </a:moveTo>
                  <a:cubicBezTo>
                    <a:pt x="6608" y="0"/>
                    <a:pt x="3237" y="2139"/>
                    <a:pt x="1824" y="5636"/>
                  </a:cubicBezTo>
                  <a:cubicBezTo>
                    <a:pt x="1" y="10256"/>
                    <a:pt x="2219" y="15484"/>
                    <a:pt x="6840" y="17307"/>
                  </a:cubicBezTo>
                  <a:cubicBezTo>
                    <a:pt x="7938" y="17751"/>
                    <a:pt x="9073" y="17962"/>
                    <a:pt x="10190" y="17962"/>
                  </a:cubicBezTo>
                  <a:cubicBezTo>
                    <a:pt x="13739" y="17962"/>
                    <a:pt x="17101" y="15837"/>
                    <a:pt x="18512" y="12323"/>
                  </a:cubicBezTo>
                  <a:cubicBezTo>
                    <a:pt x="20335" y="7733"/>
                    <a:pt x="18116" y="2505"/>
                    <a:pt x="13496" y="651"/>
                  </a:cubicBezTo>
                  <a:cubicBezTo>
                    <a:pt x="12403" y="209"/>
                    <a:pt x="11274" y="0"/>
                    <a:pt x="1016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66"/>
            <p:cNvSpPr/>
            <p:nvPr/>
          </p:nvSpPr>
          <p:spPr>
            <a:xfrm>
              <a:off x="2786025" y="2984775"/>
              <a:ext cx="453700" cy="451750"/>
            </a:xfrm>
            <a:custGeom>
              <a:rect b="b" l="l" r="r" t="t"/>
              <a:pathLst>
                <a:path extrusionOk="0" h="18070" w="18148">
                  <a:moveTo>
                    <a:pt x="17296" y="5425"/>
                  </a:moveTo>
                  <a:cubicBezTo>
                    <a:pt x="17326" y="5486"/>
                    <a:pt x="17326" y="5517"/>
                    <a:pt x="17357" y="5577"/>
                  </a:cubicBezTo>
                  <a:cubicBezTo>
                    <a:pt x="17357" y="5577"/>
                    <a:pt x="17357" y="5517"/>
                    <a:pt x="17296" y="5425"/>
                  </a:cubicBezTo>
                  <a:close/>
                  <a:moveTo>
                    <a:pt x="9049" y="0"/>
                  </a:moveTo>
                  <a:cubicBezTo>
                    <a:pt x="8434" y="0"/>
                    <a:pt x="7816" y="65"/>
                    <a:pt x="7205" y="197"/>
                  </a:cubicBezTo>
                  <a:cubicBezTo>
                    <a:pt x="6809" y="258"/>
                    <a:pt x="6445" y="380"/>
                    <a:pt x="6080" y="501"/>
                  </a:cubicBezTo>
                  <a:cubicBezTo>
                    <a:pt x="5928" y="592"/>
                    <a:pt x="5715" y="623"/>
                    <a:pt x="5533" y="714"/>
                  </a:cubicBezTo>
                  <a:lnTo>
                    <a:pt x="4986" y="957"/>
                  </a:lnTo>
                  <a:cubicBezTo>
                    <a:pt x="4895" y="1018"/>
                    <a:pt x="4803" y="1048"/>
                    <a:pt x="4712" y="1109"/>
                  </a:cubicBezTo>
                  <a:lnTo>
                    <a:pt x="4469" y="1261"/>
                  </a:lnTo>
                  <a:cubicBezTo>
                    <a:pt x="4287" y="1383"/>
                    <a:pt x="4104" y="1474"/>
                    <a:pt x="3922" y="1596"/>
                  </a:cubicBezTo>
                  <a:cubicBezTo>
                    <a:pt x="3253" y="2082"/>
                    <a:pt x="2615" y="2659"/>
                    <a:pt x="2068" y="3298"/>
                  </a:cubicBezTo>
                  <a:cubicBezTo>
                    <a:pt x="1946" y="3480"/>
                    <a:pt x="1825" y="3662"/>
                    <a:pt x="1673" y="3845"/>
                  </a:cubicBezTo>
                  <a:cubicBezTo>
                    <a:pt x="1551" y="4027"/>
                    <a:pt x="1429" y="4210"/>
                    <a:pt x="1338" y="4392"/>
                  </a:cubicBezTo>
                  <a:cubicBezTo>
                    <a:pt x="852" y="5182"/>
                    <a:pt x="518" y="6003"/>
                    <a:pt x="305" y="6915"/>
                  </a:cubicBezTo>
                  <a:cubicBezTo>
                    <a:pt x="62" y="7827"/>
                    <a:pt x="1" y="8769"/>
                    <a:pt x="62" y="9711"/>
                  </a:cubicBezTo>
                  <a:cubicBezTo>
                    <a:pt x="214" y="11656"/>
                    <a:pt x="973" y="13511"/>
                    <a:pt x="2280" y="14970"/>
                  </a:cubicBezTo>
                  <a:cubicBezTo>
                    <a:pt x="2888" y="15699"/>
                    <a:pt x="3618" y="16307"/>
                    <a:pt x="4439" y="16793"/>
                  </a:cubicBezTo>
                  <a:cubicBezTo>
                    <a:pt x="5198" y="17249"/>
                    <a:pt x="6050" y="17614"/>
                    <a:pt x="6931" y="17827"/>
                  </a:cubicBezTo>
                  <a:cubicBezTo>
                    <a:pt x="7144" y="17857"/>
                    <a:pt x="7357" y="17918"/>
                    <a:pt x="7569" y="17948"/>
                  </a:cubicBezTo>
                  <a:cubicBezTo>
                    <a:pt x="7812" y="17979"/>
                    <a:pt x="8025" y="18009"/>
                    <a:pt x="8238" y="18040"/>
                  </a:cubicBezTo>
                  <a:cubicBezTo>
                    <a:pt x="8664" y="18070"/>
                    <a:pt x="9089" y="18070"/>
                    <a:pt x="9515" y="18070"/>
                  </a:cubicBezTo>
                  <a:cubicBezTo>
                    <a:pt x="9940" y="18040"/>
                    <a:pt x="10366" y="17979"/>
                    <a:pt x="10761" y="17918"/>
                  </a:cubicBezTo>
                  <a:cubicBezTo>
                    <a:pt x="10974" y="17888"/>
                    <a:pt x="11186" y="17827"/>
                    <a:pt x="11369" y="17766"/>
                  </a:cubicBezTo>
                  <a:lnTo>
                    <a:pt x="11673" y="17705"/>
                  </a:lnTo>
                  <a:cubicBezTo>
                    <a:pt x="11764" y="17675"/>
                    <a:pt x="11855" y="17644"/>
                    <a:pt x="11946" y="17614"/>
                  </a:cubicBezTo>
                  <a:lnTo>
                    <a:pt x="12524" y="17401"/>
                  </a:lnTo>
                  <a:cubicBezTo>
                    <a:pt x="12706" y="17340"/>
                    <a:pt x="12858" y="17219"/>
                    <a:pt x="13041" y="17158"/>
                  </a:cubicBezTo>
                  <a:cubicBezTo>
                    <a:pt x="13405" y="16976"/>
                    <a:pt x="13740" y="16793"/>
                    <a:pt x="14044" y="16581"/>
                  </a:cubicBezTo>
                  <a:cubicBezTo>
                    <a:pt x="16202" y="15152"/>
                    <a:pt x="17661" y="12872"/>
                    <a:pt x="18025" y="10289"/>
                  </a:cubicBezTo>
                  <a:cubicBezTo>
                    <a:pt x="18147" y="9438"/>
                    <a:pt x="18147" y="8556"/>
                    <a:pt x="17995" y="7705"/>
                  </a:cubicBezTo>
                  <a:cubicBezTo>
                    <a:pt x="17934" y="7371"/>
                    <a:pt x="17873" y="7067"/>
                    <a:pt x="17782" y="6763"/>
                  </a:cubicBezTo>
                  <a:cubicBezTo>
                    <a:pt x="17752" y="6611"/>
                    <a:pt x="17752" y="6489"/>
                    <a:pt x="17691" y="6398"/>
                  </a:cubicBezTo>
                  <a:cubicBezTo>
                    <a:pt x="17661" y="6276"/>
                    <a:pt x="17630" y="6185"/>
                    <a:pt x="17600" y="6094"/>
                  </a:cubicBezTo>
                  <a:lnTo>
                    <a:pt x="17448" y="5699"/>
                  </a:lnTo>
                  <a:cubicBezTo>
                    <a:pt x="17388" y="5608"/>
                    <a:pt x="17387" y="5548"/>
                    <a:pt x="17387" y="5547"/>
                  </a:cubicBezTo>
                  <a:lnTo>
                    <a:pt x="17387" y="5547"/>
                  </a:lnTo>
                  <a:cubicBezTo>
                    <a:pt x="17387" y="5548"/>
                    <a:pt x="17387" y="5608"/>
                    <a:pt x="17418" y="5699"/>
                  </a:cubicBezTo>
                  <a:lnTo>
                    <a:pt x="17570" y="6094"/>
                  </a:lnTo>
                  <a:lnTo>
                    <a:pt x="17661" y="6398"/>
                  </a:lnTo>
                  <a:cubicBezTo>
                    <a:pt x="17691" y="6520"/>
                    <a:pt x="17721" y="6641"/>
                    <a:pt x="17752" y="6763"/>
                  </a:cubicBezTo>
                  <a:cubicBezTo>
                    <a:pt x="17843" y="7067"/>
                    <a:pt x="17904" y="7401"/>
                    <a:pt x="17934" y="7705"/>
                  </a:cubicBezTo>
                  <a:cubicBezTo>
                    <a:pt x="18056" y="8556"/>
                    <a:pt x="18056" y="9438"/>
                    <a:pt x="17934" y="10289"/>
                  </a:cubicBezTo>
                  <a:cubicBezTo>
                    <a:pt x="17570" y="12812"/>
                    <a:pt x="16141" y="15061"/>
                    <a:pt x="13983" y="16489"/>
                  </a:cubicBezTo>
                  <a:cubicBezTo>
                    <a:pt x="13679" y="16672"/>
                    <a:pt x="13345" y="16885"/>
                    <a:pt x="13010" y="17036"/>
                  </a:cubicBezTo>
                  <a:cubicBezTo>
                    <a:pt x="12828" y="17128"/>
                    <a:pt x="12645" y="17219"/>
                    <a:pt x="12463" y="17280"/>
                  </a:cubicBezTo>
                  <a:lnTo>
                    <a:pt x="11916" y="17462"/>
                  </a:lnTo>
                  <a:cubicBezTo>
                    <a:pt x="11825" y="17523"/>
                    <a:pt x="11734" y="17553"/>
                    <a:pt x="11642" y="17584"/>
                  </a:cubicBezTo>
                  <a:lnTo>
                    <a:pt x="11338" y="17644"/>
                  </a:lnTo>
                  <a:cubicBezTo>
                    <a:pt x="11126" y="17705"/>
                    <a:pt x="10943" y="17736"/>
                    <a:pt x="10761" y="17796"/>
                  </a:cubicBezTo>
                  <a:cubicBezTo>
                    <a:pt x="10335" y="17857"/>
                    <a:pt x="9940" y="17918"/>
                    <a:pt x="9515" y="17918"/>
                  </a:cubicBezTo>
                  <a:cubicBezTo>
                    <a:pt x="9390" y="17927"/>
                    <a:pt x="9265" y="17931"/>
                    <a:pt x="9141" y="17931"/>
                  </a:cubicBezTo>
                  <a:cubicBezTo>
                    <a:pt x="8840" y="17931"/>
                    <a:pt x="8539" y="17909"/>
                    <a:pt x="8238" y="17888"/>
                  </a:cubicBezTo>
                  <a:cubicBezTo>
                    <a:pt x="8025" y="17888"/>
                    <a:pt x="7812" y="17827"/>
                    <a:pt x="7600" y="17796"/>
                  </a:cubicBezTo>
                  <a:cubicBezTo>
                    <a:pt x="7387" y="17766"/>
                    <a:pt x="7174" y="17736"/>
                    <a:pt x="6961" y="17675"/>
                  </a:cubicBezTo>
                  <a:cubicBezTo>
                    <a:pt x="6536" y="17553"/>
                    <a:pt x="6110" y="17432"/>
                    <a:pt x="5715" y="17280"/>
                  </a:cubicBezTo>
                  <a:cubicBezTo>
                    <a:pt x="5290" y="17097"/>
                    <a:pt x="4895" y="16885"/>
                    <a:pt x="4499" y="16641"/>
                  </a:cubicBezTo>
                  <a:cubicBezTo>
                    <a:pt x="3709" y="16185"/>
                    <a:pt x="2980" y="15577"/>
                    <a:pt x="2372" y="14878"/>
                  </a:cubicBezTo>
                  <a:cubicBezTo>
                    <a:pt x="1764" y="14149"/>
                    <a:pt x="1247" y="13328"/>
                    <a:pt x="852" y="12447"/>
                  </a:cubicBezTo>
                  <a:cubicBezTo>
                    <a:pt x="518" y="11565"/>
                    <a:pt x="274" y="10653"/>
                    <a:pt x="214" y="9681"/>
                  </a:cubicBezTo>
                  <a:cubicBezTo>
                    <a:pt x="122" y="8769"/>
                    <a:pt x="214" y="7827"/>
                    <a:pt x="426" y="6945"/>
                  </a:cubicBezTo>
                  <a:cubicBezTo>
                    <a:pt x="548" y="6489"/>
                    <a:pt x="670" y="6064"/>
                    <a:pt x="852" y="5638"/>
                  </a:cubicBezTo>
                  <a:cubicBezTo>
                    <a:pt x="1004" y="5243"/>
                    <a:pt x="1217" y="4848"/>
                    <a:pt x="1460" y="4453"/>
                  </a:cubicBezTo>
                  <a:cubicBezTo>
                    <a:pt x="1551" y="4270"/>
                    <a:pt x="1673" y="4088"/>
                    <a:pt x="1794" y="3906"/>
                  </a:cubicBezTo>
                  <a:cubicBezTo>
                    <a:pt x="1916" y="3754"/>
                    <a:pt x="2037" y="3571"/>
                    <a:pt x="2189" y="3389"/>
                  </a:cubicBezTo>
                  <a:cubicBezTo>
                    <a:pt x="2463" y="3055"/>
                    <a:pt x="2736" y="2751"/>
                    <a:pt x="3040" y="2477"/>
                  </a:cubicBezTo>
                  <a:cubicBezTo>
                    <a:pt x="3344" y="2203"/>
                    <a:pt x="3679" y="1930"/>
                    <a:pt x="4013" y="1687"/>
                  </a:cubicBezTo>
                  <a:cubicBezTo>
                    <a:pt x="4195" y="1596"/>
                    <a:pt x="4347" y="1474"/>
                    <a:pt x="4530" y="1383"/>
                  </a:cubicBezTo>
                  <a:lnTo>
                    <a:pt x="4803" y="1231"/>
                  </a:lnTo>
                  <a:cubicBezTo>
                    <a:pt x="4864" y="1170"/>
                    <a:pt x="4955" y="1140"/>
                    <a:pt x="5046" y="1079"/>
                  </a:cubicBezTo>
                  <a:lnTo>
                    <a:pt x="5594" y="836"/>
                  </a:lnTo>
                  <a:cubicBezTo>
                    <a:pt x="5746" y="744"/>
                    <a:pt x="5958" y="684"/>
                    <a:pt x="6141" y="623"/>
                  </a:cubicBezTo>
                  <a:cubicBezTo>
                    <a:pt x="7084" y="280"/>
                    <a:pt x="8067" y="111"/>
                    <a:pt x="9055" y="111"/>
                  </a:cubicBezTo>
                  <a:cubicBezTo>
                    <a:pt x="9817" y="111"/>
                    <a:pt x="10584" y="212"/>
                    <a:pt x="11338" y="410"/>
                  </a:cubicBezTo>
                  <a:cubicBezTo>
                    <a:pt x="12433" y="684"/>
                    <a:pt x="13466" y="1170"/>
                    <a:pt x="14408" y="1869"/>
                  </a:cubicBezTo>
                  <a:cubicBezTo>
                    <a:pt x="15107" y="2355"/>
                    <a:pt x="15715" y="2963"/>
                    <a:pt x="16232" y="3662"/>
                  </a:cubicBezTo>
                  <a:cubicBezTo>
                    <a:pt x="16445" y="3906"/>
                    <a:pt x="16597" y="4179"/>
                    <a:pt x="16779" y="4453"/>
                  </a:cubicBezTo>
                  <a:cubicBezTo>
                    <a:pt x="16840" y="4574"/>
                    <a:pt x="16901" y="4665"/>
                    <a:pt x="16962" y="4787"/>
                  </a:cubicBezTo>
                  <a:lnTo>
                    <a:pt x="17114" y="5061"/>
                  </a:lnTo>
                  <a:lnTo>
                    <a:pt x="17296" y="5425"/>
                  </a:lnTo>
                  <a:cubicBezTo>
                    <a:pt x="17266" y="5334"/>
                    <a:pt x="17205" y="5213"/>
                    <a:pt x="17144" y="5061"/>
                  </a:cubicBezTo>
                  <a:lnTo>
                    <a:pt x="16992" y="4757"/>
                  </a:lnTo>
                  <a:cubicBezTo>
                    <a:pt x="16931" y="4665"/>
                    <a:pt x="16870" y="4544"/>
                    <a:pt x="16810" y="4422"/>
                  </a:cubicBezTo>
                  <a:cubicBezTo>
                    <a:pt x="16658" y="4149"/>
                    <a:pt x="16475" y="3906"/>
                    <a:pt x="16293" y="3632"/>
                  </a:cubicBezTo>
                  <a:cubicBezTo>
                    <a:pt x="15776" y="2933"/>
                    <a:pt x="15138" y="2325"/>
                    <a:pt x="14439" y="1808"/>
                  </a:cubicBezTo>
                  <a:cubicBezTo>
                    <a:pt x="12873" y="634"/>
                    <a:pt x="10975" y="0"/>
                    <a:pt x="904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66"/>
            <p:cNvSpPr/>
            <p:nvPr/>
          </p:nvSpPr>
          <p:spPr>
            <a:xfrm>
              <a:off x="3153050" y="3113800"/>
              <a:ext cx="68425" cy="31700"/>
            </a:xfrm>
            <a:custGeom>
              <a:rect b="b" l="l" r="r" t="t"/>
              <a:pathLst>
                <a:path extrusionOk="0" h="1268" w="2737">
                  <a:moveTo>
                    <a:pt x="2649" y="0"/>
                  </a:moveTo>
                  <a:cubicBezTo>
                    <a:pt x="2474" y="0"/>
                    <a:pt x="1924" y="200"/>
                    <a:pt x="1308" y="508"/>
                  </a:cubicBezTo>
                  <a:cubicBezTo>
                    <a:pt x="822" y="690"/>
                    <a:pt x="396" y="963"/>
                    <a:pt x="1" y="1267"/>
                  </a:cubicBezTo>
                  <a:cubicBezTo>
                    <a:pt x="518" y="1176"/>
                    <a:pt x="974" y="1024"/>
                    <a:pt x="1430" y="781"/>
                  </a:cubicBezTo>
                  <a:cubicBezTo>
                    <a:pt x="2159" y="447"/>
                    <a:pt x="2737" y="112"/>
                    <a:pt x="2706" y="21"/>
                  </a:cubicBezTo>
                  <a:cubicBezTo>
                    <a:pt x="2701" y="7"/>
                    <a:pt x="2682" y="0"/>
                    <a:pt x="264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66"/>
            <p:cNvSpPr/>
            <p:nvPr/>
          </p:nvSpPr>
          <p:spPr>
            <a:xfrm>
              <a:off x="3158375" y="3263250"/>
              <a:ext cx="70700" cy="25775"/>
            </a:xfrm>
            <a:custGeom>
              <a:rect b="b" l="l" r="r" t="t"/>
              <a:pathLst>
                <a:path extrusionOk="0" h="1031" w="2828">
                  <a:moveTo>
                    <a:pt x="1" y="1"/>
                  </a:moveTo>
                  <a:lnTo>
                    <a:pt x="1" y="1"/>
                  </a:lnTo>
                  <a:cubicBezTo>
                    <a:pt x="426" y="274"/>
                    <a:pt x="882" y="487"/>
                    <a:pt x="1368" y="639"/>
                  </a:cubicBezTo>
                  <a:cubicBezTo>
                    <a:pt x="1981" y="884"/>
                    <a:pt x="2514" y="1030"/>
                    <a:pt x="2714" y="1030"/>
                  </a:cubicBezTo>
                  <a:cubicBezTo>
                    <a:pt x="2762" y="1030"/>
                    <a:pt x="2791" y="1022"/>
                    <a:pt x="2797" y="1004"/>
                  </a:cubicBezTo>
                  <a:cubicBezTo>
                    <a:pt x="2827" y="913"/>
                    <a:pt x="2220" y="639"/>
                    <a:pt x="1460" y="365"/>
                  </a:cubicBezTo>
                  <a:cubicBezTo>
                    <a:pt x="1004" y="183"/>
                    <a:pt x="517" y="62"/>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66"/>
            <p:cNvSpPr/>
            <p:nvPr/>
          </p:nvSpPr>
          <p:spPr>
            <a:xfrm>
              <a:off x="3079350" y="3349875"/>
              <a:ext cx="34225" cy="67700"/>
            </a:xfrm>
            <a:custGeom>
              <a:rect b="b" l="l" r="r" t="t"/>
              <a:pathLst>
                <a:path extrusionOk="0" h="2708" w="1369">
                  <a:moveTo>
                    <a:pt x="1" y="1"/>
                  </a:moveTo>
                  <a:lnTo>
                    <a:pt x="1" y="1"/>
                  </a:lnTo>
                  <a:cubicBezTo>
                    <a:pt x="92" y="487"/>
                    <a:pt x="274" y="973"/>
                    <a:pt x="517" y="1399"/>
                  </a:cubicBezTo>
                  <a:cubicBezTo>
                    <a:pt x="843" y="2140"/>
                    <a:pt x="1169" y="2707"/>
                    <a:pt x="1270" y="2707"/>
                  </a:cubicBezTo>
                  <a:cubicBezTo>
                    <a:pt x="1272" y="2707"/>
                    <a:pt x="1275" y="2707"/>
                    <a:pt x="1277" y="2706"/>
                  </a:cubicBezTo>
                  <a:cubicBezTo>
                    <a:pt x="1368" y="2645"/>
                    <a:pt x="1156" y="2007"/>
                    <a:pt x="760" y="1277"/>
                  </a:cubicBezTo>
                  <a:cubicBezTo>
                    <a:pt x="578" y="822"/>
                    <a:pt x="304" y="396"/>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6"/>
            <p:cNvSpPr/>
            <p:nvPr/>
          </p:nvSpPr>
          <p:spPr>
            <a:xfrm>
              <a:off x="2934975" y="3356725"/>
              <a:ext cx="27375" cy="69950"/>
            </a:xfrm>
            <a:custGeom>
              <a:rect b="b" l="l" r="r" t="t"/>
              <a:pathLst>
                <a:path extrusionOk="0" h="2798" w="1095">
                  <a:moveTo>
                    <a:pt x="1095" y="0"/>
                  </a:moveTo>
                  <a:cubicBezTo>
                    <a:pt x="791" y="396"/>
                    <a:pt x="608" y="851"/>
                    <a:pt x="456" y="1338"/>
                  </a:cubicBezTo>
                  <a:cubicBezTo>
                    <a:pt x="183" y="2098"/>
                    <a:pt x="0" y="2766"/>
                    <a:pt x="92" y="2797"/>
                  </a:cubicBezTo>
                  <a:cubicBezTo>
                    <a:pt x="94" y="2797"/>
                    <a:pt x="96" y="2798"/>
                    <a:pt x="98" y="2798"/>
                  </a:cubicBezTo>
                  <a:cubicBezTo>
                    <a:pt x="195" y="2798"/>
                    <a:pt x="463" y="2171"/>
                    <a:pt x="730" y="1429"/>
                  </a:cubicBezTo>
                  <a:cubicBezTo>
                    <a:pt x="912" y="973"/>
                    <a:pt x="1034" y="487"/>
                    <a:pt x="10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6"/>
            <p:cNvSpPr/>
            <p:nvPr/>
          </p:nvSpPr>
          <p:spPr>
            <a:xfrm>
              <a:off x="2806550" y="3278450"/>
              <a:ext cx="67650" cy="33225"/>
            </a:xfrm>
            <a:custGeom>
              <a:rect b="b" l="l" r="r" t="t"/>
              <a:pathLst>
                <a:path extrusionOk="0" h="1329" w="2706">
                  <a:moveTo>
                    <a:pt x="2706" y="1"/>
                  </a:moveTo>
                  <a:lnTo>
                    <a:pt x="2706" y="1"/>
                  </a:lnTo>
                  <a:cubicBezTo>
                    <a:pt x="2219" y="122"/>
                    <a:pt x="1733" y="305"/>
                    <a:pt x="1307" y="548"/>
                  </a:cubicBezTo>
                  <a:cubicBezTo>
                    <a:pt x="578" y="852"/>
                    <a:pt x="0" y="1216"/>
                    <a:pt x="31" y="1308"/>
                  </a:cubicBezTo>
                  <a:cubicBezTo>
                    <a:pt x="36" y="1322"/>
                    <a:pt x="55" y="1329"/>
                    <a:pt x="87" y="1329"/>
                  </a:cubicBezTo>
                  <a:cubicBezTo>
                    <a:pt x="261" y="1329"/>
                    <a:pt x="813" y="1125"/>
                    <a:pt x="1429" y="791"/>
                  </a:cubicBezTo>
                  <a:cubicBezTo>
                    <a:pt x="1885" y="609"/>
                    <a:pt x="2311" y="335"/>
                    <a:pt x="27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6"/>
            <p:cNvSpPr/>
            <p:nvPr/>
          </p:nvSpPr>
          <p:spPr>
            <a:xfrm>
              <a:off x="2795150" y="3136450"/>
              <a:ext cx="71450" cy="25000"/>
            </a:xfrm>
            <a:custGeom>
              <a:rect b="b" l="l" r="r" t="t"/>
              <a:pathLst>
                <a:path extrusionOk="0" h="1000" w="2858">
                  <a:moveTo>
                    <a:pt x="119" y="1"/>
                  </a:moveTo>
                  <a:cubicBezTo>
                    <a:pt x="68" y="1"/>
                    <a:pt x="37" y="9"/>
                    <a:pt x="31" y="27"/>
                  </a:cubicBezTo>
                  <a:cubicBezTo>
                    <a:pt x="1" y="118"/>
                    <a:pt x="608" y="392"/>
                    <a:pt x="1399" y="635"/>
                  </a:cubicBezTo>
                  <a:cubicBezTo>
                    <a:pt x="1855" y="817"/>
                    <a:pt x="2341" y="939"/>
                    <a:pt x="2858" y="1000"/>
                  </a:cubicBezTo>
                  <a:cubicBezTo>
                    <a:pt x="2432" y="726"/>
                    <a:pt x="1976" y="513"/>
                    <a:pt x="1490" y="361"/>
                  </a:cubicBezTo>
                  <a:cubicBezTo>
                    <a:pt x="880" y="142"/>
                    <a:pt x="329" y="1"/>
                    <a:pt x="1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66"/>
            <p:cNvSpPr/>
            <p:nvPr/>
          </p:nvSpPr>
          <p:spPr>
            <a:xfrm>
              <a:off x="2908375" y="3006300"/>
              <a:ext cx="34975" cy="66250"/>
            </a:xfrm>
            <a:custGeom>
              <a:rect b="b" l="l" r="r" t="t"/>
              <a:pathLst>
                <a:path extrusionOk="0" h="2650" w="1399">
                  <a:moveTo>
                    <a:pt x="103" y="1"/>
                  </a:moveTo>
                  <a:cubicBezTo>
                    <a:pt x="98" y="1"/>
                    <a:pt x="95" y="2"/>
                    <a:pt x="92" y="5"/>
                  </a:cubicBezTo>
                  <a:cubicBezTo>
                    <a:pt x="1" y="35"/>
                    <a:pt x="244" y="643"/>
                    <a:pt x="608" y="1373"/>
                  </a:cubicBezTo>
                  <a:cubicBezTo>
                    <a:pt x="821" y="1829"/>
                    <a:pt x="1095" y="2254"/>
                    <a:pt x="1399" y="2649"/>
                  </a:cubicBezTo>
                  <a:cubicBezTo>
                    <a:pt x="1308" y="2163"/>
                    <a:pt x="1125" y="1677"/>
                    <a:pt x="882" y="1251"/>
                  </a:cubicBezTo>
                  <a:cubicBezTo>
                    <a:pt x="535" y="557"/>
                    <a:pt x="188" y="1"/>
                    <a:pt x="1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66"/>
            <p:cNvSpPr/>
            <p:nvPr/>
          </p:nvSpPr>
          <p:spPr>
            <a:xfrm>
              <a:off x="3061125" y="2992700"/>
              <a:ext cx="25100" cy="70725"/>
            </a:xfrm>
            <a:custGeom>
              <a:rect b="b" l="l" r="r" t="t"/>
              <a:pathLst>
                <a:path extrusionOk="0" h="2829" w="1004">
                  <a:moveTo>
                    <a:pt x="905" y="1"/>
                  </a:moveTo>
                  <a:cubicBezTo>
                    <a:pt x="808" y="1"/>
                    <a:pt x="541" y="598"/>
                    <a:pt x="304" y="1370"/>
                  </a:cubicBezTo>
                  <a:cubicBezTo>
                    <a:pt x="122" y="1826"/>
                    <a:pt x="30" y="2342"/>
                    <a:pt x="0" y="2829"/>
                  </a:cubicBezTo>
                  <a:cubicBezTo>
                    <a:pt x="243" y="2403"/>
                    <a:pt x="456" y="1947"/>
                    <a:pt x="578" y="1461"/>
                  </a:cubicBezTo>
                  <a:cubicBezTo>
                    <a:pt x="851" y="701"/>
                    <a:pt x="1003" y="32"/>
                    <a:pt x="912" y="2"/>
                  </a:cubicBezTo>
                  <a:cubicBezTo>
                    <a:pt x="910" y="1"/>
                    <a:pt x="907" y="1"/>
                    <a:pt x="90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66"/>
            <p:cNvSpPr/>
            <p:nvPr/>
          </p:nvSpPr>
          <p:spPr>
            <a:xfrm>
              <a:off x="3150775" y="3105525"/>
              <a:ext cx="66900" cy="34650"/>
            </a:xfrm>
            <a:custGeom>
              <a:rect b="b" l="l" r="r" t="t"/>
              <a:pathLst>
                <a:path extrusionOk="0" h="1386" w="2676">
                  <a:moveTo>
                    <a:pt x="2572" y="0"/>
                  </a:moveTo>
                  <a:cubicBezTo>
                    <a:pt x="2415" y="0"/>
                    <a:pt x="1854" y="248"/>
                    <a:pt x="1247" y="565"/>
                  </a:cubicBezTo>
                  <a:cubicBezTo>
                    <a:pt x="791" y="778"/>
                    <a:pt x="365" y="1051"/>
                    <a:pt x="1" y="1386"/>
                  </a:cubicBezTo>
                  <a:cubicBezTo>
                    <a:pt x="457" y="1264"/>
                    <a:pt x="943" y="1051"/>
                    <a:pt x="1369" y="808"/>
                  </a:cubicBezTo>
                  <a:cubicBezTo>
                    <a:pt x="2098" y="443"/>
                    <a:pt x="2676" y="109"/>
                    <a:pt x="2615" y="18"/>
                  </a:cubicBezTo>
                  <a:cubicBezTo>
                    <a:pt x="2611" y="6"/>
                    <a:pt x="2596" y="0"/>
                    <a:pt x="25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6"/>
            <p:cNvSpPr/>
            <p:nvPr/>
          </p:nvSpPr>
          <p:spPr>
            <a:xfrm>
              <a:off x="2741200" y="3020100"/>
              <a:ext cx="98050" cy="297125"/>
            </a:xfrm>
            <a:custGeom>
              <a:rect b="b" l="l" r="r" t="t"/>
              <a:pathLst>
                <a:path extrusionOk="0" h="11885" w="3922">
                  <a:moveTo>
                    <a:pt x="3921" y="0"/>
                  </a:moveTo>
                  <a:lnTo>
                    <a:pt x="3921" y="0"/>
                  </a:lnTo>
                  <a:cubicBezTo>
                    <a:pt x="3921" y="0"/>
                    <a:pt x="3861" y="31"/>
                    <a:pt x="3800" y="61"/>
                  </a:cubicBezTo>
                  <a:cubicBezTo>
                    <a:pt x="3739" y="122"/>
                    <a:pt x="3648" y="213"/>
                    <a:pt x="3526" y="335"/>
                  </a:cubicBezTo>
                  <a:cubicBezTo>
                    <a:pt x="3192" y="638"/>
                    <a:pt x="2858" y="1003"/>
                    <a:pt x="2584" y="1368"/>
                  </a:cubicBezTo>
                  <a:cubicBezTo>
                    <a:pt x="669" y="3830"/>
                    <a:pt x="0" y="7082"/>
                    <a:pt x="791" y="10091"/>
                  </a:cubicBezTo>
                  <a:cubicBezTo>
                    <a:pt x="882" y="10547"/>
                    <a:pt x="1034" y="11003"/>
                    <a:pt x="1216" y="11429"/>
                  </a:cubicBezTo>
                  <a:cubicBezTo>
                    <a:pt x="1277" y="11581"/>
                    <a:pt x="1338" y="11702"/>
                    <a:pt x="1399" y="11763"/>
                  </a:cubicBezTo>
                  <a:cubicBezTo>
                    <a:pt x="1399" y="11794"/>
                    <a:pt x="1429" y="11854"/>
                    <a:pt x="1459" y="11885"/>
                  </a:cubicBezTo>
                  <a:cubicBezTo>
                    <a:pt x="1399" y="11733"/>
                    <a:pt x="1338" y="11550"/>
                    <a:pt x="1277" y="11399"/>
                  </a:cubicBezTo>
                  <a:cubicBezTo>
                    <a:pt x="1125" y="10973"/>
                    <a:pt x="973" y="10517"/>
                    <a:pt x="882" y="10091"/>
                  </a:cubicBezTo>
                  <a:cubicBezTo>
                    <a:pt x="152" y="7082"/>
                    <a:pt x="821" y="3891"/>
                    <a:pt x="2675" y="1429"/>
                  </a:cubicBezTo>
                  <a:cubicBezTo>
                    <a:pt x="2949" y="1064"/>
                    <a:pt x="3253" y="699"/>
                    <a:pt x="3557" y="365"/>
                  </a:cubicBezTo>
                  <a:cubicBezTo>
                    <a:pt x="3678" y="243"/>
                    <a:pt x="3800" y="122"/>
                    <a:pt x="39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66"/>
            <p:cNvSpPr/>
            <p:nvPr/>
          </p:nvSpPr>
          <p:spPr>
            <a:xfrm>
              <a:off x="2855950" y="2978300"/>
              <a:ext cx="46375" cy="26625"/>
            </a:xfrm>
            <a:custGeom>
              <a:rect b="b" l="l" r="r" t="t"/>
              <a:pathLst>
                <a:path extrusionOk="0" h="1065" w="1855">
                  <a:moveTo>
                    <a:pt x="1854" y="0"/>
                  </a:moveTo>
                  <a:cubicBezTo>
                    <a:pt x="1490" y="92"/>
                    <a:pt x="1186" y="244"/>
                    <a:pt x="882" y="426"/>
                  </a:cubicBezTo>
                  <a:cubicBezTo>
                    <a:pt x="547" y="608"/>
                    <a:pt x="274" y="821"/>
                    <a:pt x="0" y="1064"/>
                  </a:cubicBezTo>
                  <a:cubicBezTo>
                    <a:pt x="335" y="943"/>
                    <a:pt x="669" y="760"/>
                    <a:pt x="942" y="578"/>
                  </a:cubicBezTo>
                  <a:cubicBezTo>
                    <a:pt x="1277" y="396"/>
                    <a:pt x="1581" y="213"/>
                    <a:pt x="18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66"/>
            <p:cNvSpPr/>
            <p:nvPr/>
          </p:nvSpPr>
          <p:spPr>
            <a:xfrm>
              <a:off x="2899250" y="3041375"/>
              <a:ext cx="419075" cy="409675"/>
            </a:xfrm>
            <a:custGeom>
              <a:rect b="b" l="l" r="r" t="t"/>
              <a:pathLst>
                <a:path extrusionOk="0" h="16387" w="16763">
                  <a:moveTo>
                    <a:pt x="10487" y="0"/>
                  </a:moveTo>
                  <a:cubicBezTo>
                    <a:pt x="10488" y="0"/>
                    <a:pt x="10744" y="236"/>
                    <a:pt x="11124" y="663"/>
                  </a:cubicBezTo>
                  <a:lnTo>
                    <a:pt x="11124" y="663"/>
                  </a:lnTo>
                  <a:cubicBezTo>
                    <a:pt x="10752" y="232"/>
                    <a:pt x="10488" y="0"/>
                    <a:pt x="10487" y="0"/>
                  </a:cubicBezTo>
                  <a:close/>
                  <a:moveTo>
                    <a:pt x="11124" y="663"/>
                  </a:moveTo>
                  <a:cubicBezTo>
                    <a:pt x="12527" y="2288"/>
                    <a:pt x="15460" y="6757"/>
                    <a:pt x="11521" y="12402"/>
                  </a:cubicBezTo>
                  <a:cubicBezTo>
                    <a:pt x="10305" y="14195"/>
                    <a:pt x="8451" y="14955"/>
                    <a:pt x="6992" y="15411"/>
                  </a:cubicBezTo>
                  <a:cubicBezTo>
                    <a:pt x="6183" y="15654"/>
                    <a:pt x="5397" y="15749"/>
                    <a:pt x="4661" y="15749"/>
                  </a:cubicBezTo>
                  <a:cubicBezTo>
                    <a:pt x="1998" y="15749"/>
                    <a:pt x="1" y="14499"/>
                    <a:pt x="1" y="14499"/>
                  </a:cubicBezTo>
                  <a:lnTo>
                    <a:pt x="1" y="14499"/>
                  </a:lnTo>
                  <a:cubicBezTo>
                    <a:pt x="1" y="14499"/>
                    <a:pt x="2706" y="16387"/>
                    <a:pt x="5998" y="16387"/>
                  </a:cubicBezTo>
                  <a:cubicBezTo>
                    <a:pt x="8055" y="16387"/>
                    <a:pt x="10342" y="15649"/>
                    <a:pt x="12341" y="13253"/>
                  </a:cubicBezTo>
                  <a:cubicBezTo>
                    <a:pt x="16762" y="7943"/>
                    <a:pt x="12775" y="2512"/>
                    <a:pt x="11124" y="663"/>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66"/>
            <p:cNvSpPr/>
            <p:nvPr/>
          </p:nvSpPr>
          <p:spPr>
            <a:xfrm>
              <a:off x="3022350" y="3076325"/>
              <a:ext cx="44875" cy="169050"/>
            </a:xfrm>
            <a:custGeom>
              <a:rect b="b" l="l" r="r" t="t"/>
              <a:pathLst>
                <a:path extrusionOk="0" h="6762" w="1795">
                  <a:moveTo>
                    <a:pt x="92" y="0"/>
                  </a:moveTo>
                  <a:lnTo>
                    <a:pt x="1" y="6657"/>
                  </a:lnTo>
                  <a:cubicBezTo>
                    <a:pt x="153" y="6728"/>
                    <a:pt x="312" y="6762"/>
                    <a:pt x="468" y="6762"/>
                  </a:cubicBezTo>
                  <a:cubicBezTo>
                    <a:pt x="781" y="6762"/>
                    <a:pt x="1085" y="6627"/>
                    <a:pt x="1308" y="6384"/>
                  </a:cubicBezTo>
                  <a:cubicBezTo>
                    <a:pt x="1642" y="6049"/>
                    <a:pt x="1794" y="5563"/>
                    <a:pt x="1794" y="5076"/>
                  </a:cubicBezTo>
                  <a:cubicBezTo>
                    <a:pt x="1764" y="4590"/>
                    <a:pt x="1673" y="4134"/>
                    <a:pt x="1521" y="3678"/>
                  </a:cubicBezTo>
                  <a:cubicBezTo>
                    <a:pt x="1125" y="2432"/>
                    <a:pt x="639" y="1186"/>
                    <a:pt x="9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66"/>
            <p:cNvSpPr/>
            <p:nvPr/>
          </p:nvSpPr>
          <p:spPr>
            <a:xfrm>
              <a:off x="3001850" y="3037575"/>
              <a:ext cx="36500" cy="179350"/>
            </a:xfrm>
            <a:custGeom>
              <a:rect b="b" l="l" r="r" t="t"/>
              <a:pathLst>
                <a:path extrusionOk="0" h="7174" w="1460">
                  <a:moveTo>
                    <a:pt x="882" y="0"/>
                  </a:moveTo>
                  <a:lnTo>
                    <a:pt x="0" y="6353"/>
                  </a:lnTo>
                  <a:lnTo>
                    <a:pt x="638" y="7174"/>
                  </a:lnTo>
                  <a:lnTo>
                    <a:pt x="1459" y="6505"/>
                  </a:lnTo>
                  <a:lnTo>
                    <a:pt x="882"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66"/>
            <p:cNvSpPr/>
            <p:nvPr/>
          </p:nvSpPr>
          <p:spPr>
            <a:xfrm>
              <a:off x="3022350" y="3037575"/>
              <a:ext cx="16000" cy="162625"/>
            </a:xfrm>
            <a:custGeom>
              <a:rect b="b" l="l" r="r" t="t"/>
              <a:pathLst>
                <a:path extrusionOk="0" h="6505" w="640">
                  <a:moveTo>
                    <a:pt x="62" y="0"/>
                  </a:moveTo>
                  <a:lnTo>
                    <a:pt x="1" y="6110"/>
                  </a:lnTo>
                  <a:lnTo>
                    <a:pt x="639" y="6505"/>
                  </a:lnTo>
                  <a:lnTo>
                    <a:pt x="6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66"/>
            <p:cNvSpPr/>
            <p:nvPr/>
          </p:nvSpPr>
          <p:spPr>
            <a:xfrm>
              <a:off x="2986650" y="3190225"/>
              <a:ext cx="63150" cy="52375"/>
            </a:xfrm>
            <a:custGeom>
              <a:rect b="b" l="l" r="r" t="t"/>
              <a:pathLst>
                <a:path extrusionOk="0" h="2095" w="2526">
                  <a:moveTo>
                    <a:pt x="1287" y="1"/>
                  </a:moveTo>
                  <a:cubicBezTo>
                    <a:pt x="1143" y="1"/>
                    <a:pt x="995" y="31"/>
                    <a:pt x="851" y="95"/>
                  </a:cubicBezTo>
                  <a:cubicBezTo>
                    <a:pt x="0" y="429"/>
                    <a:pt x="0" y="1676"/>
                    <a:pt x="851" y="2010"/>
                  </a:cubicBezTo>
                  <a:cubicBezTo>
                    <a:pt x="992" y="2068"/>
                    <a:pt x="1131" y="2094"/>
                    <a:pt x="1266" y="2094"/>
                  </a:cubicBezTo>
                  <a:cubicBezTo>
                    <a:pt x="1973" y="2094"/>
                    <a:pt x="2526" y="1358"/>
                    <a:pt x="2219" y="642"/>
                  </a:cubicBezTo>
                  <a:cubicBezTo>
                    <a:pt x="2062" y="239"/>
                    <a:pt x="1691" y="1"/>
                    <a:pt x="128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66"/>
            <p:cNvSpPr/>
            <p:nvPr/>
          </p:nvSpPr>
          <p:spPr>
            <a:xfrm>
              <a:off x="2980225" y="3188675"/>
              <a:ext cx="65725" cy="55650"/>
            </a:xfrm>
            <a:custGeom>
              <a:rect b="b" l="l" r="r" t="t"/>
              <a:pathLst>
                <a:path extrusionOk="0" h="2226" w="2629">
                  <a:moveTo>
                    <a:pt x="1524" y="1"/>
                  </a:moveTo>
                  <a:cubicBezTo>
                    <a:pt x="1247" y="1"/>
                    <a:pt x="970" y="97"/>
                    <a:pt x="744" y="279"/>
                  </a:cubicBezTo>
                  <a:cubicBezTo>
                    <a:pt x="1" y="962"/>
                    <a:pt x="507" y="2226"/>
                    <a:pt x="1495" y="2226"/>
                  </a:cubicBezTo>
                  <a:cubicBezTo>
                    <a:pt x="1518" y="2226"/>
                    <a:pt x="1541" y="2225"/>
                    <a:pt x="1564" y="2224"/>
                  </a:cubicBezTo>
                  <a:cubicBezTo>
                    <a:pt x="1929" y="2193"/>
                    <a:pt x="2294" y="1981"/>
                    <a:pt x="2476" y="1677"/>
                  </a:cubicBezTo>
                  <a:cubicBezTo>
                    <a:pt x="2598" y="1434"/>
                    <a:pt x="2628" y="1190"/>
                    <a:pt x="2567" y="947"/>
                  </a:cubicBezTo>
                  <a:cubicBezTo>
                    <a:pt x="2567" y="856"/>
                    <a:pt x="2537" y="765"/>
                    <a:pt x="2476" y="704"/>
                  </a:cubicBezTo>
                  <a:lnTo>
                    <a:pt x="2476" y="704"/>
                  </a:lnTo>
                  <a:cubicBezTo>
                    <a:pt x="2476" y="704"/>
                    <a:pt x="2507" y="795"/>
                    <a:pt x="2507" y="947"/>
                  </a:cubicBezTo>
                  <a:cubicBezTo>
                    <a:pt x="2537" y="1190"/>
                    <a:pt x="2507" y="1403"/>
                    <a:pt x="2385" y="1616"/>
                  </a:cubicBezTo>
                  <a:cubicBezTo>
                    <a:pt x="2203" y="1890"/>
                    <a:pt x="1899" y="2072"/>
                    <a:pt x="1564" y="2102"/>
                  </a:cubicBezTo>
                  <a:cubicBezTo>
                    <a:pt x="1557" y="2102"/>
                    <a:pt x="1549" y="2103"/>
                    <a:pt x="1542" y="2103"/>
                  </a:cubicBezTo>
                  <a:cubicBezTo>
                    <a:pt x="506" y="2103"/>
                    <a:pt x="666" y="134"/>
                    <a:pt x="1597" y="134"/>
                  </a:cubicBezTo>
                  <a:cubicBezTo>
                    <a:pt x="1654" y="134"/>
                    <a:pt x="1714" y="141"/>
                    <a:pt x="1777" y="157"/>
                  </a:cubicBezTo>
                  <a:cubicBezTo>
                    <a:pt x="1990" y="187"/>
                    <a:pt x="2172" y="309"/>
                    <a:pt x="2324" y="491"/>
                  </a:cubicBezTo>
                  <a:cubicBezTo>
                    <a:pt x="2446" y="613"/>
                    <a:pt x="2476" y="704"/>
                    <a:pt x="2476" y="704"/>
                  </a:cubicBezTo>
                  <a:cubicBezTo>
                    <a:pt x="2476" y="613"/>
                    <a:pt x="2446" y="522"/>
                    <a:pt x="2385" y="461"/>
                  </a:cubicBezTo>
                  <a:cubicBezTo>
                    <a:pt x="2233" y="248"/>
                    <a:pt x="2020" y="96"/>
                    <a:pt x="1807" y="35"/>
                  </a:cubicBezTo>
                  <a:cubicBezTo>
                    <a:pt x="1714" y="12"/>
                    <a:pt x="1619" y="1"/>
                    <a:pt x="15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66"/>
            <p:cNvSpPr/>
            <p:nvPr/>
          </p:nvSpPr>
          <p:spPr>
            <a:xfrm>
              <a:off x="2994250" y="3196900"/>
              <a:ext cx="47525" cy="39125"/>
            </a:xfrm>
            <a:custGeom>
              <a:rect b="b" l="l" r="r" t="t"/>
              <a:pathLst>
                <a:path extrusionOk="0" h="1565" w="1901">
                  <a:moveTo>
                    <a:pt x="959" y="0"/>
                  </a:moveTo>
                  <a:cubicBezTo>
                    <a:pt x="852" y="0"/>
                    <a:pt x="743" y="23"/>
                    <a:pt x="639" y="71"/>
                  </a:cubicBezTo>
                  <a:cubicBezTo>
                    <a:pt x="0" y="345"/>
                    <a:pt x="0" y="1257"/>
                    <a:pt x="669" y="1500"/>
                  </a:cubicBezTo>
                  <a:cubicBezTo>
                    <a:pt x="773" y="1544"/>
                    <a:pt x="877" y="1565"/>
                    <a:pt x="977" y="1565"/>
                  </a:cubicBezTo>
                  <a:cubicBezTo>
                    <a:pt x="1491" y="1565"/>
                    <a:pt x="1901" y="1026"/>
                    <a:pt x="1672" y="466"/>
                  </a:cubicBezTo>
                  <a:cubicBezTo>
                    <a:pt x="1538" y="176"/>
                    <a:pt x="1256" y="0"/>
                    <a:pt x="95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66"/>
            <p:cNvSpPr/>
            <p:nvPr/>
          </p:nvSpPr>
          <p:spPr>
            <a:xfrm>
              <a:off x="2200150" y="3571575"/>
              <a:ext cx="484075" cy="399450"/>
            </a:xfrm>
            <a:custGeom>
              <a:rect b="b" l="l" r="r" t="t"/>
              <a:pathLst>
                <a:path extrusionOk="0" h="15978" w="19363">
                  <a:moveTo>
                    <a:pt x="18686" y="12043"/>
                  </a:moveTo>
                  <a:lnTo>
                    <a:pt x="18686" y="12043"/>
                  </a:lnTo>
                  <a:cubicBezTo>
                    <a:pt x="18661" y="12051"/>
                    <a:pt x="18636" y="12059"/>
                    <a:pt x="18603" y="12075"/>
                  </a:cubicBezTo>
                  <a:cubicBezTo>
                    <a:pt x="18631" y="12066"/>
                    <a:pt x="18659" y="12055"/>
                    <a:pt x="18686" y="12043"/>
                  </a:cubicBezTo>
                  <a:close/>
                  <a:moveTo>
                    <a:pt x="15974" y="1"/>
                  </a:moveTo>
                  <a:cubicBezTo>
                    <a:pt x="15939" y="1"/>
                    <a:pt x="15904" y="3"/>
                    <a:pt x="15867" y="8"/>
                  </a:cubicBezTo>
                  <a:cubicBezTo>
                    <a:pt x="15654" y="39"/>
                    <a:pt x="15472" y="69"/>
                    <a:pt x="15259" y="130"/>
                  </a:cubicBezTo>
                  <a:lnTo>
                    <a:pt x="14104" y="434"/>
                  </a:lnTo>
                  <a:lnTo>
                    <a:pt x="11673" y="1042"/>
                  </a:lnTo>
                  <a:lnTo>
                    <a:pt x="882" y="3838"/>
                  </a:lnTo>
                  <a:cubicBezTo>
                    <a:pt x="335" y="3990"/>
                    <a:pt x="1" y="4507"/>
                    <a:pt x="92" y="5054"/>
                  </a:cubicBezTo>
                  <a:cubicBezTo>
                    <a:pt x="213" y="5540"/>
                    <a:pt x="305" y="6027"/>
                    <a:pt x="426" y="6483"/>
                  </a:cubicBezTo>
                  <a:lnTo>
                    <a:pt x="1095" y="9249"/>
                  </a:lnTo>
                  <a:lnTo>
                    <a:pt x="2372" y="14477"/>
                  </a:lnTo>
                  <a:cubicBezTo>
                    <a:pt x="2432" y="14689"/>
                    <a:pt x="2493" y="14902"/>
                    <a:pt x="2524" y="15115"/>
                  </a:cubicBezTo>
                  <a:cubicBezTo>
                    <a:pt x="2584" y="15328"/>
                    <a:pt x="2676" y="15540"/>
                    <a:pt x="2858" y="15692"/>
                  </a:cubicBezTo>
                  <a:cubicBezTo>
                    <a:pt x="3010" y="15844"/>
                    <a:pt x="3223" y="15966"/>
                    <a:pt x="3466" y="15966"/>
                  </a:cubicBezTo>
                  <a:cubicBezTo>
                    <a:pt x="3519" y="15974"/>
                    <a:pt x="3572" y="15977"/>
                    <a:pt x="3625" y="15977"/>
                  </a:cubicBezTo>
                  <a:cubicBezTo>
                    <a:pt x="3783" y="15977"/>
                    <a:pt x="3937" y="15943"/>
                    <a:pt x="4074" y="15875"/>
                  </a:cubicBezTo>
                  <a:lnTo>
                    <a:pt x="6353" y="15297"/>
                  </a:lnTo>
                  <a:lnTo>
                    <a:pt x="10457" y="14233"/>
                  </a:lnTo>
                  <a:lnTo>
                    <a:pt x="16414" y="12653"/>
                  </a:lnTo>
                  <a:lnTo>
                    <a:pt x="18025" y="12227"/>
                  </a:lnTo>
                  <a:lnTo>
                    <a:pt x="18451" y="12106"/>
                  </a:lnTo>
                  <a:lnTo>
                    <a:pt x="18572" y="12045"/>
                  </a:lnTo>
                  <a:lnTo>
                    <a:pt x="18451" y="12075"/>
                  </a:lnTo>
                  <a:lnTo>
                    <a:pt x="18025" y="12197"/>
                  </a:lnTo>
                  <a:lnTo>
                    <a:pt x="16384" y="12562"/>
                  </a:lnTo>
                  <a:lnTo>
                    <a:pt x="10426" y="14081"/>
                  </a:lnTo>
                  <a:lnTo>
                    <a:pt x="6323" y="15145"/>
                  </a:lnTo>
                  <a:lnTo>
                    <a:pt x="4043" y="15723"/>
                  </a:lnTo>
                  <a:cubicBezTo>
                    <a:pt x="3861" y="15784"/>
                    <a:pt x="3679" y="15814"/>
                    <a:pt x="3466" y="15814"/>
                  </a:cubicBezTo>
                  <a:cubicBezTo>
                    <a:pt x="3283" y="15784"/>
                    <a:pt x="3101" y="15692"/>
                    <a:pt x="2979" y="15571"/>
                  </a:cubicBezTo>
                  <a:cubicBezTo>
                    <a:pt x="2828" y="15419"/>
                    <a:pt x="2736" y="15267"/>
                    <a:pt x="2706" y="15054"/>
                  </a:cubicBezTo>
                  <a:lnTo>
                    <a:pt x="2554" y="14446"/>
                  </a:lnTo>
                  <a:cubicBezTo>
                    <a:pt x="2159" y="12774"/>
                    <a:pt x="1733" y="11012"/>
                    <a:pt x="1277" y="9218"/>
                  </a:cubicBezTo>
                  <a:cubicBezTo>
                    <a:pt x="1065" y="8306"/>
                    <a:pt x="852" y="7394"/>
                    <a:pt x="609" y="6452"/>
                  </a:cubicBezTo>
                  <a:cubicBezTo>
                    <a:pt x="517" y="5966"/>
                    <a:pt x="396" y="5510"/>
                    <a:pt x="274" y="5024"/>
                  </a:cubicBezTo>
                  <a:cubicBezTo>
                    <a:pt x="213" y="4568"/>
                    <a:pt x="487" y="4142"/>
                    <a:pt x="943" y="4021"/>
                  </a:cubicBezTo>
                  <a:lnTo>
                    <a:pt x="11733" y="1224"/>
                  </a:lnTo>
                  <a:lnTo>
                    <a:pt x="14165" y="586"/>
                  </a:lnTo>
                  <a:lnTo>
                    <a:pt x="15320" y="282"/>
                  </a:lnTo>
                  <a:cubicBezTo>
                    <a:pt x="15503" y="252"/>
                    <a:pt x="15685" y="191"/>
                    <a:pt x="15867" y="160"/>
                  </a:cubicBezTo>
                  <a:cubicBezTo>
                    <a:pt x="16050" y="160"/>
                    <a:pt x="16232" y="191"/>
                    <a:pt x="16384" y="282"/>
                  </a:cubicBezTo>
                  <a:cubicBezTo>
                    <a:pt x="16536" y="373"/>
                    <a:pt x="16658" y="495"/>
                    <a:pt x="16718" y="677"/>
                  </a:cubicBezTo>
                  <a:cubicBezTo>
                    <a:pt x="16779" y="829"/>
                    <a:pt x="16840" y="1011"/>
                    <a:pt x="16870" y="1194"/>
                  </a:cubicBezTo>
                  <a:cubicBezTo>
                    <a:pt x="16962" y="1528"/>
                    <a:pt x="17053" y="1893"/>
                    <a:pt x="17144" y="2227"/>
                  </a:cubicBezTo>
                  <a:cubicBezTo>
                    <a:pt x="17296" y="2926"/>
                    <a:pt x="17478" y="3595"/>
                    <a:pt x="17630" y="4203"/>
                  </a:cubicBezTo>
                  <a:cubicBezTo>
                    <a:pt x="18238" y="6726"/>
                    <a:pt x="18755" y="8762"/>
                    <a:pt x="19089" y="10191"/>
                  </a:cubicBezTo>
                  <a:cubicBezTo>
                    <a:pt x="19150" y="10343"/>
                    <a:pt x="19180" y="10525"/>
                    <a:pt x="19211" y="10677"/>
                  </a:cubicBezTo>
                  <a:cubicBezTo>
                    <a:pt x="19272" y="10829"/>
                    <a:pt x="19302" y="10951"/>
                    <a:pt x="19302" y="11103"/>
                  </a:cubicBezTo>
                  <a:cubicBezTo>
                    <a:pt x="19302" y="11346"/>
                    <a:pt x="19211" y="11559"/>
                    <a:pt x="19059" y="11741"/>
                  </a:cubicBezTo>
                  <a:cubicBezTo>
                    <a:pt x="18956" y="11869"/>
                    <a:pt x="18832" y="11976"/>
                    <a:pt x="18686" y="12043"/>
                  </a:cubicBezTo>
                  <a:lnTo>
                    <a:pt x="18686" y="12043"/>
                  </a:lnTo>
                  <a:cubicBezTo>
                    <a:pt x="18707" y="12036"/>
                    <a:pt x="18728" y="12028"/>
                    <a:pt x="18755" y="12015"/>
                  </a:cubicBezTo>
                  <a:cubicBezTo>
                    <a:pt x="18907" y="11954"/>
                    <a:pt x="19028" y="11863"/>
                    <a:pt x="19120" y="11771"/>
                  </a:cubicBezTo>
                  <a:cubicBezTo>
                    <a:pt x="19272" y="11589"/>
                    <a:pt x="19363" y="11346"/>
                    <a:pt x="19363" y="11103"/>
                  </a:cubicBezTo>
                  <a:cubicBezTo>
                    <a:pt x="19363" y="10951"/>
                    <a:pt x="19363" y="10799"/>
                    <a:pt x="19302" y="10647"/>
                  </a:cubicBezTo>
                  <a:cubicBezTo>
                    <a:pt x="19272" y="10495"/>
                    <a:pt x="19241" y="10312"/>
                    <a:pt x="19180" y="10160"/>
                  </a:cubicBezTo>
                  <a:cubicBezTo>
                    <a:pt x="18846" y="8732"/>
                    <a:pt x="18360" y="6695"/>
                    <a:pt x="17782" y="4173"/>
                  </a:cubicBezTo>
                  <a:cubicBezTo>
                    <a:pt x="17630" y="3534"/>
                    <a:pt x="17448" y="2866"/>
                    <a:pt x="17296" y="2197"/>
                  </a:cubicBezTo>
                  <a:cubicBezTo>
                    <a:pt x="17205" y="1862"/>
                    <a:pt x="17144" y="1498"/>
                    <a:pt x="17053" y="1133"/>
                  </a:cubicBezTo>
                  <a:cubicBezTo>
                    <a:pt x="16992" y="951"/>
                    <a:pt x="16962" y="768"/>
                    <a:pt x="16901" y="586"/>
                  </a:cubicBezTo>
                  <a:cubicBezTo>
                    <a:pt x="16779" y="403"/>
                    <a:pt x="16627" y="252"/>
                    <a:pt x="16445" y="160"/>
                  </a:cubicBezTo>
                  <a:cubicBezTo>
                    <a:pt x="16294" y="60"/>
                    <a:pt x="16143" y="1"/>
                    <a:pt x="1597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66"/>
            <p:cNvSpPr/>
            <p:nvPr/>
          </p:nvSpPr>
          <p:spPr>
            <a:xfrm>
              <a:off x="2395450" y="3724500"/>
              <a:ext cx="115525" cy="121625"/>
            </a:xfrm>
            <a:custGeom>
              <a:rect b="b" l="l" r="r" t="t"/>
              <a:pathLst>
                <a:path extrusionOk="0" h="4865" w="4621">
                  <a:moveTo>
                    <a:pt x="0" y="1"/>
                  </a:moveTo>
                  <a:lnTo>
                    <a:pt x="578" y="2433"/>
                  </a:lnTo>
                  <a:lnTo>
                    <a:pt x="1155" y="4864"/>
                  </a:lnTo>
                  <a:lnTo>
                    <a:pt x="2888" y="3132"/>
                  </a:lnTo>
                  <a:lnTo>
                    <a:pt x="4621" y="1399"/>
                  </a:lnTo>
                  <a:lnTo>
                    <a:pt x="2310" y="700"/>
                  </a:lnTo>
                  <a:lnTo>
                    <a:pt x="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66"/>
            <p:cNvSpPr/>
            <p:nvPr/>
          </p:nvSpPr>
          <p:spPr>
            <a:xfrm>
              <a:off x="1582350" y="3302775"/>
              <a:ext cx="367075" cy="321450"/>
            </a:xfrm>
            <a:custGeom>
              <a:rect b="b" l="l" r="r" t="t"/>
              <a:pathLst>
                <a:path extrusionOk="0" h="12858" w="14683">
                  <a:moveTo>
                    <a:pt x="12190" y="0"/>
                  </a:moveTo>
                  <a:lnTo>
                    <a:pt x="1" y="3131"/>
                  </a:lnTo>
                  <a:lnTo>
                    <a:pt x="2524" y="12858"/>
                  </a:lnTo>
                  <a:lnTo>
                    <a:pt x="14682" y="9727"/>
                  </a:lnTo>
                  <a:lnTo>
                    <a:pt x="1219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66"/>
            <p:cNvSpPr/>
            <p:nvPr/>
          </p:nvSpPr>
          <p:spPr>
            <a:xfrm>
              <a:off x="1583875" y="3292125"/>
              <a:ext cx="368575" cy="322225"/>
            </a:xfrm>
            <a:custGeom>
              <a:rect b="b" l="l" r="r" t="t"/>
              <a:pathLst>
                <a:path extrusionOk="0" h="12889" w="14743">
                  <a:moveTo>
                    <a:pt x="12129" y="1"/>
                  </a:moveTo>
                  <a:lnTo>
                    <a:pt x="11977" y="31"/>
                  </a:lnTo>
                  <a:lnTo>
                    <a:pt x="11308" y="214"/>
                  </a:lnTo>
                  <a:lnTo>
                    <a:pt x="8816" y="852"/>
                  </a:lnTo>
                  <a:lnTo>
                    <a:pt x="31" y="3132"/>
                  </a:lnTo>
                  <a:lnTo>
                    <a:pt x="1" y="3132"/>
                  </a:lnTo>
                  <a:lnTo>
                    <a:pt x="1" y="3162"/>
                  </a:lnTo>
                  <a:lnTo>
                    <a:pt x="2524" y="12858"/>
                  </a:lnTo>
                  <a:lnTo>
                    <a:pt x="2524" y="12889"/>
                  </a:lnTo>
                  <a:lnTo>
                    <a:pt x="2554" y="12889"/>
                  </a:lnTo>
                  <a:lnTo>
                    <a:pt x="14712" y="9727"/>
                  </a:lnTo>
                  <a:lnTo>
                    <a:pt x="14743" y="9727"/>
                  </a:lnTo>
                  <a:lnTo>
                    <a:pt x="14743" y="9697"/>
                  </a:lnTo>
                  <a:cubicBezTo>
                    <a:pt x="13983" y="6779"/>
                    <a:pt x="13345" y="4347"/>
                    <a:pt x="12889" y="2645"/>
                  </a:cubicBezTo>
                  <a:lnTo>
                    <a:pt x="12372" y="669"/>
                  </a:lnTo>
                  <a:cubicBezTo>
                    <a:pt x="12311" y="457"/>
                    <a:pt x="12281" y="274"/>
                    <a:pt x="12250" y="183"/>
                  </a:cubicBezTo>
                  <a:lnTo>
                    <a:pt x="12189" y="1"/>
                  </a:lnTo>
                  <a:lnTo>
                    <a:pt x="12189" y="1"/>
                  </a:lnTo>
                  <a:cubicBezTo>
                    <a:pt x="12189" y="1"/>
                    <a:pt x="12189" y="62"/>
                    <a:pt x="12220" y="183"/>
                  </a:cubicBezTo>
                  <a:lnTo>
                    <a:pt x="12372" y="700"/>
                  </a:lnTo>
                  <a:cubicBezTo>
                    <a:pt x="12493" y="1156"/>
                    <a:pt x="12645" y="1825"/>
                    <a:pt x="12858" y="2676"/>
                  </a:cubicBezTo>
                  <a:cubicBezTo>
                    <a:pt x="13313" y="4374"/>
                    <a:pt x="13919" y="6798"/>
                    <a:pt x="14676" y="9706"/>
                  </a:cubicBezTo>
                  <a:lnTo>
                    <a:pt x="14676" y="9706"/>
                  </a:lnTo>
                  <a:lnTo>
                    <a:pt x="2575" y="12822"/>
                  </a:lnTo>
                  <a:lnTo>
                    <a:pt x="2575" y="12822"/>
                  </a:lnTo>
                  <a:cubicBezTo>
                    <a:pt x="1669" y="9348"/>
                    <a:pt x="823" y="6056"/>
                    <a:pt x="67" y="3183"/>
                  </a:cubicBezTo>
                  <a:lnTo>
                    <a:pt x="67" y="3183"/>
                  </a:lnTo>
                  <a:lnTo>
                    <a:pt x="8816" y="913"/>
                  </a:lnTo>
                  <a:lnTo>
                    <a:pt x="11308" y="244"/>
                  </a:lnTo>
                  <a:lnTo>
                    <a:pt x="11946" y="92"/>
                  </a:lnTo>
                  <a:lnTo>
                    <a:pt x="12129" y="31"/>
                  </a:lnTo>
                  <a:lnTo>
                    <a:pt x="12189" y="31"/>
                  </a:lnTo>
                  <a:lnTo>
                    <a:pt x="1212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66"/>
            <p:cNvSpPr/>
            <p:nvPr/>
          </p:nvSpPr>
          <p:spPr>
            <a:xfrm>
              <a:off x="1599075" y="3311125"/>
              <a:ext cx="337425" cy="285750"/>
            </a:xfrm>
            <a:custGeom>
              <a:rect b="b" l="l" r="r" t="t"/>
              <a:pathLst>
                <a:path extrusionOk="0" h="11430" w="13497">
                  <a:moveTo>
                    <a:pt x="11308" y="1"/>
                  </a:moveTo>
                  <a:lnTo>
                    <a:pt x="1" y="2949"/>
                  </a:lnTo>
                  <a:lnTo>
                    <a:pt x="2220" y="11429"/>
                  </a:lnTo>
                  <a:lnTo>
                    <a:pt x="13496" y="8481"/>
                  </a:lnTo>
                  <a:lnTo>
                    <a:pt x="11308"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66"/>
            <p:cNvSpPr/>
            <p:nvPr/>
          </p:nvSpPr>
          <p:spPr>
            <a:xfrm>
              <a:off x="1654550" y="3439550"/>
              <a:ext cx="281950" cy="157325"/>
            </a:xfrm>
            <a:custGeom>
              <a:rect b="b" l="l" r="r" t="t"/>
              <a:pathLst>
                <a:path extrusionOk="0" h="6293" w="11278">
                  <a:moveTo>
                    <a:pt x="2554" y="1"/>
                  </a:moveTo>
                  <a:lnTo>
                    <a:pt x="1" y="6292"/>
                  </a:lnTo>
                  <a:lnTo>
                    <a:pt x="11277" y="3344"/>
                  </a:lnTo>
                  <a:lnTo>
                    <a:pt x="7083" y="456"/>
                  </a:lnTo>
                  <a:lnTo>
                    <a:pt x="5867" y="2645"/>
                  </a:lnTo>
                  <a:lnTo>
                    <a:pt x="2554"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66"/>
            <p:cNvSpPr/>
            <p:nvPr/>
          </p:nvSpPr>
          <p:spPr>
            <a:xfrm>
              <a:off x="1750300" y="3383100"/>
              <a:ext cx="55100" cy="46125"/>
            </a:xfrm>
            <a:custGeom>
              <a:rect b="b" l="l" r="r" t="t"/>
              <a:pathLst>
                <a:path extrusionOk="0" h="1845" w="2204">
                  <a:moveTo>
                    <a:pt x="1168" y="0"/>
                  </a:moveTo>
                  <a:cubicBezTo>
                    <a:pt x="1083" y="0"/>
                    <a:pt x="997" y="13"/>
                    <a:pt x="912" y="40"/>
                  </a:cubicBezTo>
                  <a:cubicBezTo>
                    <a:pt x="122" y="252"/>
                    <a:pt x="0" y="1316"/>
                    <a:pt x="700" y="1711"/>
                  </a:cubicBezTo>
                  <a:cubicBezTo>
                    <a:pt x="850" y="1803"/>
                    <a:pt x="1008" y="1844"/>
                    <a:pt x="1161" y="1844"/>
                  </a:cubicBezTo>
                  <a:cubicBezTo>
                    <a:pt x="1716" y="1844"/>
                    <a:pt x="2204" y="1304"/>
                    <a:pt x="2037" y="708"/>
                  </a:cubicBezTo>
                  <a:cubicBezTo>
                    <a:pt x="1937" y="282"/>
                    <a:pt x="1567" y="0"/>
                    <a:pt x="1168"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66"/>
            <p:cNvSpPr/>
            <p:nvPr/>
          </p:nvSpPr>
          <p:spPr>
            <a:xfrm>
              <a:off x="1654550" y="3439550"/>
              <a:ext cx="281950" cy="157325"/>
            </a:xfrm>
            <a:custGeom>
              <a:rect b="b" l="l" r="r" t="t"/>
              <a:pathLst>
                <a:path extrusionOk="0" h="6293" w="11278">
                  <a:moveTo>
                    <a:pt x="2554" y="1"/>
                  </a:moveTo>
                  <a:lnTo>
                    <a:pt x="1" y="6292"/>
                  </a:lnTo>
                  <a:lnTo>
                    <a:pt x="11277" y="3344"/>
                  </a:lnTo>
                  <a:lnTo>
                    <a:pt x="7083" y="456"/>
                  </a:lnTo>
                  <a:lnTo>
                    <a:pt x="5867" y="2645"/>
                  </a:lnTo>
                  <a:lnTo>
                    <a:pt x="255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66"/>
            <p:cNvSpPr/>
            <p:nvPr/>
          </p:nvSpPr>
          <p:spPr>
            <a:xfrm>
              <a:off x="1750300" y="3383100"/>
              <a:ext cx="55100" cy="46125"/>
            </a:xfrm>
            <a:custGeom>
              <a:rect b="b" l="l" r="r" t="t"/>
              <a:pathLst>
                <a:path extrusionOk="0" h="1845" w="2204">
                  <a:moveTo>
                    <a:pt x="1168" y="0"/>
                  </a:moveTo>
                  <a:cubicBezTo>
                    <a:pt x="1083" y="0"/>
                    <a:pt x="997" y="13"/>
                    <a:pt x="912" y="40"/>
                  </a:cubicBezTo>
                  <a:cubicBezTo>
                    <a:pt x="122" y="252"/>
                    <a:pt x="0" y="1316"/>
                    <a:pt x="700" y="1711"/>
                  </a:cubicBezTo>
                  <a:cubicBezTo>
                    <a:pt x="850" y="1803"/>
                    <a:pt x="1008" y="1844"/>
                    <a:pt x="1161" y="1844"/>
                  </a:cubicBezTo>
                  <a:cubicBezTo>
                    <a:pt x="1716" y="1844"/>
                    <a:pt x="2204" y="1304"/>
                    <a:pt x="2037" y="708"/>
                  </a:cubicBezTo>
                  <a:cubicBezTo>
                    <a:pt x="1937" y="282"/>
                    <a:pt x="1567" y="0"/>
                    <a:pt x="1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66"/>
            <p:cNvSpPr/>
            <p:nvPr/>
          </p:nvSpPr>
          <p:spPr>
            <a:xfrm>
              <a:off x="1735850" y="3083150"/>
              <a:ext cx="499275" cy="411125"/>
            </a:xfrm>
            <a:custGeom>
              <a:rect b="b" l="l" r="r" t="t"/>
              <a:pathLst>
                <a:path extrusionOk="0" h="16445" w="19971">
                  <a:moveTo>
                    <a:pt x="18907" y="1"/>
                  </a:moveTo>
                  <a:lnTo>
                    <a:pt x="1" y="1338"/>
                  </a:lnTo>
                  <a:lnTo>
                    <a:pt x="1065" y="16445"/>
                  </a:lnTo>
                  <a:lnTo>
                    <a:pt x="19971" y="15138"/>
                  </a:lnTo>
                  <a:lnTo>
                    <a:pt x="18907"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66"/>
            <p:cNvSpPr/>
            <p:nvPr/>
          </p:nvSpPr>
          <p:spPr>
            <a:xfrm>
              <a:off x="1734350" y="3082400"/>
              <a:ext cx="501550" cy="412650"/>
            </a:xfrm>
            <a:custGeom>
              <a:rect b="b" l="l" r="r" t="t"/>
              <a:pathLst>
                <a:path extrusionOk="0" h="16506" w="20062">
                  <a:moveTo>
                    <a:pt x="18960" y="31"/>
                  </a:moveTo>
                  <a:cubicBezTo>
                    <a:pt x="18954" y="72"/>
                    <a:pt x="18947" y="153"/>
                    <a:pt x="18967" y="274"/>
                  </a:cubicBezTo>
                  <a:cubicBezTo>
                    <a:pt x="18967" y="487"/>
                    <a:pt x="18997" y="760"/>
                    <a:pt x="18997" y="1095"/>
                  </a:cubicBezTo>
                  <a:cubicBezTo>
                    <a:pt x="19058" y="1794"/>
                    <a:pt x="19119" y="2858"/>
                    <a:pt x="19210" y="4165"/>
                  </a:cubicBezTo>
                  <a:cubicBezTo>
                    <a:pt x="19392" y="6798"/>
                    <a:pt x="19664" y="10547"/>
                    <a:pt x="19966" y="15081"/>
                  </a:cubicBezTo>
                  <a:lnTo>
                    <a:pt x="19966" y="15081"/>
                  </a:lnTo>
                  <a:lnTo>
                    <a:pt x="1151" y="16410"/>
                  </a:lnTo>
                  <a:lnTo>
                    <a:pt x="1151" y="16410"/>
                  </a:lnTo>
                  <a:cubicBezTo>
                    <a:pt x="759" y="10986"/>
                    <a:pt x="397" y="5862"/>
                    <a:pt x="95" y="1394"/>
                  </a:cubicBezTo>
                  <a:lnTo>
                    <a:pt x="95" y="1394"/>
                  </a:lnTo>
                  <a:lnTo>
                    <a:pt x="13709" y="396"/>
                  </a:lnTo>
                  <a:lnTo>
                    <a:pt x="17599" y="122"/>
                  </a:lnTo>
                  <a:lnTo>
                    <a:pt x="18633" y="31"/>
                  </a:lnTo>
                  <a:close/>
                  <a:moveTo>
                    <a:pt x="18602" y="1"/>
                  </a:moveTo>
                  <a:lnTo>
                    <a:pt x="17569" y="61"/>
                  </a:lnTo>
                  <a:lnTo>
                    <a:pt x="13709" y="335"/>
                  </a:lnTo>
                  <a:lnTo>
                    <a:pt x="31" y="1277"/>
                  </a:lnTo>
                  <a:lnTo>
                    <a:pt x="0" y="1277"/>
                  </a:lnTo>
                  <a:lnTo>
                    <a:pt x="0" y="1308"/>
                  </a:lnTo>
                  <a:cubicBezTo>
                    <a:pt x="274" y="5806"/>
                    <a:pt x="669" y="10973"/>
                    <a:pt x="1034" y="16445"/>
                  </a:cubicBezTo>
                  <a:lnTo>
                    <a:pt x="1034" y="16505"/>
                  </a:lnTo>
                  <a:lnTo>
                    <a:pt x="1094" y="16505"/>
                  </a:lnTo>
                  <a:lnTo>
                    <a:pt x="20031" y="15168"/>
                  </a:lnTo>
                  <a:lnTo>
                    <a:pt x="20061" y="15168"/>
                  </a:lnTo>
                  <a:lnTo>
                    <a:pt x="20061" y="15107"/>
                  </a:lnTo>
                  <a:cubicBezTo>
                    <a:pt x="19727" y="10548"/>
                    <a:pt x="19453" y="6779"/>
                    <a:pt x="19271" y="4104"/>
                  </a:cubicBezTo>
                  <a:cubicBezTo>
                    <a:pt x="19180" y="2827"/>
                    <a:pt x="19089" y="1794"/>
                    <a:pt x="19058" y="1064"/>
                  </a:cubicBezTo>
                  <a:cubicBezTo>
                    <a:pt x="19028" y="730"/>
                    <a:pt x="18997" y="457"/>
                    <a:pt x="18997" y="274"/>
                  </a:cubicBezTo>
                  <a:lnTo>
                    <a:pt x="18967" y="1"/>
                  </a:lnTo>
                  <a:cubicBezTo>
                    <a:pt x="18967" y="1"/>
                    <a:pt x="18964" y="10"/>
                    <a:pt x="18961" y="29"/>
                  </a:cubicBezTo>
                  <a:lnTo>
                    <a:pt x="18961" y="29"/>
                  </a:lnTo>
                  <a:lnTo>
                    <a:pt x="1884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66"/>
            <p:cNvSpPr/>
            <p:nvPr/>
          </p:nvSpPr>
          <p:spPr>
            <a:xfrm>
              <a:off x="1753350" y="3108250"/>
              <a:ext cx="463550" cy="360950"/>
            </a:xfrm>
            <a:custGeom>
              <a:rect b="b" l="l" r="r" t="t"/>
              <a:pathLst>
                <a:path extrusionOk="0" h="14438" w="18542">
                  <a:moveTo>
                    <a:pt x="17599" y="0"/>
                  </a:moveTo>
                  <a:lnTo>
                    <a:pt x="0" y="1246"/>
                  </a:lnTo>
                  <a:lnTo>
                    <a:pt x="942" y="14438"/>
                  </a:lnTo>
                  <a:lnTo>
                    <a:pt x="18541" y="13222"/>
                  </a:lnTo>
                  <a:lnTo>
                    <a:pt x="17599"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66"/>
            <p:cNvSpPr/>
            <p:nvPr/>
          </p:nvSpPr>
          <p:spPr>
            <a:xfrm>
              <a:off x="1776900" y="3253375"/>
              <a:ext cx="440000" cy="216600"/>
            </a:xfrm>
            <a:custGeom>
              <a:rect b="b" l="l" r="r" t="t"/>
              <a:pathLst>
                <a:path extrusionOk="0" h="8664" w="17600">
                  <a:moveTo>
                    <a:pt x="5563" y="1"/>
                  </a:moveTo>
                  <a:lnTo>
                    <a:pt x="0" y="8663"/>
                  </a:lnTo>
                  <a:lnTo>
                    <a:pt x="0" y="8663"/>
                  </a:lnTo>
                  <a:lnTo>
                    <a:pt x="17599" y="7417"/>
                  </a:lnTo>
                  <a:lnTo>
                    <a:pt x="12128" y="1946"/>
                  </a:lnTo>
                  <a:lnTo>
                    <a:pt x="9727" y="4864"/>
                  </a:lnTo>
                  <a:lnTo>
                    <a:pt x="5563"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66"/>
            <p:cNvSpPr/>
            <p:nvPr/>
          </p:nvSpPr>
          <p:spPr>
            <a:xfrm>
              <a:off x="1969150" y="3186400"/>
              <a:ext cx="82175" cy="69625"/>
            </a:xfrm>
            <a:custGeom>
              <a:rect b="b" l="l" r="r" t="t"/>
              <a:pathLst>
                <a:path extrusionOk="0" h="2785" w="3287">
                  <a:moveTo>
                    <a:pt x="1847" y="0"/>
                  </a:moveTo>
                  <a:cubicBezTo>
                    <a:pt x="1809" y="0"/>
                    <a:pt x="1771" y="2"/>
                    <a:pt x="1733" y="5"/>
                  </a:cubicBezTo>
                  <a:cubicBezTo>
                    <a:pt x="517" y="96"/>
                    <a:pt x="0" y="1616"/>
                    <a:pt x="943" y="2436"/>
                  </a:cubicBezTo>
                  <a:cubicBezTo>
                    <a:pt x="1210" y="2677"/>
                    <a:pt x="1525" y="2785"/>
                    <a:pt x="1834" y="2785"/>
                  </a:cubicBezTo>
                  <a:cubicBezTo>
                    <a:pt x="2577" y="2785"/>
                    <a:pt x="3287" y="2162"/>
                    <a:pt x="3222" y="1281"/>
                  </a:cubicBezTo>
                  <a:cubicBezTo>
                    <a:pt x="3165" y="558"/>
                    <a:pt x="2584" y="0"/>
                    <a:pt x="184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66"/>
            <p:cNvSpPr/>
            <p:nvPr/>
          </p:nvSpPr>
          <p:spPr>
            <a:xfrm>
              <a:off x="1776900" y="3253375"/>
              <a:ext cx="440000" cy="216600"/>
            </a:xfrm>
            <a:custGeom>
              <a:rect b="b" l="l" r="r" t="t"/>
              <a:pathLst>
                <a:path extrusionOk="0" h="8664" w="17600">
                  <a:moveTo>
                    <a:pt x="5563" y="1"/>
                  </a:moveTo>
                  <a:lnTo>
                    <a:pt x="0" y="8663"/>
                  </a:lnTo>
                  <a:lnTo>
                    <a:pt x="0" y="8663"/>
                  </a:lnTo>
                  <a:lnTo>
                    <a:pt x="17599" y="7417"/>
                  </a:lnTo>
                  <a:lnTo>
                    <a:pt x="12128" y="1946"/>
                  </a:lnTo>
                  <a:lnTo>
                    <a:pt x="9727" y="4864"/>
                  </a:lnTo>
                  <a:lnTo>
                    <a:pt x="556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66"/>
            <p:cNvSpPr/>
            <p:nvPr/>
          </p:nvSpPr>
          <p:spPr>
            <a:xfrm>
              <a:off x="1969150" y="3186400"/>
              <a:ext cx="82175" cy="69625"/>
            </a:xfrm>
            <a:custGeom>
              <a:rect b="b" l="l" r="r" t="t"/>
              <a:pathLst>
                <a:path extrusionOk="0" h="2785" w="3287">
                  <a:moveTo>
                    <a:pt x="1847" y="0"/>
                  </a:moveTo>
                  <a:cubicBezTo>
                    <a:pt x="1809" y="0"/>
                    <a:pt x="1771" y="2"/>
                    <a:pt x="1733" y="5"/>
                  </a:cubicBezTo>
                  <a:cubicBezTo>
                    <a:pt x="517" y="96"/>
                    <a:pt x="0" y="1616"/>
                    <a:pt x="943" y="2436"/>
                  </a:cubicBezTo>
                  <a:cubicBezTo>
                    <a:pt x="1210" y="2677"/>
                    <a:pt x="1525" y="2785"/>
                    <a:pt x="1834" y="2785"/>
                  </a:cubicBezTo>
                  <a:cubicBezTo>
                    <a:pt x="2577" y="2785"/>
                    <a:pt x="3287" y="2162"/>
                    <a:pt x="3222" y="1281"/>
                  </a:cubicBezTo>
                  <a:cubicBezTo>
                    <a:pt x="3165" y="558"/>
                    <a:pt x="2584" y="0"/>
                    <a:pt x="184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66"/>
            <p:cNvSpPr/>
            <p:nvPr/>
          </p:nvSpPr>
          <p:spPr>
            <a:xfrm>
              <a:off x="991175" y="3562625"/>
              <a:ext cx="329050" cy="313875"/>
            </a:xfrm>
            <a:custGeom>
              <a:rect b="b" l="l" r="r" t="t"/>
              <a:pathLst>
                <a:path extrusionOk="0" h="12555" w="13162">
                  <a:moveTo>
                    <a:pt x="7152" y="0"/>
                  </a:moveTo>
                  <a:cubicBezTo>
                    <a:pt x="5605" y="0"/>
                    <a:pt x="4041" y="630"/>
                    <a:pt x="2888" y="1977"/>
                  </a:cubicBezTo>
                  <a:cubicBezTo>
                    <a:pt x="0" y="5351"/>
                    <a:pt x="2006" y="10610"/>
                    <a:pt x="6414" y="11218"/>
                  </a:cubicBezTo>
                  <a:lnTo>
                    <a:pt x="6809" y="12555"/>
                  </a:lnTo>
                  <a:lnTo>
                    <a:pt x="11520" y="11096"/>
                  </a:lnTo>
                  <a:cubicBezTo>
                    <a:pt x="11520" y="11096"/>
                    <a:pt x="11338" y="10336"/>
                    <a:pt x="11125" y="9637"/>
                  </a:cubicBezTo>
                  <a:cubicBezTo>
                    <a:pt x="12614" y="8178"/>
                    <a:pt x="13161" y="5990"/>
                    <a:pt x="12554" y="3983"/>
                  </a:cubicBezTo>
                  <a:cubicBezTo>
                    <a:pt x="11768" y="1427"/>
                    <a:pt x="9480" y="0"/>
                    <a:pt x="715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66"/>
            <p:cNvSpPr/>
            <p:nvPr/>
          </p:nvSpPr>
          <p:spPr>
            <a:xfrm>
              <a:off x="1111225" y="3702175"/>
              <a:ext cx="150500" cy="160650"/>
            </a:xfrm>
            <a:custGeom>
              <a:rect b="b" l="l" r="r" t="t"/>
              <a:pathLst>
                <a:path extrusionOk="0" h="6426" w="6020">
                  <a:moveTo>
                    <a:pt x="3679" y="73"/>
                  </a:moveTo>
                  <a:cubicBezTo>
                    <a:pt x="3770" y="73"/>
                    <a:pt x="3891" y="104"/>
                    <a:pt x="3952" y="164"/>
                  </a:cubicBezTo>
                  <a:cubicBezTo>
                    <a:pt x="4013" y="256"/>
                    <a:pt x="4074" y="347"/>
                    <a:pt x="4074" y="438"/>
                  </a:cubicBezTo>
                  <a:cubicBezTo>
                    <a:pt x="4074" y="651"/>
                    <a:pt x="4013" y="863"/>
                    <a:pt x="3891" y="1046"/>
                  </a:cubicBezTo>
                  <a:cubicBezTo>
                    <a:pt x="3840" y="1129"/>
                    <a:pt x="3781" y="1206"/>
                    <a:pt x="3716" y="1277"/>
                  </a:cubicBezTo>
                  <a:lnTo>
                    <a:pt x="3716" y="1277"/>
                  </a:lnTo>
                  <a:cubicBezTo>
                    <a:pt x="3669" y="1224"/>
                    <a:pt x="3626" y="1167"/>
                    <a:pt x="3587" y="1107"/>
                  </a:cubicBezTo>
                  <a:cubicBezTo>
                    <a:pt x="3466" y="955"/>
                    <a:pt x="3375" y="742"/>
                    <a:pt x="3375" y="529"/>
                  </a:cubicBezTo>
                  <a:cubicBezTo>
                    <a:pt x="3375" y="438"/>
                    <a:pt x="3375" y="347"/>
                    <a:pt x="3435" y="256"/>
                  </a:cubicBezTo>
                  <a:cubicBezTo>
                    <a:pt x="3496" y="164"/>
                    <a:pt x="3587" y="104"/>
                    <a:pt x="3679" y="73"/>
                  </a:cubicBezTo>
                  <a:close/>
                  <a:moveTo>
                    <a:pt x="1686" y="426"/>
                  </a:moveTo>
                  <a:cubicBezTo>
                    <a:pt x="1713" y="426"/>
                    <a:pt x="1739" y="430"/>
                    <a:pt x="1764" y="438"/>
                  </a:cubicBezTo>
                  <a:cubicBezTo>
                    <a:pt x="1976" y="499"/>
                    <a:pt x="2128" y="651"/>
                    <a:pt x="2189" y="833"/>
                  </a:cubicBezTo>
                  <a:cubicBezTo>
                    <a:pt x="2311" y="1137"/>
                    <a:pt x="2333" y="1455"/>
                    <a:pt x="2273" y="1751"/>
                  </a:cubicBezTo>
                  <a:lnTo>
                    <a:pt x="2273" y="1751"/>
                  </a:lnTo>
                  <a:cubicBezTo>
                    <a:pt x="2009" y="1690"/>
                    <a:pt x="1767" y="1554"/>
                    <a:pt x="1581" y="1350"/>
                  </a:cubicBezTo>
                  <a:cubicBezTo>
                    <a:pt x="1429" y="1198"/>
                    <a:pt x="1338" y="985"/>
                    <a:pt x="1338" y="772"/>
                  </a:cubicBezTo>
                  <a:cubicBezTo>
                    <a:pt x="1368" y="651"/>
                    <a:pt x="1399" y="560"/>
                    <a:pt x="1490" y="499"/>
                  </a:cubicBezTo>
                  <a:cubicBezTo>
                    <a:pt x="1535" y="454"/>
                    <a:pt x="1612" y="426"/>
                    <a:pt x="1686" y="426"/>
                  </a:cubicBezTo>
                  <a:close/>
                  <a:moveTo>
                    <a:pt x="5558" y="657"/>
                  </a:moveTo>
                  <a:cubicBezTo>
                    <a:pt x="5601" y="657"/>
                    <a:pt x="5644" y="665"/>
                    <a:pt x="5685" y="681"/>
                  </a:cubicBezTo>
                  <a:cubicBezTo>
                    <a:pt x="5867" y="711"/>
                    <a:pt x="5989" y="863"/>
                    <a:pt x="5958" y="1046"/>
                  </a:cubicBezTo>
                  <a:cubicBezTo>
                    <a:pt x="5897" y="1228"/>
                    <a:pt x="5806" y="1380"/>
                    <a:pt x="5654" y="1502"/>
                  </a:cubicBezTo>
                  <a:cubicBezTo>
                    <a:pt x="5422" y="1665"/>
                    <a:pt x="5136" y="1756"/>
                    <a:pt x="4837" y="1763"/>
                  </a:cubicBezTo>
                  <a:lnTo>
                    <a:pt x="4837" y="1763"/>
                  </a:lnTo>
                  <a:cubicBezTo>
                    <a:pt x="4879" y="1585"/>
                    <a:pt x="4932" y="1406"/>
                    <a:pt x="4986" y="1228"/>
                  </a:cubicBezTo>
                  <a:cubicBezTo>
                    <a:pt x="5016" y="1046"/>
                    <a:pt x="5107" y="924"/>
                    <a:pt x="5229" y="803"/>
                  </a:cubicBezTo>
                  <a:cubicBezTo>
                    <a:pt x="5318" y="714"/>
                    <a:pt x="5439" y="657"/>
                    <a:pt x="5558" y="657"/>
                  </a:cubicBezTo>
                  <a:close/>
                  <a:moveTo>
                    <a:pt x="459" y="2315"/>
                  </a:moveTo>
                  <a:cubicBezTo>
                    <a:pt x="488" y="2315"/>
                    <a:pt x="517" y="2317"/>
                    <a:pt x="548" y="2322"/>
                  </a:cubicBezTo>
                  <a:cubicBezTo>
                    <a:pt x="700" y="2353"/>
                    <a:pt x="852" y="2444"/>
                    <a:pt x="943" y="2566"/>
                  </a:cubicBezTo>
                  <a:cubicBezTo>
                    <a:pt x="1063" y="2686"/>
                    <a:pt x="1169" y="2807"/>
                    <a:pt x="1271" y="2927"/>
                  </a:cubicBezTo>
                  <a:lnTo>
                    <a:pt x="1271" y="2927"/>
                  </a:lnTo>
                  <a:cubicBezTo>
                    <a:pt x="1128" y="2979"/>
                    <a:pt x="977" y="3010"/>
                    <a:pt x="821" y="3022"/>
                  </a:cubicBezTo>
                  <a:cubicBezTo>
                    <a:pt x="776" y="3029"/>
                    <a:pt x="730" y="3033"/>
                    <a:pt x="685" y="3033"/>
                  </a:cubicBezTo>
                  <a:cubicBezTo>
                    <a:pt x="550" y="3033"/>
                    <a:pt x="419" y="2999"/>
                    <a:pt x="305" y="2930"/>
                  </a:cubicBezTo>
                  <a:cubicBezTo>
                    <a:pt x="153" y="2839"/>
                    <a:pt x="61" y="2687"/>
                    <a:pt x="122" y="2505"/>
                  </a:cubicBezTo>
                  <a:cubicBezTo>
                    <a:pt x="198" y="2378"/>
                    <a:pt x="316" y="2315"/>
                    <a:pt x="459" y="2315"/>
                  </a:cubicBezTo>
                  <a:close/>
                  <a:moveTo>
                    <a:pt x="3769" y="1"/>
                  </a:moveTo>
                  <a:cubicBezTo>
                    <a:pt x="3739" y="1"/>
                    <a:pt x="3709" y="5"/>
                    <a:pt x="3679" y="12"/>
                  </a:cubicBezTo>
                  <a:cubicBezTo>
                    <a:pt x="3435" y="73"/>
                    <a:pt x="3283" y="286"/>
                    <a:pt x="3283" y="529"/>
                  </a:cubicBezTo>
                  <a:cubicBezTo>
                    <a:pt x="3314" y="742"/>
                    <a:pt x="3375" y="955"/>
                    <a:pt x="3527" y="1137"/>
                  </a:cubicBezTo>
                  <a:cubicBezTo>
                    <a:pt x="3571" y="1204"/>
                    <a:pt x="3620" y="1266"/>
                    <a:pt x="3672" y="1323"/>
                  </a:cubicBezTo>
                  <a:lnTo>
                    <a:pt x="3672" y="1323"/>
                  </a:lnTo>
                  <a:cubicBezTo>
                    <a:pt x="3431" y="1567"/>
                    <a:pt x="3114" y="1730"/>
                    <a:pt x="2797" y="1775"/>
                  </a:cubicBezTo>
                  <a:cubicBezTo>
                    <a:pt x="2731" y="1784"/>
                    <a:pt x="2665" y="1788"/>
                    <a:pt x="2600" y="1788"/>
                  </a:cubicBezTo>
                  <a:cubicBezTo>
                    <a:pt x="2511" y="1788"/>
                    <a:pt x="2423" y="1780"/>
                    <a:pt x="2337" y="1765"/>
                  </a:cubicBezTo>
                  <a:lnTo>
                    <a:pt x="2337" y="1765"/>
                  </a:lnTo>
                  <a:cubicBezTo>
                    <a:pt x="2360" y="1658"/>
                    <a:pt x="2372" y="1550"/>
                    <a:pt x="2372" y="1441"/>
                  </a:cubicBezTo>
                  <a:cubicBezTo>
                    <a:pt x="2372" y="1228"/>
                    <a:pt x="2341" y="1015"/>
                    <a:pt x="2250" y="803"/>
                  </a:cubicBezTo>
                  <a:cubicBezTo>
                    <a:pt x="2220" y="711"/>
                    <a:pt x="2159" y="620"/>
                    <a:pt x="2068" y="529"/>
                  </a:cubicBezTo>
                  <a:cubicBezTo>
                    <a:pt x="2007" y="438"/>
                    <a:pt x="1885" y="377"/>
                    <a:pt x="1794" y="377"/>
                  </a:cubicBezTo>
                  <a:cubicBezTo>
                    <a:pt x="1761" y="369"/>
                    <a:pt x="1729" y="365"/>
                    <a:pt x="1696" y="365"/>
                  </a:cubicBezTo>
                  <a:cubicBezTo>
                    <a:pt x="1607" y="365"/>
                    <a:pt x="1518" y="393"/>
                    <a:pt x="1429" y="438"/>
                  </a:cubicBezTo>
                  <a:cubicBezTo>
                    <a:pt x="1338" y="529"/>
                    <a:pt x="1277" y="620"/>
                    <a:pt x="1277" y="742"/>
                  </a:cubicBezTo>
                  <a:cubicBezTo>
                    <a:pt x="1277" y="985"/>
                    <a:pt x="1338" y="1228"/>
                    <a:pt x="1520" y="1380"/>
                  </a:cubicBezTo>
                  <a:cubicBezTo>
                    <a:pt x="1727" y="1606"/>
                    <a:pt x="1981" y="1750"/>
                    <a:pt x="2259" y="1813"/>
                  </a:cubicBezTo>
                  <a:lnTo>
                    <a:pt x="2259" y="1813"/>
                  </a:lnTo>
                  <a:cubicBezTo>
                    <a:pt x="2192" y="2086"/>
                    <a:pt x="2053" y="2337"/>
                    <a:pt x="1855" y="2535"/>
                  </a:cubicBezTo>
                  <a:cubicBezTo>
                    <a:pt x="1703" y="2704"/>
                    <a:pt x="1523" y="2826"/>
                    <a:pt x="1325" y="2906"/>
                  </a:cubicBezTo>
                  <a:lnTo>
                    <a:pt x="1325" y="2906"/>
                  </a:lnTo>
                  <a:cubicBezTo>
                    <a:pt x="1220" y="2783"/>
                    <a:pt x="1112" y="2659"/>
                    <a:pt x="1004" y="2535"/>
                  </a:cubicBezTo>
                  <a:cubicBezTo>
                    <a:pt x="882" y="2383"/>
                    <a:pt x="730" y="2292"/>
                    <a:pt x="548" y="2262"/>
                  </a:cubicBezTo>
                  <a:cubicBezTo>
                    <a:pt x="521" y="2253"/>
                    <a:pt x="494" y="2249"/>
                    <a:pt x="468" y="2249"/>
                  </a:cubicBezTo>
                  <a:cubicBezTo>
                    <a:pt x="403" y="2249"/>
                    <a:pt x="339" y="2271"/>
                    <a:pt x="274" y="2292"/>
                  </a:cubicBezTo>
                  <a:cubicBezTo>
                    <a:pt x="183" y="2322"/>
                    <a:pt x="122" y="2383"/>
                    <a:pt x="61" y="2474"/>
                  </a:cubicBezTo>
                  <a:cubicBezTo>
                    <a:pt x="1" y="2657"/>
                    <a:pt x="92" y="2870"/>
                    <a:pt x="274" y="2991"/>
                  </a:cubicBezTo>
                  <a:cubicBezTo>
                    <a:pt x="388" y="3060"/>
                    <a:pt x="536" y="3094"/>
                    <a:pt x="680" y="3094"/>
                  </a:cubicBezTo>
                  <a:cubicBezTo>
                    <a:pt x="728" y="3094"/>
                    <a:pt x="776" y="3090"/>
                    <a:pt x="821" y="3082"/>
                  </a:cubicBezTo>
                  <a:cubicBezTo>
                    <a:pt x="986" y="3070"/>
                    <a:pt x="1151" y="3031"/>
                    <a:pt x="1306" y="2970"/>
                  </a:cubicBezTo>
                  <a:lnTo>
                    <a:pt x="1306" y="2970"/>
                  </a:lnTo>
                  <a:cubicBezTo>
                    <a:pt x="1397" y="3078"/>
                    <a:pt x="1486" y="3187"/>
                    <a:pt x="1581" y="3295"/>
                  </a:cubicBezTo>
                  <a:cubicBezTo>
                    <a:pt x="2341" y="4237"/>
                    <a:pt x="2919" y="5028"/>
                    <a:pt x="3344" y="5575"/>
                  </a:cubicBezTo>
                  <a:cubicBezTo>
                    <a:pt x="3527" y="5848"/>
                    <a:pt x="3679" y="6061"/>
                    <a:pt x="3800" y="6213"/>
                  </a:cubicBezTo>
                  <a:cubicBezTo>
                    <a:pt x="3709" y="6061"/>
                    <a:pt x="3557" y="5848"/>
                    <a:pt x="3344" y="5544"/>
                  </a:cubicBezTo>
                  <a:cubicBezTo>
                    <a:pt x="2949" y="4997"/>
                    <a:pt x="2372" y="4207"/>
                    <a:pt x="1612" y="3265"/>
                  </a:cubicBezTo>
                  <a:cubicBezTo>
                    <a:pt x="1532" y="3159"/>
                    <a:pt x="1448" y="3054"/>
                    <a:pt x="1359" y="2948"/>
                  </a:cubicBezTo>
                  <a:lnTo>
                    <a:pt x="1359" y="2948"/>
                  </a:lnTo>
                  <a:cubicBezTo>
                    <a:pt x="1557" y="2863"/>
                    <a:pt x="1739" y="2743"/>
                    <a:pt x="1885" y="2596"/>
                  </a:cubicBezTo>
                  <a:cubicBezTo>
                    <a:pt x="2097" y="2384"/>
                    <a:pt x="2249" y="2114"/>
                    <a:pt x="2323" y="1826"/>
                  </a:cubicBezTo>
                  <a:lnTo>
                    <a:pt x="2323" y="1826"/>
                  </a:lnTo>
                  <a:cubicBezTo>
                    <a:pt x="2410" y="1841"/>
                    <a:pt x="2500" y="1849"/>
                    <a:pt x="2591" y="1849"/>
                  </a:cubicBezTo>
                  <a:cubicBezTo>
                    <a:pt x="2659" y="1849"/>
                    <a:pt x="2728" y="1845"/>
                    <a:pt x="2797" y="1836"/>
                  </a:cubicBezTo>
                  <a:cubicBezTo>
                    <a:pt x="3155" y="1769"/>
                    <a:pt x="3463" y="1603"/>
                    <a:pt x="3710" y="1363"/>
                  </a:cubicBezTo>
                  <a:lnTo>
                    <a:pt x="3710" y="1363"/>
                  </a:lnTo>
                  <a:cubicBezTo>
                    <a:pt x="3994" y="1652"/>
                    <a:pt x="4372" y="1805"/>
                    <a:pt x="4757" y="1813"/>
                  </a:cubicBezTo>
                  <a:lnTo>
                    <a:pt x="4757" y="1813"/>
                  </a:lnTo>
                  <a:cubicBezTo>
                    <a:pt x="4737" y="1914"/>
                    <a:pt x="4722" y="2013"/>
                    <a:pt x="4712" y="2110"/>
                  </a:cubicBezTo>
                  <a:cubicBezTo>
                    <a:pt x="4651" y="2657"/>
                    <a:pt x="4651" y="3204"/>
                    <a:pt x="4712" y="3751"/>
                  </a:cubicBezTo>
                  <a:cubicBezTo>
                    <a:pt x="4742" y="4237"/>
                    <a:pt x="4803" y="4663"/>
                    <a:pt x="4864" y="4997"/>
                  </a:cubicBezTo>
                  <a:cubicBezTo>
                    <a:pt x="4894" y="5332"/>
                    <a:pt x="4955" y="5575"/>
                    <a:pt x="4986" y="5757"/>
                  </a:cubicBezTo>
                  <a:cubicBezTo>
                    <a:pt x="5016" y="5848"/>
                    <a:pt x="5016" y="5909"/>
                    <a:pt x="5016" y="5970"/>
                  </a:cubicBezTo>
                  <a:lnTo>
                    <a:pt x="5016" y="6031"/>
                  </a:lnTo>
                  <a:lnTo>
                    <a:pt x="5046" y="5970"/>
                  </a:lnTo>
                  <a:lnTo>
                    <a:pt x="5016" y="5788"/>
                  </a:lnTo>
                  <a:cubicBezTo>
                    <a:pt x="4986" y="5605"/>
                    <a:pt x="4925" y="5362"/>
                    <a:pt x="4894" y="5028"/>
                  </a:cubicBezTo>
                  <a:cubicBezTo>
                    <a:pt x="4834" y="4663"/>
                    <a:pt x="4773" y="4268"/>
                    <a:pt x="4742" y="3781"/>
                  </a:cubicBezTo>
                  <a:cubicBezTo>
                    <a:pt x="4712" y="3234"/>
                    <a:pt x="4712" y="2687"/>
                    <a:pt x="4773" y="2140"/>
                  </a:cubicBezTo>
                  <a:cubicBezTo>
                    <a:pt x="4784" y="2031"/>
                    <a:pt x="4802" y="1922"/>
                    <a:pt x="4826" y="1813"/>
                  </a:cubicBezTo>
                  <a:lnTo>
                    <a:pt x="4826" y="1813"/>
                  </a:lnTo>
                  <a:cubicBezTo>
                    <a:pt x="5124" y="1806"/>
                    <a:pt x="5423" y="1714"/>
                    <a:pt x="5685" y="1532"/>
                  </a:cubicBezTo>
                  <a:cubicBezTo>
                    <a:pt x="5837" y="1411"/>
                    <a:pt x="5958" y="1228"/>
                    <a:pt x="5989" y="1046"/>
                  </a:cubicBezTo>
                  <a:cubicBezTo>
                    <a:pt x="6019" y="924"/>
                    <a:pt x="5989" y="833"/>
                    <a:pt x="5928" y="742"/>
                  </a:cubicBezTo>
                  <a:cubicBezTo>
                    <a:pt x="5867" y="681"/>
                    <a:pt x="5776" y="620"/>
                    <a:pt x="5685" y="590"/>
                  </a:cubicBezTo>
                  <a:cubicBezTo>
                    <a:pt x="5644" y="583"/>
                    <a:pt x="5603" y="579"/>
                    <a:pt x="5562" y="579"/>
                  </a:cubicBezTo>
                  <a:cubicBezTo>
                    <a:pt x="5422" y="579"/>
                    <a:pt x="5286" y="624"/>
                    <a:pt x="5168" y="742"/>
                  </a:cubicBezTo>
                  <a:cubicBezTo>
                    <a:pt x="5046" y="863"/>
                    <a:pt x="4955" y="1015"/>
                    <a:pt x="4925" y="1167"/>
                  </a:cubicBezTo>
                  <a:cubicBezTo>
                    <a:pt x="4867" y="1359"/>
                    <a:pt x="4810" y="1563"/>
                    <a:pt x="4768" y="1763"/>
                  </a:cubicBezTo>
                  <a:lnTo>
                    <a:pt x="4768" y="1763"/>
                  </a:lnTo>
                  <a:cubicBezTo>
                    <a:pt x="4699" y="1762"/>
                    <a:pt x="4629" y="1756"/>
                    <a:pt x="4560" y="1745"/>
                  </a:cubicBezTo>
                  <a:cubicBezTo>
                    <a:pt x="4254" y="1698"/>
                    <a:pt x="3967" y="1542"/>
                    <a:pt x="3754" y="1319"/>
                  </a:cubicBezTo>
                  <a:lnTo>
                    <a:pt x="3754" y="1319"/>
                  </a:lnTo>
                  <a:cubicBezTo>
                    <a:pt x="3826" y="1244"/>
                    <a:pt x="3892" y="1163"/>
                    <a:pt x="3952" y="1076"/>
                  </a:cubicBezTo>
                  <a:cubicBezTo>
                    <a:pt x="4074" y="894"/>
                    <a:pt x="4134" y="651"/>
                    <a:pt x="4134" y="438"/>
                  </a:cubicBezTo>
                  <a:cubicBezTo>
                    <a:pt x="4134" y="316"/>
                    <a:pt x="4074" y="195"/>
                    <a:pt x="4013" y="104"/>
                  </a:cubicBezTo>
                  <a:cubicBezTo>
                    <a:pt x="3945" y="35"/>
                    <a:pt x="3859" y="1"/>
                    <a:pt x="3769" y="1"/>
                  </a:cubicBezTo>
                  <a:close/>
                  <a:moveTo>
                    <a:pt x="3922" y="6365"/>
                  </a:moveTo>
                  <a:cubicBezTo>
                    <a:pt x="3922" y="6380"/>
                    <a:pt x="3929" y="6388"/>
                    <a:pt x="3937" y="6395"/>
                  </a:cubicBezTo>
                  <a:lnTo>
                    <a:pt x="3922" y="6365"/>
                  </a:lnTo>
                  <a:close/>
                  <a:moveTo>
                    <a:pt x="3937" y="6395"/>
                  </a:moveTo>
                  <a:lnTo>
                    <a:pt x="3952" y="6426"/>
                  </a:lnTo>
                  <a:cubicBezTo>
                    <a:pt x="3952" y="6411"/>
                    <a:pt x="3945" y="6403"/>
                    <a:pt x="3937" y="6395"/>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6"/>
            <p:cNvSpPr/>
            <p:nvPr/>
          </p:nvSpPr>
          <p:spPr>
            <a:xfrm>
              <a:off x="1165175" y="3849750"/>
              <a:ext cx="118575" cy="46675"/>
            </a:xfrm>
            <a:custGeom>
              <a:rect b="b" l="l" r="r" t="t"/>
              <a:pathLst>
                <a:path extrusionOk="0" h="1867" w="4743">
                  <a:moveTo>
                    <a:pt x="4377" y="0"/>
                  </a:moveTo>
                  <a:cubicBezTo>
                    <a:pt x="4357" y="0"/>
                    <a:pt x="4337" y="2"/>
                    <a:pt x="4317" y="6"/>
                  </a:cubicBezTo>
                  <a:lnTo>
                    <a:pt x="274" y="1283"/>
                  </a:lnTo>
                  <a:cubicBezTo>
                    <a:pt x="92" y="1313"/>
                    <a:pt x="1" y="1496"/>
                    <a:pt x="62" y="1647"/>
                  </a:cubicBezTo>
                  <a:cubicBezTo>
                    <a:pt x="114" y="1780"/>
                    <a:pt x="237" y="1866"/>
                    <a:pt x="368" y="1866"/>
                  </a:cubicBezTo>
                  <a:cubicBezTo>
                    <a:pt x="387" y="1866"/>
                    <a:pt x="407" y="1864"/>
                    <a:pt x="426" y="1860"/>
                  </a:cubicBezTo>
                  <a:lnTo>
                    <a:pt x="4469" y="614"/>
                  </a:lnTo>
                  <a:cubicBezTo>
                    <a:pt x="4651" y="553"/>
                    <a:pt x="4742" y="371"/>
                    <a:pt x="4682" y="219"/>
                  </a:cubicBezTo>
                  <a:cubicBezTo>
                    <a:pt x="4655" y="87"/>
                    <a:pt x="4514" y="0"/>
                    <a:pt x="43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66"/>
            <p:cNvSpPr/>
            <p:nvPr/>
          </p:nvSpPr>
          <p:spPr>
            <a:xfrm>
              <a:off x="1168625" y="3870775"/>
              <a:ext cx="124125" cy="69850"/>
            </a:xfrm>
            <a:custGeom>
              <a:rect b="b" l="l" r="r" t="t"/>
              <a:pathLst>
                <a:path extrusionOk="0" h="2794" w="4965">
                  <a:moveTo>
                    <a:pt x="4523" y="0"/>
                  </a:moveTo>
                  <a:cubicBezTo>
                    <a:pt x="4492" y="0"/>
                    <a:pt x="4458" y="5"/>
                    <a:pt x="4422" y="16"/>
                  </a:cubicBezTo>
                  <a:lnTo>
                    <a:pt x="410" y="1293"/>
                  </a:lnTo>
                  <a:cubicBezTo>
                    <a:pt x="0" y="1375"/>
                    <a:pt x="130" y="1923"/>
                    <a:pt x="470" y="1923"/>
                  </a:cubicBezTo>
                  <a:cubicBezTo>
                    <a:pt x="508" y="1923"/>
                    <a:pt x="549" y="1916"/>
                    <a:pt x="592" y="1901"/>
                  </a:cubicBezTo>
                  <a:lnTo>
                    <a:pt x="1018" y="1749"/>
                  </a:lnTo>
                  <a:lnTo>
                    <a:pt x="1960" y="2691"/>
                  </a:lnTo>
                  <a:cubicBezTo>
                    <a:pt x="2028" y="2759"/>
                    <a:pt x="2131" y="2794"/>
                    <a:pt x="2242" y="2794"/>
                  </a:cubicBezTo>
                  <a:cubicBezTo>
                    <a:pt x="2279" y="2794"/>
                    <a:pt x="2317" y="2790"/>
                    <a:pt x="2355" y="2782"/>
                  </a:cubicBezTo>
                  <a:lnTo>
                    <a:pt x="3814" y="2326"/>
                  </a:lnTo>
                  <a:cubicBezTo>
                    <a:pt x="3966" y="2265"/>
                    <a:pt x="4057" y="2144"/>
                    <a:pt x="4088" y="2022"/>
                  </a:cubicBezTo>
                  <a:lnTo>
                    <a:pt x="4301" y="715"/>
                  </a:lnTo>
                  <a:lnTo>
                    <a:pt x="4604" y="624"/>
                  </a:lnTo>
                  <a:cubicBezTo>
                    <a:pt x="4964" y="513"/>
                    <a:pt x="4845" y="0"/>
                    <a:pt x="45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66"/>
            <p:cNvSpPr/>
            <p:nvPr/>
          </p:nvSpPr>
          <p:spPr>
            <a:xfrm>
              <a:off x="1042075" y="3604150"/>
              <a:ext cx="65375" cy="174475"/>
            </a:xfrm>
            <a:custGeom>
              <a:rect b="b" l="l" r="r" t="t"/>
              <a:pathLst>
                <a:path extrusionOk="0" h="6979" w="2615">
                  <a:moveTo>
                    <a:pt x="2541" y="0"/>
                  </a:moveTo>
                  <a:cubicBezTo>
                    <a:pt x="2484" y="0"/>
                    <a:pt x="2383" y="29"/>
                    <a:pt x="2250" y="73"/>
                  </a:cubicBezTo>
                  <a:cubicBezTo>
                    <a:pt x="1946" y="195"/>
                    <a:pt x="1703" y="377"/>
                    <a:pt x="1490" y="590"/>
                  </a:cubicBezTo>
                  <a:cubicBezTo>
                    <a:pt x="1125" y="894"/>
                    <a:pt x="852" y="1228"/>
                    <a:pt x="639" y="1623"/>
                  </a:cubicBezTo>
                  <a:lnTo>
                    <a:pt x="92" y="3204"/>
                  </a:lnTo>
                  <a:cubicBezTo>
                    <a:pt x="1" y="3781"/>
                    <a:pt x="31" y="4329"/>
                    <a:pt x="183" y="4876"/>
                  </a:cubicBezTo>
                  <a:cubicBezTo>
                    <a:pt x="305" y="5332"/>
                    <a:pt x="487" y="5757"/>
                    <a:pt x="730" y="6122"/>
                  </a:cubicBezTo>
                  <a:cubicBezTo>
                    <a:pt x="882" y="6365"/>
                    <a:pt x="1095" y="6608"/>
                    <a:pt x="1308" y="6791"/>
                  </a:cubicBezTo>
                  <a:cubicBezTo>
                    <a:pt x="1440" y="6901"/>
                    <a:pt x="1508" y="6979"/>
                    <a:pt x="1570" y="6979"/>
                  </a:cubicBezTo>
                  <a:cubicBezTo>
                    <a:pt x="1594" y="6979"/>
                    <a:pt x="1617" y="6968"/>
                    <a:pt x="1642" y="6943"/>
                  </a:cubicBezTo>
                  <a:cubicBezTo>
                    <a:pt x="1703" y="6882"/>
                    <a:pt x="1429" y="6517"/>
                    <a:pt x="1156" y="5879"/>
                  </a:cubicBezTo>
                  <a:cubicBezTo>
                    <a:pt x="365" y="4237"/>
                    <a:pt x="639" y="2292"/>
                    <a:pt x="1824" y="924"/>
                  </a:cubicBezTo>
                  <a:cubicBezTo>
                    <a:pt x="2280" y="377"/>
                    <a:pt x="2615" y="73"/>
                    <a:pt x="2584" y="12"/>
                  </a:cubicBezTo>
                  <a:cubicBezTo>
                    <a:pt x="2576" y="4"/>
                    <a:pt x="2561" y="0"/>
                    <a:pt x="25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66"/>
            <p:cNvSpPr/>
            <p:nvPr/>
          </p:nvSpPr>
          <p:spPr>
            <a:xfrm>
              <a:off x="1120350" y="3582675"/>
              <a:ext cx="34975" cy="19550"/>
            </a:xfrm>
            <a:custGeom>
              <a:rect b="b" l="l" r="r" t="t"/>
              <a:pathLst>
                <a:path extrusionOk="0" h="782" w="1399">
                  <a:moveTo>
                    <a:pt x="929" y="0"/>
                  </a:moveTo>
                  <a:cubicBezTo>
                    <a:pt x="822" y="0"/>
                    <a:pt x="715" y="15"/>
                    <a:pt x="608" y="51"/>
                  </a:cubicBezTo>
                  <a:cubicBezTo>
                    <a:pt x="426" y="111"/>
                    <a:pt x="274" y="203"/>
                    <a:pt x="122" y="324"/>
                  </a:cubicBezTo>
                  <a:cubicBezTo>
                    <a:pt x="61" y="446"/>
                    <a:pt x="0" y="567"/>
                    <a:pt x="61" y="659"/>
                  </a:cubicBezTo>
                  <a:cubicBezTo>
                    <a:pt x="95" y="744"/>
                    <a:pt x="217" y="782"/>
                    <a:pt x="381" y="782"/>
                  </a:cubicBezTo>
                  <a:cubicBezTo>
                    <a:pt x="508" y="782"/>
                    <a:pt x="662" y="759"/>
                    <a:pt x="821" y="719"/>
                  </a:cubicBezTo>
                  <a:lnTo>
                    <a:pt x="1399" y="233"/>
                  </a:lnTo>
                  <a:cubicBezTo>
                    <a:pt x="1399" y="142"/>
                    <a:pt x="1307" y="51"/>
                    <a:pt x="1155" y="20"/>
                  </a:cubicBezTo>
                  <a:cubicBezTo>
                    <a:pt x="1080" y="8"/>
                    <a:pt x="1004" y="0"/>
                    <a:pt x="9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66"/>
            <p:cNvSpPr/>
            <p:nvPr/>
          </p:nvSpPr>
          <p:spPr>
            <a:xfrm>
              <a:off x="1222175" y="3922650"/>
              <a:ext cx="47900" cy="17700"/>
            </a:xfrm>
            <a:custGeom>
              <a:rect b="b" l="l" r="r" t="t"/>
              <a:pathLst>
                <a:path extrusionOk="0" h="708" w="1916">
                  <a:moveTo>
                    <a:pt x="1447" y="0"/>
                  </a:moveTo>
                  <a:cubicBezTo>
                    <a:pt x="1249" y="0"/>
                    <a:pt x="1050" y="50"/>
                    <a:pt x="852" y="99"/>
                  </a:cubicBezTo>
                  <a:cubicBezTo>
                    <a:pt x="608" y="190"/>
                    <a:pt x="396" y="312"/>
                    <a:pt x="213" y="494"/>
                  </a:cubicBezTo>
                  <a:cubicBezTo>
                    <a:pt x="122" y="555"/>
                    <a:pt x="61" y="616"/>
                    <a:pt x="0" y="707"/>
                  </a:cubicBezTo>
                  <a:cubicBezTo>
                    <a:pt x="0" y="707"/>
                    <a:pt x="92" y="646"/>
                    <a:pt x="244" y="525"/>
                  </a:cubicBezTo>
                  <a:cubicBezTo>
                    <a:pt x="426" y="373"/>
                    <a:pt x="639" y="282"/>
                    <a:pt x="882" y="190"/>
                  </a:cubicBezTo>
                  <a:cubicBezTo>
                    <a:pt x="1125" y="99"/>
                    <a:pt x="1338" y="69"/>
                    <a:pt x="1581" y="69"/>
                  </a:cubicBezTo>
                  <a:lnTo>
                    <a:pt x="1915" y="69"/>
                  </a:lnTo>
                  <a:cubicBezTo>
                    <a:pt x="1794" y="38"/>
                    <a:pt x="1703" y="8"/>
                    <a:pt x="1581" y="8"/>
                  </a:cubicBezTo>
                  <a:cubicBezTo>
                    <a:pt x="1536" y="3"/>
                    <a:pt x="1492" y="0"/>
                    <a:pt x="144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66"/>
            <p:cNvSpPr/>
            <p:nvPr/>
          </p:nvSpPr>
          <p:spPr>
            <a:xfrm>
              <a:off x="1194825" y="3889325"/>
              <a:ext cx="82075" cy="25250"/>
            </a:xfrm>
            <a:custGeom>
              <a:rect b="b" l="l" r="r" t="t"/>
              <a:pathLst>
                <a:path extrusionOk="0" h="1010" w="3283">
                  <a:moveTo>
                    <a:pt x="3274" y="1"/>
                  </a:moveTo>
                  <a:cubicBezTo>
                    <a:pt x="3189" y="1"/>
                    <a:pt x="2495" y="204"/>
                    <a:pt x="1642" y="460"/>
                  </a:cubicBezTo>
                  <a:cubicBezTo>
                    <a:pt x="730" y="764"/>
                    <a:pt x="0" y="976"/>
                    <a:pt x="0" y="1007"/>
                  </a:cubicBezTo>
                  <a:cubicBezTo>
                    <a:pt x="2" y="1009"/>
                    <a:pt x="7" y="1010"/>
                    <a:pt x="14" y="1010"/>
                  </a:cubicBezTo>
                  <a:cubicBezTo>
                    <a:pt x="124" y="1010"/>
                    <a:pt x="816" y="805"/>
                    <a:pt x="1642" y="520"/>
                  </a:cubicBezTo>
                  <a:cubicBezTo>
                    <a:pt x="2553" y="247"/>
                    <a:pt x="3283" y="4"/>
                    <a:pt x="3283" y="4"/>
                  </a:cubicBezTo>
                  <a:cubicBezTo>
                    <a:pt x="3283" y="2"/>
                    <a:pt x="3280" y="1"/>
                    <a:pt x="32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66"/>
            <p:cNvSpPr/>
            <p:nvPr/>
          </p:nvSpPr>
          <p:spPr>
            <a:xfrm>
              <a:off x="1206225" y="3903075"/>
              <a:ext cx="67650" cy="22075"/>
            </a:xfrm>
            <a:custGeom>
              <a:rect b="b" l="l" r="r" t="t"/>
              <a:pathLst>
                <a:path extrusionOk="0" h="883" w="2706">
                  <a:moveTo>
                    <a:pt x="2705" y="1"/>
                  </a:moveTo>
                  <a:lnTo>
                    <a:pt x="2705" y="1"/>
                  </a:lnTo>
                  <a:cubicBezTo>
                    <a:pt x="2584" y="31"/>
                    <a:pt x="2432" y="62"/>
                    <a:pt x="2310" y="122"/>
                  </a:cubicBezTo>
                  <a:lnTo>
                    <a:pt x="1338" y="426"/>
                  </a:lnTo>
                  <a:lnTo>
                    <a:pt x="395" y="761"/>
                  </a:lnTo>
                  <a:cubicBezTo>
                    <a:pt x="243" y="791"/>
                    <a:pt x="122" y="821"/>
                    <a:pt x="0" y="882"/>
                  </a:cubicBezTo>
                  <a:cubicBezTo>
                    <a:pt x="152" y="882"/>
                    <a:pt x="274" y="821"/>
                    <a:pt x="426" y="791"/>
                  </a:cubicBezTo>
                  <a:cubicBezTo>
                    <a:pt x="669" y="730"/>
                    <a:pt x="1003" y="609"/>
                    <a:pt x="1368" y="487"/>
                  </a:cubicBezTo>
                  <a:cubicBezTo>
                    <a:pt x="1763" y="366"/>
                    <a:pt x="2097" y="244"/>
                    <a:pt x="2341" y="153"/>
                  </a:cubicBezTo>
                  <a:cubicBezTo>
                    <a:pt x="2462" y="122"/>
                    <a:pt x="2584" y="62"/>
                    <a:pt x="270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66"/>
            <p:cNvSpPr/>
            <p:nvPr/>
          </p:nvSpPr>
          <p:spPr>
            <a:xfrm>
              <a:off x="3222200" y="2966275"/>
              <a:ext cx="1224225" cy="922125"/>
            </a:xfrm>
            <a:custGeom>
              <a:rect b="b" l="l" r="r" t="t"/>
              <a:pathLst>
                <a:path extrusionOk="0" h="36885" w="48969">
                  <a:moveTo>
                    <a:pt x="36092" y="0"/>
                  </a:moveTo>
                  <a:cubicBezTo>
                    <a:pt x="33013" y="0"/>
                    <a:pt x="29926" y="1212"/>
                    <a:pt x="27935" y="3582"/>
                  </a:cubicBezTo>
                  <a:cubicBezTo>
                    <a:pt x="26506" y="5284"/>
                    <a:pt x="25503" y="7533"/>
                    <a:pt x="23527" y="8597"/>
                  </a:cubicBezTo>
                  <a:cubicBezTo>
                    <a:pt x="22651" y="9053"/>
                    <a:pt x="21719" y="9210"/>
                    <a:pt x="20754" y="9210"/>
                  </a:cubicBezTo>
                  <a:cubicBezTo>
                    <a:pt x="18591" y="9210"/>
                    <a:pt x="16263" y="8419"/>
                    <a:pt x="14023" y="8419"/>
                  </a:cubicBezTo>
                  <a:cubicBezTo>
                    <a:pt x="13796" y="8419"/>
                    <a:pt x="13570" y="8427"/>
                    <a:pt x="13345" y="8445"/>
                  </a:cubicBezTo>
                  <a:cubicBezTo>
                    <a:pt x="9302" y="8810"/>
                    <a:pt x="6019" y="12883"/>
                    <a:pt x="6506" y="16895"/>
                  </a:cubicBezTo>
                  <a:cubicBezTo>
                    <a:pt x="6718" y="18719"/>
                    <a:pt x="7600" y="20634"/>
                    <a:pt x="6749" y="22245"/>
                  </a:cubicBezTo>
                  <a:cubicBezTo>
                    <a:pt x="5655" y="24312"/>
                    <a:pt x="2524" y="24372"/>
                    <a:pt x="1186" y="26287"/>
                  </a:cubicBezTo>
                  <a:cubicBezTo>
                    <a:pt x="1" y="28020"/>
                    <a:pt x="943" y="30573"/>
                    <a:pt x="2676" y="31758"/>
                  </a:cubicBezTo>
                  <a:cubicBezTo>
                    <a:pt x="4147" y="32765"/>
                    <a:pt x="5970" y="33027"/>
                    <a:pt x="7771" y="33027"/>
                  </a:cubicBezTo>
                  <a:cubicBezTo>
                    <a:pt x="8090" y="33027"/>
                    <a:pt x="8409" y="33018"/>
                    <a:pt x="8724" y="33005"/>
                  </a:cubicBezTo>
                  <a:cubicBezTo>
                    <a:pt x="9929" y="32952"/>
                    <a:pt x="11143" y="32840"/>
                    <a:pt x="12344" y="32840"/>
                  </a:cubicBezTo>
                  <a:cubicBezTo>
                    <a:pt x="13235" y="32840"/>
                    <a:pt x="14119" y="32902"/>
                    <a:pt x="14986" y="33096"/>
                  </a:cubicBezTo>
                  <a:cubicBezTo>
                    <a:pt x="17235" y="33582"/>
                    <a:pt x="19181" y="34980"/>
                    <a:pt x="21339" y="35831"/>
                  </a:cubicBezTo>
                  <a:cubicBezTo>
                    <a:pt x="23138" y="36555"/>
                    <a:pt x="25049" y="36884"/>
                    <a:pt x="26978" y="36884"/>
                  </a:cubicBezTo>
                  <a:cubicBezTo>
                    <a:pt x="30556" y="36884"/>
                    <a:pt x="34196" y="35753"/>
                    <a:pt x="37296" y="33917"/>
                  </a:cubicBezTo>
                  <a:cubicBezTo>
                    <a:pt x="42038" y="31090"/>
                    <a:pt x="45746" y="26743"/>
                    <a:pt x="48968" y="22214"/>
                  </a:cubicBezTo>
                  <a:lnTo>
                    <a:pt x="43224" y="2639"/>
                  </a:lnTo>
                  <a:cubicBezTo>
                    <a:pt x="41300" y="869"/>
                    <a:pt x="38699" y="0"/>
                    <a:pt x="3609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66"/>
            <p:cNvSpPr/>
            <p:nvPr/>
          </p:nvSpPr>
          <p:spPr>
            <a:xfrm>
              <a:off x="3222200" y="2966275"/>
              <a:ext cx="1224225" cy="922125"/>
            </a:xfrm>
            <a:custGeom>
              <a:rect b="b" l="l" r="r" t="t"/>
              <a:pathLst>
                <a:path extrusionOk="0" h="36885" w="48969">
                  <a:moveTo>
                    <a:pt x="36092" y="0"/>
                  </a:moveTo>
                  <a:cubicBezTo>
                    <a:pt x="33013" y="0"/>
                    <a:pt x="29926" y="1212"/>
                    <a:pt x="27935" y="3582"/>
                  </a:cubicBezTo>
                  <a:cubicBezTo>
                    <a:pt x="26506" y="5284"/>
                    <a:pt x="25503" y="7533"/>
                    <a:pt x="23527" y="8597"/>
                  </a:cubicBezTo>
                  <a:cubicBezTo>
                    <a:pt x="22651" y="9053"/>
                    <a:pt x="21719" y="9210"/>
                    <a:pt x="20754" y="9210"/>
                  </a:cubicBezTo>
                  <a:cubicBezTo>
                    <a:pt x="18591" y="9210"/>
                    <a:pt x="16263" y="8419"/>
                    <a:pt x="14023" y="8419"/>
                  </a:cubicBezTo>
                  <a:cubicBezTo>
                    <a:pt x="13796" y="8419"/>
                    <a:pt x="13570" y="8427"/>
                    <a:pt x="13345" y="8445"/>
                  </a:cubicBezTo>
                  <a:cubicBezTo>
                    <a:pt x="9302" y="8810"/>
                    <a:pt x="6019" y="12883"/>
                    <a:pt x="6506" y="16895"/>
                  </a:cubicBezTo>
                  <a:cubicBezTo>
                    <a:pt x="6718" y="18719"/>
                    <a:pt x="7600" y="20634"/>
                    <a:pt x="6749" y="22245"/>
                  </a:cubicBezTo>
                  <a:cubicBezTo>
                    <a:pt x="5655" y="24312"/>
                    <a:pt x="2524" y="24372"/>
                    <a:pt x="1186" y="26287"/>
                  </a:cubicBezTo>
                  <a:cubicBezTo>
                    <a:pt x="1" y="28020"/>
                    <a:pt x="943" y="30573"/>
                    <a:pt x="2676" y="31758"/>
                  </a:cubicBezTo>
                  <a:cubicBezTo>
                    <a:pt x="4147" y="32765"/>
                    <a:pt x="5970" y="33027"/>
                    <a:pt x="7771" y="33027"/>
                  </a:cubicBezTo>
                  <a:cubicBezTo>
                    <a:pt x="8090" y="33027"/>
                    <a:pt x="8409" y="33018"/>
                    <a:pt x="8724" y="33005"/>
                  </a:cubicBezTo>
                  <a:cubicBezTo>
                    <a:pt x="9929" y="32952"/>
                    <a:pt x="11143" y="32840"/>
                    <a:pt x="12344" y="32840"/>
                  </a:cubicBezTo>
                  <a:cubicBezTo>
                    <a:pt x="13235" y="32840"/>
                    <a:pt x="14119" y="32902"/>
                    <a:pt x="14986" y="33096"/>
                  </a:cubicBezTo>
                  <a:cubicBezTo>
                    <a:pt x="17235" y="33582"/>
                    <a:pt x="19181" y="34980"/>
                    <a:pt x="21339" y="35831"/>
                  </a:cubicBezTo>
                  <a:cubicBezTo>
                    <a:pt x="23138" y="36555"/>
                    <a:pt x="25049" y="36884"/>
                    <a:pt x="26978" y="36884"/>
                  </a:cubicBezTo>
                  <a:cubicBezTo>
                    <a:pt x="30556" y="36884"/>
                    <a:pt x="34196" y="35753"/>
                    <a:pt x="37296" y="33917"/>
                  </a:cubicBezTo>
                  <a:cubicBezTo>
                    <a:pt x="42038" y="31090"/>
                    <a:pt x="45746" y="26743"/>
                    <a:pt x="48968" y="22214"/>
                  </a:cubicBezTo>
                  <a:lnTo>
                    <a:pt x="43224" y="2639"/>
                  </a:lnTo>
                  <a:cubicBezTo>
                    <a:pt x="41300" y="869"/>
                    <a:pt x="38699" y="0"/>
                    <a:pt x="360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66"/>
            <p:cNvSpPr/>
            <p:nvPr/>
          </p:nvSpPr>
          <p:spPr>
            <a:xfrm>
              <a:off x="3571750" y="3108175"/>
              <a:ext cx="769050" cy="548450"/>
            </a:xfrm>
            <a:custGeom>
              <a:rect b="b" l="l" r="r" t="t"/>
              <a:pathLst>
                <a:path extrusionOk="0" h="21938" w="30762">
                  <a:moveTo>
                    <a:pt x="22407" y="0"/>
                  </a:moveTo>
                  <a:cubicBezTo>
                    <a:pt x="19806" y="0"/>
                    <a:pt x="17193" y="1078"/>
                    <a:pt x="15624" y="3164"/>
                  </a:cubicBezTo>
                  <a:cubicBezTo>
                    <a:pt x="13861" y="5505"/>
                    <a:pt x="12858" y="9031"/>
                    <a:pt x="9971" y="9426"/>
                  </a:cubicBezTo>
                  <a:cubicBezTo>
                    <a:pt x="9806" y="9449"/>
                    <a:pt x="9643" y="9459"/>
                    <a:pt x="9480" y="9459"/>
                  </a:cubicBezTo>
                  <a:cubicBezTo>
                    <a:pt x="7805" y="9459"/>
                    <a:pt x="6186" y="8351"/>
                    <a:pt x="4484" y="8351"/>
                  </a:cubicBezTo>
                  <a:cubicBezTo>
                    <a:pt x="4388" y="8351"/>
                    <a:pt x="4292" y="8354"/>
                    <a:pt x="4196" y="8362"/>
                  </a:cubicBezTo>
                  <a:cubicBezTo>
                    <a:pt x="1582" y="8575"/>
                    <a:pt x="1" y="11766"/>
                    <a:pt x="670" y="14319"/>
                  </a:cubicBezTo>
                  <a:cubicBezTo>
                    <a:pt x="1338" y="16842"/>
                    <a:pt x="3588" y="18666"/>
                    <a:pt x="5928" y="19851"/>
                  </a:cubicBezTo>
                  <a:cubicBezTo>
                    <a:pt x="8700" y="21263"/>
                    <a:pt x="11787" y="21937"/>
                    <a:pt x="14885" y="21937"/>
                  </a:cubicBezTo>
                  <a:cubicBezTo>
                    <a:pt x="20860" y="21937"/>
                    <a:pt x="26878" y="19430"/>
                    <a:pt x="30761" y="14866"/>
                  </a:cubicBezTo>
                  <a:lnTo>
                    <a:pt x="28208" y="2222"/>
                  </a:lnTo>
                  <a:cubicBezTo>
                    <a:pt x="26673" y="728"/>
                    <a:pt x="24544" y="0"/>
                    <a:pt x="2240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66"/>
            <p:cNvSpPr/>
            <p:nvPr/>
          </p:nvSpPr>
          <p:spPr>
            <a:xfrm>
              <a:off x="6102200" y="3118875"/>
              <a:ext cx="243200" cy="257625"/>
            </a:xfrm>
            <a:custGeom>
              <a:rect b="b" l="l" r="r" t="t"/>
              <a:pathLst>
                <a:path extrusionOk="0" h="10305" w="9728">
                  <a:moveTo>
                    <a:pt x="5715" y="1"/>
                  </a:moveTo>
                  <a:lnTo>
                    <a:pt x="1" y="4074"/>
                  </a:lnTo>
                  <a:lnTo>
                    <a:pt x="4408" y="10305"/>
                  </a:lnTo>
                  <a:lnTo>
                    <a:pt x="4651" y="10244"/>
                  </a:lnTo>
                  <a:lnTo>
                    <a:pt x="9727" y="8147"/>
                  </a:lnTo>
                  <a:lnTo>
                    <a:pt x="5715"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66"/>
            <p:cNvSpPr/>
            <p:nvPr/>
          </p:nvSpPr>
          <p:spPr>
            <a:xfrm>
              <a:off x="6206300" y="3294400"/>
              <a:ext cx="396700" cy="294125"/>
            </a:xfrm>
            <a:custGeom>
              <a:rect b="b" l="l" r="r" t="t"/>
              <a:pathLst>
                <a:path extrusionOk="0" h="11765" w="15868">
                  <a:moveTo>
                    <a:pt x="5320" y="1"/>
                  </a:moveTo>
                  <a:lnTo>
                    <a:pt x="1" y="3192"/>
                  </a:lnTo>
                  <a:lnTo>
                    <a:pt x="5199" y="11764"/>
                  </a:lnTo>
                  <a:lnTo>
                    <a:pt x="15867" y="5320"/>
                  </a:lnTo>
                  <a:cubicBezTo>
                    <a:pt x="15683" y="5052"/>
                    <a:pt x="15036" y="4955"/>
                    <a:pt x="14195" y="4955"/>
                  </a:cubicBezTo>
                  <a:cubicBezTo>
                    <a:pt x="11989" y="4955"/>
                    <a:pt x="8451" y="5624"/>
                    <a:pt x="8451" y="5624"/>
                  </a:cubicBezTo>
                  <a:lnTo>
                    <a:pt x="532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66"/>
            <p:cNvSpPr/>
            <p:nvPr/>
          </p:nvSpPr>
          <p:spPr>
            <a:xfrm>
              <a:off x="6323325" y="3469225"/>
              <a:ext cx="25875" cy="24100"/>
            </a:xfrm>
            <a:custGeom>
              <a:rect b="b" l="l" r="r" t="t"/>
              <a:pathLst>
                <a:path extrusionOk="0" h="964" w="1035">
                  <a:moveTo>
                    <a:pt x="534" y="1"/>
                  </a:moveTo>
                  <a:cubicBezTo>
                    <a:pt x="394" y="1"/>
                    <a:pt x="254" y="63"/>
                    <a:pt x="153" y="181"/>
                  </a:cubicBezTo>
                  <a:lnTo>
                    <a:pt x="183" y="151"/>
                  </a:lnTo>
                  <a:lnTo>
                    <a:pt x="183" y="151"/>
                  </a:lnTo>
                  <a:cubicBezTo>
                    <a:pt x="1" y="333"/>
                    <a:pt x="1" y="637"/>
                    <a:pt x="183" y="850"/>
                  </a:cubicBezTo>
                  <a:cubicBezTo>
                    <a:pt x="274" y="926"/>
                    <a:pt x="396" y="964"/>
                    <a:pt x="518" y="964"/>
                  </a:cubicBezTo>
                  <a:cubicBezTo>
                    <a:pt x="639" y="964"/>
                    <a:pt x="761" y="926"/>
                    <a:pt x="852" y="850"/>
                  </a:cubicBezTo>
                  <a:cubicBezTo>
                    <a:pt x="1034" y="637"/>
                    <a:pt x="1034" y="333"/>
                    <a:pt x="852" y="121"/>
                  </a:cubicBezTo>
                  <a:cubicBezTo>
                    <a:pt x="758" y="40"/>
                    <a:pt x="646" y="1"/>
                    <a:pt x="5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66"/>
            <p:cNvSpPr/>
            <p:nvPr/>
          </p:nvSpPr>
          <p:spPr>
            <a:xfrm>
              <a:off x="6324100" y="3420300"/>
              <a:ext cx="278900" cy="168225"/>
            </a:xfrm>
            <a:custGeom>
              <a:rect b="b" l="l" r="r" t="t"/>
              <a:pathLst>
                <a:path extrusionOk="0" h="6729" w="11156">
                  <a:moveTo>
                    <a:pt x="10559" y="0"/>
                  </a:moveTo>
                  <a:cubicBezTo>
                    <a:pt x="10463" y="0"/>
                    <a:pt x="10396" y="11"/>
                    <a:pt x="10396" y="11"/>
                  </a:cubicBezTo>
                  <a:lnTo>
                    <a:pt x="0" y="5847"/>
                  </a:lnTo>
                  <a:lnTo>
                    <a:pt x="487" y="6728"/>
                  </a:lnTo>
                  <a:lnTo>
                    <a:pt x="11155" y="284"/>
                  </a:lnTo>
                  <a:cubicBezTo>
                    <a:pt x="11054" y="41"/>
                    <a:pt x="10750" y="0"/>
                    <a:pt x="1055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66"/>
            <p:cNvSpPr/>
            <p:nvPr/>
          </p:nvSpPr>
          <p:spPr>
            <a:xfrm>
              <a:off x="6401600" y="3430825"/>
              <a:ext cx="19775" cy="30025"/>
            </a:xfrm>
            <a:custGeom>
              <a:rect b="b" l="l" r="r" t="t"/>
              <a:pathLst>
                <a:path extrusionOk="0" h="1201" w="791">
                  <a:moveTo>
                    <a:pt x="734" y="0"/>
                  </a:moveTo>
                  <a:cubicBezTo>
                    <a:pt x="647" y="0"/>
                    <a:pt x="362" y="139"/>
                    <a:pt x="183" y="471"/>
                  </a:cubicBezTo>
                  <a:cubicBezTo>
                    <a:pt x="1" y="866"/>
                    <a:pt x="92" y="1201"/>
                    <a:pt x="153" y="1201"/>
                  </a:cubicBezTo>
                  <a:cubicBezTo>
                    <a:pt x="213" y="1201"/>
                    <a:pt x="213" y="866"/>
                    <a:pt x="396" y="562"/>
                  </a:cubicBezTo>
                  <a:cubicBezTo>
                    <a:pt x="548" y="258"/>
                    <a:pt x="791" y="76"/>
                    <a:pt x="760" y="15"/>
                  </a:cubicBezTo>
                  <a:cubicBezTo>
                    <a:pt x="760" y="5"/>
                    <a:pt x="751" y="0"/>
                    <a:pt x="7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66"/>
            <p:cNvSpPr/>
            <p:nvPr/>
          </p:nvSpPr>
          <p:spPr>
            <a:xfrm>
              <a:off x="6445000" y="3425800"/>
              <a:ext cx="11350" cy="30550"/>
            </a:xfrm>
            <a:custGeom>
              <a:rect b="b" l="l" r="r" t="t"/>
              <a:pathLst>
                <a:path extrusionOk="0" h="1222" w="454">
                  <a:moveTo>
                    <a:pt x="413" y="0"/>
                  </a:moveTo>
                  <a:cubicBezTo>
                    <a:pt x="354" y="0"/>
                    <a:pt x="114" y="184"/>
                    <a:pt x="58" y="551"/>
                  </a:cubicBezTo>
                  <a:cubicBezTo>
                    <a:pt x="0" y="955"/>
                    <a:pt x="189" y="1222"/>
                    <a:pt x="234" y="1222"/>
                  </a:cubicBezTo>
                  <a:cubicBezTo>
                    <a:pt x="237" y="1222"/>
                    <a:pt x="239" y="1221"/>
                    <a:pt x="240" y="1219"/>
                  </a:cubicBezTo>
                  <a:cubicBezTo>
                    <a:pt x="301" y="1189"/>
                    <a:pt x="210" y="915"/>
                    <a:pt x="240" y="581"/>
                  </a:cubicBezTo>
                  <a:cubicBezTo>
                    <a:pt x="301" y="277"/>
                    <a:pt x="453" y="34"/>
                    <a:pt x="423" y="3"/>
                  </a:cubicBezTo>
                  <a:cubicBezTo>
                    <a:pt x="420" y="1"/>
                    <a:pt x="417" y="0"/>
                    <a:pt x="4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66"/>
            <p:cNvSpPr/>
            <p:nvPr/>
          </p:nvSpPr>
          <p:spPr>
            <a:xfrm>
              <a:off x="6482950" y="3421250"/>
              <a:ext cx="9875" cy="28425"/>
            </a:xfrm>
            <a:custGeom>
              <a:rect b="b" l="l" r="r" t="t"/>
              <a:pathLst>
                <a:path extrusionOk="0" h="1137" w="395">
                  <a:moveTo>
                    <a:pt x="206" y="1"/>
                  </a:moveTo>
                  <a:cubicBezTo>
                    <a:pt x="163" y="1"/>
                    <a:pt x="0" y="265"/>
                    <a:pt x="29" y="611"/>
                  </a:cubicBezTo>
                  <a:cubicBezTo>
                    <a:pt x="84" y="911"/>
                    <a:pt x="260" y="1137"/>
                    <a:pt x="340" y="1137"/>
                  </a:cubicBezTo>
                  <a:cubicBezTo>
                    <a:pt x="349" y="1137"/>
                    <a:pt x="357" y="1134"/>
                    <a:pt x="364" y="1128"/>
                  </a:cubicBezTo>
                  <a:cubicBezTo>
                    <a:pt x="394" y="1097"/>
                    <a:pt x="272" y="884"/>
                    <a:pt x="242" y="581"/>
                  </a:cubicBezTo>
                  <a:cubicBezTo>
                    <a:pt x="212" y="277"/>
                    <a:pt x="272" y="33"/>
                    <a:pt x="212" y="3"/>
                  </a:cubicBezTo>
                  <a:cubicBezTo>
                    <a:pt x="210" y="1"/>
                    <a:pt x="208" y="1"/>
                    <a:pt x="2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66"/>
            <p:cNvSpPr/>
            <p:nvPr/>
          </p:nvSpPr>
          <p:spPr>
            <a:xfrm>
              <a:off x="6371200" y="3400250"/>
              <a:ext cx="28150" cy="18875"/>
            </a:xfrm>
            <a:custGeom>
              <a:rect b="b" l="l" r="r" t="t"/>
              <a:pathLst>
                <a:path extrusionOk="0" h="755" w="1126">
                  <a:moveTo>
                    <a:pt x="1006" y="1"/>
                  </a:moveTo>
                  <a:cubicBezTo>
                    <a:pt x="871" y="1"/>
                    <a:pt x="642" y="37"/>
                    <a:pt x="426" y="174"/>
                  </a:cubicBezTo>
                  <a:cubicBezTo>
                    <a:pt x="122" y="417"/>
                    <a:pt x="1" y="721"/>
                    <a:pt x="62" y="752"/>
                  </a:cubicBezTo>
                  <a:cubicBezTo>
                    <a:pt x="65" y="754"/>
                    <a:pt x="70" y="755"/>
                    <a:pt x="74" y="755"/>
                  </a:cubicBezTo>
                  <a:cubicBezTo>
                    <a:pt x="143" y="755"/>
                    <a:pt x="294" y="556"/>
                    <a:pt x="578" y="357"/>
                  </a:cubicBezTo>
                  <a:cubicBezTo>
                    <a:pt x="852" y="174"/>
                    <a:pt x="1125" y="83"/>
                    <a:pt x="1125" y="22"/>
                  </a:cubicBezTo>
                  <a:cubicBezTo>
                    <a:pt x="1125" y="12"/>
                    <a:pt x="1080" y="1"/>
                    <a:pt x="10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66"/>
            <p:cNvSpPr/>
            <p:nvPr/>
          </p:nvSpPr>
          <p:spPr>
            <a:xfrm>
              <a:off x="6332450" y="3367050"/>
              <a:ext cx="50950" cy="18575"/>
            </a:xfrm>
            <a:custGeom>
              <a:rect b="b" l="l" r="r" t="t"/>
              <a:pathLst>
                <a:path extrusionOk="0" h="743" w="2038">
                  <a:moveTo>
                    <a:pt x="1110" y="173"/>
                  </a:moveTo>
                  <a:cubicBezTo>
                    <a:pt x="1216" y="173"/>
                    <a:pt x="1323" y="180"/>
                    <a:pt x="1429" y="195"/>
                  </a:cubicBezTo>
                  <a:cubicBezTo>
                    <a:pt x="1629" y="212"/>
                    <a:pt x="1784" y="247"/>
                    <a:pt x="1882" y="270"/>
                  </a:cubicBezTo>
                  <a:lnTo>
                    <a:pt x="1882" y="270"/>
                  </a:lnTo>
                  <a:cubicBezTo>
                    <a:pt x="1723" y="316"/>
                    <a:pt x="1567" y="362"/>
                    <a:pt x="1429" y="408"/>
                  </a:cubicBezTo>
                  <a:cubicBezTo>
                    <a:pt x="1216" y="469"/>
                    <a:pt x="1004" y="499"/>
                    <a:pt x="791" y="530"/>
                  </a:cubicBezTo>
                  <a:lnTo>
                    <a:pt x="213" y="530"/>
                  </a:lnTo>
                  <a:cubicBezTo>
                    <a:pt x="183" y="499"/>
                    <a:pt x="183" y="530"/>
                    <a:pt x="183" y="469"/>
                  </a:cubicBezTo>
                  <a:cubicBezTo>
                    <a:pt x="183" y="408"/>
                    <a:pt x="274" y="347"/>
                    <a:pt x="396" y="286"/>
                  </a:cubicBezTo>
                  <a:cubicBezTo>
                    <a:pt x="517" y="256"/>
                    <a:pt x="639" y="226"/>
                    <a:pt x="791" y="195"/>
                  </a:cubicBezTo>
                  <a:cubicBezTo>
                    <a:pt x="897" y="180"/>
                    <a:pt x="1004" y="173"/>
                    <a:pt x="1110" y="173"/>
                  </a:cubicBezTo>
                  <a:close/>
                  <a:moveTo>
                    <a:pt x="954" y="0"/>
                  </a:moveTo>
                  <a:cubicBezTo>
                    <a:pt x="888" y="0"/>
                    <a:pt x="823" y="4"/>
                    <a:pt x="760" y="13"/>
                  </a:cubicBezTo>
                  <a:cubicBezTo>
                    <a:pt x="639" y="43"/>
                    <a:pt x="487" y="74"/>
                    <a:pt x="365" y="104"/>
                  </a:cubicBezTo>
                  <a:cubicBezTo>
                    <a:pt x="304" y="135"/>
                    <a:pt x="213" y="165"/>
                    <a:pt x="153" y="195"/>
                  </a:cubicBezTo>
                  <a:cubicBezTo>
                    <a:pt x="61" y="256"/>
                    <a:pt x="1" y="347"/>
                    <a:pt x="1" y="469"/>
                  </a:cubicBezTo>
                  <a:cubicBezTo>
                    <a:pt x="1" y="560"/>
                    <a:pt x="61" y="682"/>
                    <a:pt x="183" y="712"/>
                  </a:cubicBezTo>
                  <a:cubicBezTo>
                    <a:pt x="274" y="742"/>
                    <a:pt x="335" y="742"/>
                    <a:pt x="426" y="742"/>
                  </a:cubicBezTo>
                  <a:cubicBezTo>
                    <a:pt x="791" y="742"/>
                    <a:pt x="1156" y="682"/>
                    <a:pt x="1490" y="560"/>
                  </a:cubicBezTo>
                  <a:cubicBezTo>
                    <a:pt x="1734" y="458"/>
                    <a:pt x="1897" y="356"/>
                    <a:pt x="1978" y="291"/>
                  </a:cubicBezTo>
                  <a:lnTo>
                    <a:pt x="1978" y="291"/>
                  </a:lnTo>
                  <a:cubicBezTo>
                    <a:pt x="1984" y="292"/>
                    <a:pt x="1990" y="293"/>
                    <a:pt x="1994" y="293"/>
                  </a:cubicBezTo>
                  <a:cubicBezTo>
                    <a:pt x="2003" y="293"/>
                    <a:pt x="2007" y="291"/>
                    <a:pt x="2007" y="286"/>
                  </a:cubicBezTo>
                  <a:cubicBezTo>
                    <a:pt x="2011" y="282"/>
                    <a:pt x="2010" y="276"/>
                    <a:pt x="2005" y="268"/>
                  </a:cubicBezTo>
                  <a:lnTo>
                    <a:pt x="2005" y="268"/>
                  </a:lnTo>
                  <a:cubicBezTo>
                    <a:pt x="2026" y="248"/>
                    <a:pt x="2037" y="233"/>
                    <a:pt x="2037" y="226"/>
                  </a:cubicBezTo>
                  <a:lnTo>
                    <a:pt x="2037" y="226"/>
                  </a:lnTo>
                  <a:cubicBezTo>
                    <a:pt x="2017" y="231"/>
                    <a:pt x="1997" y="237"/>
                    <a:pt x="1977" y="243"/>
                  </a:cubicBezTo>
                  <a:lnTo>
                    <a:pt x="1977" y="243"/>
                  </a:lnTo>
                  <a:cubicBezTo>
                    <a:pt x="1905" y="191"/>
                    <a:pt x="1715" y="109"/>
                    <a:pt x="1429" y="43"/>
                  </a:cubicBezTo>
                  <a:cubicBezTo>
                    <a:pt x="1279" y="22"/>
                    <a:pt x="1113" y="0"/>
                    <a:pt x="9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66"/>
            <p:cNvSpPr/>
            <p:nvPr/>
          </p:nvSpPr>
          <p:spPr>
            <a:xfrm>
              <a:off x="6362075" y="3325950"/>
              <a:ext cx="25875" cy="49900"/>
            </a:xfrm>
            <a:custGeom>
              <a:rect b="b" l="l" r="r" t="t"/>
              <a:pathLst>
                <a:path extrusionOk="0" h="1996" w="1035">
                  <a:moveTo>
                    <a:pt x="366" y="0"/>
                  </a:moveTo>
                  <a:cubicBezTo>
                    <a:pt x="313" y="0"/>
                    <a:pt x="259" y="16"/>
                    <a:pt x="214" y="46"/>
                  </a:cubicBezTo>
                  <a:cubicBezTo>
                    <a:pt x="62" y="168"/>
                    <a:pt x="1" y="350"/>
                    <a:pt x="31" y="532"/>
                  </a:cubicBezTo>
                  <a:cubicBezTo>
                    <a:pt x="31" y="684"/>
                    <a:pt x="62" y="806"/>
                    <a:pt x="92" y="927"/>
                  </a:cubicBezTo>
                  <a:cubicBezTo>
                    <a:pt x="153" y="1171"/>
                    <a:pt x="244" y="1383"/>
                    <a:pt x="366" y="1566"/>
                  </a:cubicBezTo>
                  <a:cubicBezTo>
                    <a:pt x="585" y="1867"/>
                    <a:pt x="780" y="1996"/>
                    <a:pt x="816" y="1996"/>
                  </a:cubicBezTo>
                  <a:cubicBezTo>
                    <a:pt x="820" y="1996"/>
                    <a:pt x="822" y="1994"/>
                    <a:pt x="822" y="1991"/>
                  </a:cubicBezTo>
                  <a:cubicBezTo>
                    <a:pt x="852" y="1961"/>
                    <a:pt x="670" y="1809"/>
                    <a:pt x="487" y="1505"/>
                  </a:cubicBezTo>
                  <a:cubicBezTo>
                    <a:pt x="396" y="1323"/>
                    <a:pt x="335" y="1140"/>
                    <a:pt x="275" y="927"/>
                  </a:cubicBezTo>
                  <a:cubicBezTo>
                    <a:pt x="244" y="806"/>
                    <a:pt x="244" y="654"/>
                    <a:pt x="244" y="532"/>
                  </a:cubicBezTo>
                  <a:cubicBezTo>
                    <a:pt x="214" y="441"/>
                    <a:pt x="244" y="320"/>
                    <a:pt x="305" y="259"/>
                  </a:cubicBezTo>
                  <a:cubicBezTo>
                    <a:pt x="316" y="253"/>
                    <a:pt x="327" y="251"/>
                    <a:pt x="340" y="251"/>
                  </a:cubicBezTo>
                  <a:cubicBezTo>
                    <a:pt x="398" y="251"/>
                    <a:pt x="473" y="305"/>
                    <a:pt x="548" y="380"/>
                  </a:cubicBezTo>
                  <a:cubicBezTo>
                    <a:pt x="609" y="472"/>
                    <a:pt x="670" y="563"/>
                    <a:pt x="730" y="684"/>
                  </a:cubicBezTo>
                  <a:cubicBezTo>
                    <a:pt x="822" y="867"/>
                    <a:pt x="882" y="1079"/>
                    <a:pt x="882" y="1292"/>
                  </a:cubicBezTo>
                  <a:cubicBezTo>
                    <a:pt x="852" y="1475"/>
                    <a:pt x="822" y="1657"/>
                    <a:pt x="791" y="1839"/>
                  </a:cubicBezTo>
                  <a:cubicBezTo>
                    <a:pt x="791" y="1841"/>
                    <a:pt x="792" y="1842"/>
                    <a:pt x="793" y="1842"/>
                  </a:cubicBezTo>
                  <a:cubicBezTo>
                    <a:pt x="814" y="1842"/>
                    <a:pt x="976" y="1632"/>
                    <a:pt x="1004" y="1262"/>
                  </a:cubicBezTo>
                  <a:cubicBezTo>
                    <a:pt x="1034" y="1049"/>
                    <a:pt x="1004" y="806"/>
                    <a:pt x="913" y="593"/>
                  </a:cubicBezTo>
                  <a:cubicBezTo>
                    <a:pt x="852" y="441"/>
                    <a:pt x="791" y="320"/>
                    <a:pt x="700" y="228"/>
                  </a:cubicBezTo>
                  <a:cubicBezTo>
                    <a:pt x="639" y="168"/>
                    <a:pt x="578" y="107"/>
                    <a:pt x="518" y="46"/>
                  </a:cubicBezTo>
                  <a:cubicBezTo>
                    <a:pt x="472" y="16"/>
                    <a:pt x="419" y="0"/>
                    <a:pt x="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66"/>
            <p:cNvSpPr/>
            <p:nvPr/>
          </p:nvSpPr>
          <p:spPr>
            <a:xfrm>
              <a:off x="5805075" y="2586200"/>
              <a:ext cx="528150" cy="772825"/>
            </a:xfrm>
            <a:custGeom>
              <a:rect b="b" l="l" r="r" t="t"/>
              <a:pathLst>
                <a:path extrusionOk="0" h="30913" w="21126">
                  <a:moveTo>
                    <a:pt x="8542" y="0"/>
                  </a:moveTo>
                  <a:lnTo>
                    <a:pt x="1" y="9453"/>
                  </a:lnTo>
                  <a:lnTo>
                    <a:pt x="13649" y="30913"/>
                  </a:lnTo>
                  <a:lnTo>
                    <a:pt x="21126" y="25837"/>
                  </a:lnTo>
                  <a:lnTo>
                    <a:pt x="854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66"/>
            <p:cNvSpPr/>
            <p:nvPr/>
          </p:nvSpPr>
          <p:spPr>
            <a:xfrm>
              <a:off x="5808125" y="2704725"/>
              <a:ext cx="25850" cy="104150"/>
            </a:xfrm>
            <a:custGeom>
              <a:rect b="b" l="l" r="r" t="t"/>
              <a:pathLst>
                <a:path extrusionOk="0" h="4166" w="1034">
                  <a:moveTo>
                    <a:pt x="973" y="1"/>
                  </a:moveTo>
                  <a:cubicBezTo>
                    <a:pt x="244" y="1247"/>
                    <a:pt x="1" y="2737"/>
                    <a:pt x="274" y="4165"/>
                  </a:cubicBezTo>
                  <a:cubicBezTo>
                    <a:pt x="335" y="4165"/>
                    <a:pt x="244" y="3193"/>
                    <a:pt x="426" y="2068"/>
                  </a:cubicBezTo>
                  <a:cubicBezTo>
                    <a:pt x="639" y="913"/>
                    <a:pt x="1034" y="31"/>
                    <a:pt x="100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66"/>
            <p:cNvSpPr/>
            <p:nvPr/>
          </p:nvSpPr>
          <p:spPr>
            <a:xfrm>
              <a:off x="5791400" y="2706250"/>
              <a:ext cx="21300" cy="103375"/>
            </a:xfrm>
            <a:custGeom>
              <a:rect b="b" l="l" r="r" t="t"/>
              <a:pathLst>
                <a:path extrusionOk="0" h="4135" w="852">
                  <a:moveTo>
                    <a:pt x="244" y="1"/>
                  </a:moveTo>
                  <a:cubicBezTo>
                    <a:pt x="1" y="1399"/>
                    <a:pt x="214" y="2858"/>
                    <a:pt x="791" y="4135"/>
                  </a:cubicBezTo>
                  <a:cubicBezTo>
                    <a:pt x="852" y="4135"/>
                    <a:pt x="578" y="3223"/>
                    <a:pt x="396" y="2098"/>
                  </a:cubicBezTo>
                  <a:cubicBezTo>
                    <a:pt x="244" y="943"/>
                    <a:pt x="305" y="1"/>
                    <a:pt x="24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66"/>
            <p:cNvSpPr/>
            <p:nvPr/>
          </p:nvSpPr>
          <p:spPr>
            <a:xfrm>
              <a:off x="3957025" y="2748800"/>
              <a:ext cx="726475" cy="988650"/>
            </a:xfrm>
            <a:custGeom>
              <a:rect b="b" l="l" r="r" t="t"/>
              <a:pathLst>
                <a:path extrusionOk="0" h="39546" w="29059">
                  <a:moveTo>
                    <a:pt x="11308" y="1"/>
                  </a:moveTo>
                  <a:cubicBezTo>
                    <a:pt x="1" y="14378"/>
                    <a:pt x="760" y="30184"/>
                    <a:pt x="18967" y="39546"/>
                  </a:cubicBezTo>
                  <a:lnTo>
                    <a:pt x="29059" y="28238"/>
                  </a:lnTo>
                  <a:lnTo>
                    <a:pt x="20670" y="2889"/>
                  </a:lnTo>
                  <a:lnTo>
                    <a:pt x="1130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66"/>
            <p:cNvSpPr/>
            <p:nvPr/>
          </p:nvSpPr>
          <p:spPr>
            <a:xfrm>
              <a:off x="4272375" y="2368675"/>
              <a:ext cx="2472725" cy="1291275"/>
            </a:xfrm>
            <a:custGeom>
              <a:rect b="b" l="l" r="r" t="t"/>
              <a:pathLst>
                <a:path extrusionOk="0" h="51651" w="98909">
                  <a:moveTo>
                    <a:pt x="76960" y="1"/>
                  </a:moveTo>
                  <a:cubicBezTo>
                    <a:pt x="75435" y="1"/>
                    <a:pt x="73887" y="181"/>
                    <a:pt x="72343" y="555"/>
                  </a:cubicBezTo>
                  <a:lnTo>
                    <a:pt x="8968" y="15814"/>
                  </a:lnTo>
                  <a:cubicBezTo>
                    <a:pt x="2980" y="19309"/>
                    <a:pt x="1" y="26665"/>
                    <a:pt x="730" y="33899"/>
                  </a:cubicBezTo>
                  <a:cubicBezTo>
                    <a:pt x="1521" y="41802"/>
                    <a:pt x="6749" y="49523"/>
                    <a:pt x="16354" y="51650"/>
                  </a:cubicBezTo>
                  <a:lnTo>
                    <a:pt x="80762" y="38763"/>
                  </a:lnTo>
                  <a:cubicBezTo>
                    <a:pt x="92009" y="36513"/>
                    <a:pt x="98908" y="25115"/>
                    <a:pt x="95717" y="14112"/>
                  </a:cubicBezTo>
                  <a:cubicBezTo>
                    <a:pt x="93243" y="5581"/>
                    <a:pt x="85459" y="1"/>
                    <a:pt x="7696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66"/>
            <p:cNvSpPr/>
            <p:nvPr/>
          </p:nvSpPr>
          <p:spPr>
            <a:xfrm>
              <a:off x="4286050" y="2365825"/>
              <a:ext cx="2410425" cy="1295650"/>
            </a:xfrm>
            <a:custGeom>
              <a:rect b="b" l="l" r="r" t="t"/>
              <a:pathLst>
                <a:path extrusionOk="0" h="51826" w="96417">
                  <a:moveTo>
                    <a:pt x="75686" y="1"/>
                  </a:moveTo>
                  <a:cubicBezTo>
                    <a:pt x="75261" y="31"/>
                    <a:pt x="74805" y="92"/>
                    <a:pt x="74379" y="122"/>
                  </a:cubicBezTo>
                  <a:lnTo>
                    <a:pt x="73710" y="183"/>
                  </a:lnTo>
                  <a:cubicBezTo>
                    <a:pt x="73498" y="213"/>
                    <a:pt x="73285" y="244"/>
                    <a:pt x="73072" y="305"/>
                  </a:cubicBezTo>
                  <a:lnTo>
                    <a:pt x="71796" y="548"/>
                  </a:lnTo>
                  <a:lnTo>
                    <a:pt x="69303" y="1125"/>
                  </a:lnTo>
                  <a:lnTo>
                    <a:pt x="59728" y="3466"/>
                  </a:lnTo>
                  <a:lnTo>
                    <a:pt x="42494" y="7630"/>
                  </a:lnTo>
                  <a:lnTo>
                    <a:pt x="17570" y="13679"/>
                  </a:lnTo>
                  <a:lnTo>
                    <a:pt x="10791" y="15320"/>
                  </a:lnTo>
                  <a:lnTo>
                    <a:pt x="9028" y="15776"/>
                  </a:lnTo>
                  <a:lnTo>
                    <a:pt x="8421" y="15928"/>
                  </a:lnTo>
                  <a:lnTo>
                    <a:pt x="8421" y="15928"/>
                  </a:lnTo>
                  <a:lnTo>
                    <a:pt x="9028" y="15806"/>
                  </a:lnTo>
                  <a:lnTo>
                    <a:pt x="10791" y="15381"/>
                  </a:lnTo>
                  <a:lnTo>
                    <a:pt x="17600" y="13739"/>
                  </a:lnTo>
                  <a:lnTo>
                    <a:pt x="42525" y="7782"/>
                  </a:lnTo>
                  <a:lnTo>
                    <a:pt x="59759" y="3618"/>
                  </a:lnTo>
                  <a:lnTo>
                    <a:pt x="69334" y="1338"/>
                  </a:lnTo>
                  <a:lnTo>
                    <a:pt x="71856" y="760"/>
                  </a:lnTo>
                  <a:lnTo>
                    <a:pt x="73103" y="517"/>
                  </a:lnTo>
                  <a:cubicBezTo>
                    <a:pt x="73315" y="487"/>
                    <a:pt x="73528" y="426"/>
                    <a:pt x="73741" y="396"/>
                  </a:cubicBezTo>
                  <a:lnTo>
                    <a:pt x="74410" y="335"/>
                  </a:lnTo>
                  <a:cubicBezTo>
                    <a:pt x="74835" y="305"/>
                    <a:pt x="75261" y="244"/>
                    <a:pt x="75686" y="244"/>
                  </a:cubicBezTo>
                  <a:lnTo>
                    <a:pt x="77024" y="244"/>
                  </a:lnTo>
                  <a:cubicBezTo>
                    <a:pt x="77449" y="244"/>
                    <a:pt x="77905" y="274"/>
                    <a:pt x="78331" y="335"/>
                  </a:cubicBezTo>
                  <a:lnTo>
                    <a:pt x="78999" y="396"/>
                  </a:lnTo>
                  <a:lnTo>
                    <a:pt x="79334" y="426"/>
                  </a:lnTo>
                  <a:lnTo>
                    <a:pt x="79668" y="487"/>
                  </a:lnTo>
                  <a:lnTo>
                    <a:pt x="80975" y="760"/>
                  </a:lnTo>
                  <a:cubicBezTo>
                    <a:pt x="81401" y="882"/>
                    <a:pt x="81826" y="1034"/>
                    <a:pt x="82252" y="1156"/>
                  </a:cubicBezTo>
                  <a:cubicBezTo>
                    <a:pt x="82464" y="1216"/>
                    <a:pt x="82708" y="1277"/>
                    <a:pt x="82920" y="1338"/>
                  </a:cubicBezTo>
                  <a:lnTo>
                    <a:pt x="83528" y="1612"/>
                  </a:lnTo>
                  <a:lnTo>
                    <a:pt x="84167" y="1855"/>
                  </a:lnTo>
                  <a:cubicBezTo>
                    <a:pt x="84379" y="1946"/>
                    <a:pt x="84592" y="2037"/>
                    <a:pt x="84805" y="2128"/>
                  </a:cubicBezTo>
                  <a:lnTo>
                    <a:pt x="86021" y="2767"/>
                  </a:lnTo>
                  <a:cubicBezTo>
                    <a:pt x="86416" y="2979"/>
                    <a:pt x="86781" y="3253"/>
                    <a:pt x="87176" y="3496"/>
                  </a:cubicBezTo>
                  <a:cubicBezTo>
                    <a:pt x="87358" y="3618"/>
                    <a:pt x="87571" y="3739"/>
                    <a:pt x="87753" y="3891"/>
                  </a:cubicBezTo>
                  <a:lnTo>
                    <a:pt x="88300" y="4317"/>
                  </a:lnTo>
                  <a:lnTo>
                    <a:pt x="88848" y="4742"/>
                  </a:lnTo>
                  <a:lnTo>
                    <a:pt x="89121" y="4925"/>
                  </a:lnTo>
                  <a:lnTo>
                    <a:pt x="89364" y="5168"/>
                  </a:lnTo>
                  <a:cubicBezTo>
                    <a:pt x="92221" y="7721"/>
                    <a:pt x="94258" y="11065"/>
                    <a:pt x="95231" y="14773"/>
                  </a:cubicBezTo>
                  <a:cubicBezTo>
                    <a:pt x="96234" y="18603"/>
                    <a:pt x="96021" y="22676"/>
                    <a:pt x="94653" y="26414"/>
                  </a:cubicBezTo>
                  <a:cubicBezTo>
                    <a:pt x="93225" y="30244"/>
                    <a:pt x="90641" y="33527"/>
                    <a:pt x="87237" y="35807"/>
                  </a:cubicBezTo>
                  <a:cubicBezTo>
                    <a:pt x="85808" y="36779"/>
                    <a:pt x="84258" y="37539"/>
                    <a:pt x="82647" y="38086"/>
                  </a:cubicBezTo>
                  <a:cubicBezTo>
                    <a:pt x="81005" y="38664"/>
                    <a:pt x="79303" y="38907"/>
                    <a:pt x="77662" y="39272"/>
                  </a:cubicBezTo>
                  <a:lnTo>
                    <a:pt x="67783" y="41247"/>
                  </a:lnTo>
                  <a:lnTo>
                    <a:pt x="48908" y="45016"/>
                  </a:lnTo>
                  <a:lnTo>
                    <a:pt x="15793" y="51670"/>
                  </a:lnTo>
                  <a:lnTo>
                    <a:pt x="15793" y="51670"/>
                  </a:lnTo>
                  <a:cubicBezTo>
                    <a:pt x="14126" y="51275"/>
                    <a:pt x="12520" y="50698"/>
                    <a:pt x="10974" y="49971"/>
                  </a:cubicBezTo>
                  <a:cubicBezTo>
                    <a:pt x="9515" y="49211"/>
                    <a:pt x="8147" y="48269"/>
                    <a:pt x="6901" y="47205"/>
                  </a:cubicBezTo>
                  <a:cubicBezTo>
                    <a:pt x="5746" y="46171"/>
                    <a:pt x="4712" y="45016"/>
                    <a:pt x="3831" y="43740"/>
                  </a:cubicBezTo>
                  <a:cubicBezTo>
                    <a:pt x="3010" y="42524"/>
                    <a:pt x="2311" y="41247"/>
                    <a:pt x="1733" y="39910"/>
                  </a:cubicBezTo>
                  <a:cubicBezTo>
                    <a:pt x="1581" y="39576"/>
                    <a:pt x="1490" y="39241"/>
                    <a:pt x="1369" y="38907"/>
                  </a:cubicBezTo>
                  <a:cubicBezTo>
                    <a:pt x="1247" y="38603"/>
                    <a:pt x="1126" y="38269"/>
                    <a:pt x="1034" y="37934"/>
                  </a:cubicBezTo>
                  <a:cubicBezTo>
                    <a:pt x="943" y="37600"/>
                    <a:pt x="822" y="37296"/>
                    <a:pt x="761" y="36962"/>
                  </a:cubicBezTo>
                  <a:cubicBezTo>
                    <a:pt x="700" y="36627"/>
                    <a:pt x="639" y="36323"/>
                    <a:pt x="548" y="35989"/>
                  </a:cubicBezTo>
                  <a:cubicBezTo>
                    <a:pt x="487" y="35685"/>
                    <a:pt x="426" y="35351"/>
                    <a:pt x="396" y="35047"/>
                  </a:cubicBezTo>
                  <a:cubicBezTo>
                    <a:pt x="335" y="34712"/>
                    <a:pt x="305" y="34408"/>
                    <a:pt x="244" y="34074"/>
                  </a:cubicBezTo>
                  <a:cubicBezTo>
                    <a:pt x="214" y="33770"/>
                    <a:pt x="214" y="33466"/>
                    <a:pt x="183" y="33132"/>
                  </a:cubicBezTo>
                  <a:cubicBezTo>
                    <a:pt x="153" y="32828"/>
                    <a:pt x="153" y="32524"/>
                    <a:pt x="153" y="32220"/>
                  </a:cubicBezTo>
                  <a:cubicBezTo>
                    <a:pt x="92" y="30001"/>
                    <a:pt x="396" y="27782"/>
                    <a:pt x="1065" y="25654"/>
                  </a:cubicBezTo>
                  <a:cubicBezTo>
                    <a:pt x="1581" y="23952"/>
                    <a:pt x="2341" y="22341"/>
                    <a:pt x="3314" y="20852"/>
                  </a:cubicBezTo>
                  <a:cubicBezTo>
                    <a:pt x="4044" y="19758"/>
                    <a:pt x="4895" y="18755"/>
                    <a:pt x="5837" y="17873"/>
                  </a:cubicBezTo>
                  <a:cubicBezTo>
                    <a:pt x="6050" y="17691"/>
                    <a:pt x="6232" y="17508"/>
                    <a:pt x="6414" y="17356"/>
                  </a:cubicBezTo>
                  <a:lnTo>
                    <a:pt x="6901" y="16961"/>
                  </a:lnTo>
                  <a:lnTo>
                    <a:pt x="7357" y="16627"/>
                  </a:lnTo>
                  <a:lnTo>
                    <a:pt x="7721" y="16384"/>
                  </a:lnTo>
                  <a:lnTo>
                    <a:pt x="8421" y="15928"/>
                  </a:lnTo>
                  <a:lnTo>
                    <a:pt x="7721" y="16353"/>
                  </a:lnTo>
                  <a:lnTo>
                    <a:pt x="7326" y="16597"/>
                  </a:lnTo>
                  <a:lnTo>
                    <a:pt x="6901" y="16931"/>
                  </a:lnTo>
                  <a:lnTo>
                    <a:pt x="6354" y="17356"/>
                  </a:lnTo>
                  <a:cubicBezTo>
                    <a:pt x="6202" y="17478"/>
                    <a:pt x="6019" y="17660"/>
                    <a:pt x="5806" y="17843"/>
                  </a:cubicBezTo>
                  <a:cubicBezTo>
                    <a:pt x="4834" y="18724"/>
                    <a:pt x="3983" y="19727"/>
                    <a:pt x="3253" y="20822"/>
                  </a:cubicBezTo>
                  <a:cubicBezTo>
                    <a:pt x="2281" y="22311"/>
                    <a:pt x="1490" y="23922"/>
                    <a:pt x="974" y="25654"/>
                  </a:cubicBezTo>
                  <a:cubicBezTo>
                    <a:pt x="305" y="27782"/>
                    <a:pt x="1" y="30001"/>
                    <a:pt x="31" y="32220"/>
                  </a:cubicBezTo>
                  <a:cubicBezTo>
                    <a:pt x="31" y="32524"/>
                    <a:pt x="62" y="32828"/>
                    <a:pt x="62" y="33162"/>
                  </a:cubicBezTo>
                  <a:cubicBezTo>
                    <a:pt x="92" y="33466"/>
                    <a:pt x="92" y="33770"/>
                    <a:pt x="153" y="34104"/>
                  </a:cubicBezTo>
                  <a:cubicBezTo>
                    <a:pt x="183" y="34408"/>
                    <a:pt x="244" y="34743"/>
                    <a:pt x="274" y="35047"/>
                  </a:cubicBezTo>
                  <a:cubicBezTo>
                    <a:pt x="305" y="35381"/>
                    <a:pt x="366" y="35685"/>
                    <a:pt x="457" y="36019"/>
                  </a:cubicBezTo>
                  <a:lnTo>
                    <a:pt x="639" y="36992"/>
                  </a:lnTo>
                  <a:cubicBezTo>
                    <a:pt x="730" y="37326"/>
                    <a:pt x="822" y="37630"/>
                    <a:pt x="943" y="37965"/>
                  </a:cubicBezTo>
                  <a:cubicBezTo>
                    <a:pt x="1004" y="38299"/>
                    <a:pt x="1126" y="38633"/>
                    <a:pt x="1247" y="38968"/>
                  </a:cubicBezTo>
                  <a:cubicBezTo>
                    <a:pt x="1399" y="39272"/>
                    <a:pt x="1490" y="39636"/>
                    <a:pt x="1642" y="39940"/>
                  </a:cubicBezTo>
                  <a:cubicBezTo>
                    <a:pt x="2189" y="41308"/>
                    <a:pt x="2889" y="42615"/>
                    <a:pt x="3709" y="43831"/>
                  </a:cubicBezTo>
                  <a:cubicBezTo>
                    <a:pt x="5563" y="46475"/>
                    <a:pt x="8025" y="48633"/>
                    <a:pt x="10913" y="50092"/>
                  </a:cubicBezTo>
                  <a:cubicBezTo>
                    <a:pt x="12463" y="50852"/>
                    <a:pt x="14105" y="51430"/>
                    <a:pt x="15807" y="51825"/>
                  </a:cubicBezTo>
                  <a:lnTo>
                    <a:pt x="15837" y="51825"/>
                  </a:lnTo>
                  <a:lnTo>
                    <a:pt x="48968" y="45229"/>
                  </a:lnTo>
                  <a:lnTo>
                    <a:pt x="67814" y="41430"/>
                  </a:lnTo>
                  <a:lnTo>
                    <a:pt x="77692" y="39454"/>
                  </a:lnTo>
                  <a:cubicBezTo>
                    <a:pt x="79364" y="39089"/>
                    <a:pt x="81066" y="38846"/>
                    <a:pt x="82708" y="38269"/>
                  </a:cubicBezTo>
                  <a:cubicBezTo>
                    <a:pt x="84349" y="37721"/>
                    <a:pt x="85930" y="36931"/>
                    <a:pt x="87358" y="35959"/>
                  </a:cubicBezTo>
                  <a:cubicBezTo>
                    <a:pt x="90793" y="33648"/>
                    <a:pt x="93407" y="30335"/>
                    <a:pt x="94836" y="26475"/>
                  </a:cubicBezTo>
                  <a:cubicBezTo>
                    <a:pt x="96234" y="22706"/>
                    <a:pt x="96416" y="18603"/>
                    <a:pt x="95413" y="14742"/>
                  </a:cubicBezTo>
                  <a:cubicBezTo>
                    <a:pt x="94440" y="10973"/>
                    <a:pt x="92373" y="7630"/>
                    <a:pt x="89486" y="5046"/>
                  </a:cubicBezTo>
                  <a:lnTo>
                    <a:pt x="89243" y="4803"/>
                  </a:lnTo>
                  <a:lnTo>
                    <a:pt x="88969" y="4560"/>
                  </a:lnTo>
                  <a:lnTo>
                    <a:pt x="88422" y="4134"/>
                  </a:lnTo>
                  <a:lnTo>
                    <a:pt x="87844" y="3709"/>
                  </a:lnTo>
                  <a:cubicBezTo>
                    <a:pt x="87662" y="3557"/>
                    <a:pt x="87480" y="3466"/>
                    <a:pt x="87267" y="3314"/>
                  </a:cubicBezTo>
                  <a:cubicBezTo>
                    <a:pt x="86872" y="3071"/>
                    <a:pt x="86507" y="2797"/>
                    <a:pt x="86082" y="2554"/>
                  </a:cubicBezTo>
                  <a:lnTo>
                    <a:pt x="84866" y="1915"/>
                  </a:lnTo>
                  <a:cubicBezTo>
                    <a:pt x="84653" y="1824"/>
                    <a:pt x="84440" y="1733"/>
                    <a:pt x="84227" y="1642"/>
                  </a:cubicBezTo>
                  <a:lnTo>
                    <a:pt x="83589" y="1368"/>
                  </a:lnTo>
                  <a:lnTo>
                    <a:pt x="82981" y="1125"/>
                  </a:lnTo>
                  <a:cubicBezTo>
                    <a:pt x="82738" y="1064"/>
                    <a:pt x="82525" y="1004"/>
                    <a:pt x="82312" y="912"/>
                  </a:cubicBezTo>
                  <a:cubicBezTo>
                    <a:pt x="81887" y="791"/>
                    <a:pt x="81461" y="639"/>
                    <a:pt x="81005" y="548"/>
                  </a:cubicBezTo>
                  <a:lnTo>
                    <a:pt x="79668" y="274"/>
                  </a:lnTo>
                  <a:lnTo>
                    <a:pt x="79364" y="213"/>
                  </a:lnTo>
                  <a:lnTo>
                    <a:pt x="79030" y="183"/>
                  </a:lnTo>
                  <a:lnTo>
                    <a:pt x="78361" y="92"/>
                  </a:lnTo>
                  <a:cubicBezTo>
                    <a:pt x="77905" y="31"/>
                    <a:pt x="77449" y="1"/>
                    <a:pt x="770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66"/>
            <p:cNvSpPr/>
            <p:nvPr/>
          </p:nvSpPr>
          <p:spPr>
            <a:xfrm>
              <a:off x="4468425" y="3510225"/>
              <a:ext cx="1002325" cy="632250"/>
            </a:xfrm>
            <a:custGeom>
              <a:rect b="b" l="l" r="r" t="t"/>
              <a:pathLst>
                <a:path extrusionOk="0" h="25290" w="40093">
                  <a:moveTo>
                    <a:pt x="38391" y="0"/>
                  </a:moveTo>
                  <a:lnTo>
                    <a:pt x="8512" y="5958"/>
                  </a:lnTo>
                  <a:lnTo>
                    <a:pt x="1" y="25289"/>
                  </a:lnTo>
                  <a:cubicBezTo>
                    <a:pt x="1" y="25289"/>
                    <a:pt x="40093" y="21429"/>
                    <a:pt x="38391"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66"/>
            <p:cNvSpPr/>
            <p:nvPr/>
          </p:nvSpPr>
          <p:spPr>
            <a:xfrm>
              <a:off x="4161450" y="2261975"/>
              <a:ext cx="1093500" cy="501300"/>
            </a:xfrm>
            <a:custGeom>
              <a:rect b="b" l="l" r="r" t="t"/>
              <a:pathLst>
                <a:path extrusionOk="0" h="20052" w="43740">
                  <a:moveTo>
                    <a:pt x="12223" y="1"/>
                  </a:moveTo>
                  <a:cubicBezTo>
                    <a:pt x="8355" y="1"/>
                    <a:pt x="4256" y="566"/>
                    <a:pt x="0" y="1936"/>
                  </a:cubicBezTo>
                  <a:lnTo>
                    <a:pt x="13435" y="20051"/>
                  </a:lnTo>
                  <a:lnTo>
                    <a:pt x="43739" y="12757"/>
                  </a:lnTo>
                  <a:cubicBezTo>
                    <a:pt x="43739" y="12757"/>
                    <a:pt x="30590" y="1"/>
                    <a:pt x="12223"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66"/>
            <p:cNvSpPr/>
            <p:nvPr/>
          </p:nvSpPr>
          <p:spPr>
            <a:xfrm>
              <a:off x="6134875" y="2353600"/>
              <a:ext cx="942300" cy="956800"/>
            </a:xfrm>
            <a:custGeom>
              <a:rect b="b" l="l" r="r" t="t"/>
              <a:pathLst>
                <a:path extrusionOk="0" h="38272" w="37692">
                  <a:moveTo>
                    <a:pt x="8602" y="0"/>
                  </a:moveTo>
                  <a:cubicBezTo>
                    <a:pt x="3414" y="0"/>
                    <a:pt x="1" y="885"/>
                    <a:pt x="1" y="885"/>
                  </a:cubicBezTo>
                  <a:cubicBezTo>
                    <a:pt x="8268" y="6964"/>
                    <a:pt x="13344" y="30733"/>
                    <a:pt x="9332" y="38271"/>
                  </a:cubicBezTo>
                  <a:cubicBezTo>
                    <a:pt x="32798" y="31402"/>
                    <a:pt x="37691" y="11280"/>
                    <a:pt x="37691" y="11280"/>
                  </a:cubicBezTo>
                  <a:cubicBezTo>
                    <a:pt x="27626" y="1902"/>
                    <a:pt x="16207" y="0"/>
                    <a:pt x="860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66"/>
            <p:cNvSpPr/>
            <p:nvPr/>
          </p:nvSpPr>
          <p:spPr>
            <a:xfrm>
              <a:off x="4230600" y="3438775"/>
              <a:ext cx="149700" cy="168750"/>
            </a:xfrm>
            <a:custGeom>
              <a:rect b="b" l="l" r="r" t="t"/>
              <a:pathLst>
                <a:path extrusionOk="0" h="6750" w="5988">
                  <a:moveTo>
                    <a:pt x="5956" y="1"/>
                  </a:moveTo>
                  <a:cubicBezTo>
                    <a:pt x="5899" y="1"/>
                    <a:pt x="4543" y="1449"/>
                    <a:pt x="2918" y="3314"/>
                  </a:cubicBezTo>
                  <a:cubicBezTo>
                    <a:pt x="1277" y="5168"/>
                    <a:pt x="0" y="6719"/>
                    <a:pt x="30" y="6749"/>
                  </a:cubicBezTo>
                  <a:cubicBezTo>
                    <a:pt x="31" y="6749"/>
                    <a:pt x="32" y="6749"/>
                    <a:pt x="33" y="6749"/>
                  </a:cubicBezTo>
                  <a:cubicBezTo>
                    <a:pt x="119" y="6749"/>
                    <a:pt x="1475" y="5271"/>
                    <a:pt x="3070" y="3436"/>
                  </a:cubicBezTo>
                  <a:cubicBezTo>
                    <a:pt x="4711" y="1582"/>
                    <a:pt x="5988" y="32"/>
                    <a:pt x="5958" y="1"/>
                  </a:cubicBezTo>
                  <a:cubicBezTo>
                    <a:pt x="5957" y="1"/>
                    <a:pt x="5957" y="1"/>
                    <a:pt x="595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66"/>
            <p:cNvSpPr/>
            <p:nvPr/>
          </p:nvSpPr>
          <p:spPr>
            <a:xfrm>
              <a:off x="4479075" y="2635575"/>
              <a:ext cx="2598100" cy="915700"/>
            </a:xfrm>
            <a:custGeom>
              <a:rect b="b" l="l" r="r" t="t"/>
              <a:pathLst>
                <a:path extrusionOk="0" h="36628" w="103924">
                  <a:moveTo>
                    <a:pt x="103923" y="1"/>
                  </a:moveTo>
                  <a:cubicBezTo>
                    <a:pt x="103923" y="1"/>
                    <a:pt x="103893" y="62"/>
                    <a:pt x="103771" y="244"/>
                  </a:cubicBezTo>
                  <a:cubicBezTo>
                    <a:pt x="103680" y="427"/>
                    <a:pt x="103528" y="670"/>
                    <a:pt x="103315" y="974"/>
                  </a:cubicBezTo>
                  <a:lnTo>
                    <a:pt x="102586" y="2159"/>
                  </a:lnTo>
                  <a:lnTo>
                    <a:pt x="102100" y="2919"/>
                  </a:lnTo>
                  <a:lnTo>
                    <a:pt x="101522" y="3740"/>
                  </a:lnTo>
                  <a:cubicBezTo>
                    <a:pt x="101097" y="4348"/>
                    <a:pt x="100641" y="4986"/>
                    <a:pt x="100124" y="5685"/>
                  </a:cubicBezTo>
                  <a:lnTo>
                    <a:pt x="98331" y="7904"/>
                  </a:lnTo>
                  <a:cubicBezTo>
                    <a:pt x="97996" y="8269"/>
                    <a:pt x="97631" y="8664"/>
                    <a:pt x="97267" y="9059"/>
                  </a:cubicBezTo>
                  <a:cubicBezTo>
                    <a:pt x="96872" y="9454"/>
                    <a:pt x="96507" y="9910"/>
                    <a:pt x="96081" y="10275"/>
                  </a:cubicBezTo>
                  <a:cubicBezTo>
                    <a:pt x="95261" y="11065"/>
                    <a:pt x="94379" y="11946"/>
                    <a:pt x="93376" y="12737"/>
                  </a:cubicBezTo>
                  <a:cubicBezTo>
                    <a:pt x="91218" y="14530"/>
                    <a:pt x="88877" y="16080"/>
                    <a:pt x="86385" y="17326"/>
                  </a:cubicBezTo>
                  <a:cubicBezTo>
                    <a:pt x="84987" y="18026"/>
                    <a:pt x="83558" y="18633"/>
                    <a:pt x="82069" y="19150"/>
                  </a:cubicBezTo>
                  <a:cubicBezTo>
                    <a:pt x="81309" y="19424"/>
                    <a:pt x="80549" y="19667"/>
                    <a:pt x="79759" y="19940"/>
                  </a:cubicBezTo>
                  <a:cubicBezTo>
                    <a:pt x="78968" y="20214"/>
                    <a:pt x="78148" y="20396"/>
                    <a:pt x="77327" y="20579"/>
                  </a:cubicBezTo>
                  <a:cubicBezTo>
                    <a:pt x="70670" y="22038"/>
                    <a:pt x="63345" y="23527"/>
                    <a:pt x="55685" y="25138"/>
                  </a:cubicBezTo>
                  <a:lnTo>
                    <a:pt x="16293" y="33223"/>
                  </a:lnTo>
                  <a:lnTo>
                    <a:pt x="4377" y="35685"/>
                  </a:lnTo>
                  <a:lnTo>
                    <a:pt x="1125" y="36385"/>
                  </a:lnTo>
                  <a:lnTo>
                    <a:pt x="274" y="36567"/>
                  </a:lnTo>
                  <a:lnTo>
                    <a:pt x="1125" y="36415"/>
                  </a:lnTo>
                  <a:lnTo>
                    <a:pt x="4377" y="35777"/>
                  </a:lnTo>
                  <a:lnTo>
                    <a:pt x="16323" y="33345"/>
                  </a:lnTo>
                  <a:cubicBezTo>
                    <a:pt x="26414" y="31308"/>
                    <a:pt x="40336" y="28482"/>
                    <a:pt x="55716" y="25321"/>
                  </a:cubicBezTo>
                  <a:cubicBezTo>
                    <a:pt x="63406" y="23740"/>
                    <a:pt x="70731" y="22220"/>
                    <a:pt x="77357" y="20761"/>
                  </a:cubicBezTo>
                  <a:cubicBezTo>
                    <a:pt x="78178" y="20579"/>
                    <a:pt x="78999" y="20366"/>
                    <a:pt x="79820" y="20123"/>
                  </a:cubicBezTo>
                  <a:cubicBezTo>
                    <a:pt x="80579" y="19849"/>
                    <a:pt x="81370" y="19606"/>
                    <a:pt x="82130" y="19333"/>
                  </a:cubicBezTo>
                  <a:cubicBezTo>
                    <a:pt x="83619" y="18816"/>
                    <a:pt x="85048" y="18178"/>
                    <a:pt x="86446" y="17478"/>
                  </a:cubicBezTo>
                  <a:cubicBezTo>
                    <a:pt x="88969" y="16202"/>
                    <a:pt x="91309" y="14652"/>
                    <a:pt x="93467" y="12828"/>
                  </a:cubicBezTo>
                  <a:cubicBezTo>
                    <a:pt x="94470" y="12038"/>
                    <a:pt x="95352" y="11156"/>
                    <a:pt x="96172" y="10366"/>
                  </a:cubicBezTo>
                  <a:cubicBezTo>
                    <a:pt x="96598" y="9971"/>
                    <a:pt x="96963" y="9545"/>
                    <a:pt x="97327" y="9150"/>
                  </a:cubicBezTo>
                  <a:cubicBezTo>
                    <a:pt x="97692" y="8725"/>
                    <a:pt x="98057" y="8360"/>
                    <a:pt x="98391" y="7965"/>
                  </a:cubicBezTo>
                  <a:lnTo>
                    <a:pt x="100185" y="5746"/>
                  </a:lnTo>
                  <a:cubicBezTo>
                    <a:pt x="100701" y="5047"/>
                    <a:pt x="101157" y="4378"/>
                    <a:pt x="101552" y="3800"/>
                  </a:cubicBezTo>
                  <a:lnTo>
                    <a:pt x="102160" y="2949"/>
                  </a:lnTo>
                  <a:cubicBezTo>
                    <a:pt x="102312" y="2676"/>
                    <a:pt x="102464" y="2433"/>
                    <a:pt x="102616" y="2189"/>
                  </a:cubicBezTo>
                  <a:lnTo>
                    <a:pt x="103346" y="1004"/>
                  </a:lnTo>
                  <a:lnTo>
                    <a:pt x="103771" y="275"/>
                  </a:lnTo>
                  <a:cubicBezTo>
                    <a:pt x="103893" y="92"/>
                    <a:pt x="103923" y="1"/>
                    <a:pt x="103923" y="1"/>
                  </a:cubicBezTo>
                  <a:close/>
                  <a:moveTo>
                    <a:pt x="274" y="36567"/>
                  </a:moveTo>
                  <a:lnTo>
                    <a:pt x="274" y="36567"/>
                  </a:lnTo>
                  <a:cubicBezTo>
                    <a:pt x="92" y="36597"/>
                    <a:pt x="0" y="36628"/>
                    <a:pt x="0" y="36628"/>
                  </a:cubicBezTo>
                  <a:lnTo>
                    <a:pt x="274" y="36567"/>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66"/>
            <p:cNvSpPr/>
            <p:nvPr/>
          </p:nvSpPr>
          <p:spPr>
            <a:xfrm>
              <a:off x="5314950" y="2553525"/>
              <a:ext cx="237125" cy="932400"/>
            </a:xfrm>
            <a:custGeom>
              <a:rect b="b" l="l" r="r" t="t"/>
              <a:pathLst>
                <a:path extrusionOk="0" h="37296" w="9485">
                  <a:moveTo>
                    <a:pt x="1186" y="0"/>
                  </a:moveTo>
                  <a:cubicBezTo>
                    <a:pt x="1186" y="0"/>
                    <a:pt x="1186" y="31"/>
                    <a:pt x="1156" y="91"/>
                  </a:cubicBezTo>
                  <a:cubicBezTo>
                    <a:pt x="1156" y="183"/>
                    <a:pt x="1125" y="274"/>
                    <a:pt x="1095" y="395"/>
                  </a:cubicBezTo>
                  <a:cubicBezTo>
                    <a:pt x="1034" y="669"/>
                    <a:pt x="943" y="1064"/>
                    <a:pt x="852" y="1520"/>
                  </a:cubicBezTo>
                  <a:cubicBezTo>
                    <a:pt x="791" y="1763"/>
                    <a:pt x="730" y="2037"/>
                    <a:pt x="669" y="2341"/>
                  </a:cubicBezTo>
                  <a:cubicBezTo>
                    <a:pt x="609" y="2645"/>
                    <a:pt x="578" y="2979"/>
                    <a:pt x="517" y="3313"/>
                  </a:cubicBezTo>
                  <a:cubicBezTo>
                    <a:pt x="426" y="4012"/>
                    <a:pt x="274" y="4833"/>
                    <a:pt x="213" y="5715"/>
                  </a:cubicBezTo>
                  <a:cubicBezTo>
                    <a:pt x="183" y="6171"/>
                    <a:pt x="153" y="6627"/>
                    <a:pt x="92" y="7113"/>
                  </a:cubicBezTo>
                  <a:cubicBezTo>
                    <a:pt x="61" y="7599"/>
                    <a:pt x="61" y="8116"/>
                    <a:pt x="61" y="8633"/>
                  </a:cubicBezTo>
                  <a:cubicBezTo>
                    <a:pt x="1" y="9696"/>
                    <a:pt x="31" y="10821"/>
                    <a:pt x="61" y="11976"/>
                  </a:cubicBezTo>
                  <a:cubicBezTo>
                    <a:pt x="335" y="17113"/>
                    <a:pt x="1460" y="22189"/>
                    <a:pt x="3405" y="26931"/>
                  </a:cubicBezTo>
                  <a:cubicBezTo>
                    <a:pt x="3891" y="28025"/>
                    <a:pt x="4317" y="29058"/>
                    <a:pt x="4803" y="29970"/>
                  </a:cubicBezTo>
                  <a:cubicBezTo>
                    <a:pt x="5046" y="30457"/>
                    <a:pt x="5259" y="30913"/>
                    <a:pt x="5502" y="31338"/>
                  </a:cubicBezTo>
                  <a:lnTo>
                    <a:pt x="6201" y="32554"/>
                  </a:lnTo>
                  <a:cubicBezTo>
                    <a:pt x="6627" y="33344"/>
                    <a:pt x="7113" y="33983"/>
                    <a:pt x="7478" y="34590"/>
                  </a:cubicBezTo>
                  <a:cubicBezTo>
                    <a:pt x="7691" y="34894"/>
                    <a:pt x="7873" y="35168"/>
                    <a:pt x="8056" y="35411"/>
                  </a:cubicBezTo>
                  <a:lnTo>
                    <a:pt x="8542" y="36080"/>
                  </a:lnTo>
                  <a:lnTo>
                    <a:pt x="9241" y="36992"/>
                  </a:lnTo>
                  <a:lnTo>
                    <a:pt x="9423" y="37235"/>
                  </a:lnTo>
                  <a:cubicBezTo>
                    <a:pt x="9454" y="37265"/>
                    <a:pt x="9484" y="37296"/>
                    <a:pt x="9484" y="37296"/>
                  </a:cubicBezTo>
                  <a:cubicBezTo>
                    <a:pt x="9484" y="37265"/>
                    <a:pt x="9454" y="37235"/>
                    <a:pt x="9423" y="37204"/>
                  </a:cubicBezTo>
                  <a:lnTo>
                    <a:pt x="9271" y="36961"/>
                  </a:lnTo>
                  <a:cubicBezTo>
                    <a:pt x="9119" y="36749"/>
                    <a:pt x="8876" y="36414"/>
                    <a:pt x="8603" y="36019"/>
                  </a:cubicBezTo>
                  <a:cubicBezTo>
                    <a:pt x="8451" y="35837"/>
                    <a:pt x="8268" y="35624"/>
                    <a:pt x="8116" y="35350"/>
                  </a:cubicBezTo>
                  <a:cubicBezTo>
                    <a:pt x="7964" y="35107"/>
                    <a:pt x="7782" y="34834"/>
                    <a:pt x="7569" y="34530"/>
                  </a:cubicBezTo>
                  <a:cubicBezTo>
                    <a:pt x="7204" y="33922"/>
                    <a:pt x="6749" y="33253"/>
                    <a:pt x="6323" y="32493"/>
                  </a:cubicBezTo>
                  <a:lnTo>
                    <a:pt x="5624" y="31277"/>
                  </a:lnTo>
                  <a:cubicBezTo>
                    <a:pt x="5411" y="30852"/>
                    <a:pt x="5198" y="30365"/>
                    <a:pt x="4955" y="29910"/>
                  </a:cubicBezTo>
                  <a:cubicBezTo>
                    <a:pt x="4469" y="28998"/>
                    <a:pt x="4043" y="27934"/>
                    <a:pt x="3587" y="26870"/>
                  </a:cubicBezTo>
                  <a:cubicBezTo>
                    <a:pt x="1642" y="22128"/>
                    <a:pt x="517" y="17083"/>
                    <a:pt x="274" y="11976"/>
                  </a:cubicBezTo>
                  <a:cubicBezTo>
                    <a:pt x="213" y="10791"/>
                    <a:pt x="183" y="9696"/>
                    <a:pt x="213" y="8633"/>
                  </a:cubicBezTo>
                  <a:cubicBezTo>
                    <a:pt x="244" y="8116"/>
                    <a:pt x="244" y="7599"/>
                    <a:pt x="274" y="7113"/>
                  </a:cubicBezTo>
                  <a:cubicBezTo>
                    <a:pt x="305" y="6627"/>
                    <a:pt x="335" y="6171"/>
                    <a:pt x="365" y="5715"/>
                  </a:cubicBezTo>
                  <a:cubicBezTo>
                    <a:pt x="426" y="4833"/>
                    <a:pt x="578" y="4043"/>
                    <a:pt x="639" y="3344"/>
                  </a:cubicBezTo>
                  <a:cubicBezTo>
                    <a:pt x="700" y="2979"/>
                    <a:pt x="730" y="2645"/>
                    <a:pt x="791" y="2341"/>
                  </a:cubicBezTo>
                  <a:cubicBezTo>
                    <a:pt x="852" y="2067"/>
                    <a:pt x="882" y="1794"/>
                    <a:pt x="943" y="1550"/>
                  </a:cubicBezTo>
                  <a:lnTo>
                    <a:pt x="1156" y="395"/>
                  </a:lnTo>
                  <a:cubicBezTo>
                    <a:pt x="1156" y="274"/>
                    <a:pt x="1186" y="183"/>
                    <a:pt x="1186" y="122"/>
                  </a:cubicBezTo>
                  <a:cubicBezTo>
                    <a:pt x="1186" y="61"/>
                    <a:pt x="1186" y="31"/>
                    <a:pt x="118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66"/>
            <p:cNvSpPr/>
            <p:nvPr/>
          </p:nvSpPr>
          <p:spPr>
            <a:xfrm>
              <a:off x="4085450" y="2986750"/>
              <a:ext cx="1103375" cy="309200"/>
            </a:xfrm>
            <a:custGeom>
              <a:rect b="b" l="l" r="r" t="t"/>
              <a:pathLst>
                <a:path extrusionOk="0" h="12368" w="44135">
                  <a:moveTo>
                    <a:pt x="41128" y="0"/>
                  </a:moveTo>
                  <a:cubicBezTo>
                    <a:pt x="40947" y="0"/>
                    <a:pt x="40763" y="19"/>
                    <a:pt x="40579" y="58"/>
                  </a:cubicBezTo>
                  <a:lnTo>
                    <a:pt x="183" y="8416"/>
                  </a:lnTo>
                  <a:cubicBezTo>
                    <a:pt x="183" y="8416"/>
                    <a:pt x="0" y="12337"/>
                    <a:pt x="1004" y="12368"/>
                  </a:cubicBezTo>
                  <a:cubicBezTo>
                    <a:pt x="1006" y="12368"/>
                    <a:pt x="1008" y="12368"/>
                    <a:pt x="1011" y="12368"/>
                  </a:cubicBezTo>
                  <a:cubicBezTo>
                    <a:pt x="1992" y="12368"/>
                    <a:pt x="31882" y="6983"/>
                    <a:pt x="41612" y="5225"/>
                  </a:cubicBezTo>
                  <a:cubicBezTo>
                    <a:pt x="43193" y="4951"/>
                    <a:pt x="44135" y="3279"/>
                    <a:pt x="43618" y="1760"/>
                  </a:cubicBezTo>
                  <a:cubicBezTo>
                    <a:pt x="43227" y="689"/>
                    <a:pt x="42230" y="0"/>
                    <a:pt x="41128"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66"/>
            <p:cNvSpPr/>
            <p:nvPr/>
          </p:nvSpPr>
          <p:spPr>
            <a:xfrm>
              <a:off x="5631825" y="2669775"/>
              <a:ext cx="483325" cy="449125"/>
            </a:xfrm>
            <a:custGeom>
              <a:rect b="b" l="l" r="r" t="t"/>
              <a:pathLst>
                <a:path extrusionOk="0" h="17965" w="19333">
                  <a:moveTo>
                    <a:pt x="9667" y="1"/>
                  </a:moveTo>
                  <a:cubicBezTo>
                    <a:pt x="4347" y="1"/>
                    <a:pt x="1" y="4013"/>
                    <a:pt x="1" y="8967"/>
                  </a:cubicBezTo>
                  <a:cubicBezTo>
                    <a:pt x="1" y="13922"/>
                    <a:pt x="4317" y="17934"/>
                    <a:pt x="9636" y="17965"/>
                  </a:cubicBezTo>
                  <a:cubicBezTo>
                    <a:pt x="14986" y="17965"/>
                    <a:pt x="19302" y="13952"/>
                    <a:pt x="19302" y="8998"/>
                  </a:cubicBezTo>
                  <a:cubicBezTo>
                    <a:pt x="19332" y="4043"/>
                    <a:pt x="15016" y="1"/>
                    <a:pt x="966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66"/>
            <p:cNvSpPr/>
            <p:nvPr/>
          </p:nvSpPr>
          <p:spPr>
            <a:xfrm>
              <a:off x="5613600" y="2668275"/>
              <a:ext cx="501550" cy="452150"/>
            </a:xfrm>
            <a:custGeom>
              <a:rect b="b" l="l" r="r" t="t"/>
              <a:pathLst>
                <a:path extrusionOk="0" h="18086" w="20062">
                  <a:moveTo>
                    <a:pt x="20031" y="8450"/>
                  </a:moveTo>
                  <a:lnTo>
                    <a:pt x="20031" y="8906"/>
                  </a:lnTo>
                  <a:cubicBezTo>
                    <a:pt x="20031" y="8918"/>
                    <a:pt x="20036" y="8935"/>
                    <a:pt x="20042" y="8956"/>
                  </a:cubicBezTo>
                  <a:lnTo>
                    <a:pt x="20042" y="8956"/>
                  </a:lnTo>
                  <a:cubicBezTo>
                    <a:pt x="20045" y="8941"/>
                    <a:pt x="20052" y="8925"/>
                    <a:pt x="20061" y="8906"/>
                  </a:cubicBezTo>
                  <a:cubicBezTo>
                    <a:pt x="20061" y="8784"/>
                    <a:pt x="20031" y="8663"/>
                    <a:pt x="20031" y="8450"/>
                  </a:cubicBezTo>
                  <a:close/>
                  <a:moveTo>
                    <a:pt x="20042" y="8956"/>
                  </a:moveTo>
                  <a:cubicBezTo>
                    <a:pt x="20034" y="8989"/>
                    <a:pt x="20040" y="9016"/>
                    <a:pt x="20061" y="9058"/>
                  </a:cubicBezTo>
                  <a:cubicBezTo>
                    <a:pt x="20061" y="9022"/>
                    <a:pt x="20051" y="8985"/>
                    <a:pt x="20042" y="8956"/>
                  </a:cubicBezTo>
                  <a:close/>
                  <a:moveTo>
                    <a:pt x="10365" y="0"/>
                  </a:moveTo>
                  <a:lnTo>
                    <a:pt x="9757" y="30"/>
                  </a:lnTo>
                  <a:lnTo>
                    <a:pt x="9423" y="30"/>
                  </a:lnTo>
                  <a:lnTo>
                    <a:pt x="9119" y="91"/>
                  </a:lnTo>
                  <a:lnTo>
                    <a:pt x="8481" y="182"/>
                  </a:lnTo>
                  <a:lnTo>
                    <a:pt x="7842" y="304"/>
                  </a:lnTo>
                  <a:lnTo>
                    <a:pt x="7538" y="395"/>
                  </a:lnTo>
                  <a:lnTo>
                    <a:pt x="7234" y="486"/>
                  </a:lnTo>
                  <a:cubicBezTo>
                    <a:pt x="5441" y="1033"/>
                    <a:pt x="3860" y="2097"/>
                    <a:pt x="2675" y="3526"/>
                  </a:cubicBezTo>
                  <a:cubicBezTo>
                    <a:pt x="0" y="6717"/>
                    <a:pt x="0" y="11338"/>
                    <a:pt x="2675" y="14529"/>
                  </a:cubicBezTo>
                  <a:cubicBezTo>
                    <a:pt x="3860" y="15958"/>
                    <a:pt x="5411" y="17022"/>
                    <a:pt x="7204" y="17599"/>
                  </a:cubicBezTo>
                  <a:lnTo>
                    <a:pt x="7508" y="17690"/>
                  </a:lnTo>
                  <a:lnTo>
                    <a:pt x="7812" y="17751"/>
                  </a:lnTo>
                  <a:lnTo>
                    <a:pt x="8450" y="17903"/>
                  </a:lnTo>
                  <a:lnTo>
                    <a:pt x="9089" y="17994"/>
                  </a:lnTo>
                  <a:lnTo>
                    <a:pt x="9392" y="18055"/>
                  </a:lnTo>
                  <a:lnTo>
                    <a:pt x="9727" y="18055"/>
                  </a:lnTo>
                  <a:lnTo>
                    <a:pt x="10335" y="18085"/>
                  </a:lnTo>
                  <a:cubicBezTo>
                    <a:pt x="10548" y="18085"/>
                    <a:pt x="10760" y="18055"/>
                    <a:pt x="10943" y="18055"/>
                  </a:cubicBezTo>
                  <a:cubicBezTo>
                    <a:pt x="11338" y="18025"/>
                    <a:pt x="11763" y="17994"/>
                    <a:pt x="12128" y="17933"/>
                  </a:cubicBezTo>
                  <a:cubicBezTo>
                    <a:pt x="13587" y="17690"/>
                    <a:pt x="14955" y="17143"/>
                    <a:pt x="16171" y="16322"/>
                  </a:cubicBezTo>
                  <a:cubicBezTo>
                    <a:pt x="17143" y="15623"/>
                    <a:pt x="17994" y="14772"/>
                    <a:pt x="18663" y="13769"/>
                  </a:cubicBezTo>
                  <a:cubicBezTo>
                    <a:pt x="18937" y="13374"/>
                    <a:pt x="19180" y="12918"/>
                    <a:pt x="19393" y="12493"/>
                  </a:cubicBezTo>
                  <a:cubicBezTo>
                    <a:pt x="19545" y="12097"/>
                    <a:pt x="19666" y="11702"/>
                    <a:pt x="19788" y="11307"/>
                  </a:cubicBezTo>
                  <a:cubicBezTo>
                    <a:pt x="19849" y="11125"/>
                    <a:pt x="19909" y="10973"/>
                    <a:pt x="19909" y="10821"/>
                  </a:cubicBezTo>
                  <a:cubicBezTo>
                    <a:pt x="19940" y="10638"/>
                    <a:pt x="19970" y="10486"/>
                    <a:pt x="20001" y="10365"/>
                  </a:cubicBezTo>
                  <a:cubicBezTo>
                    <a:pt x="20001" y="10213"/>
                    <a:pt x="20061" y="10091"/>
                    <a:pt x="20061" y="9970"/>
                  </a:cubicBezTo>
                  <a:lnTo>
                    <a:pt x="20061" y="9635"/>
                  </a:lnTo>
                  <a:lnTo>
                    <a:pt x="20061" y="9210"/>
                  </a:lnTo>
                  <a:cubicBezTo>
                    <a:pt x="20061" y="9149"/>
                    <a:pt x="20061" y="9088"/>
                    <a:pt x="20061" y="9058"/>
                  </a:cubicBezTo>
                  <a:cubicBezTo>
                    <a:pt x="20031" y="9088"/>
                    <a:pt x="20031" y="9149"/>
                    <a:pt x="20031" y="9179"/>
                  </a:cubicBezTo>
                  <a:cubicBezTo>
                    <a:pt x="20031" y="9301"/>
                    <a:pt x="20001" y="9453"/>
                    <a:pt x="20001" y="9635"/>
                  </a:cubicBezTo>
                  <a:cubicBezTo>
                    <a:pt x="19970" y="9727"/>
                    <a:pt x="20001" y="9848"/>
                    <a:pt x="19970" y="9970"/>
                  </a:cubicBezTo>
                  <a:cubicBezTo>
                    <a:pt x="19970" y="10091"/>
                    <a:pt x="19940" y="10213"/>
                    <a:pt x="19909" y="10335"/>
                  </a:cubicBezTo>
                  <a:cubicBezTo>
                    <a:pt x="19879" y="10486"/>
                    <a:pt x="19849" y="10638"/>
                    <a:pt x="19818" y="10790"/>
                  </a:cubicBezTo>
                  <a:cubicBezTo>
                    <a:pt x="19788" y="10942"/>
                    <a:pt x="19727" y="11125"/>
                    <a:pt x="19697" y="11307"/>
                  </a:cubicBezTo>
                  <a:cubicBezTo>
                    <a:pt x="19119" y="13313"/>
                    <a:pt x="17812" y="15076"/>
                    <a:pt x="16049" y="16201"/>
                  </a:cubicBezTo>
                  <a:cubicBezTo>
                    <a:pt x="14864" y="17022"/>
                    <a:pt x="13526" y="17538"/>
                    <a:pt x="12128" y="17781"/>
                  </a:cubicBezTo>
                  <a:cubicBezTo>
                    <a:pt x="11733" y="17842"/>
                    <a:pt x="11338" y="17873"/>
                    <a:pt x="10943" y="17903"/>
                  </a:cubicBezTo>
                  <a:lnTo>
                    <a:pt x="10365" y="17903"/>
                  </a:lnTo>
                  <a:lnTo>
                    <a:pt x="9727" y="17873"/>
                  </a:lnTo>
                  <a:lnTo>
                    <a:pt x="9423" y="17873"/>
                  </a:lnTo>
                  <a:lnTo>
                    <a:pt x="9119" y="17842"/>
                  </a:lnTo>
                  <a:lnTo>
                    <a:pt x="8511" y="17751"/>
                  </a:lnTo>
                  <a:lnTo>
                    <a:pt x="7873" y="17599"/>
                  </a:lnTo>
                  <a:lnTo>
                    <a:pt x="7569" y="17508"/>
                  </a:lnTo>
                  <a:lnTo>
                    <a:pt x="7265" y="17417"/>
                  </a:lnTo>
                  <a:cubicBezTo>
                    <a:pt x="5502" y="16870"/>
                    <a:pt x="3982" y="15806"/>
                    <a:pt x="2827" y="14408"/>
                  </a:cubicBezTo>
                  <a:cubicBezTo>
                    <a:pt x="213" y="11307"/>
                    <a:pt x="213" y="6778"/>
                    <a:pt x="2827" y="3678"/>
                  </a:cubicBezTo>
                  <a:cubicBezTo>
                    <a:pt x="3982" y="2249"/>
                    <a:pt x="5532" y="1216"/>
                    <a:pt x="7265" y="669"/>
                  </a:cubicBezTo>
                  <a:lnTo>
                    <a:pt x="7569" y="547"/>
                  </a:lnTo>
                  <a:lnTo>
                    <a:pt x="7873" y="486"/>
                  </a:lnTo>
                  <a:lnTo>
                    <a:pt x="8511" y="334"/>
                  </a:lnTo>
                  <a:lnTo>
                    <a:pt x="9119" y="243"/>
                  </a:lnTo>
                  <a:lnTo>
                    <a:pt x="9453" y="213"/>
                  </a:lnTo>
                  <a:lnTo>
                    <a:pt x="9757" y="213"/>
                  </a:lnTo>
                  <a:lnTo>
                    <a:pt x="10365" y="182"/>
                  </a:lnTo>
                  <a:lnTo>
                    <a:pt x="10973" y="182"/>
                  </a:lnTo>
                  <a:cubicBezTo>
                    <a:pt x="11368" y="213"/>
                    <a:pt x="11733" y="243"/>
                    <a:pt x="12128" y="304"/>
                  </a:cubicBezTo>
                  <a:cubicBezTo>
                    <a:pt x="13557" y="547"/>
                    <a:pt x="14894" y="1094"/>
                    <a:pt x="16080" y="1885"/>
                  </a:cubicBezTo>
                  <a:cubicBezTo>
                    <a:pt x="17478" y="2827"/>
                    <a:pt x="18602" y="4134"/>
                    <a:pt x="19301" y="5654"/>
                  </a:cubicBezTo>
                  <a:cubicBezTo>
                    <a:pt x="19453" y="6018"/>
                    <a:pt x="19605" y="6413"/>
                    <a:pt x="19697" y="6809"/>
                  </a:cubicBezTo>
                  <a:cubicBezTo>
                    <a:pt x="19757" y="6991"/>
                    <a:pt x="19818" y="7143"/>
                    <a:pt x="19849" y="7295"/>
                  </a:cubicBezTo>
                  <a:cubicBezTo>
                    <a:pt x="19879" y="7477"/>
                    <a:pt x="19909" y="7629"/>
                    <a:pt x="19940" y="7751"/>
                  </a:cubicBezTo>
                  <a:cubicBezTo>
                    <a:pt x="19940" y="7872"/>
                    <a:pt x="19970" y="8024"/>
                    <a:pt x="20001" y="8146"/>
                  </a:cubicBezTo>
                  <a:cubicBezTo>
                    <a:pt x="20031" y="8268"/>
                    <a:pt x="20031" y="8359"/>
                    <a:pt x="20031" y="8450"/>
                  </a:cubicBezTo>
                  <a:cubicBezTo>
                    <a:pt x="20031" y="8359"/>
                    <a:pt x="20031" y="8237"/>
                    <a:pt x="20031" y="8116"/>
                  </a:cubicBezTo>
                  <a:cubicBezTo>
                    <a:pt x="20001" y="8024"/>
                    <a:pt x="19970" y="7872"/>
                    <a:pt x="19970" y="7751"/>
                  </a:cubicBezTo>
                  <a:cubicBezTo>
                    <a:pt x="19940" y="7599"/>
                    <a:pt x="19940" y="7447"/>
                    <a:pt x="19909" y="7295"/>
                  </a:cubicBezTo>
                  <a:cubicBezTo>
                    <a:pt x="19849" y="7113"/>
                    <a:pt x="19818" y="6961"/>
                    <a:pt x="19757" y="6778"/>
                  </a:cubicBezTo>
                  <a:cubicBezTo>
                    <a:pt x="19545" y="5897"/>
                    <a:pt x="19180" y="5076"/>
                    <a:pt x="18663" y="4316"/>
                  </a:cubicBezTo>
                  <a:cubicBezTo>
                    <a:pt x="17994" y="3313"/>
                    <a:pt x="17143" y="2432"/>
                    <a:pt x="16140" y="1763"/>
                  </a:cubicBezTo>
                  <a:cubicBezTo>
                    <a:pt x="14955" y="942"/>
                    <a:pt x="13587" y="395"/>
                    <a:pt x="12158" y="152"/>
                  </a:cubicBezTo>
                  <a:cubicBezTo>
                    <a:pt x="11794" y="91"/>
                    <a:pt x="11368" y="61"/>
                    <a:pt x="10973" y="30"/>
                  </a:cubicBezTo>
                  <a:cubicBezTo>
                    <a:pt x="10791" y="30"/>
                    <a:pt x="10578" y="0"/>
                    <a:pt x="103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66"/>
            <p:cNvSpPr/>
            <p:nvPr/>
          </p:nvSpPr>
          <p:spPr>
            <a:xfrm>
              <a:off x="2279175" y="3340825"/>
              <a:ext cx="780450" cy="411175"/>
            </a:xfrm>
            <a:custGeom>
              <a:rect b="b" l="l" r="r" t="t"/>
              <a:pathLst>
                <a:path extrusionOk="0" h="16447" w="31218">
                  <a:moveTo>
                    <a:pt x="6534" y="0"/>
                  </a:moveTo>
                  <a:cubicBezTo>
                    <a:pt x="4337" y="0"/>
                    <a:pt x="2192" y="871"/>
                    <a:pt x="1065" y="2916"/>
                  </a:cubicBezTo>
                  <a:cubicBezTo>
                    <a:pt x="1" y="4831"/>
                    <a:pt x="214" y="7202"/>
                    <a:pt x="1612" y="8904"/>
                  </a:cubicBezTo>
                  <a:cubicBezTo>
                    <a:pt x="3861" y="11700"/>
                    <a:pt x="7630" y="10728"/>
                    <a:pt x="10457" y="12248"/>
                  </a:cubicBezTo>
                  <a:cubicBezTo>
                    <a:pt x="12767" y="13494"/>
                    <a:pt x="14317" y="16290"/>
                    <a:pt x="16962" y="16442"/>
                  </a:cubicBezTo>
                  <a:cubicBezTo>
                    <a:pt x="17022" y="16445"/>
                    <a:pt x="17082" y="16446"/>
                    <a:pt x="17142" y="16446"/>
                  </a:cubicBezTo>
                  <a:cubicBezTo>
                    <a:pt x="18950" y="16446"/>
                    <a:pt x="20517" y="15153"/>
                    <a:pt x="22311" y="14770"/>
                  </a:cubicBezTo>
                  <a:cubicBezTo>
                    <a:pt x="22709" y="14691"/>
                    <a:pt x="23107" y="14660"/>
                    <a:pt x="23506" y="14660"/>
                  </a:cubicBezTo>
                  <a:cubicBezTo>
                    <a:pt x="24323" y="14660"/>
                    <a:pt x="25141" y="14790"/>
                    <a:pt x="25959" y="14892"/>
                  </a:cubicBezTo>
                  <a:cubicBezTo>
                    <a:pt x="26433" y="14939"/>
                    <a:pt x="26917" y="14978"/>
                    <a:pt x="27398" y="14978"/>
                  </a:cubicBezTo>
                  <a:cubicBezTo>
                    <a:pt x="28148" y="14978"/>
                    <a:pt x="28890" y="14884"/>
                    <a:pt x="29576" y="14588"/>
                  </a:cubicBezTo>
                  <a:cubicBezTo>
                    <a:pt x="30457" y="14193"/>
                    <a:pt x="31096" y="13646"/>
                    <a:pt x="31187" y="12703"/>
                  </a:cubicBezTo>
                  <a:cubicBezTo>
                    <a:pt x="31217" y="12339"/>
                    <a:pt x="31126" y="11944"/>
                    <a:pt x="30974" y="11609"/>
                  </a:cubicBezTo>
                  <a:cubicBezTo>
                    <a:pt x="30822" y="11244"/>
                    <a:pt x="30579" y="10941"/>
                    <a:pt x="30275" y="10697"/>
                  </a:cubicBezTo>
                  <a:cubicBezTo>
                    <a:pt x="29308" y="9939"/>
                    <a:pt x="28138" y="9541"/>
                    <a:pt x="26921" y="9541"/>
                  </a:cubicBezTo>
                  <a:cubicBezTo>
                    <a:pt x="26723" y="9541"/>
                    <a:pt x="26524" y="9551"/>
                    <a:pt x="26324" y="9573"/>
                  </a:cubicBezTo>
                  <a:cubicBezTo>
                    <a:pt x="25956" y="9610"/>
                    <a:pt x="25589" y="9629"/>
                    <a:pt x="25223" y="9629"/>
                  </a:cubicBezTo>
                  <a:cubicBezTo>
                    <a:pt x="22628" y="9629"/>
                    <a:pt x="20119" y="8694"/>
                    <a:pt x="18147" y="6989"/>
                  </a:cubicBezTo>
                  <a:cubicBezTo>
                    <a:pt x="17448" y="6381"/>
                    <a:pt x="16779" y="5743"/>
                    <a:pt x="16080" y="5135"/>
                  </a:cubicBezTo>
                  <a:cubicBezTo>
                    <a:pt x="14104" y="3281"/>
                    <a:pt x="12007" y="1427"/>
                    <a:pt x="9484" y="515"/>
                  </a:cubicBezTo>
                  <a:cubicBezTo>
                    <a:pt x="8551" y="182"/>
                    <a:pt x="7537" y="0"/>
                    <a:pt x="6534"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66"/>
            <p:cNvSpPr/>
            <p:nvPr/>
          </p:nvSpPr>
          <p:spPr>
            <a:xfrm>
              <a:off x="2279175" y="3340825"/>
              <a:ext cx="780450" cy="411175"/>
            </a:xfrm>
            <a:custGeom>
              <a:rect b="b" l="l" r="r" t="t"/>
              <a:pathLst>
                <a:path extrusionOk="0" h="16447" w="31218">
                  <a:moveTo>
                    <a:pt x="6534" y="0"/>
                  </a:moveTo>
                  <a:cubicBezTo>
                    <a:pt x="4337" y="0"/>
                    <a:pt x="2192" y="871"/>
                    <a:pt x="1065" y="2916"/>
                  </a:cubicBezTo>
                  <a:cubicBezTo>
                    <a:pt x="1" y="4831"/>
                    <a:pt x="214" y="7202"/>
                    <a:pt x="1612" y="8904"/>
                  </a:cubicBezTo>
                  <a:cubicBezTo>
                    <a:pt x="3861" y="11700"/>
                    <a:pt x="7630" y="10728"/>
                    <a:pt x="10457" y="12248"/>
                  </a:cubicBezTo>
                  <a:cubicBezTo>
                    <a:pt x="12767" y="13494"/>
                    <a:pt x="14317" y="16290"/>
                    <a:pt x="16962" y="16442"/>
                  </a:cubicBezTo>
                  <a:cubicBezTo>
                    <a:pt x="17022" y="16445"/>
                    <a:pt x="17082" y="16446"/>
                    <a:pt x="17142" y="16446"/>
                  </a:cubicBezTo>
                  <a:cubicBezTo>
                    <a:pt x="18950" y="16446"/>
                    <a:pt x="20517" y="15153"/>
                    <a:pt x="22311" y="14770"/>
                  </a:cubicBezTo>
                  <a:cubicBezTo>
                    <a:pt x="22709" y="14691"/>
                    <a:pt x="23107" y="14660"/>
                    <a:pt x="23506" y="14660"/>
                  </a:cubicBezTo>
                  <a:cubicBezTo>
                    <a:pt x="24323" y="14660"/>
                    <a:pt x="25141" y="14790"/>
                    <a:pt x="25959" y="14892"/>
                  </a:cubicBezTo>
                  <a:cubicBezTo>
                    <a:pt x="26433" y="14939"/>
                    <a:pt x="26917" y="14978"/>
                    <a:pt x="27398" y="14978"/>
                  </a:cubicBezTo>
                  <a:cubicBezTo>
                    <a:pt x="28148" y="14978"/>
                    <a:pt x="28890" y="14884"/>
                    <a:pt x="29576" y="14588"/>
                  </a:cubicBezTo>
                  <a:cubicBezTo>
                    <a:pt x="30457" y="14193"/>
                    <a:pt x="31096" y="13646"/>
                    <a:pt x="31187" y="12703"/>
                  </a:cubicBezTo>
                  <a:cubicBezTo>
                    <a:pt x="31217" y="12339"/>
                    <a:pt x="31126" y="11944"/>
                    <a:pt x="30974" y="11609"/>
                  </a:cubicBezTo>
                  <a:cubicBezTo>
                    <a:pt x="30822" y="11244"/>
                    <a:pt x="30579" y="10941"/>
                    <a:pt x="30275" y="10697"/>
                  </a:cubicBezTo>
                  <a:cubicBezTo>
                    <a:pt x="29308" y="9939"/>
                    <a:pt x="28138" y="9541"/>
                    <a:pt x="26921" y="9541"/>
                  </a:cubicBezTo>
                  <a:cubicBezTo>
                    <a:pt x="26723" y="9541"/>
                    <a:pt x="26524" y="9551"/>
                    <a:pt x="26324" y="9573"/>
                  </a:cubicBezTo>
                  <a:cubicBezTo>
                    <a:pt x="25956" y="9610"/>
                    <a:pt x="25589" y="9629"/>
                    <a:pt x="25223" y="9629"/>
                  </a:cubicBezTo>
                  <a:cubicBezTo>
                    <a:pt x="22628" y="9629"/>
                    <a:pt x="20119" y="8694"/>
                    <a:pt x="18147" y="6989"/>
                  </a:cubicBezTo>
                  <a:cubicBezTo>
                    <a:pt x="17448" y="6381"/>
                    <a:pt x="16779" y="5743"/>
                    <a:pt x="16080" y="5135"/>
                  </a:cubicBezTo>
                  <a:cubicBezTo>
                    <a:pt x="14104" y="3281"/>
                    <a:pt x="12007" y="1427"/>
                    <a:pt x="9484" y="515"/>
                  </a:cubicBezTo>
                  <a:cubicBezTo>
                    <a:pt x="8551" y="182"/>
                    <a:pt x="7537" y="0"/>
                    <a:pt x="65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66"/>
            <p:cNvSpPr/>
            <p:nvPr/>
          </p:nvSpPr>
          <p:spPr>
            <a:xfrm>
              <a:off x="1446350" y="3646125"/>
              <a:ext cx="547900" cy="360325"/>
            </a:xfrm>
            <a:custGeom>
              <a:rect b="b" l="l" r="r" t="t"/>
              <a:pathLst>
                <a:path extrusionOk="0" h="14413" w="21916">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66"/>
            <p:cNvSpPr/>
            <p:nvPr/>
          </p:nvSpPr>
          <p:spPr>
            <a:xfrm>
              <a:off x="1446350" y="3646125"/>
              <a:ext cx="547900" cy="360325"/>
            </a:xfrm>
            <a:custGeom>
              <a:rect b="b" l="l" r="r" t="t"/>
              <a:pathLst>
                <a:path extrusionOk="0" h="14413" w="21916">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66"/>
            <p:cNvSpPr/>
            <p:nvPr/>
          </p:nvSpPr>
          <p:spPr>
            <a:xfrm>
              <a:off x="847550" y="3864550"/>
              <a:ext cx="160300" cy="108125"/>
            </a:xfrm>
            <a:custGeom>
              <a:rect b="b" l="l" r="r" t="t"/>
              <a:pathLst>
                <a:path extrusionOk="0" h="4325" w="6412">
                  <a:moveTo>
                    <a:pt x="3237" y="0"/>
                  </a:moveTo>
                  <a:cubicBezTo>
                    <a:pt x="2968" y="0"/>
                    <a:pt x="2697" y="37"/>
                    <a:pt x="2432" y="113"/>
                  </a:cubicBezTo>
                  <a:cubicBezTo>
                    <a:pt x="1733" y="356"/>
                    <a:pt x="1125" y="782"/>
                    <a:pt x="639" y="1329"/>
                  </a:cubicBezTo>
                  <a:cubicBezTo>
                    <a:pt x="152" y="1876"/>
                    <a:pt x="0" y="2636"/>
                    <a:pt x="183" y="3335"/>
                  </a:cubicBezTo>
                  <a:cubicBezTo>
                    <a:pt x="386" y="3919"/>
                    <a:pt x="950" y="4291"/>
                    <a:pt x="1556" y="4291"/>
                  </a:cubicBezTo>
                  <a:cubicBezTo>
                    <a:pt x="1675" y="4291"/>
                    <a:pt x="1795" y="4277"/>
                    <a:pt x="1915" y="4247"/>
                  </a:cubicBezTo>
                  <a:cubicBezTo>
                    <a:pt x="2280" y="4125"/>
                    <a:pt x="2554" y="3852"/>
                    <a:pt x="2949" y="3791"/>
                  </a:cubicBezTo>
                  <a:cubicBezTo>
                    <a:pt x="3012" y="3778"/>
                    <a:pt x="3074" y="3773"/>
                    <a:pt x="3136" y="3773"/>
                  </a:cubicBezTo>
                  <a:cubicBezTo>
                    <a:pt x="3665" y="3773"/>
                    <a:pt x="4137" y="4199"/>
                    <a:pt x="4681" y="4308"/>
                  </a:cubicBezTo>
                  <a:cubicBezTo>
                    <a:pt x="4747" y="4319"/>
                    <a:pt x="4812" y="4325"/>
                    <a:pt x="4877" y="4325"/>
                  </a:cubicBezTo>
                  <a:cubicBezTo>
                    <a:pt x="5684" y="4325"/>
                    <a:pt x="6412" y="3482"/>
                    <a:pt x="6383" y="2666"/>
                  </a:cubicBezTo>
                  <a:cubicBezTo>
                    <a:pt x="6383" y="1755"/>
                    <a:pt x="5624" y="1055"/>
                    <a:pt x="4924" y="539"/>
                  </a:cubicBezTo>
                  <a:cubicBezTo>
                    <a:pt x="4422" y="183"/>
                    <a:pt x="3833" y="0"/>
                    <a:pt x="323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66"/>
            <p:cNvSpPr/>
            <p:nvPr/>
          </p:nvSpPr>
          <p:spPr>
            <a:xfrm>
              <a:off x="847550" y="3864550"/>
              <a:ext cx="160300" cy="108125"/>
            </a:xfrm>
            <a:custGeom>
              <a:rect b="b" l="l" r="r" t="t"/>
              <a:pathLst>
                <a:path extrusionOk="0" h="4325" w="6412">
                  <a:moveTo>
                    <a:pt x="3237" y="0"/>
                  </a:moveTo>
                  <a:cubicBezTo>
                    <a:pt x="2968" y="0"/>
                    <a:pt x="2697" y="37"/>
                    <a:pt x="2432" y="113"/>
                  </a:cubicBezTo>
                  <a:cubicBezTo>
                    <a:pt x="1733" y="356"/>
                    <a:pt x="1125" y="782"/>
                    <a:pt x="639" y="1329"/>
                  </a:cubicBezTo>
                  <a:cubicBezTo>
                    <a:pt x="152" y="1876"/>
                    <a:pt x="0" y="2636"/>
                    <a:pt x="183" y="3335"/>
                  </a:cubicBezTo>
                  <a:cubicBezTo>
                    <a:pt x="386" y="3919"/>
                    <a:pt x="950" y="4291"/>
                    <a:pt x="1556" y="4291"/>
                  </a:cubicBezTo>
                  <a:cubicBezTo>
                    <a:pt x="1675" y="4291"/>
                    <a:pt x="1795" y="4277"/>
                    <a:pt x="1915" y="4247"/>
                  </a:cubicBezTo>
                  <a:cubicBezTo>
                    <a:pt x="2280" y="4125"/>
                    <a:pt x="2554" y="3852"/>
                    <a:pt x="2949" y="3791"/>
                  </a:cubicBezTo>
                  <a:cubicBezTo>
                    <a:pt x="3012" y="3778"/>
                    <a:pt x="3074" y="3773"/>
                    <a:pt x="3136" y="3773"/>
                  </a:cubicBezTo>
                  <a:cubicBezTo>
                    <a:pt x="3665" y="3773"/>
                    <a:pt x="4137" y="4199"/>
                    <a:pt x="4681" y="4308"/>
                  </a:cubicBezTo>
                  <a:cubicBezTo>
                    <a:pt x="4747" y="4319"/>
                    <a:pt x="4812" y="4325"/>
                    <a:pt x="4877" y="4325"/>
                  </a:cubicBezTo>
                  <a:cubicBezTo>
                    <a:pt x="5684" y="4325"/>
                    <a:pt x="6412" y="3482"/>
                    <a:pt x="6383" y="2666"/>
                  </a:cubicBezTo>
                  <a:cubicBezTo>
                    <a:pt x="6383" y="1755"/>
                    <a:pt x="5624" y="1055"/>
                    <a:pt x="4924" y="539"/>
                  </a:cubicBezTo>
                  <a:cubicBezTo>
                    <a:pt x="4422" y="183"/>
                    <a:pt x="3833" y="0"/>
                    <a:pt x="32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66"/>
            <p:cNvSpPr/>
            <p:nvPr/>
          </p:nvSpPr>
          <p:spPr>
            <a:xfrm>
              <a:off x="4295950" y="2225800"/>
              <a:ext cx="829825" cy="450450"/>
            </a:xfrm>
            <a:custGeom>
              <a:rect b="b" l="l" r="r" t="t"/>
              <a:pathLst>
                <a:path extrusionOk="0" h="18018" w="33193">
                  <a:moveTo>
                    <a:pt x="6888" y="1"/>
                  </a:moveTo>
                  <a:cubicBezTo>
                    <a:pt x="4444" y="1"/>
                    <a:pt x="1998" y="778"/>
                    <a:pt x="91" y="2319"/>
                  </a:cubicBezTo>
                  <a:cubicBezTo>
                    <a:pt x="0" y="4416"/>
                    <a:pt x="1793" y="6027"/>
                    <a:pt x="3496" y="7213"/>
                  </a:cubicBezTo>
                  <a:cubicBezTo>
                    <a:pt x="5198" y="8368"/>
                    <a:pt x="9939" y="10039"/>
                    <a:pt x="10578" y="12015"/>
                  </a:cubicBezTo>
                  <a:cubicBezTo>
                    <a:pt x="11034" y="13504"/>
                    <a:pt x="7842" y="14751"/>
                    <a:pt x="8632" y="16088"/>
                  </a:cubicBezTo>
                  <a:cubicBezTo>
                    <a:pt x="9159" y="16926"/>
                    <a:pt x="10434" y="17177"/>
                    <a:pt x="11675" y="17177"/>
                  </a:cubicBezTo>
                  <a:cubicBezTo>
                    <a:pt x="12369" y="17177"/>
                    <a:pt x="13052" y="17098"/>
                    <a:pt x="13587" y="17000"/>
                  </a:cubicBezTo>
                  <a:cubicBezTo>
                    <a:pt x="15632" y="16651"/>
                    <a:pt x="17068" y="16517"/>
                    <a:pt x="18094" y="16517"/>
                  </a:cubicBezTo>
                  <a:cubicBezTo>
                    <a:pt x="21526" y="16517"/>
                    <a:pt x="20380" y="18018"/>
                    <a:pt x="22135" y="18018"/>
                  </a:cubicBezTo>
                  <a:cubicBezTo>
                    <a:pt x="22235" y="18018"/>
                    <a:pt x="22343" y="18013"/>
                    <a:pt x="22462" y="18003"/>
                  </a:cubicBezTo>
                  <a:cubicBezTo>
                    <a:pt x="22462" y="18003"/>
                    <a:pt x="28481" y="16483"/>
                    <a:pt x="33192" y="15693"/>
                  </a:cubicBezTo>
                  <a:lnTo>
                    <a:pt x="30396" y="3656"/>
                  </a:lnTo>
                  <a:cubicBezTo>
                    <a:pt x="30299" y="3651"/>
                    <a:pt x="30203" y="3649"/>
                    <a:pt x="30109" y="3649"/>
                  </a:cubicBezTo>
                  <a:cubicBezTo>
                    <a:pt x="27198" y="3649"/>
                    <a:pt x="25691" y="5859"/>
                    <a:pt x="24013" y="6301"/>
                  </a:cubicBezTo>
                  <a:cubicBezTo>
                    <a:pt x="23158" y="6541"/>
                    <a:pt x="22265" y="6684"/>
                    <a:pt x="21380" y="6684"/>
                  </a:cubicBezTo>
                  <a:cubicBezTo>
                    <a:pt x="20472" y="6684"/>
                    <a:pt x="19570" y="6533"/>
                    <a:pt x="18724" y="6179"/>
                  </a:cubicBezTo>
                  <a:cubicBezTo>
                    <a:pt x="16535" y="5298"/>
                    <a:pt x="15076" y="3322"/>
                    <a:pt x="13161" y="1954"/>
                  </a:cubicBezTo>
                  <a:cubicBezTo>
                    <a:pt x="11348" y="648"/>
                    <a:pt x="9119" y="1"/>
                    <a:pt x="688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66"/>
            <p:cNvSpPr/>
            <p:nvPr/>
          </p:nvSpPr>
          <p:spPr>
            <a:xfrm>
              <a:off x="5761775" y="3438025"/>
              <a:ext cx="217350" cy="244725"/>
            </a:xfrm>
            <a:custGeom>
              <a:rect b="b" l="l" r="r" t="t"/>
              <a:pathLst>
                <a:path extrusionOk="0" h="9789" w="8694">
                  <a:moveTo>
                    <a:pt x="6444" y="1"/>
                  </a:moveTo>
                  <a:lnTo>
                    <a:pt x="0" y="2797"/>
                  </a:lnTo>
                  <a:lnTo>
                    <a:pt x="3040" y="9788"/>
                  </a:lnTo>
                  <a:lnTo>
                    <a:pt x="3314" y="9788"/>
                  </a:lnTo>
                  <a:lnTo>
                    <a:pt x="8694" y="8785"/>
                  </a:lnTo>
                  <a:lnTo>
                    <a:pt x="6444"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66"/>
            <p:cNvSpPr/>
            <p:nvPr/>
          </p:nvSpPr>
          <p:spPr>
            <a:xfrm>
              <a:off x="5831675" y="3629525"/>
              <a:ext cx="377700" cy="286500"/>
            </a:xfrm>
            <a:custGeom>
              <a:rect b="b" l="l" r="r" t="t"/>
              <a:pathLst>
                <a:path extrusionOk="0" h="11460" w="15108">
                  <a:moveTo>
                    <a:pt x="5898" y="0"/>
                  </a:moveTo>
                  <a:lnTo>
                    <a:pt x="1" y="2007"/>
                  </a:lnTo>
                  <a:lnTo>
                    <a:pt x="3344" y="11460"/>
                  </a:lnTo>
                  <a:lnTo>
                    <a:pt x="15107" y="7356"/>
                  </a:lnTo>
                  <a:cubicBezTo>
                    <a:pt x="14652" y="6262"/>
                    <a:pt x="7782" y="6110"/>
                    <a:pt x="7782" y="6110"/>
                  </a:cubicBezTo>
                  <a:lnTo>
                    <a:pt x="5898"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66"/>
            <p:cNvSpPr/>
            <p:nvPr/>
          </p:nvSpPr>
          <p:spPr>
            <a:xfrm>
              <a:off x="5923625" y="3799650"/>
              <a:ext cx="26625" cy="23700"/>
            </a:xfrm>
            <a:custGeom>
              <a:rect b="b" l="l" r="r" t="t"/>
              <a:pathLst>
                <a:path extrusionOk="0" h="948" w="1065">
                  <a:moveTo>
                    <a:pt x="542" y="0"/>
                  </a:moveTo>
                  <a:cubicBezTo>
                    <a:pt x="437" y="0"/>
                    <a:pt x="332" y="32"/>
                    <a:pt x="244" y="95"/>
                  </a:cubicBezTo>
                  <a:lnTo>
                    <a:pt x="274" y="65"/>
                  </a:lnTo>
                  <a:lnTo>
                    <a:pt x="274" y="65"/>
                  </a:lnTo>
                  <a:cubicBezTo>
                    <a:pt x="61" y="217"/>
                    <a:pt x="1" y="521"/>
                    <a:pt x="122" y="734"/>
                  </a:cubicBezTo>
                  <a:cubicBezTo>
                    <a:pt x="222" y="873"/>
                    <a:pt x="387" y="947"/>
                    <a:pt x="550" y="947"/>
                  </a:cubicBezTo>
                  <a:cubicBezTo>
                    <a:pt x="634" y="947"/>
                    <a:pt x="718" y="927"/>
                    <a:pt x="791" y="885"/>
                  </a:cubicBezTo>
                  <a:cubicBezTo>
                    <a:pt x="1004" y="734"/>
                    <a:pt x="1065" y="430"/>
                    <a:pt x="943" y="186"/>
                  </a:cubicBezTo>
                  <a:cubicBezTo>
                    <a:pt x="837" y="62"/>
                    <a:pt x="689" y="0"/>
                    <a:pt x="5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66"/>
            <p:cNvSpPr/>
            <p:nvPr/>
          </p:nvSpPr>
          <p:spPr>
            <a:xfrm>
              <a:off x="5907675" y="3802775"/>
              <a:ext cx="301700" cy="113250"/>
            </a:xfrm>
            <a:custGeom>
              <a:rect b="b" l="l" r="r" t="t"/>
              <a:pathLst>
                <a:path extrusionOk="0" h="4530" w="12068">
                  <a:moveTo>
                    <a:pt x="11399" y="1"/>
                  </a:moveTo>
                  <a:lnTo>
                    <a:pt x="0" y="3557"/>
                  </a:lnTo>
                  <a:lnTo>
                    <a:pt x="304" y="4530"/>
                  </a:lnTo>
                  <a:lnTo>
                    <a:pt x="12067" y="457"/>
                  </a:lnTo>
                  <a:cubicBezTo>
                    <a:pt x="12007" y="61"/>
                    <a:pt x="11399" y="1"/>
                    <a:pt x="1139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66"/>
            <p:cNvSpPr/>
            <p:nvPr/>
          </p:nvSpPr>
          <p:spPr>
            <a:xfrm>
              <a:off x="6007225" y="3779050"/>
              <a:ext cx="22825" cy="26800"/>
            </a:xfrm>
            <a:custGeom>
              <a:rect b="b" l="l" r="r" t="t"/>
              <a:pathLst>
                <a:path extrusionOk="0" h="1072" w="913">
                  <a:moveTo>
                    <a:pt x="889" y="0"/>
                  </a:moveTo>
                  <a:cubicBezTo>
                    <a:pt x="806" y="0"/>
                    <a:pt x="507" y="83"/>
                    <a:pt x="274" y="342"/>
                  </a:cubicBezTo>
                  <a:cubicBezTo>
                    <a:pt x="0" y="676"/>
                    <a:pt x="31" y="1041"/>
                    <a:pt x="91" y="1071"/>
                  </a:cubicBezTo>
                  <a:cubicBezTo>
                    <a:pt x="152" y="1071"/>
                    <a:pt x="213" y="767"/>
                    <a:pt x="426" y="494"/>
                  </a:cubicBezTo>
                  <a:cubicBezTo>
                    <a:pt x="638" y="190"/>
                    <a:pt x="912" y="68"/>
                    <a:pt x="912" y="7"/>
                  </a:cubicBezTo>
                  <a:cubicBezTo>
                    <a:pt x="912" y="3"/>
                    <a:pt x="904" y="0"/>
                    <a:pt x="88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66"/>
            <p:cNvSpPr/>
            <p:nvPr/>
          </p:nvSpPr>
          <p:spPr>
            <a:xfrm>
              <a:off x="6049775" y="3781175"/>
              <a:ext cx="16750" cy="29225"/>
            </a:xfrm>
            <a:custGeom>
              <a:rect b="b" l="l" r="r" t="t"/>
              <a:pathLst>
                <a:path extrusionOk="0" h="1169" w="670">
                  <a:moveTo>
                    <a:pt x="608" y="0"/>
                  </a:moveTo>
                  <a:cubicBezTo>
                    <a:pt x="516" y="0"/>
                    <a:pt x="252" y="157"/>
                    <a:pt x="122" y="469"/>
                  </a:cubicBezTo>
                  <a:cubicBezTo>
                    <a:pt x="0" y="865"/>
                    <a:pt x="152" y="1169"/>
                    <a:pt x="183" y="1169"/>
                  </a:cubicBezTo>
                  <a:cubicBezTo>
                    <a:pt x="244" y="1138"/>
                    <a:pt x="213" y="865"/>
                    <a:pt x="335" y="561"/>
                  </a:cubicBezTo>
                  <a:cubicBezTo>
                    <a:pt x="456" y="257"/>
                    <a:pt x="669" y="74"/>
                    <a:pt x="639" y="14"/>
                  </a:cubicBezTo>
                  <a:cubicBezTo>
                    <a:pt x="634" y="5"/>
                    <a:pt x="624" y="0"/>
                    <a:pt x="6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66"/>
            <p:cNvSpPr/>
            <p:nvPr/>
          </p:nvSpPr>
          <p:spPr>
            <a:xfrm>
              <a:off x="6090075" y="3783700"/>
              <a:ext cx="9125" cy="29050"/>
            </a:xfrm>
            <a:custGeom>
              <a:rect b="b" l="l" r="r" t="t"/>
              <a:pathLst>
                <a:path extrusionOk="0" h="1162" w="365">
                  <a:moveTo>
                    <a:pt x="325" y="1"/>
                  </a:moveTo>
                  <a:cubicBezTo>
                    <a:pt x="273" y="1"/>
                    <a:pt x="58" y="209"/>
                    <a:pt x="30" y="551"/>
                  </a:cubicBezTo>
                  <a:cubicBezTo>
                    <a:pt x="1" y="897"/>
                    <a:pt x="164" y="1161"/>
                    <a:pt x="206" y="1161"/>
                  </a:cubicBezTo>
                  <a:cubicBezTo>
                    <a:pt x="209" y="1161"/>
                    <a:pt x="211" y="1160"/>
                    <a:pt x="212" y="1159"/>
                  </a:cubicBezTo>
                  <a:cubicBezTo>
                    <a:pt x="273" y="1128"/>
                    <a:pt x="212" y="885"/>
                    <a:pt x="242" y="581"/>
                  </a:cubicBezTo>
                  <a:cubicBezTo>
                    <a:pt x="273" y="277"/>
                    <a:pt x="364" y="34"/>
                    <a:pt x="334" y="4"/>
                  </a:cubicBezTo>
                  <a:cubicBezTo>
                    <a:pt x="332" y="2"/>
                    <a:pt x="329" y="1"/>
                    <a:pt x="32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66"/>
            <p:cNvSpPr/>
            <p:nvPr/>
          </p:nvSpPr>
          <p:spPr>
            <a:xfrm>
              <a:off x="5984425" y="3743700"/>
              <a:ext cx="31175" cy="14350"/>
            </a:xfrm>
            <a:custGeom>
              <a:rect b="b" l="l" r="r" t="t"/>
              <a:pathLst>
                <a:path extrusionOk="0" h="574" w="1247">
                  <a:moveTo>
                    <a:pt x="955" y="1"/>
                  </a:moveTo>
                  <a:cubicBezTo>
                    <a:pt x="838" y="1"/>
                    <a:pt x="695" y="22"/>
                    <a:pt x="547" y="84"/>
                  </a:cubicBezTo>
                  <a:cubicBezTo>
                    <a:pt x="183" y="236"/>
                    <a:pt x="0" y="540"/>
                    <a:pt x="61" y="570"/>
                  </a:cubicBezTo>
                  <a:cubicBezTo>
                    <a:pt x="63" y="573"/>
                    <a:pt x="67" y="574"/>
                    <a:pt x="71" y="574"/>
                  </a:cubicBezTo>
                  <a:cubicBezTo>
                    <a:pt x="124" y="574"/>
                    <a:pt x="329" y="409"/>
                    <a:pt x="639" y="297"/>
                  </a:cubicBezTo>
                  <a:cubicBezTo>
                    <a:pt x="943" y="145"/>
                    <a:pt x="1247" y="145"/>
                    <a:pt x="1247" y="84"/>
                  </a:cubicBezTo>
                  <a:cubicBezTo>
                    <a:pt x="1247" y="48"/>
                    <a:pt x="1128" y="1"/>
                    <a:pt x="9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66"/>
            <p:cNvSpPr/>
            <p:nvPr/>
          </p:nvSpPr>
          <p:spPr>
            <a:xfrm>
              <a:off x="5954025" y="3702650"/>
              <a:ext cx="51700" cy="18075"/>
            </a:xfrm>
            <a:custGeom>
              <a:rect b="b" l="l" r="r" t="t"/>
              <a:pathLst>
                <a:path extrusionOk="0" h="723" w="2068">
                  <a:moveTo>
                    <a:pt x="852" y="206"/>
                  </a:moveTo>
                  <a:cubicBezTo>
                    <a:pt x="1064" y="206"/>
                    <a:pt x="1277" y="267"/>
                    <a:pt x="1490" y="328"/>
                  </a:cubicBezTo>
                  <a:cubicBezTo>
                    <a:pt x="1651" y="386"/>
                    <a:pt x="1784" y="445"/>
                    <a:pt x="1882" y="487"/>
                  </a:cubicBezTo>
                  <a:lnTo>
                    <a:pt x="1882" y="487"/>
                  </a:lnTo>
                  <a:cubicBezTo>
                    <a:pt x="1733" y="497"/>
                    <a:pt x="1589" y="519"/>
                    <a:pt x="1459" y="541"/>
                  </a:cubicBezTo>
                  <a:cubicBezTo>
                    <a:pt x="1247" y="541"/>
                    <a:pt x="1034" y="541"/>
                    <a:pt x="821" y="510"/>
                  </a:cubicBezTo>
                  <a:cubicBezTo>
                    <a:pt x="669" y="480"/>
                    <a:pt x="548" y="480"/>
                    <a:pt x="426" y="449"/>
                  </a:cubicBezTo>
                  <a:cubicBezTo>
                    <a:pt x="365" y="419"/>
                    <a:pt x="304" y="419"/>
                    <a:pt x="274" y="389"/>
                  </a:cubicBezTo>
                  <a:cubicBezTo>
                    <a:pt x="213" y="358"/>
                    <a:pt x="213" y="389"/>
                    <a:pt x="213" y="328"/>
                  </a:cubicBezTo>
                  <a:cubicBezTo>
                    <a:pt x="244" y="267"/>
                    <a:pt x="335" y="206"/>
                    <a:pt x="487" y="206"/>
                  </a:cubicBezTo>
                  <a:close/>
                  <a:moveTo>
                    <a:pt x="669" y="1"/>
                  </a:moveTo>
                  <a:cubicBezTo>
                    <a:pt x="601" y="1"/>
                    <a:pt x="532" y="9"/>
                    <a:pt x="456" y="24"/>
                  </a:cubicBezTo>
                  <a:cubicBezTo>
                    <a:pt x="396" y="24"/>
                    <a:pt x="304" y="24"/>
                    <a:pt x="244" y="54"/>
                  </a:cubicBezTo>
                  <a:cubicBezTo>
                    <a:pt x="122" y="85"/>
                    <a:pt x="61" y="176"/>
                    <a:pt x="31" y="297"/>
                  </a:cubicBezTo>
                  <a:cubicBezTo>
                    <a:pt x="0" y="389"/>
                    <a:pt x="61" y="510"/>
                    <a:pt x="152" y="571"/>
                  </a:cubicBezTo>
                  <a:cubicBezTo>
                    <a:pt x="213" y="632"/>
                    <a:pt x="304" y="632"/>
                    <a:pt x="396" y="662"/>
                  </a:cubicBezTo>
                  <a:cubicBezTo>
                    <a:pt x="517" y="692"/>
                    <a:pt x="639" y="692"/>
                    <a:pt x="791" y="723"/>
                  </a:cubicBezTo>
                  <a:cubicBezTo>
                    <a:pt x="1004" y="723"/>
                    <a:pt x="1247" y="723"/>
                    <a:pt x="1459" y="692"/>
                  </a:cubicBezTo>
                  <a:cubicBezTo>
                    <a:pt x="1642" y="692"/>
                    <a:pt x="1825" y="625"/>
                    <a:pt x="1988" y="529"/>
                  </a:cubicBezTo>
                  <a:lnTo>
                    <a:pt x="1988" y="529"/>
                  </a:lnTo>
                  <a:cubicBezTo>
                    <a:pt x="2016" y="540"/>
                    <a:pt x="2038" y="545"/>
                    <a:pt x="2052" y="545"/>
                  </a:cubicBezTo>
                  <a:cubicBezTo>
                    <a:pt x="2059" y="545"/>
                    <a:pt x="2064" y="544"/>
                    <a:pt x="2067" y="541"/>
                  </a:cubicBezTo>
                  <a:cubicBezTo>
                    <a:pt x="2067" y="541"/>
                    <a:pt x="2056" y="527"/>
                    <a:pt x="2032" y="503"/>
                  </a:cubicBezTo>
                  <a:lnTo>
                    <a:pt x="2032" y="503"/>
                  </a:lnTo>
                  <a:cubicBezTo>
                    <a:pt x="2044" y="495"/>
                    <a:pt x="2056" y="488"/>
                    <a:pt x="2067" y="480"/>
                  </a:cubicBezTo>
                  <a:cubicBezTo>
                    <a:pt x="2048" y="480"/>
                    <a:pt x="2028" y="480"/>
                    <a:pt x="2008" y="480"/>
                  </a:cubicBezTo>
                  <a:lnTo>
                    <a:pt x="2008" y="480"/>
                  </a:lnTo>
                  <a:cubicBezTo>
                    <a:pt x="1934" y="412"/>
                    <a:pt x="1787" y="294"/>
                    <a:pt x="1551" y="176"/>
                  </a:cubicBezTo>
                  <a:cubicBezTo>
                    <a:pt x="1338" y="85"/>
                    <a:pt x="1095" y="24"/>
                    <a:pt x="882" y="24"/>
                  </a:cubicBezTo>
                  <a:cubicBezTo>
                    <a:pt x="806" y="9"/>
                    <a:pt x="738" y="1"/>
                    <a:pt x="6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66"/>
            <p:cNvSpPr/>
            <p:nvPr/>
          </p:nvSpPr>
          <p:spPr>
            <a:xfrm>
              <a:off x="5992025" y="3666475"/>
              <a:ext cx="22825" cy="51225"/>
            </a:xfrm>
            <a:custGeom>
              <a:rect b="b" l="l" r="r" t="t"/>
              <a:pathLst>
                <a:path extrusionOk="0" h="2049" w="913">
                  <a:moveTo>
                    <a:pt x="377" y="0"/>
                  </a:moveTo>
                  <a:cubicBezTo>
                    <a:pt x="352" y="0"/>
                    <a:pt x="327" y="4"/>
                    <a:pt x="304" y="12"/>
                  </a:cubicBezTo>
                  <a:cubicBezTo>
                    <a:pt x="122" y="103"/>
                    <a:pt x="31" y="255"/>
                    <a:pt x="31" y="437"/>
                  </a:cubicBezTo>
                  <a:cubicBezTo>
                    <a:pt x="0" y="589"/>
                    <a:pt x="0" y="711"/>
                    <a:pt x="0" y="863"/>
                  </a:cubicBezTo>
                  <a:cubicBezTo>
                    <a:pt x="0" y="1076"/>
                    <a:pt x="61" y="1319"/>
                    <a:pt x="152" y="1532"/>
                  </a:cubicBezTo>
                  <a:cubicBezTo>
                    <a:pt x="274" y="1896"/>
                    <a:pt x="487" y="2048"/>
                    <a:pt x="487" y="2048"/>
                  </a:cubicBezTo>
                  <a:cubicBezTo>
                    <a:pt x="517" y="2018"/>
                    <a:pt x="395" y="1836"/>
                    <a:pt x="274" y="1471"/>
                  </a:cubicBezTo>
                  <a:cubicBezTo>
                    <a:pt x="213" y="1288"/>
                    <a:pt x="183" y="1076"/>
                    <a:pt x="183" y="863"/>
                  </a:cubicBezTo>
                  <a:cubicBezTo>
                    <a:pt x="183" y="711"/>
                    <a:pt x="213" y="589"/>
                    <a:pt x="243" y="468"/>
                  </a:cubicBezTo>
                  <a:cubicBezTo>
                    <a:pt x="243" y="377"/>
                    <a:pt x="274" y="255"/>
                    <a:pt x="365" y="194"/>
                  </a:cubicBezTo>
                  <a:cubicBezTo>
                    <a:pt x="373" y="190"/>
                    <a:pt x="381" y="188"/>
                    <a:pt x="389" y="188"/>
                  </a:cubicBezTo>
                  <a:cubicBezTo>
                    <a:pt x="442" y="188"/>
                    <a:pt x="495" y="271"/>
                    <a:pt x="547" y="377"/>
                  </a:cubicBezTo>
                  <a:cubicBezTo>
                    <a:pt x="608" y="498"/>
                    <a:pt x="669" y="589"/>
                    <a:pt x="699" y="711"/>
                  </a:cubicBezTo>
                  <a:cubicBezTo>
                    <a:pt x="730" y="924"/>
                    <a:pt x="730" y="1136"/>
                    <a:pt x="699" y="1319"/>
                  </a:cubicBezTo>
                  <a:cubicBezTo>
                    <a:pt x="639" y="1532"/>
                    <a:pt x="547" y="1714"/>
                    <a:pt x="487" y="1896"/>
                  </a:cubicBezTo>
                  <a:cubicBezTo>
                    <a:pt x="487" y="1896"/>
                    <a:pt x="699" y="1744"/>
                    <a:pt x="821" y="1380"/>
                  </a:cubicBezTo>
                  <a:cubicBezTo>
                    <a:pt x="912" y="1136"/>
                    <a:pt x="912" y="893"/>
                    <a:pt x="882" y="680"/>
                  </a:cubicBezTo>
                  <a:cubicBezTo>
                    <a:pt x="851" y="559"/>
                    <a:pt x="791" y="407"/>
                    <a:pt x="730" y="285"/>
                  </a:cubicBezTo>
                  <a:cubicBezTo>
                    <a:pt x="699" y="225"/>
                    <a:pt x="639" y="164"/>
                    <a:pt x="608" y="103"/>
                  </a:cubicBezTo>
                  <a:cubicBezTo>
                    <a:pt x="540" y="35"/>
                    <a:pt x="454" y="0"/>
                    <a:pt x="3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66"/>
            <p:cNvSpPr/>
            <p:nvPr/>
          </p:nvSpPr>
          <p:spPr>
            <a:xfrm>
              <a:off x="4928925" y="2323275"/>
              <a:ext cx="1057050" cy="1329825"/>
            </a:xfrm>
            <a:custGeom>
              <a:rect b="b" l="l" r="r" t="t"/>
              <a:pathLst>
                <a:path extrusionOk="0" h="53193" w="42282">
                  <a:moveTo>
                    <a:pt x="5563" y="0"/>
                  </a:moveTo>
                  <a:cubicBezTo>
                    <a:pt x="5563" y="0"/>
                    <a:pt x="1" y="11034"/>
                    <a:pt x="3739" y="13618"/>
                  </a:cubicBezTo>
                  <a:cubicBezTo>
                    <a:pt x="7478" y="16201"/>
                    <a:pt x="24986" y="29332"/>
                    <a:pt x="24986" y="29332"/>
                  </a:cubicBezTo>
                  <a:lnTo>
                    <a:pt x="33922" y="53193"/>
                  </a:lnTo>
                  <a:lnTo>
                    <a:pt x="42281" y="49758"/>
                  </a:lnTo>
                  <a:lnTo>
                    <a:pt x="35320" y="21855"/>
                  </a:lnTo>
                  <a:lnTo>
                    <a:pt x="17721" y="6080"/>
                  </a:lnTo>
                  <a:lnTo>
                    <a:pt x="556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66"/>
            <p:cNvSpPr/>
            <p:nvPr/>
          </p:nvSpPr>
          <p:spPr>
            <a:xfrm>
              <a:off x="5565725" y="2947900"/>
              <a:ext cx="40300" cy="98050"/>
            </a:xfrm>
            <a:custGeom>
              <a:rect b="b" l="l" r="r" t="t"/>
              <a:pathLst>
                <a:path extrusionOk="0" h="3922" w="1612">
                  <a:moveTo>
                    <a:pt x="1581" y="1"/>
                  </a:moveTo>
                  <a:lnTo>
                    <a:pt x="1581" y="1"/>
                  </a:lnTo>
                  <a:cubicBezTo>
                    <a:pt x="578" y="1064"/>
                    <a:pt x="31" y="2463"/>
                    <a:pt x="0" y="3922"/>
                  </a:cubicBezTo>
                  <a:cubicBezTo>
                    <a:pt x="61" y="3922"/>
                    <a:pt x="183" y="2979"/>
                    <a:pt x="608" y="1885"/>
                  </a:cubicBezTo>
                  <a:cubicBezTo>
                    <a:pt x="1034" y="791"/>
                    <a:pt x="1611" y="31"/>
                    <a:pt x="158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66"/>
            <p:cNvSpPr/>
            <p:nvPr/>
          </p:nvSpPr>
          <p:spPr>
            <a:xfrm>
              <a:off x="5556600" y="2941825"/>
              <a:ext cx="15225" cy="104125"/>
            </a:xfrm>
            <a:custGeom>
              <a:rect b="b" l="l" r="r" t="t"/>
              <a:pathLst>
                <a:path extrusionOk="0" h="4165" w="609">
                  <a:moveTo>
                    <a:pt x="548" y="0"/>
                  </a:moveTo>
                  <a:cubicBezTo>
                    <a:pt x="274" y="639"/>
                    <a:pt x="92" y="1338"/>
                    <a:pt x="92" y="2067"/>
                  </a:cubicBezTo>
                  <a:cubicBezTo>
                    <a:pt x="1" y="2766"/>
                    <a:pt x="31" y="3466"/>
                    <a:pt x="213" y="4165"/>
                  </a:cubicBezTo>
                  <a:cubicBezTo>
                    <a:pt x="274" y="4134"/>
                    <a:pt x="183" y="3222"/>
                    <a:pt x="274" y="2067"/>
                  </a:cubicBezTo>
                  <a:cubicBezTo>
                    <a:pt x="365" y="912"/>
                    <a:pt x="608" y="0"/>
                    <a:pt x="54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66"/>
            <p:cNvSpPr/>
            <p:nvPr/>
          </p:nvSpPr>
          <p:spPr>
            <a:xfrm>
              <a:off x="5020875" y="2460825"/>
              <a:ext cx="777400" cy="1183150"/>
            </a:xfrm>
            <a:custGeom>
              <a:rect b="b" l="l" r="r" t="t"/>
              <a:pathLst>
                <a:path extrusionOk="0" h="47326" w="31096">
                  <a:moveTo>
                    <a:pt x="912" y="0"/>
                  </a:moveTo>
                  <a:lnTo>
                    <a:pt x="912" y="0"/>
                  </a:lnTo>
                  <a:cubicBezTo>
                    <a:pt x="882" y="61"/>
                    <a:pt x="852" y="91"/>
                    <a:pt x="852" y="152"/>
                  </a:cubicBezTo>
                  <a:cubicBezTo>
                    <a:pt x="821" y="243"/>
                    <a:pt x="760" y="365"/>
                    <a:pt x="669" y="547"/>
                  </a:cubicBezTo>
                  <a:cubicBezTo>
                    <a:pt x="456" y="1094"/>
                    <a:pt x="305" y="1672"/>
                    <a:pt x="183" y="2219"/>
                  </a:cubicBezTo>
                  <a:cubicBezTo>
                    <a:pt x="1" y="3131"/>
                    <a:pt x="31" y="4073"/>
                    <a:pt x="213" y="4985"/>
                  </a:cubicBezTo>
                  <a:cubicBezTo>
                    <a:pt x="365" y="5532"/>
                    <a:pt x="578" y="6079"/>
                    <a:pt x="882" y="6565"/>
                  </a:cubicBezTo>
                  <a:cubicBezTo>
                    <a:pt x="1247" y="7113"/>
                    <a:pt x="1642" y="7599"/>
                    <a:pt x="2128" y="8055"/>
                  </a:cubicBezTo>
                  <a:cubicBezTo>
                    <a:pt x="3192" y="9088"/>
                    <a:pt x="4347" y="10000"/>
                    <a:pt x="5563" y="10821"/>
                  </a:cubicBezTo>
                  <a:cubicBezTo>
                    <a:pt x="6870" y="11702"/>
                    <a:pt x="8299" y="12614"/>
                    <a:pt x="9758" y="13648"/>
                  </a:cubicBezTo>
                  <a:cubicBezTo>
                    <a:pt x="11186" y="14681"/>
                    <a:pt x="12676" y="15806"/>
                    <a:pt x="14226" y="16991"/>
                  </a:cubicBezTo>
                  <a:lnTo>
                    <a:pt x="16597" y="18754"/>
                  </a:lnTo>
                  <a:cubicBezTo>
                    <a:pt x="17387" y="19362"/>
                    <a:pt x="18177" y="20000"/>
                    <a:pt x="18967" y="20669"/>
                  </a:cubicBezTo>
                  <a:cubicBezTo>
                    <a:pt x="19961" y="21512"/>
                    <a:pt x="20955" y="22326"/>
                    <a:pt x="21890" y="23109"/>
                  </a:cubicBezTo>
                  <a:lnTo>
                    <a:pt x="21890" y="23109"/>
                  </a:lnTo>
                  <a:cubicBezTo>
                    <a:pt x="22709" y="24747"/>
                    <a:pt x="23498" y="26325"/>
                    <a:pt x="24135" y="27934"/>
                  </a:cubicBezTo>
                  <a:cubicBezTo>
                    <a:pt x="24439" y="28724"/>
                    <a:pt x="24682" y="29514"/>
                    <a:pt x="24925" y="30304"/>
                  </a:cubicBezTo>
                  <a:cubicBezTo>
                    <a:pt x="25168" y="31095"/>
                    <a:pt x="25411" y="31855"/>
                    <a:pt x="25655" y="32584"/>
                  </a:cubicBezTo>
                  <a:cubicBezTo>
                    <a:pt x="26658" y="35532"/>
                    <a:pt x="27630" y="38146"/>
                    <a:pt x="28421" y="40335"/>
                  </a:cubicBezTo>
                  <a:cubicBezTo>
                    <a:pt x="29211" y="42523"/>
                    <a:pt x="29880" y="44256"/>
                    <a:pt x="30335" y="45472"/>
                  </a:cubicBezTo>
                  <a:cubicBezTo>
                    <a:pt x="30579" y="46049"/>
                    <a:pt x="30761" y="46536"/>
                    <a:pt x="30883" y="46840"/>
                  </a:cubicBezTo>
                  <a:cubicBezTo>
                    <a:pt x="30943" y="46992"/>
                    <a:pt x="31004" y="47113"/>
                    <a:pt x="31035" y="47204"/>
                  </a:cubicBezTo>
                  <a:lnTo>
                    <a:pt x="30913" y="46809"/>
                  </a:lnTo>
                  <a:cubicBezTo>
                    <a:pt x="30761" y="46475"/>
                    <a:pt x="30609" y="46019"/>
                    <a:pt x="30396" y="45411"/>
                  </a:cubicBezTo>
                  <a:lnTo>
                    <a:pt x="28512" y="40274"/>
                  </a:lnTo>
                  <a:cubicBezTo>
                    <a:pt x="27721" y="38086"/>
                    <a:pt x="26779" y="35472"/>
                    <a:pt x="25807" y="32523"/>
                  </a:cubicBezTo>
                  <a:cubicBezTo>
                    <a:pt x="25563" y="31763"/>
                    <a:pt x="25320" y="31004"/>
                    <a:pt x="25077" y="30244"/>
                  </a:cubicBezTo>
                  <a:cubicBezTo>
                    <a:pt x="24834" y="29423"/>
                    <a:pt x="24591" y="28633"/>
                    <a:pt x="24287" y="27842"/>
                  </a:cubicBezTo>
                  <a:cubicBezTo>
                    <a:pt x="23648" y="26231"/>
                    <a:pt x="22889" y="24651"/>
                    <a:pt x="22037" y="23009"/>
                  </a:cubicBezTo>
                  <a:lnTo>
                    <a:pt x="22037" y="22979"/>
                  </a:lnTo>
                  <a:cubicBezTo>
                    <a:pt x="21095" y="22189"/>
                    <a:pt x="20123" y="21338"/>
                    <a:pt x="19089" y="20517"/>
                  </a:cubicBezTo>
                  <a:cubicBezTo>
                    <a:pt x="18299" y="19879"/>
                    <a:pt x="17508" y="19210"/>
                    <a:pt x="16718" y="18602"/>
                  </a:cubicBezTo>
                  <a:lnTo>
                    <a:pt x="14347" y="16839"/>
                  </a:lnTo>
                  <a:cubicBezTo>
                    <a:pt x="12797" y="15654"/>
                    <a:pt x="11308" y="14529"/>
                    <a:pt x="9849" y="13496"/>
                  </a:cubicBezTo>
                  <a:cubicBezTo>
                    <a:pt x="8420" y="12462"/>
                    <a:pt x="6961" y="11581"/>
                    <a:pt x="5654" y="10699"/>
                  </a:cubicBezTo>
                  <a:cubicBezTo>
                    <a:pt x="4438" y="9879"/>
                    <a:pt x="3283" y="8967"/>
                    <a:pt x="2219" y="7964"/>
                  </a:cubicBezTo>
                  <a:cubicBezTo>
                    <a:pt x="1764" y="7508"/>
                    <a:pt x="1338" y="7021"/>
                    <a:pt x="1004" y="6505"/>
                  </a:cubicBezTo>
                  <a:cubicBezTo>
                    <a:pt x="700" y="6018"/>
                    <a:pt x="487" y="5502"/>
                    <a:pt x="335" y="4954"/>
                  </a:cubicBezTo>
                  <a:cubicBezTo>
                    <a:pt x="122" y="4073"/>
                    <a:pt x="92" y="3131"/>
                    <a:pt x="274" y="2249"/>
                  </a:cubicBezTo>
                  <a:cubicBezTo>
                    <a:pt x="365" y="1672"/>
                    <a:pt x="517" y="1125"/>
                    <a:pt x="730" y="578"/>
                  </a:cubicBezTo>
                  <a:cubicBezTo>
                    <a:pt x="791" y="395"/>
                    <a:pt x="821" y="243"/>
                    <a:pt x="882" y="152"/>
                  </a:cubicBezTo>
                  <a:cubicBezTo>
                    <a:pt x="912" y="61"/>
                    <a:pt x="912" y="0"/>
                    <a:pt x="912" y="0"/>
                  </a:cubicBezTo>
                  <a:close/>
                  <a:moveTo>
                    <a:pt x="31035" y="47205"/>
                  </a:moveTo>
                  <a:lnTo>
                    <a:pt x="31035" y="47205"/>
                  </a:lnTo>
                  <a:cubicBezTo>
                    <a:pt x="31035" y="47235"/>
                    <a:pt x="31065" y="47296"/>
                    <a:pt x="31095" y="47326"/>
                  </a:cubicBezTo>
                  <a:cubicBezTo>
                    <a:pt x="31065" y="47265"/>
                    <a:pt x="31035" y="47235"/>
                    <a:pt x="31035" y="47205"/>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66"/>
            <p:cNvSpPr/>
            <p:nvPr/>
          </p:nvSpPr>
          <p:spPr>
            <a:xfrm>
              <a:off x="5240475" y="2411425"/>
              <a:ext cx="407325" cy="141350"/>
            </a:xfrm>
            <a:custGeom>
              <a:rect b="b" l="l" r="r" t="t"/>
              <a:pathLst>
                <a:path extrusionOk="0" h="5654" w="16293">
                  <a:moveTo>
                    <a:pt x="1" y="0"/>
                  </a:moveTo>
                  <a:lnTo>
                    <a:pt x="8724" y="5654"/>
                  </a:lnTo>
                  <a:lnTo>
                    <a:pt x="16293" y="2918"/>
                  </a:lnTo>
                  <a:lnTo>
                    <a:pt x="10761" y="1520"/>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66"/>
            <p:cNvSpPr/>
            <p:nvPr/>
          </p:nvSpPr>
          <p:spPr>
            <a:xfrm>
              <a:off x="4716150" y="2391625"/>
              <a:ext cx="194575" cy="82125"/>
            </a:xfrm>
            <a:custGeom>
              <a:rect b="b" l="l" r="r" t="t"/>
              <a:pathLst>
                <a:path extrusionOk="0" h="3285" w="7783">
                  <a:moveTo>
                    <a:pt x="7777" y="0"/>
                  </a:moveTo>
                  <a:cubicBezTo>
                    <a:pt x="7721" y="0"/>
                    <a:pt x="7361" y="325"/>
                    <a:pt x="6779" y="762"/>
                  </a:cubicBezTo>
                  <a:cubicBezTo>
                    <a:pt x="5958" y="1370"/>
                    <a:pt x="5077" y="1887"/>
                    <a:pt x="4135" y="2282"/>
                  </a:cubicBezTo>
                  <a:cubicBezTo>
                    <a:pt x="3223" y="2646"/>
                    <a:pt x="2220" y="2920"/>
                    <a:pt x="1247" y="3072"/>
                  </a:cubicBezTo>
                  <a:cubicBezTo>
                    <a:pt x="457" y="3194"/>
                    <a:pt x="1" y="3224"/>
                    <a:pt x="1" y="3254"/>
                  </a:cubicBezTo>
                  <a:cubicBezTo>
                    <a:pt x="92" y="3285"/>
                    <a:pt x="214" y="3285"/>
                    <a:pt x="335" y="3285"/>
                  </a:cubicBezTo>
                  <a:cubicBezTo>
                    <a:pt x="639" y="3285"/>
                    <a:pt x="943" y="3254"/>
                    <a:pt x="1247" y="3224"/>
                  </a:cubicBezTo>
                  <a:cubicBezTo>
                    <a:pt x="3314" y="2981"/>
                    <a:pt x="5229" y="2190"/>
                    <a:pt x="6840" y="883"/>
                  </a:cubicBezTo>
                  <a:cubicBezTo>
                    <a:pt x="7083" y="701"/>
                    <a:pt x="7326" y="488"/>
                    <a:pt x="7539" y="276"/>
                  </a:cubicBezTo>
                  <a:cubicBezTo>
                    <a:pt x="7630" y="184"/>
                    <a:pt x="7691" y="93"/>
                    <a:pt x="7782" y="2"/>
                  </a:cubicBezTo>
                  <a:cubicBezTo>
                    <a:pt x="7781" y="1"/>
                    <a:pt x="7779" y="0"/>
                    <a:pt x="77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66"/>
            <p:cNvSpPr/>
            <p:nvPr/>
          </p:nvSpPr>
          <p:spPr>
            <a:xfrm>
              <a:off x="5052025" y="1573250"/>
              <a:ext cx="905075" cy="883025"/>
            </a:xfrm>
            <a:custGeom>
              <a:rect b="b" l="l" r="r" t="t"/>
              <a:pathLst>
                <a:path extrusionOk="0" h="35321" w="36203">
                  <a:moveTo>
                    <a:pt x="17965" y="1"/>
                  </a:moveTo>
                  <a:lnTo>
                    <a:pt x="15503" y="62"/>
                  </a:lnTo>
                  <a:cubicBezTo>
                    <a:pt x="13405" y="123"/>
                    <a:pt x="11338" y="335"/>
                    <a:pt x="9302" y="700"/>
                  </a:cubicBezTo>
                  <a:cubicBezTo>
                    <a:pt x="8025" y="943"/>
                    <a:pt x="6840" y="1582"/>
                    <a:pt x="5958" y="2493"/>
                  </a:cubicBezTo>
                  <a:cubicBezTo>
                    <a:pt x="5138" y="3405"/>
                    <a:pt x="4530" y="4500"/>
                    <a:pt x="4226" y="5685"/>
                  </a:cubicBezTo>
                  <a:lnTo>
                    <a:pt x="2068" y="16962"/>
                  </a:lnTo>
                  <a:lnTo>
                    <a:pt x="1" y="32585"/>
                  </a:lnTo>
                  <a:cubicBezTo>
                    <a:pt x="1" y="32585"/>
                    <a:pt x="881" y="32527"/>
                    <a:pt x="2234" y="32527"/>
                  </a:cubicBezTo>
                  <a:cubicBezTo>
                    <a:pt x="4669" y="32527"/>
                    <a:pt x="8638" y="32715"/>
                    <a:pt x="11764" y="33770"/>
                  </a:cubicBezTo>
                  <a:cubicBezTo>
                    <a:pt x="16286" y="35268"/>
                    <a:pt x="19205" y="35321"/>
                    <a:pt x="19592" y="35321"/>
                  </a:cubicBezTo>
                  <a:cubicBezTo>
                    <a:pt x="19622" y="35321"/>
                    <a:pt x="19636" y="35321"/>
                    <a:pt x="19636" y="35321"/>
                  </a:cubicBezTo>
                  <a:lnTo>
                    <a:pt x="18603" y="25594"/>
                  </a:lnTo>
                  <a:lnTo>
                    <a:pt x="22250" y="17630"/>
                  </a:lnTo>
                  <a:lnTo>
                    <a:pt x="23861" y="26962"/>
                  </a:lnTo>
                  <a:lnTo>
                    <a:pt x="31308" y="34652"/>
                  </a:lnTo>
                  <a:lnTo>
                    <a:pt x="36202" y="33558"/>
                  </a:lnTo>
                  <a:lnTo>
                    <a:pt x="31156" y="25108"/>
                  </a:lnTo>
                  <a:lnTo>
                    <a:pt x="27630" y="7873"/>
                  </a:lnTo>
                  <a:cubicBezTo>
                    <a:pt x="27357" y="6445"/>
                    <a:pt x="26567" y="5138"/>
                    <a:pt x="25442" y="4226"/>
                  </a:cubicBezTo>
                  <a:lnTo>
                    <a:pt x="25290" y="4104"/>
                  </a:lnTo>
                  <a:lnTo>
                    <a:pt x="17965"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66"/>
            <p:cNvSpPr/>
            <p:nvPr/>
          </p:nvSpPr>
          <p:spPr>
            <a:xfrm>
              <a:off x="5550525" y="1833900"/>
              <a:ext cx="135275" cy="310075"/>
            </a:xfrm>
            <a:custGeom>
              <a:rect b="b" l="l" r="r" t="t"/>
              <a:pathLst>
                <a:path extrusionOk="0" h="12403" w="5411">
                  <a:moveTo>
                    <a:pt x="5411" y="1"/>
                  </a:moveTo>
                  <a:cubicBezTo>
                    <a:pt x="5320" y="153"/>
                    <a:pt x="5259" y="305"/>
                    <a:pt x="5168" y="487"/>
                  </a:cubicBezTo>
                  <a:lnTo>
                    <a:pt x="4560" y="1794"/>
                  </a:lnTo>
                  <a:cubicBezTo>
                    <a:pt x="4043" y="2919"/>
                    <a:pt x="3374" y="4438"/>
                    <a:pt x="2614" y="6171"/>
                  </a:cubicBezTo>
                  <a:cubicBezTo>
                    <a:pt x="1855" y="7873"/>
                    <a:pt x="1186" y="9423"/>
                    <a:pt x="699" y="10548"/>
                  </a:cubicBezTo>
                  <a:cubicBezTo>
                    <a:pt x="487" y="11125"/>
                    <a:pt x="304" y="11581"/>
                    <a:pt x="152" y="11885"/>
                  </a:cubicBezTo>
                  <a:cubicBezTo>
                    <a:pt x="92" y="12068"/>
                    <a:pt x="31" y="12220"/>
                    <a:pt x="0" y="12402"/>
                  </a:cubicBezTo>
                  <a:cubicBezTo>
                    <a:pt x="92" y="12250"/>
                    <a:pt x="183" y="12098"/>
                    <a:pt x="244" y="11916"/>
                  </a:cubicBezTo>
                  <a:cubicBezTo>
                    <a:pt x="396" y="11581"/>
                    <a:pt x="608" y="11125"/>
                    <a:pt x="851" y="10609"/>
                  </a:cubicBezTo>
                  <a:lnTo>
                    <a:pt x="2797" y="6232"/>
                  </a:lnTo>
                  <a:cubicBezTo>
                    <a:pt x="3557" y="4530"/>
                    <a:pt x="4195" y="2979"/>
                    <a:pt x="4681" y="1855"/>
                  </a:cubicBezTo>
                  <a:lnTo>
                    <a:pt x="5228" y="517"/>
                  </a:lnTo>
                  <a:cubicBezTo>
                    <a:pt x="5320" y="335"/>
                    <a:pt x="5380" y="183"/>
                    <a:pt x="541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66"/>
            <p:cNvSpPr/>
            <p:nvPr/>
          </p:nvSpPr>
          <p:spPr>
            <a:xfrm>
              <a:off x="5151575" y="1615825"/>
              <a:ext cx="660375" cy="894400"/>
            </a:xfrm>
            <a:custGeom>
              <a:rect b="b" l="l" r="r" t="t"/>
              <a:pathLst>
                <a:path extrusionOk="0" h="35776" w="26415">
                  <a:moveTo>
                    <a:pt x="4737" y="1"/>
                  </a:moveTo>
                  <a:cubicBezTo>
                    <a:pt x="4046" y="1"/>
                    <a:pt x="3374" y="153"/>
                    <a:pt x="2797" y="486"/>
                  </a:cubicBezTo>
                  <a:cubicBezTo>
                    <a:pt x="1156" y="1459"/>
                    <a:pt x="1" y="4195"/>
                    <a:pt x="669" y="6018"/>
                  </a:cubicBezTo>
                  <a:cubicBezTo>
                    <a:pt x="2098" y="10000"/>
                    <a:pt x="4834" y="19089"/>
                    <a:pt x="6171" y="22584"/>
                  </a:cubicBezTo>
                  <a:cubicBezTo>
                    <a:pt x="6596" y="23648"/>
                    <a:pt x="7265" y="24590"/>
                    <a:pt x="8177" y="25289"/>
                  </a:cubicBezTo>
                  <a:lnTo>
                    <a:pt x="22980" y="35776"/>
                  </a:lnTo>
                  <a:lnTo>
                    <a:pt x="26414" y="31338"/>
                  </a:lnTo>
                  <a:lnTo>
                    <a:pt x="15290" y="20608"/>
                  </a:lnTo>
                  <a:lnTo>
                    <a:pt x="9302" y="2888"/>
                  </a:lnTo>
                  <a:cubicBezTo>
                    <a:pt x="8678" y="1150"/>
                    <a:pt x="6634" y="1"/>
                    <a:pt x="4737"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66"/>
            <p:cNvSpPr/>
            <p:nvPr/>
          </p:nvSpPr>
          <p:spPr>
            <a:xfrm>
              <a:off x="5191850" y="1706250"/>
              <a:ext cx="623900" cy="807775"/>
            </a:xfrm>
            <a:custGeom>
              <a:rect b="b" l="l" r="r" t="t"/>
              <a:pathLst>
                <a:path extrusionOk="0" h="32311" w="24956">
                  <a:moveTo>
                    <a:pt x="7995" y="0"/>
                  </a:moveTo>
                  <a:cubicBezTo>
                    <a:pt x="7995" y="3"/>
                    <a:pt x="8026" y="95"/>
                    <a:pt x="8086" y="335"/>
                  </a:cubicBezTo>
                  <a:lnTo>
                    <a:pt x="8390" y="1246"/>
                  </a:lnTo>
                  <a:lnTo>
                    <a:pt x="9514" y="4712"/>
                  </a:lnTo>
                  <a:cubicBezTo>
                    <a:pt x="10518" y="7690"/>
                    <a:pt x="11946" y="11915"/>
                    <a:pt x="13648" y="17052"/>
                  </a:cubicBezTo>
                  <a:lnTo>
                    <a:pt x="13648" y="17083"/>
                  </a:lnTo>
                  <a:lnTo>
                    <a:pt x="24676" y="27717"/>
                  </a:lnTo>
                  <a:lnTo>
                    <a:pt x="22281" y="30852"/>
                  </a:lnTo>
                  <a:lnTo>
                    <a:pt x="21381" y="32041"/>
                  </a:lnTo>
                  <a:lnTo>
                    <a:pt x="10062" y="23922"/>
                  </a:lnTo>
                  <a:lnTo>
                    <a:pt x="7508" y="22067"/>
                  </a:lnTo>
                  <a:lnTo>
                    <a:pt x="6900" y="21611"/>
                  </a:lnTo>
                  <a:cubicBezTo>
                    <a:pt x="6688" y="21490"/>
                    <a:pt x="6505" y="21338"/>
                    <a:pt x="6323" y="21186"/>
                  </a:cubicBezTo>
                  <a:cubicBezTo>
                    <a:pt x="5958" y="20852"/>
                    <a:pt x="5654" y="20487"/>
                    <a:pt x="5381" y="20092"/>
                  </a:cubicBezTo>
                  <a:cubicBezTo>
                    <a:pt x="5137" y="19697"/>
                    <a:pt x="4925" y="19271"/>
                    <a:pt x="4773" y="18845"/>
                  </a:cubicBezTo>
                  <a:cubicBezTo>
                    <a:pt x="4621" y="18420"/>
                    <a:pt x="4438" y="17994"/>
                    <a:pt x="4286" y="17569"/>
                  </a:cubicBezTo>
                  <a:cubicBezTo>
                    <a:pt x="3982" y="16748"/>
                    <a:pt x="3678" y="15958"/>
                    <a:pt x="3405" y="15198"/>
                  </a:cubicBezTo>
                  <a:cubicBezTo>
                    <a:pt x="2280" y="12158"/>
                    <a:pt x="1460" y="9696"/>
                    <a:pt x="912" y="7994"/>
                  </a:cubicBezTo>
                  <a:cubicBezTo>
                    <a:pt x="639" y="7143"/>
                    <a:pt x="396" y="6474"/>
                    <a:pt x="244" y="6019"/>
                  </a:cubicBezTo>
                  <a:cubicBezTo>
                    <a:pt x="183" y="5806"/>
                    <a:pt x="122" y="5623"/>
                    <a:pt x="92" y="5502"/>
                  </a:cubicBezTo>
                  <a:cubicBezTo>
                    <a:pt x="32" y="5383"/>
                    <a:pt x="2" y="5322"/>
                    <a:pt x="1" y="5320"/>
                  </a:cubicBezTo>
                  <a:lnTo>
                    <a:pt x="1" y="5320"/>
                  </a:lnTo>
                  <a:cubicBezTo>
                    <a:pt x="31" y="5380"/>
                    <a:pt x="31" y="5441"/>
                    <a:pt x="61" y="5502"/>
                  </a:cubicBezTo>
                  <a:cubicBezTo>
                    <a:pt x="92" y="5654"/>
                    <a:pt x="153" y="5806"/>
                    <a:pt x="213" y="6019"/>
                  </a:cubicBezTo>
                  <a:cubicBezTo>
                    <a:pt x="365" y="6474"/>
                    <a:pt x="548" y="7143"/>
                    <a:pt x="821" y="7994"/>
                  </a:cubicBezTo>
                  <a:cubicBezTo>
                    <a:pt x="1368" y="9727"/>
                    <a:pt x="2189" y="12219"/>
                    <a:pt x="3253" y="15259"/>
                  </a:cubicBezTo>
                  <a:cubicBezTo>
                    <a:pt x="3526" y="16019"/>
                    <a:pt x="3830" y="16809"/>
                    <a:pt x="4134" y="17630"/>
                  </a:cubicBezTo>
                  <a:lnTo>
                    <a:pt x="4651" y="18906"/>
                  </a:lnTo>
                  <a:cubicBezTo>
                    <a:pt x="4803" y="19332"/>
                    <a:pt x="5016" y="19757"/>
                    <a:pt x="5259" y="20152"/>
                  </a:cubicBezTo>
                  <a:cubicBezTo>
                    <a:pt x="5533" y="20578"/>
                    <a:pt x="5837" y="20973"/>
                    <a:pt x="6201" y="21308"/>
                  </a:cubicBezTo>
                  <a:cubicBezTo>
                    <a:pt x="6384" y="21459"/>
                    <a:pt x="6596" y="21642"/>
                    <a:pt x="6779" y="21763"/>
                  </a:cubicBezTo>
                  <a:lnTo>
                    <a:pt x="7417" y="22219"/>
                  </a:lnTo>
                  <a:lnTo>
                    <a:pt x="9940" y="24043"/>
                  </a:lnTo>
                  <a:lnTo>
                    <a:pt x="21338" y="32250"/>
                  </a:lnTo>
                  <a:lnTo>
                    <a:pt x="21399" y="32311"/>
                  </a:lnTo>
                  <a:lnTo>
                    <a:pt x="21460" y="32220"/>
                  </a:lnTo>
                  <a:cubicBezTo>
                    <a:pt x="21764" y="31824"/>
                    <a:pt x="22098" y="31399"/>
                    <a:pt x="22433" y="30973"/>
                  </a:cubicBezTo>
                  <a:lnTo>
                    <a:pt x="24895" y="27782"/>
                  </a:lnTo>
                  <a:lnTo>
                    <a:pt x="24955" y="27691"/>
                  </a:lnTo>
                  <a:lnTo>
                    <a:pt x="24895" y="27630"/>
                  </a:lnTo>
                  <a:lnTo>
                    <a:pt x="13770" y="16931"/>
                  </a:lnTo>
                  <a:lnTo>
                    <a:pt x="13770" y="16961"/>
                  </a:lnTo>
                  <a:lnTo>
                    <a:pt x="9606" y="4651"/>
                  </a:lnTo>
                  <a:cubicBezTo>
                    <a:pt x="9089" y="3161"/>
                    <a:pt x="8694" y="2006"/>
                    <a:pt x="8420" y="1216"/>
                  </a:cubicBezTo>
                  <a:lnTo>
                    <a:pt x="8086" y="304"/>
                  </a:lnTo>
                  <a:cubicBezTo>
                    <a:pt x="8026" y="94"/>
                    <a:pt x="7995" y="3"/>
                    <a:pt x="79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66"/>
            <p:cNvSpPr/>
            <p:nvPr/>
          </p:nvSpPr>
          <p:spPr>
            <a:xfrm>
              <a:off x="5211600" y="1617125"/>
              <a:ext cx="144425" cy="35200"/>
            </a:xfrm>
            <a:custGeom>
              <a:rect b="b" l="l" r="r" t="t"/>
              <a:pathLst>
                <a:path extrusionOk="0" h="1408" w="5777">
                  <a:moveTo>
                    <a:pt x="2755" y="1"/>
                  </a:moveTo>
                  <a:cubicBezTo>
                    <a:pt x="2057" y="1"/>
                    <a:pt x="1358" y="177"/>
                    <a:pt x="730" y="526"/>
                  </a:cubicBezTo>
                  <a:cubicBezTo>
                    <a:pt x="457" y="678"/>
                    <a:pt x="214" y="860"/>
                    <a:pt x="1" y="1134"/>
                  </a:cubicBezTo>
                  <a:cubicBezTo>
                    <a:pt x="31" y="1134"/>
                    <a:pt x="305" y="921"/>
                    <a:pt x="791" y="647"/>
                  </a:cubicBezTo>
                  <a:cubicBezTo>
                    <a:pt x="1404" y="348"/>
                    <a:pt x="2060" y="201"/>
                    <a:pt x="2711" y="201"/>
                  </a:cubicBezTo>
                  <a:cubicBezTo>
                    <a:pt x="3514" y="201"/>
                    <a:pt x="4312" y="424"/>
                    <a:pt x="5016" y="860"/>
                  </a:cubicBezTo>
                  <a:cubicBezTo>
                    <a:pt x="5503" y="1164"/>
                    <a:pt x="5746" y="1407"/>
                    <a:pt x="5776" y="1407"/>
                  </a:cubicBezTo>
                  <a:cubicBezTo>
                    <a:pt x="5594" y="1134"/>
                    <a:pt x="5351" y="921"/>
                    <a:pt x="5107" y="738"/>
                  </a:cubicBezTo>
                  <a:cubicBezTo>
                    <a:pt x="4400" y="245"/>
                    <a:pt x="3578" y="1"/>
                    <a:pt x="275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66"/>
            <p:cNvSpPr/>
            <p:nvPr/>
          </p:nvSpPr>
          <p:spPr>
            <a:xfrm>
              <a:off x="5764800" y="2203400"/>
              <a:ext cx="73750" cy="21275"/>
            </a:xfrm>
            <a:custGeom>
              <a:rect b="b" l="l" r="r" t="t"/>
              <a:pathLst>
                <a:path extrusionOk="0" h="851" w="2950">
                  <a:moveTo>
                    <a:pt x="2174" y="1"/>
                  </a:moveTo>
                  <a:cubicBezTo>
                    <a:pt x="1916" y="1"/>
                    <a:pt x="1658" y="39"/>
                    <a:pt x="1399" y="114"/>
                  </a:cubicBezTo>
                  <a:cubicBezTo>
                    <a:pt x="852" y="206"/>
                    <a:pt x="366" y="449"/>
                    <a:pt x="1" y="844"/>
                  </a:cubicBezTo>
                  <a:cubicBezTo>
                    <a:pt x="3" y="848"/>
                    <a:pt x="8" y="850"/>
                    <a:pt x="15" y="850"/>
                  </a:cubicBezTo>
                  <a:cubicBezTo>
                    <a:pt x="114" y="850"/>
                    <a:pt x="667" y="497"/>
                    <a:pt x="1430" y="327"/>
                  </a:cubicBezTo>
                  <a:cubicBezTo>
                    <a:pt x="2250" y="114"/>
                    <a:pt x="2949" y="175"/>
                    <a:pt x="2949" y="114"/>
                  </a:cubicBezTo>
                  <a:cubicBezTo>
                    <a:pt x="2691" y="39"/>
                    <a:pt x="2433" y="1"/>
                    <a:pt x="21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66"/>
            <p:cNvSpPr/>
            <p:nvPr/>
          </p:nvSpPr>
          <p:spPr>
            <a:xfrm>
              <a:off x="5126500" y="1893175"/>
              <a:ext cx="90450" cy="25850"/>
            </a:xfrm>
            <a:custGeom>
              <a:rect b="b" l="l" r="r" t="t"/>
              <a:pathLst>
                <a:path extrusionOk="0" h="1034" w="3618">
                  <a:moveTo>
                    <a:pt x="3618" y="912"/>
                  </a:moveTo>
                  <a:cubicBezTo>
                    <a:pt x="3605" y="912"/>
                    <a:pt x="3591" y="914"/>
                    <a:pt x="3579" y="916"/>
                  </a:cubicBezTo>
                  <a:lnTo>
                    <a:pt x="3579" y="916"/>
                  </a:lnTo>
                  <a:cubicBezTo>
                    <a:pt x="3592" y="915"/>
                    <a:pt x="3605" y="914"/>
                    <a:pt x="3618" y="912"/>
                  </a:cubicBezTo>
                  <a:close/>
                  <a:moveTo>
                    <a:pt x="1" y="1"/>
                  </a:moveTo>
                  <a:lnTo>
                    <a:pt x="1" y="1"/>
                  </a:lnTo>
                  <a:cubicBezTo>
                    <a:pt x="31" y="31"/>
                    <a:pt x="61" y="61"/>
                    <a:pt x="92" y="92"/>
                  </a:cubicBezTo>
                  <a:cubicBezTo>
                    <a:pt x="548" y="487"/>
                    <a:pt x="1095" y="760"/>
                    <a:pt x="1672" y="912"/>
                  </a:cubicBezTo>
                  <a:cubicBezTo>
                    <a:pt x="1976" y="993"/>
                    <a:pt x="2280" y="1034"/>
                    <a:pt x="2584" y="1034"/>
                  </a:cubicBezTo>
                  <a:cubicBezTo>
                    <a:pt x="2736" y="1034"/>
                    <a:pt x="2888" y="1024"/>
                    <a:pt x="3040" y="1004"/>
                  </a:cubicBezTo>
                  <a:cubicBezTo>
                    <a:pt x="3192" y="1004"/>
                    <a:pt x="3314" y="973"/>
                    <a:pt x="3466" y="943"/>
                  </a:cubicBezTo>
                  <a:cubicBezTo>
                    <a:pt x="3489" y="943"/>
                    <a:pt x="3532" y="924"/>
                    <a:pt x="3579" y="916"/>
                  </a:cubicBezTo>
                  <a:lnTo>
                    <a:pt x="3579" y="916"/>
                  </a:lnTo>
                  <a:cubicBezTo>
                    <a:pt x="3327" y="939"/>
                    <a:pt x="3076" y="952"/>
                    <a:pt x="2824" y="952"/>
                  </a:cubicBezTo>
                  <a:cubicBezTo>
                    <a:pt x="2451" y="952"/>
                    <a:pt x="2077" y="923"/>
                    <a:pt x="1703" y="852"/>
                  </a:cubicBezTo>
                  <a:cubicBezTo>
                    <a:pt x="1095" y="669"/>
                    <a:pt x="517" y="365"/>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66"/>
            <p:cNvSpPr/>
            <p:nvPr/>
          </p:nvSpPr>
          <p:spPr>
            <a:xfrm>
              <a:off x="5110550" y="1975225"/>
              <a:ext cx="135275" cy="25125"/>
            </a:xfrm>
            <a:custGeom>
              <a:rect b="b" l="l" r="r" t="t"/>
              <a:pathLst>
                <a:path extrusionOk="0" h="1005" w="5411">
                  <a:moveTo>
                    <a:pt x="2095" y="0"/>
                  </a:moveTo>
                  <a:cubicBezTo>
                    <a:pt x="1672" y="0"/>
                    <a:pt x="1253" y="34"/>
                    <a:pt x="821" y="92"/>
                  </a:cubicBezTo>
                  <a:cubicBezTo>
                    <a:pt x="578" y="123"/>
                    <a:pt x="365" y="153"/>
                    <a:pt x="213" y="184"/>
                  </a:cubicBezTo>
                  <a:cubicBezTo>
                    <a:pt x="152" y="184"/>
                    <a:pt x="91" y="184"/>
                    <a:pt x="0" y="214"/>
                  </a:cubicBezTo>
                  <a:lnTo>
                    <a:pt x="213" y="214"/>
                  </a:lnTo>
                  <a:lnTo>
                    <a:pt x="821" y="153"/>
                  </a:lnTo>
                  <a:cubicBezTo>
                    <a:pt x="1234" y="116"/>
                    <a:pt x="1636" y="90"/>
                    <a:pt x="2040" y="90"/>
                  </a:cubicBezTo>
                  <a:cubicBezTo>
                    <a:pt x="2290" y="90"/>
                    <a:pt x="2541" y="100"/>
                    <a:pt x="2797" y="123"/>
                  </a:cubicBezTo>
                  <a:cubicBezTo>
                    <a:pt x="3465" y="153"/>
                    <a:pt x="4104" y="305"/>
                    <a:pt x="4681" y="609"/>
                  </a:cubicBezTo>
                  <a:cubicBezTo>
                    <a:pt x="4924" y="731"/>
                    <a:pt x="5168" y="852"/>
                    <a:pt x="5411" y="1004"/>
                  </a:cubicBezTo>
                  <a:cubicBezTo>
                    <a:pt x="5350" y="944"/>
                    <a:pt x="5289" y="883"/>
                    <a:pt x="5198" y="852"/>
                  </a:cubicBezTo>
                  <a:cubicBezTo>
                    <a:pt x="5046" y="731"/>
                    <a:pt x="4894" y="609"/>
                    <a:pt x="4712" y="518"/>
                  </a:cubicBezTo>
                  <a:cubicBezTo>
                    <a:pt x="4104" y="244"/>
                    <a:pt x="3465" y="62"/>
                    <a:pt x="2797" y="32"/>
                  </a:cubicBezTo>
                  <a:cubicBezTo>
                    <a:pt x="2560" y="10"/>
                    <a:pt x="2327" y="0"/>
                    <a:pt x="209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66"/>
            <p:cNvSpPr/>
            <p:nvPr/>
          </p:nvSpPr>
          <p:spPr>
            <a:xfrm>
              <a:off x="5197925" y="1856700"/>
              <a:ext cx="291075" cy="490150"/>
            </a:xfrm>
            <a:custGeom>
              <a:rect b="b" l="l" r="r" t="t"/>
              <a:pathLst>
                <a:path extrusionOk="0" h="19606" w="11643">
                  <a:moveTo>
                    <a:pt x="1" y="1"/>
                  </a:moveTo>
                  <a:cubicBezTo>
                    <a:pt x="1" y="1"/>
                    <a:pt x="366" y="5928"/>
                    <a:pt x="821" y="8694"/>
                  </a:cubicBezTo>
                  <a:cubicBezTo>
                    <a:pt x="1247" y="11429"/>
                    <a:pt x="2128" y="14226"/>
                    <a:pt x="4104" y="16201"/>
                  </a:cubicBezTo>
                  <a:cubicBezTo>
                    <a:pt x="6050" y="18147"/>
                    <a:pt x="8876" y="19059"/>
                    <a:pt x="11642" y="19606"/>
                  </a:cubicBezTo>
                  <a:cubicBezTo>
                    <a:pt x="10730" y="18937"/>
                    <a:pt x="9879" y="18268"/>
                    <a:pt x="9028" y="17539"/>
                  </a:cubicBezTo>
                  <a:cubicBezTo>
                    <a:pt x="7934" y="16627"/>
                    <a:pt x="6323" y="15745"/>
                    <a:pt x="5442" y="14621"/>
                  </a:cubicBezTo>
                  <a:cubicBezTo>
                    <a:pt x="3739" y="12463"/>
                    <a:pt x="3344" y="9727"/>
                    <a:pt x="2493" y="7113"/>
                  </a:cubicBezTo>
                  <a:cubicBezTo>
                    <a:pt x="1673" y="4712"/>
                    <a:pt x="791" y="2402"/>
                    <a:pt x="1" y="1"/>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66"/>
            <p:cNvSpPr/>
            <p:nvPr/>
          </p:nvSpPr>
          <p:spPr>
            <a:xfrm>
              <a:off x="5245800" y="1912375"/>
              <a:ext cx="209750" cy="45725"/>
            </a:xfrm>
            <a:custGeom>
              <a:rect b="b" l="l" r="r" t="t"/>
              <a:pathLst>
                <a:path extrusionOk="0" h="1829" w="8390">
                  <a:moveTo>
                    <a:pt x="4442" y="1"/>
                  </a:moveTo>
                  <a:cubicBezTo>
                    <a:pt x="4292" y="1"/>
                    <a:pt x="4138" y="8"/>
                    <a:pt x="3983" y="23"/>
                  </a:cubicBezTo>
                  <a:cubicBezTo>
                    <a:pt x="2949" y="114"/>
                    <a:pt x="1916" y="448"/>
                    <a:pt x="1004" y="1026"/>
                  </a:cubicBezTo>
                  <a:cubicBezTo>
                    <a:pt x="639" y="1239"/>
                    <a:pt x="305" y="1512"/>
                    <a:pt x="1" y="1816"/>
                  </a:cubicBezTo>
                  <a:cubicBezTo>
                    <a:pt x="1" y="1825"/>
                    <a:pt x="3" y="1829"/>
                    <a:pt x="8" y="1829"/>
                  </a:cubicBezTo>
                  <a:cubicBezTo>
                    <a:pt x="18" y="1829"/>
                    <a:pt x="40" y="1807"/>
                    <a:pt x="61" y="1786"/>
                  </a:cubicBezTo>
                  <a:lnTo>
                    <a:pt x="274" y="1603"/>
                  </a:lnTo>
                  <a:cubicBezTo>
                    <a:pt x="517" y="1421"/>
                    <a:pt x="761" y="1239"/>
                    <a:pt x="1034" y="1056"/>
                  </a:cubicBezTo>
                  <a:cubicBezTo>
                    <a:pt x="1946" y="509"/>
                    <a:pt x="2949" y="205"/>
                    <a:pt x="4013" y="114"/>
                  </a:cubicBezTo>
                  <a:cubicBezTo>
                    <a:pt x="4175" y="98"/>
                    <a:pt x="4335" y="91"/>
                    <a:pt x="4492" y="91"/>
                  </a:cubicBezTo>
                  <a:cubicBezTo>
                    <a:pt x="5516" y="91"/>
                    <a:pt x="6432" y="388"/>
                    <a:pt x="7144" y="388"/>
                  </a:cubicBezTo>
                  <a:cubicBezTo>
                    <a:pt x="7448" y="388"/>
                    <a:pt x="7782" y="357"/>
                    <a:pt x="8086" y="236"/>
                  </a:cubicBezTo>
                  <a:cubicBezTo>
                    <a:pt x="8208" y="205"/>
                    <a:pt x="8299" y="144"/>
                    <a:pt x="8390" y="84"/>
                  </a:cubicBezTo>
                  <a:lnTo>
                    <a:pt x="8390" y="84"/>
                  </a:lnTo>
                  <a:cubicBezTo>
                    <a:pt x="8389" y="84"/>
                    <a:pt x="8297" y="145"/>
                    <a:pt x="8056" y="205"/>
                  </a:cubicBezTo>
                  <a:cubicBezTo>
                    <a:pt x="7830" y="280"/>
                    <a:pt x="7564" y="335"/>
                    <a:pt x="7308" y="335"/>
                  </a:cubicBezTo>
                  <a:cubicBezTo>
                    <a:pt x="7252" y="335"/>
                    <a:pt x="7198" y="332"/>
                    <a:pt x="7144" y="327"/>
                  </a:cubicBezTo>
                  <a:cubicBezTo>
                    <a:pt x="6426" y="327"/>
                    <a:pt x="5498" y="1"/>
                    <a:pt x="444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66"/>
            <p:cNvSpPr/>
            <p:nvPr/>
          </p:nvSpPr>
          <p:spPr>
            <a:xfrm>
              <a:off x="5229075" y="1843025"/>
              <a:ext cx="199125" cy="50175"/>
            </a:xfrm>
            <a:custGeom>
              <a:rect b="b" l="l" r="r" t="t"/>
              <a:pathLst>
                <a:path extrusionOk="0" h="2007" w="7965">
                  <a:moveTo>
                    <a:pt x="7965" y="0"/>
                  </a:moveTo>
                  <a:cubicBezTo>
                    <a:pt x="7934" y="0"/>
                    <a:pt x="7904" y="31"/>
                    <a:pt x="7873" y="31"/>
                  </a:cubicBezTo>
                  <a:lnTo>
                    <a:pt x="7661" y="152"/>
                  </a:lnTo>
                  <a:cubicBezTo>
                    <a:pt x="7604" y="190"/>
                    <a:pt x="7538" y="231"/>
                    <a:pt x="7464" y="274"/>
                  </a:cubicBezTo>
                  <a:lnTo>
                    <a:pt x="7464" y="274"/>
                  </a:lnTo>
                  <a:cubicBezTo>
                    <a:pt x="7535" y="240"/>
                    <a:pt x="7600" y="209"/>
                    <a:pt x="7661" y="183"/>
                  </a:cubicBezTo>
                  <a:lnTo>
                    <a:pt x="7873" y="92"/>
                  </a:lnTo>
                  <a:cubicBezTo>
                    <a:pt x="7934" y="0"/>
                    <a:pt x="7965" y="0"/>
                    <a:pt x="7965" y="0"/>
                  </a:cubicBezTo>
                  <a:close/>
                  <a:moveTo>
                    <a:pt x="7464" y="274"/>
                  </a:moveTo>
                  <a:lnTo>
                    <a:pt x="7464" y="274"/>
                  </a:lnTo>
                  <a:cubicBezTo>
                    <a:pt x="7285" y="360"/>
                    <a:pt x="7071" y="469"/>
                    <a:pt x="6810" y="578"/>
                  </a:cubicBezTo>
                  <a:cubicBezTo>
                    <a:pt x="5898" y="973"/>
                    <a:pt x="4925" y="1307"/>
                    <a:pt x="3922" y="1551"/>
                  </a:cubicBezTo>
                  <a:cubicBezTo>
                    <a:pt x="2949" y="1794"/>
                    <a:pt x="1946" y="1915"/>
                    <a:pt x="913" y="1976"/>
                  </a:cubicBezTo>
                  <a:cubicBezTo>
                    <a:pt x="548" y="2007"/>
                    <a:pt x="214" y="2007"/>
                    <a:pt x="1" y="2007"/>
                  </a:cubicBezTo>
                  <a:lnTo>
                    <a:pt x="913" y="2007"/>
                  </a:lnTo>
                  <a:cubicBezTo>
                    <a:pt x="2980" y="1946"/>
                    <a:pt x="4986" y="1459"/>
                    <a:pt x="6840" y="578"/>
                  </a:cubicBezTo>
                  <a:cubicBezTo>
                    <a:pt x="7091" y="473"/>
                    <a:pt x="7299" y="369"/>
                    <a:pt x="7464" y="27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66"/>
            <p:cNvSpPr/>
            <p:nvPr/>
          </p:nvSpPr>
          <p:spPr>
            <a:xfrm>
              <a:off x="5424375" y="1789825"/>
              <a:ext cx="214325" cy="130725"/>
            </a:xfrm>
            <a:custGeom>
              <a:rect b="b" l="l" r="r" t="t"/>
              <a:pathLst>
                <a:path extrusionOk="0" h="5229" w="8573">
                  <a:moveTo>
                    <a:pt x="92" y="1"/>
                  </a:moveTo>
                  <a:cubicBezTo>
                    <a:pt x="92" y="1"/>
                    <a:pt x="91" y="1"/>
                    <a:pt x="91" y="1"/>
                  </a:cubicBezTo>
                  <a:lnTo>
                    <a:pt x="91" y="1"/>
                  </a:lnTo>
                  <a:cubicBezTo>
                    <a:pt x="93" y="1"/>
                    <a:pt x="94" y="1"/>
                    <a:pt x="95" y="1"/>
                  </a:cubicBezTo>
                  <a:lnTo>
                    <a:pt x="95" y="1"/>
                  </a:lnTo>
                  <a:lnTo>
                    <a:pt x="92" y="1"/>
                  </a:lnTo>
                  <a:close/>
                  <a:moveTo>
                    <a:pt x="1" y="1"/>
                  </a:moveTo>
                  <a:cubicBezTo>
                    <a:pt x="16" y="16"/>
                    <a:pt x="31" y="24"/>
                    <a:pt x="46" y="24"/>
                  </a:cubicBezTo>
                  <a:cubicBezTo>
                    <a:pt x="61" y="24"/>
                    <a:pt x="76" y="16"/>
                    <a:pt x="91" y="1"/>
                  </a:cubicBezTo>
                  <a:lnTo>
                    <a:pt x="91" y="1"/>
                  </a:lnTo>
                  <a:cubicBezTo>
                    <a:pt x="61" y="1"/>
                    <a:pt x="31" y="1"/>
                    <a:pt x="1" y="1"/>
                  </a:cubicBezTo>
                  <a:close/>
                  <a:moveTo>
                    <a:pt x="95" y="1"/>
                  </a:moveTo>
                  <a:lnTo>
                    <a:pt x="396" y="62"/>
                  </a:lnTo>
                  <a:cubicBezTo>
                    <a:pt x="1976" y="213"/>
                    <a:pt x="3496" y="852"/>
                    <a:pt x="4742" y="1824"/>
                  </a:cubicBezTo>
                  <a:cubicBezTo>
                    <a:pt x="5867" y="2736"/>
                    <a:pt x="6536" y="3891"/>
                    <a:pt x="7235" y="4499"/>
                  </a:cubicBezTo>
                  <a:cubicBezTo>
                    <a:pt x="7508" y="4742"/>
                    <a:pt x="7843" y="4955"/>
                    <a:pt x="8177" y="5107"/>
                  </a:cubicBezTo>
                  <a:cubicBezTo>
                    <a:pt x="8268" y="5138"/>
                    <a:pt x="8359" y="5168"/>
                    <a:pt x="8451" y="5198"/>
                  </a:cubicBezTo>
                  <a:lnTo>
                    <a:pt x="8496" y="5210"/>
                  </a:lnTo>
                  <a:lnTo>
                    <a:pt x="8496" y="5210"/>
                  </a:lnTo>
                  <a:cubicBezTo>
                    <a:pt x="8431" y="5192"/>
                    <a:pt x="8329" y="5159"/>
                    <a:pt x="8208" y="5107"/>
                  </a:cubicBezTo>
                  <a:cubicBezTo>
                    <a:pt x="7873" y="4955"/>
                    <a:pt x="7569" y="4742"/>
                    <a:pt x="7296" y="4469"/>
                  </a:cubicBezTo>
                  <a:cubicBezTo>
                    <a:pt x="6901" y="4104"/>
                    <a:pt x="6536" y="3679"/>
                    <a:pt x="6201" y="3253"/>
                  </a:cubicBezTo>
                  <a:cubicBezTo>
                    <a:pt x="5806" y="2706"/>
                    <a:pt x="5320" y="2220"/>
                    <a:pt x="4803" y="1794"/>
                  </a:cubicBezTo>
                  <a:cubicBezTo>
                    <a:pt x="3831" y="1034"/>
                    <a:pt x="2706" y="487"/>
                    <a:pt x="1520" y="183"/>
                  </a:cubicBezTo>
                  <a:cubicBezTo>
                    <a:pt x="1064" y="69"/>
                    <a:pt x="580" y="8"/>
                    <a:pt x="95" y="1"/>
                  </a:cubicBezTo>
                  <a:close/>
                  <a:moveTo>
                    <a:pt x="8496" y="5210"/>
                  </a:moveTo>
                  <a:lnTo>
                    <a:pt x="8496" y="5210"/>
                  </a:lnTo>
                  <a:cubicBezTo>
                    <a:pt x="8544" y="5223"/>
                    <a:pt x="8572" y="5229"/>
                    <a:pt x="8572" y="5229"/>
                  </a:cubicBezTo>
                  <a:lnTo>
                    <a:pt x="8496" y="521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66"/>
            <p:cNvSpPr/>
            <p:nvPr/>
          </p:nvSpPr>
          <p:spPr>
            <a:xfrm>
              <a:off x="5448700" y="1880625"/>
              <a:ext cx="178600" cy="85525"/>
            </a:xfrm>
            <a:custGeom>
              <a:rect b="b" l="l" r="r" t="t"/>
              <a:pathLst>
                <a:path extrusionOk="0" h="3421" w="7144">
                  <a:moveTo>
                    <a:pt x="1873" y="1"/>
                  </a:moveTo>
                  <a:cubicBezTo>
                    <a:pt x="1649" y="1"/>
                    <a:pt x="1429" y="16"/>
                    <a:pt x="1216" y="47"/>
                  </a:cubicBezTo>
                  <a:cubicBezTo>
                    <a:pt x="821" y="77"/>
                    <a:pt x="517" y="138"/>
                    <a:pt x="335" y="168"/>
                  </a:cubicBezTo>
                  <a:lnTo>
                    <a:pt x="92" y="229"/>
                  </a:lnTo>
                  <a:cubicBezTo>
                    <a:pt x="61" y="229"/>
                    <a:pt x="31" y="229"/>
                    <a:pt x="0" y="259"/>
                  </a:cubicBezTo>
                  <a:lnTo>
                    <a:pt x="92" y="259"/>
                  </a:lnTo>
                  <a:lnTo>
                    <a:pt x="335" y="229"/>
                  </a:lnTo>
                  <a:cubicBezTo>
                    <a:pt x="547" y="199"/>
                    <a:pt x="851" y="138"/>
                    <a:pt x="1216" y="107"/>
                  </a:cubicBezTo>
                  <a:cubicBezTo>
                    <a:pt x="1405" y="95"/>
                    <a:pt x="1589" y="87"/>
                    <a:pt x="1769" y="87"/>
                  </a:cubicBezTo>
                  <a:cubicBezTo>
                    <a:pt x="2025" y="87"/>
                    <a:pt x="2274" y="102"/>
                    <a:pt x="2523" y="138"/>
                  </a:cubicBezTo>
                  <a:cubicBezTo>
                    <a:pt x="3070" y="199"/>
                    <a:pt x="3587" y="411"/>
                    <a:pt x="3982" y="776"/>
                  </a:cubicBezTo>
                  <a:cubicBezTo>
                    <a:pt x="4408" y="1110"/>
                    <a:pt x="4803" y="1475"/>
                    <a:pt x="5137" y="1901"/>
                  </a:cubicBezTo>
                  <a:cubicBezTo>
                    <a:pt x="5411" y="2235"/>
                    <a:pt x="5745" y="2569"/>
                    <a:pt x="6079" y="2843"/>
                  </a:cubicBezTo>
                  <a:cubicBezTo>
                    <a:pt x="6292" y="3056"/>
                    <a:pt x="6566" y="3208"/>
                    <a:pt x="6839" y="3329"/>
                  </a:cubicBezTo>
                  <a:cubicBezTo>
                    <a:pt x="6931" y="3360"/>
                    <a:pt x="7052" y="3390"/>
                    <a:pt x="7143" y="3420"/>
                  </a:cubicBezTo>
                  <a:cubicBezTo>
                    <a:pt x="7143" y="3420"/>
                    <a:pt x="7052" y="3360"/>
                    <a:pt x="6870" y="3299"/>
                  </a:cubicBezTo>
                  <a:cubicBezTo>
                    <a:pt x="6596" y="3177"/>
                    <a:pt x="6353" y="2995"/>
                    <a:pt x="6110" y="2813"/>
                  </a:cubicBezTo>
                  <a:cubicBezTo>
                    <a:pt x="5776" y="2509"/>
                    <a:pt x="5472" y="2205"/>
                    <a:pt x="5198" y="1870"/>
                  </a:cubicBezTo>
                  <a:cubicBezTo>
                    <a:pt x="4864" y="1414"/>
                    <a:pt x="4469" y="1050"/>
                    <a:pt x="4073" y="685"/>
                  </a:cubicBezTo>
                  <a:cubicBezTo>
                    <a:pt x="3617" y="351"/>
                    <a:pt x="3101" y="107"/>
                    <a:pt x="2554" y="47"/>
                  </a:cubicBezTo>
                  <a:cubicBezTo>
                    <a:pt x="2326" y="16"/>
                    <a:pt x="2098" y="1"/>
                    <a:pt x="187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66"/>
            <p:cNvSpPr/>
            <p:nvPr/>
          </p:nvSpPr>
          <p:spPr>
            <a:xfrm>
              <a:off x="5633350" y="1932400"/>
              <a:ext cx="139850" cy="28500"/>
            </a:xfrm>
            <a:custGeom>
              <a:rect b="b" l="l" r="r" t="t"/>
              <a:pathLst>
                <a:path extrusionOk="0" h="1140" w="5594">
                  <a:moveTo>
                    <a:pt x="5307" y="53"/>
                  </a:moveTo>
                  <a:lnTo>
                    <a:pt x="5307" y="53"/>
                  </a:lnTo>
                  <a:cubicBezTo>
                    <a:pt x="5331" y="59"/>
                    <a:pt x="5356" y="66"/>
                    <a:pt x="5381" y="73"/>
                  </a:cubicBezTo>
                  <a:cubicBezTo>
                    <a:pt x="5441" y="73"/>
                    <a:pt x="5502" y="103"/>
                    <a:pt x="5593" y="103"/>
                  </a:cubicBezTo>
                  <a:cubicBezTo>
                    <a:pt x="5501" y="83"/>
                    <a:pt x="5404" y="66"/>
                    <a:pt x="5307" y="53"/>
                  </a:cubicBezTo>
                  <a:close/>
                  <a:moveTo>
                    <a:pt x="0" y="802"/>
                  </a:moveTo>
                  <a:cubicBezTo>
                    <a:pt x="16" y="812"/>
                    <a:pt x="31" y="821"/>
                    <a:pt x="46" y="830"/>
                  </a:cubicBezTo>
                  <a:lnTo>
                    <a:pt x="46" y="830"/>
                  </a:lnTo>
                  <a:cubicBezTo>
                    <a:pt x="31" y="820"/>
                    <a:pt x="16" y="810"/>
                    <a:pt x="0" y="802"/>
                  </a:cubicBezTo>
                  <a:close/>
                  <a:moveTo>
                    <a:pt x="4913" y="0"/>
                  </a:moveTo>
                  <a:cubicBezTo>
                    <a:pt x="4856" y="0"/>
                    <a:pt x="4799" y="4"/>
                    <a:pt x="4742" y="12"/>
                  </a:cubicBezTo>
                  <a:cubicBezTo>
                    <a:pt x="4438" y="12"/>
                    <a:pt x="4134" y="73"/>
                    <a:pt x="3830" y="194"/>
                  </a:cubicBezTo>
                  <a:cubicBezTo>
                    <a:pt x="3496" y="316"/>
                    <a:pt x="3162" y="468"/>
                    <a:pt x="2767" y="620"/>
                  </a:cubicBezTo>
                  <a:cubicBezTo>
                    <a:pt x="2432" y="802"/>
                    <a:pt x="2067" y="924"/>
                    <a:pt x="1703" y="1015"/>
                  </a:cubicBezTo>
                  <a:cubicBezTo>
                    <a:pt x="1480" y="1060"/>
                    <a:pt x="1258" y="1088"/>
                    <a:pt x="1035" y="1088"/>
                  </a:cubicBezTo>
                  <a:cubicBezTo>
                    <a:pt x="954" y="1088"/>
                    <a:pt x="872" y="1084"/>
                    <a:pt x="791" y="1076"/>
                  </a:cubicBezTo>
                  <a:cubicBezTo>
                    <a:pt x="534" y="1047"/>
                    <a:pt x="278" y="966"/>
                    <a:pt x="46" y="830"/>
                  </a:cubicBezTo>
                  <a:lnTo>
                    <a:pt x="46" y="830"/>
                  </a:lnTo>
                  <a:cubicBezTo>
                    <a:pt x="92" y="861"/>
                    <a:pt x="137" y="901"/>
                    <a:pt x="183" y="924"/>
                  </a:cubicBezTo>
                  <a:cubicBezTo>
                    <a:pt x="365" y="1015"/>
                    <a:pt x="578" y="1076"/>
                    <a:pt x="791" y="1106"/>
                  </a:cubicBezTo>
                  <a:cubicBezTo>
                    <a:pt x="907" y="1130"/>
                    <a:pt x="1023" y="1139"/>
                    <a:pt x="1139" y="1139"/>
                  </a:cubicBezTo>
                  <a:cubicBezTo>
                    <a:pt x="1327" y="1139"/>
                    <a:pt x="1515" y="1114"/>
                    <a:pt x="1703" y="1076"/>
                  </a:cubicBezTo>
                  <a:cubicBezTo>
                    <a:pt x="2098" y="985"/>
                    <a:pt x="2432" y="833"/>
                    <a:pt x="2797" y="681"/>
                  </a:cubicBezTo>
                  <a:cubicBezTo>
                    <a:pt x="3162" y="529"/>
                    <a:pt x="3526" y="346"/>
                    <a:pt x="3830" y="225"/>
                  </a:cubicBezTo>
                  <a:cubicBezTo>
                    <a:pt x="4134" y="134"/>
                    <a:pt x="4438" y="73"/>
                    <a:pt x="4742" y="42"/>
                  </a:cubicBezTo>
                  <a:cubicBezTo>
                    <a:pt x="4816" y="34"/>
                    <a:pt x="4891" y="31"/>
                    <a:pt x="4968" y="31"/>
                  </a:cubicBezTo>
                  <a:cubicBezTo>
                    <a:pt x="5080" y="31"/>
                    <a:pt x="5194" y="39"/>
                    <a:pt x="5307" y="53"/>
                  </a:cubicBezTo>
                  <a:lnTo>
                    <a:pt x="5307" y="53"/>
                  </a:lnTo>
                  <a:cubicBezTo>
                    <a:pt x="5176" y="20"/>
                    <a:pt x="5044" y="0"/>
                    <a:pt x="491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66"/>
            <p:cNvSpPr/>
            <p:nvPr/>
          </p:nvSpPr>
          <p:spPr>
            <a:xfrm>
              <a:off x="5609800" y="1976000"/>
              <a:ext cx="177825" cy="54175"/>
            </a:xfrm>
            <a:custGeom>
              <a:rect b="b" l="l" r="r" t="t"/>
              <a:pathLst>
                <a:path extrusionOk="0" h="2167" w="7113">
                  <a:moveTo>
                    <a:pt x="6079" y="1"/>
                  </a:moveTo>
                  <a:cubicBezTo>
                    <a:pt x="5654" y="1"/>
                    <a:pt x="5259" y="61"/>
                    <a:pt x="4864" y="213"/>
                  </a:cubicBezTo>
                  <a:cubicBezTo>
                    <a:pt x="4377" y="426"/>
                    <a:pt x="3952" y="669"/>
                    <a:pt x="3557" y="973"/>
                  </a:cubicBezTo>
                  <a:cubicBezTo>
                    <a:pt x="3131" y="1277"/>
                    <a:pt x="2705" y="1551"/>
                    <a:pt x="2280" y="1764"/>
                  </a:cubicBezTo>
                  <a:cubicBezTo>
                    <a:pt x="1915" y="1946"/>
                    <a:pt x="1520" y="2068"/>
                    <a:pt x="1094" y="2098"/>
                  </a:cubicBezTo>
                  <a:cubicBezTo>
                    <a:pt x="1035" y="2103"/>
                    <a:pt x="975" y="2105"/>
                    <a:pt x="915" y="2105"/>
                  </a:cubicBezTo>
                  <a:cubicBezTo>
                    <a:pt x="603" y="2105"/>
                    <a:pt x="280" y="2038"/>
                    <a:pt x="0" y="1885"/>
                  </a:cubicBezTo>
                  <a:lnTo>
                    <a:pt x="0" y="1885"/>
                  </a:lnTo>
                  <a:cubicBezTo>
                    <a:pt x="91" y="1946"/>
                    <a:pt x="183" y="2007"/>
                    <a:pt x="274" y="2037"/>
                  </a:cubicBezTo>
                  <a:cubicBezTo>
                    <a:pt x="499" y="2112"/>
                    <a:pt x="724" y="2167"/>
                    <a:pt x="949" y="2167"/>
                  </a:cubicBezTo>
                  <a:cubicBezTo>
                    <a:pt x="998" y="2167"/>
                    <a:pt x="1046" y="2164"/>
                    <a:pt x="1094" y="2159"/>
                  </a:cubicBezTo>
                  <a:cubicBezTo>
                    <a:pt x="1520" y="2128"/>
                    <a:pt x="1915" y="2037"/>
                    <a:pt x="2310" y="1855"/>
                  </a:cubicBezTo>
                  <a:cubicBezTo>
                    <a:pt x="2736" y="1612"/>
                    <a:pt x="3192" y="1338"/>
                    <a:pt x="3587" y="1034"/>
                  </a:cubicBezTo>
                  <a:cubicBezTo>
                    <a:pt x="3982" y="730"/>
                    <a:pt x="4438" y="487"/>
                    <a:pt x="4894" y="274"/>
                  </a:cubicBezTo>
                  <a:cubicBezTo>
                    <a:pt x="5259" y="122"/>
                    <a:pt x="5654" y="61"/>
                    <a:pt x="6079" y="61"/>
                  </a:cubicBezTo>
                  <a:cubicBezTo>
                    <a:pt x="6444" y="92"/>
                    <a:pt x="6809" y="213"/>
                    <a:pt x="7113" y="426"/>
                  </a:cubicBezTo>
                  <a:cubicBezTo>
                    <a:pt x="7052" y="365"/>
                    <a:pt x="6961" y="305"/>
                    <a:pt x="6870" y="244"/>
                  </a:cubicBezTo>
                  <a:cubicBezTo>
                    <a:pt x="6626" y="92"/>
                    <a:pt x="6353" y="31"/>
                    <a:pt x="607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66"/>
            <p:cNvSpPr/>
            <p:nvPr/>
          </p:nvSpPr>
          <p:spPr>
            <a:xfrm>
              <a:off x="5608275" y="1897725"/>
              <a:ext cx="47900" cy="242450"/>
            </a:xfrm>
            <a:custGeom>
              <a:rect b="b" l="l" r="r" t="t"/>
              <a:pathLst>
                <a:path extrusionOk="0" h="9698" w="1916">
                  <a:moveTo>
                    <a:pt x="1915" y="1"/>
                  </a:moveTo>
                  <a:lnTo>
                    <a:pt x="1915" y="1"/>
                  </a:lnTo>
                  <a:cubicBezTo>
                    <a:pt x="1642" y="1126"/>
                    <a:pt x="943" y="2098"/>
                    <a:pt x="517" y="3162"/>
                  </a:cubicBezTo>
                  <a:cubicBezTo>
                    <a:pt x="304" y="3679"/>
                    <a:pt x="0" y="4621"/>
                    <a:pt x="0" y="4621"/>
                  </a:cubicBezTo>
                  <a:lnTo>
                    <a:pt x="852" y="9606"/>
                  </a:lnTo>
                  <a:lnTo>
                    <a:pt x="882" y="9697"/>
                  </a:lnTo>
                  <a:cubicBezTo>
                    <a:pt x="1642" y="6566"/>
                    <a:pt x="1794" y="3223"/>
                    <a:pt x="1915" y="1"/>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66"/>
            <p:cNvSpPr/>
            <p:nvPr/>
          </p:nvSpPr>
          <p:spPr>
            <a:xfrm>
              <a:off x="5438050" y="1225225"/>
              <a:ext cx="66900" cy="145925"/>
            </a:xfrm>
            <a:custGeom>
              <a:rect b="b" l="l" r="r" t="t"/>
              <a:pathLst>
                <a:path extrusionOk="0" h="5837" w="2676">
                  <a:moveTo>
                    <a:pt x="2676" y="1"/>
                  </a:moveTo>
                  <a:lnTo>
                    <a:pt x="2638" y="172"/>
                  </a:lnTo>
                  <a:lnTo>
                    <a:pt x="2638" y="172"/>
                  </a:lnTo>
                  <a:cubicBezTo>
                    <a:pt x="2654" y="116"/>
                    <a:pt x="2666" y="59"/>
                    <a:pt x="2676" y="1"/>
                  </a:cubicBezTo>
                  <a:close/>
                  <a:moveTo>
                    <a:pt x="2638" y="172"/>
                  </a:moveTo>
                  <a:cubicBezTo>
                    <a:pt x="2497" y="673"/>
                    <a:pt x="2104" y="1083"/>
                    <a:pt x="1612" y="1247"/>
                  </a:cubicBezTo>
                  <a:cubicBezTo>
                    <a:pt x="1308" y="1338"/>
                    <a:pt x="943" y="1338"/>
                    <a:pt x="639" y="1460"/>
                  </a:cubicBezTo>
                  <a:cubicBezTo>
                    <a:pt x="335" y="1551"/>
                    <a:pt x="92" y="1855"/>
                    <a:pt x="122" y="2220"/>
                  </a:cubicBezTo>
                  <a:cubicBezTo>
                    <a:pt x="183" y="2463"/>
                    <a:pt x="396" y="2615"/>
                    <a:pt x="578" y="2767"/>
                  </a:cubicBezTo>
                  <a:cubicBezTo>
                    <a:pt x="761" y="2919"/>
                    <a:pt x="943" y="3192"/>
                    <a:pt x="821" y="3405"/>
                  </a:cubicBezTo>
                  <a:cubicBezTo>
                    <a:pt x="730" y="3618"/>
                    <a:pt x="366" y="3679"/>
                    <a:pt x="183" y="3891"/>
                  </a:cubicBezTo>
                  <a:cubicBezTo>
                    <a:pt x="1" y="4104"/>
                    <a:pt x="31" y="4439"/>
                    <a:pt x="214" y="4651"/>
                  </a:cubicBezTo>
                  <a:cubicBezTo>
                    <a:pt x="426" y="4864"/>
                    <a:pt x="639" y="5046"/>
                    <a:pt x="882" y="5198"/>
                  </a:cubicBezTo>
                  <a:cubicBezTo>
                    <a:pt x="1156" y="5320"/>
                    <a:pt x="1338" y="5563"/>
                    <a:pt x="1399" y="5837"/>
                  </a:cubicBezTo>
                  <a:lnTo>
                    <a:pt x="2638" y="172"/>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66"/>
            <p:cNvSpPr/>
            <p:nvPr/>
          </p:nvSpPr>
          <p:spPr>
            <a:xfrm>
              <a:off x="5469225" y="1140325"/>
              <a:ext cx="338175" cy="290100"/>
            </a:xfrm>
            <a:custGeom>
              <a:rect b="b" l="l" r="r" t="t"/>
              <a:pathLst>
                <a:path extrusionOk="0" h="11604" w="13527">
                  <a:moveTo>
                    <a:pt x="6136" y="0"/>
                  </a:moveTo>
                  <a:cubicBezTo>
                    <a:pt x="5996" y="0"/>
                    <a:pt x="5866" y="38"/>
                    <a:pt x="5775" y="144"/>
                  </a:cubicBezTo>
                  <a:cubicBezTo>
                    <a:pt x="5623" y="357"/>
                    <a:pt x="5623" y="631"/>
                    <a:pt x="5806" y="813"/>
                  </a:cubicBezTo>
                  <a:cubicBezTo>
                    <a:pt x="5893" y="901"/>
                    <a:pt x="5988" y="974"/>
                    <a:pt x="6089" y="1037"/>
                  </a:cubicBezTo>
                  <a:lnTo>
                    <a:pt x="6089" y="1037"/>
                  </a:lnTo>
                  <a:cubicBezTo>
                    <a:pt x="5430" y="743"/>
                    <a:pt x="4728" y="565"/>
                    <a:pt x="3982" y="540"/>
                  </a:cubicBezTo>
                  <a:cubicBezTo>
                    <a:pt x="3936" y="535"/>
                    <a:pt x="3890" y="532"/>
                    <a:pt x="3843" y="532"/>
                  </a:cubicBezTo>
                  <a:cubicBezTo>
                    <a:pt x="3608" y="532"/>
                    <a:pt x="3359" y="595"/>
                    <a:pt x="3131" y="722"/>
                  </a:cubicBezTo>
                  <a:cubicBezTo>
                    <a:pt x="2857" y="874"/>
                    <a:pt x="2736" y="1178"/>
                    <a:pt x="2796" y="1482"/>
                  </a:cubicBezTo>
                  <a:cubicBezTo>
                    <a:pt x="2824" y="1575"/>
                    <a:pt x="2880" y="1650"/>
                    <a:pt x="2952" y="1706"/>
                  </a:cubicBezTo>
                  <a:lnTo>
                    <a:pt x="2952" y="1706"/>
                  </a:lnTo>
                  <a:cubicBezTo>
                    <a:pt x="2329" y="1733"/>
                    <a:pt x="1728" y="1916"/>
                    <a:pt x="1216" y="2242"/>
                  </a:cubicBezTo>
                  <a:cubicBezTo>
                    <a:pt x="730" y="2576"/>
                    <a:pt x="274" y="3093"/>
                    <a:pt x="395" y="3670"/>
                  </a:cubicBezTo>
                  <a:cubicBezTo>
                    <a:pt x="517" y="3974"/>
                    <a:pt x="669" y="4309"/>
                    <a:pt x="821" y="4582"/>
                  </a:cubicBezTo>
                  <a:cubicBezTo>
                    <a:pt x="1033" y="5190"/>
                    <a:pt x="730" y="5828"/>
                    <a:pt x="517" y="6406"/>
                  </a:cubicBezTo>
                  <a:cubicBezTo>
                    <a:pt x="122" y="7287"/>
                    <a:pt x="0" y="8260"/>
                    <a:pt x="122" y="9233"/>
                  </a:cubicBezTo>
                  <a:cubicBezTo>
                    <a:pt x="243" y="10205"/>
                    <a:pt x="821" y="11087"/>
                    <a:pt x="1641" y="11604"/>
                  </a:cubicBezTo>
                  <a:lnTo>
                    <a:pt x="12675" y="8321"/>
                  </a:lnTo>
                  <a:cubicBezTo>
                    <a:pt x="13526" y="6558"/>
                    <a:pt x="12918" y="4339"/>
                    <a:pt x="11611" y="2880"/>
                  </a:cubicBezTo>
                  <a:cubicBezTo>
                    <a:pt x="10304" y="1421"/>
                    <a:pt x="8420" y="600"/>
                    <a:pt x="6565" y="84"/>
                  </a:cubicBezTo>
                  <a:cubicBezTo>
                    <a:pt x="6429" y="38"/>
                    <a:pt x="6277" y="0"/>
                    <a:pt x="61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66"/>
            <p:cNvSpPr/>
            <p:nvPr/>
          </p:nvSpPr>
          <p:spPr>
            <a:xfrm>
              <a:off x="5411450" y="1200550"/>
              <a:ext cx="390625" cy="523400"/>
            </a:xfrm>
            <a:custGeom>
              <a:rect b="b" l="l" r="r" t="t"/>
              <a:pathLst>
                <a:path extrusionOk="0" h="20936" w="15625">
                  <a:moveTo>
                    <a:pt x="9519" y="1"/>
                  </a:moveTo>
                  <a:cubicBezTo>
                    <a:pt x="7054" y="1"/>
                    <a:pt x="4782" y="1640"/>
                    <a:pt x="4104" y="4149"/>
                  </a:cubicBezTo>
                  <a:lnTo>
                    <a:pt x="609" y="15942"/>
                  </a:lnTo>
                  <a:cubicBezTo>
                    <a:pt x="1" y="18040"/>
                    <a:pt x="1217" y="20228"/>
                    <a:pt x="3344" y="20806"/>
                  </a:cubicBezTo>
                  <a:cubicBezTo>
                    <a:pt x="3680" y="20893"/>
                    <a:pt x="4017" y="20936"/>
                    <a:pt x="4349" y="20936"/>
                  </a:cubicBezTo>
                  <a:cubicBezTo>
                    <a:pt x="5973" y="20936"/>
                    <a:pt x="7470" y="19928"/>
                    <a:pt x="8025" y="18313"/>
                  </a:cubicBezTo>
                  <a:lnTo>
                    <a:pt x="8755" y="16216"/>
                  </a:lnTo>
                  <a:cubicBezTo>
                    <a:pt x="8755" y="16216"/>
                    <a:pt x="9008" y="16265"/>
                    <a:pt x="9393" y="16265"/>
                  </a:cubicBezTo>
                  <a:cubicBezTo>
                    <a:pt x="10334" y="16265"/>
                    <a:pt x="12064" y="15974"/>
                    <a:pt x="12798" y="13967"/>
                  </a:cubicBezTo>
                  <a:cubicBezTo>
                    <a:pt x="13314" y="12599"/>
                    <a:pt x="14165" y="9711"/>
                    <a:pt x="14864" y="7097"/>
                  </a:cubicBezTo>
                  <a:cubicBezTo>
                    <a:pt x="15624" y="4271"/>
                    <a:pt x="14105" y="1322"/>
                    <a:pt x="11369" y="319"/>
                  </a:cubicBezTo>
                  <a:lnTo>
                    <a:pt x="11095" y="228"/>
                  </a:lnTo>
                  <a:cubicBezTo>
                    <a:pt x="10570" y="74"/>
                    <a:pt x="10040" y="1"/>
                    <a:pt x="9519"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66"/>
            <p:cNvSpPr/>
            <p:nvPr/>
          </p:nvSpPr>
          <p:spPr>
            <a:xfrm>
              <a:off x="5548250" y="1545150"/>
              <a:ext cx="82850" cy="78300"/>
            </a:xfrm>
            <a:custGeom>
              <a:rect b="b" l="l" r="r" t="t"/>
              <a:pathLst>
                <a:path extrusionOk="0" h="3132" w="3314">
                  <a:moveTo>
                    <a:pt x="0" y="0"/>
                  </a:moveTo>
                  <a:cubicBezTo>
                    <a:pt x="0" y="1"/>
                    <a:pt x="122" y="2371"/>
                    <a:pt x="3040" y="3131"/>
                  </a:cubicBezTo>
                  <a:lnTo>
                    <a:pt x="3313" y="2402"/>
                  </a:lnTo>
                  <a:cubicBezTo>
                    <a:pt x="1976" y="1946"/>
                    <a:pt x="821" y="1095"/>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66"/>
            <p:cNvSpPr/>
            <p:nvPr/>
          </p:nvSpPr>
          <p:spPr>
            <a:xfrm>
              <a:off x="5488200" y="1192750"/>
              <a:ext cx="129225" cy="204800"/>
            </a:xfrm>
            <a:custGeom>
              <a:rect b="b" l="l" r="r" t="t"/>
              <a:pathLst>
                <a:path extrusionOk="0" h="8192" w="5169">
                  <a:moveTo>
                    <a:pt x="3523" y="0"/>
                  </a:moveTo>
                  <a:cubicBezTo>
                    <a:pt x="3246" y="0"/>
                    <a:pt x="2949" y="69"/>
                    <a:pt x="2676" y="145"/>
                  </a:cubicBezTo>
                  <a:cubicBezTo>
                    <a:pt x="2098" y="297"/>
                    <a:pt x="1673" y="722"/>
                    <a:pt x="1460" y="1269"/>
                  </a:cubicBezTo>
                  <a:cubicBezTo>
                    <a:pt x="700" y="3336"/>
                    <a:pt x="639" y="5251"/>
                    <a:pt x="62" y="7257"/>
                  </a:cubicBezTo>
                  <a:cubicBezTo>
                    <a:pt x="31" y="7379"/>
                    <a:pt x="1" y="7531"/>
                    <a:pt x="31" y="7683"/>
                  </a:cubicBezTo>
                  <a:cubicBezTo>
                    <a:pt x="153" y="8017"/>
                    <a:pt x="518" y="8139"/>
                    <a:pt x="882" y="8169"/>
                  </a:cubicBezTo>
                  <a:cubicBezTo>
                    <a:pt x="968" y="8184"/>
                    <a:pt x="1049" y="8192"/>
                    <a:pt x="1127" y="8192"/>
                  </a:cubicBezTo>
                  <a:cubicBezTo>
                    <a:pt x="1824" y="8192"/>
                    <a:pt x="2229" y="7607"/>
                    <a:pt x="2585" y="6923"/>
                  </a:cubicBezTo>
                  <a:cubicBezTo>
                    <a:pt x="2737" y="6437"/>
                    <a:pt x="2828" y="5981"/>
                    <a:pt x="2889" y="5494"/>
                  </a:cubicBezTo>
                  <a:cubicBezTo>
                    <a:pt x="3010" y="4127"/>
                    <a:pt x="3800" y="2911"/>
                    <a:pt x="5047" y="2333"/>
                  </a:cubicBezTo>
                  <a:lnTo>
                    <a:pt x="5168" y="2272"/>
                  </a:lnTo>
                  <a:cubicBezTo>
                    <a:pt x="4925" y="1756"/>
                    <a:pt x="4651" y="662"/>
                    <a:pt x="4256" y="266"/>
                  </a:cubicBezTo>
                  <a:cubicBezTo>
                    <a:pt x="4059" y="69"/>
                    <a:pt x="3800" y="0"/>
                    <a:pt x="35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66"/>
            <p:cNvSpPr/>
            <p:nvPr/>
          </p:nvSpPr>
          <p:spPr>
            <a:xfrm>
              <a:off x="5452300" y="1334000"/>
              <a:ext cx="73925" cy="81425"/>
            </a:xfrm>
            <a:custGeom>
              <a:rect b="b" l="l" r="r" t="t"/>
              <a:pathLst>
                <a:path extrusionOk="0" h="3257" w="2957">
                  <a:moveTo>
                    <a:pt x="1801" y="1"/>
                  </a:moveTo>
                  <a:cubicBezTo>
                    <a:pt x="1345" y="1"/>
                    <a:pt x="864" y="242"/>
                    <a:pt x="586" y="1091"/>
                  </a:cubicBezTo>
                  <a:cubicBezTo>
                    <a:pt x="1" y="2901"/>
                    <a:pt x="1713" y="3257"/>
                    <a:pt x="2027" y="3257"/>
                  </a:cubicBezTo>
                  <a:cubicBezTo>
                    <a:pt x="2056" y="3257"/>
                    <a:pt x="2073" y="3254"/>
                    <a:pt x="2075" y="3249"/>
                  </a:cubicBezTo>
                  <a:cubicBezTo>
                    <a:pt x="2075" y="3188"/>
                    <a:pt x="2957" y="422"/>
                    <a:pt x="2957" y="422"/>
                  </a:cubicBezTo>
                  <a:cubicBezTo>
                    <a:pt x="2940" y="405"/>
                    <a:pt x="2391" y="1"/>
                    <a:pt x="1801"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66"/>
            <p:cNvSpPr/>
            <p:nvPr/>
          </p:nvSpPr>
          <p:spPr>
            <a:xfrm>
              <a:off x="5475300" y="1349850"/>
              <a:ext cx="28125" cy="44550"/>
            </a:xfrm>
            <a:custGeom>
              <a:rect b="b" l="l" r="r" t="t"/>
              <a:pathLst>
                <a:path extrusionOk="0" h="1782" w="1125">
                  <a:moveTo>
                    <a:pt x="912" y="1"/>
                  </a:moveTo>
                  <a:cubicBezTo>
                    <a:pt x="730" y="1"/>
                    <a:pt x="547" y="61"/>
                    <a:pt x="456" y="213"/>
                  </a:cubicBezTo>
                  <a:cubicBezTo>
                    <a:pt x="304" y="335"/>
                    <a:pt x="213" y="517"/>
                    <a:pt x="152" y="700"/>
                  </a:cubicBezTo>
                  <a:cubicBezTo>
                    <a:pt x="0" y="1065"/>
                    <a:pt x="91" y="1460"/>
                    <a:pt x="365" y="1703"/>
                  </a:cubicBezTo>
                  <a:cubicBezTo>
                    <a:pt x="423" y="1761"/>
                    <a:pt x="493" y="1782"/>
                    <a:pt x="567" y="1782"/>
                  </a:cubicBezTo>
                  <a:cubicBezTo>
                    <a:pt x="610" y="1782"/>
                    <a:pt x="655" y="1775"/>
                    <a:pt x="699" y="1764"/>
                  </a:cubicBezTo>
                  <a:cubicBezTo>
                    <a:pt x="760" y="1733"/>
                    <a:pt x="790" y="1703"/>
                    <a:pt x="790" y="1703"/>
                  </a:cubicBezTo>
                  <a:lnTo>
                    <a:pt x="669" y="1703"/>
                  </a:lnTo>
                  <a:cubicBezTo>
                    <a:pt x="578" y="1703"/>
                    <a:pt x="487" y="1703"/>
                    <a:pt x="426" y="1642"/>
                  </a:cubicBezTo>
                  <a:cubicBezTo>
                    <a:pt x="213" y="1368"/>
                    <a:pt x="152" y="1034"/>
                    <a:pt x="274" y="761"/>
                  </a:cubicBezTo>
                  <a:cubicBezTo>
                    <a:pt x="335" y="578"/>
                    <a:pt x="426" y="426"/>
                    <a:pt x="547" y="274"/>
                  </a:cubicBezTo>
                  <a:cubicBezTo>
                    <a:pt x="608" y="183"/>
                    <a:pt x="730" y="122"/>
                    <a:pt x="882" y="122"/>
                  </a:cubicBezTo>
                  <a:cubicBezTo>
                    <a:pt x="973" y="122"/>
                    <a:pt x="1034" y="183"/>
                    <a:pt x="1064" y="274"/>
                  </a:cubicBezTo>
                  <a:lnTo>
                    <a:pt x="1064" y="365"/>
                  </a:lnTo>
                  <a:cubicBezTo>
                    <a:pt x="1064" y="373"/>
                    <a:pt x="1066" y="377"/>
                    <a:pt x="1069" y="377"/>
                  </a:cubicBezTo>
                  <a:cubicBezTo>
                    <a:pt x="1079" y="377"/>
                    <a:pt x="1102" y="343"/>
                    <a:pt x="1125" y="274"/>
                  </a:cubicBezTo>
                  <a:cubicBezTo>
                    <a:pt x="1125" y="213"/>
                    <a:pt x="1094" y="153"/>
                    <a:pt x="1064" y="122"/>
                  </a:cubicBezTo>
                  <a:cubicBezTo>
                    <a:pt x="1034" y="61"/>
                    <a:pt x="973" y="31"/>
                    <a:pt x="912"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66"/>
            <p:cNvSpPr/>
            <p:nvPr/>
          </p:nvSpPr>
          <p:spPr>
            <a:xfrm>
              <a:off x="5552800" y="1171150"/>
              <a:ext cx="232550" cy="130525"/>
            </a:xfrm>
            <a:custGeom>
              <a:rect b="b" l="l" r="r" t="t"/>
              <a:pathLst>
                <a:path extrusionOk="0" h="5221" w="9302">
                  <a:moveTo>
                    <a:pt x="7662" y="1"/>
                  </a:moveTo>
                  <a:cubicBezTo>
                    <a:pt x="7609" y="1"/>
                    <a:pt x="7557" y="12"/>
                    <a:pt x="7508" y="36"/>
                  </a:cubicBezTo>
                  <a:cubicBezTo>
                    <a:pt x="7174" y="188"/>
                    <a:pt x="7235" y="644"/>
                    <a:pt x="7326" y="978"/>
                  </a:cubicBezTo>
                  <a:cubicBezTo>
                    <a:pt x="7326" y="978"/>
                    <a:pt x="5346" y="245"/>
                    <a:pt x="3507" y="245"/>
                  </a:cubicBezTo>
                  <a:cubicBezTo>
                    <a:pt x="2978" y="245"/>
                    <a:pt x="2461" y="306"/>
                    <a:pt x="2007" y="462"/>
                  </a:cubicBezTo>
                  <a:cubicBezTo>
                    <a:pt x="1" y="1161"/>
                    <a:pt x="1824" y="3562"/>
                    <a:pt x="1824" y="3562"/>
                  </a:cubicBezTo>
                  <a:cubicBezTo>
                    <a:pt x="2227" y="3285"/>
                    <a:pt x="2634" y="3180"/>
                    <a:pt x="3021" y="3180"/>
                  </a:cubicBezTo>
                  <a:cubicBezTo>
                    <a:pt x="3570" y="3180"/>
                    <a:pt x="4077" y="3391"/>
                    <a:pt x="4469" y="3623"/>
                  </a:cubicBezTo>
                  <a:cubicBezTo>
                    <a:pt x="5107" y="3988"/>
                    <a:pt x="5685" y="4535"/>
                    <a:pt x="6353" y="4899"/>
                  </a:cubicBezTo>
                  <a:cubicBezTo>
                    <a:pt x="6711" y="5095"/>
                    <a:pt x="7139" y="5220"/>
                    <a:pt x="7552" y="5220"/>
                  </a:cubicBezTo>
                  <a:cubicBezTo>
                    <a:pt x="7911" y="5220"/>
                    <a:pt x="8259" y="5125"/>
                    <a:pt x="8542" y="4899"/>
                  </a:cubicBezTo>
                  <a:cubicBezTo>
                    <a:pt x="8967" y="4504"/>
                    <a:pt x="9210" y="3957"/>
                    <a:pt x="9241" y="3380"/>
                  </a:cubicBezTo>
                  <a:cubicBezTo>
                    <a:pt x="9302" y="2285"/>
                    <a:pt x="8967" y="1191"/>
                    <a:pt x="8238" y="340"/>
                  </a:cubicBezTo>
                  <a:cubicBezTo>
                    <a:pt x="8092" y="170"/>
                    <a:pt x="7869" y="1"/>
                    <a:pt x="766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66"/>
            <p:cNvSpPr/>
            <p:nvPr/>
          </p:nvSpPr>
          <p:spPr>
            <a:xfrm>
              <a:off x="5629550" y="1140875"/>
              <a:ext cx="142125" cy="158850"/>
            </a:xfrm>
            <a:custGeom>
              <a:rect b="b" l="l" r="r" t="t"/>
              <a:pathLst>
                <a:path extrusionOk="0" h="6354" w="5685">
                  <a:moveTo>
                    <a:pt x="1" y="1"/>
                  </a:moveTo>
                  <a:cubicBezTo>
                    <a:pt x="1" y="31"/>
                    <a:pt x="1" y="92"/>
                    <a:pt x="1" y="122"/>
                  </a:cubicBezTo>
                  <a:cubicBezTo>
                    <a:pt x="31" y="214"/>
                    <a:pt x="31" y="305"/>
                    <a:pt x="92" y="426"/>
                  </a:cubicBezTo>
                  <a:cubicBezTo>
                    <a:pt x="213" y="761"/>
                    <a:pt x="426" y="1095"/>
                    <a:pt x="669" y="1338"/>
                  </a:cubicBezTo>
                  <a:cubicBezTo>
                    <a:pt x="1064" y="1764"/>
                    <a:pt x="1520" y="2068"/>
                    <a:pt x="2007" y="2341"/>
                  </a:cubicBezTo>
                  <a:cubicBezTo>
                    <a:pt x="2311" y="2463"/>
                    <a:pt x="2615" y="2585"/>
                    <a:pt x="2949" y="2645"/>
                  </a:cubicBezTo>
                  <a:cubicBezTo>
                    <a:pt x="3283" y="2737"/>
                    <a:pt x="3618" y="2767"/>
                    <a:pt x="3952" y="2858"/>
                  </a:cubicBezTo>
                  <a:cubicBezTo>
                    <a:pt x="4286" y="2949"/>
                    <a:pt x="4560" y="3101"/>
                    <a:pt x="4833" y="3314"/>
                  </a:cubicBezTo>
                  <a:cubicBezTo>
                    <a:pt x="5077" y="3527"/>
                    <a:pt x="5259" y="3770"/>
                    <a:pt x="5350" y="4074"/>
                  </a:cubicBezTo>
                  <a:cubicBezTo>
                    <a:pt x="5472" y="4317"/>
                    <a:pt x="5502" y="4591"/>
                    <a:pt x="5502" y="4895"/>
                  </a:cubicBezTo>
                  <a:cubicBezTo>
                    <a:pt x="5472" y="5138"/>
                    <a:pt x="5381" y="5351"/>
                    <a:pt x="5259" y="5563"/>
                  </a:cubicBezTo>
                  <a:cubicBezTo>
                    <a:pt x="5046" y="5867"/>
                    <a:pt x="4773" y="6110"/>
                    <a:pt x="4438" y="6232"/>
                  </a:cubicBezTo>
                  <a:cubicBezTo>
                    <a:pt x="4195" y="6354"/>
                    <a:pt x="4043" y="6354"/>
                    <a:pt x="4043" y="6354"/>
                  </a:cubicBezTo>
                  <a:lnTo>
                    <a:pt x="4165" y="6354"/>
                  </a:lnTo>
                  <a:cubicBezTo>
                    <a:pt x="4256" y="6323"/>
                    <a:pt x="4377" y="6323"/>
                    <a:pt x="4469" y="6293"/>
                  </a:cubicBezTo>
                  <a:cubicBezTo>
                    <a:pt x="4833" y="6171"/>
                    <a:pt x="5137" y="5928"/>
                    <a:pt x="5350" y="5624"/>
                  </a:cubicBezTo>
                  <a:cubicBezTo>
                    <a:pt x="5502" y="5411"/>
                    <a:pt x="5593" y="5168"/>
                    <a:pt x="5624" y="4895"/>
                  </a:cubicBezTo>
                  <a:cubicBezTo>
                    <a:pt x="5685" y="4591"/>
                    <a:pt x="5624" y="4287"/>
                    <a:pt x="5533" y="4013"/>
                  </a:cubicBezTo>
                  <a:cubicBezTo>
                    <a:pt x="5411" y="3679"/>
                    <a:pt x="5198" y="3405"/>
                    <a:pt x="4955" y="3192"/>
                  </a:cubicBezTo>
                  <a:cubicBezTo>
                    <a:pt x="4681" y="2949"/>
                    <a:pt x="4347" y="2797"/>
                    <a:pt x="3982" y="2706"/>
                  </a:cubicBezTo>
                  <a:cubicBezTo>
                    <a:pt x="3648" y="2615"/>
                    <a:pt x="3314" y="2554"/>
                    <a:pt x="2979" y="2493"/>
                  </a:cubicBezTo>
                  <a:cubicBezTo>
                    <a:pt x="2675" y="2433"/>
                    <a:pt x="2371" y="2311"/>
                    <a:pt x="2067" y="2189"/>
                  </a:cubicBezTo>
                  <a:cubicBezTo>
                    <a:pt x="1581" y="1946"/>
                    <a:pt x="1156" y="1642"/>
                    <a:pt x="760" y="1278"/>
                  </a:cubicBezTo>
                  <a:cubicBezTo>
                    <a:pt x="517" y="1004"/>
                    <a:pt x="304" y="730"/>
                    <a:pt x="152" y="396"/>
                  </a:cubicBezTo>
                  <a:cubicBezTo>
                    <a:pt x="31" y="153"/>
                    <a:pt x="1" y="1"/>
                    <a:pt x="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66"/>
            <p:cNvSpPr/>
            <p:nvPr/>
          </p:nvSpPr>
          <p:spPr>
            <a:xfrm>
              <a:off x="5574850" y="1156075"/>
              <a:ext cx="178600" cy="144400"/>
            </a:xfrm>
            <a:custGeom>
              <a:rect b="b" l="l" r="r" t="t"/>
              <a:pathLst>
                <a:path extrusionOk="0" h="5776" w="7144">
                  <a:moveTo>
                    <a:pt x="0" y="1"/>
                  </a:moveTo>
                  <a:cubicBezTo>
                    <a:pt x="0" y="31"/>
                    <a:pt x="0" y="62"/>
                    <a:pt x="30" y="92"/>
                  </a:cubicBezTo>
                  <a:cubicBezTo>
                    <a:pt x="61" y="214"/>
                    <a:pt x="61" y="305"/>
                    <a:pt x="122" y="396"/>
                  </a:cubicBezTo>
                  <a:cubicBezTo>
                    <a:pt x="274" y="761"/>
                    <a:pt x="486" y="1095"/>
                    <a:pt x="760" y="1369"/>
                  </a:cubicBezTo>
                  <a:cubicBezTo>
                    <a:pt x="1185" y="1764"/>
                    <a:pt x="1702" y="2068"/>
                    <a:pt x="2249" y="2250"/>
                  </a:cubicBezTo>
                  <a:cubicBezTo>
                    <a:pt x="2918" y="2463"/>
                    <a:pt x="3617" y="2645"/>
                    <a:pt x="4316" y="2736"/>
                  </a:cubicBezTo>
                  <a:cubicBezTo>
                    <a:pt x="4985" y="2858"/>
                    <a:pt x="5654" y="3040"/>
                    <a:pt x="6292" y="3314"/>
                  </a:cubicBezTo>
                  <a:cubicBezTo>
                    <a:pt x="6565" y="3436"/>
                    <a:pt x="6778" y="3618"/>
                    <a:pt x="6900" y="3891"/>
                  </a:cubicBezTo>
                  <a:cubicBezTo>
                    <a:pt x="6991" y="4135"/>
                    <a:pt x="7021" y="4378"/>
                    <a:pt x="6961" y="4621"/>
                  </a:cubicBezTo>
                  <a:cubicBezTo>
                    <a:pt x="6869" y="4986"/>
                    <a:pt x="6626" y="5320"/>
                    <a:pt x="6322" y="5533"/>
                  </a:cubicBezTo>
                  <a:cubicBezTo>
                    <a:pt x="6167" y="5644"/>
                    <a:pt x="6060" y="5723"/>
                    <a:pt x="6014" y="5757"/>
                  </a:cubicBezTo>
                  <a:lnTo>
                    <a:pt x="6014" y="5757"/>
                  </a:lnTo>
                  <a:cubicBezTo>
                    <a:pt x="6036" y="5746"/>
                    <a:pt x="6057" y="5746"/>
                    <a:pt x="6079" y="5746"/>
                  </a:cubicBezTo>
                  <a:cubicBezTo>
                    <a:pt x="6170" y="5685"/>
                    <a:pt x="6292" y="5654"/>
                    <a:pt x="6383" y="5594"/>
                  </a:cubicBezTo>
                  <a:cubicBezTo>
                    <a:pt x="6717" y="5381"/>
                    <a:pt x="6961" y="5046"/>
                    <a:pt x="7082" y="4651"/>
                  </a:cubicBezTo>
                  <a:cubicBezTo>
                    <a:pt x="7143" y="4378"/>
                    <a:pt x="7113" y="4104"/>
                    <a:pt x="7021" y="3831"/>
                  </a:cubicBezTo>
                  <a:cubicBezTo>
                    <a:pt x="6900" y="3527"/>
                    <a:pt x="6657" y="3284"/>
                    <a:pt x="6353" y="3162"/>
                  </a:cubicBezTo>
                  <a:cubicBezTo>
                    <a:pt x="5714" y="2858"/>
                    <a:pt x="5015" y="2676"/>
                    <a:pt x="4316" y="2584"/>
                  </a:cubicBezTo>
                  <a:cubicBezTo>
                    <a:pt x="3648" y="2463"/>
                    <a:pt x="2948" y="2311"/>
                    <a:pt x="2310" y="2098"/>
                  </a:cubicBezTo>
                  <a:cubicBezTo>
                    <a:pt x="1763" y="1916"/>
                    <a:pt x="1277" y="1642"/>
                    <a:pt x="851" y="1277"/>
                  </a:cubicBezTo>
                  <a:cubicBezTo>
                    <a:pt x="547" y="1034"/>
                    <a:pt x="334" y="700"/>
                    <a:pt x="182" y="366"/>
                  </a:cubicBezTo>
                  <a:cubicBezTo>
                    <a:pt x="61" y="153"/>
                    <a:pt x="0" y="1"/>
                    <a:pt x="0" y="1"/>
                  </a:cubicBezTo>
                  <a:close/>
                  <a:moveTo>
                    <a:pt x="6014" y="5757"/>
                  </a:moveTo>
                  <a:lnTo>
                    <a:pt x="6014" y="5757"/>
                  </a:lnTo>
                  <a:cubicBezTo>
                    <a:pt x="6005" y="5761"/>
                    <a:pt x="5997" y="5767"/>
                    <a:pt x="5988" y="5776"/>
                  </a:cubicBezTo>
                  <a:cubicBezTo>
                    <a:pt x="5988" y="5776"/>
                    <a:pt x="5997" y="5769"/>
                    <a:pt x="6014" y="5757"/>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66"/>
            <p:cNvSpPr/>
            <p:nvPr/>
          </p:nvSpPr>
          <p:spPr>
            <a:xfrm>
              <a:off x="5711625" y="1397350"/>
              <a:ext cx="25850" cy="22350"/>
            </a:xfrm>
            <a:custGeom>
              <a:rect b="b" l="l" r="r" t="t"/>
              <a:pathLst>
                <a:path extrusionOk="0" h="894" w="1034">
                  <a:moveTo>
                    <a:pt x="525" y="0"/>
                  </a:moveTo>
                  <a:cubicBezTo>
                    <a:pt x="337" y="0"/>
                    <a:pt x="137" y="118"/>
                    <a:pt x="61" y="320"/>
                  </a:cubicBezTo>
                  <a:cubicBezTo>
                    <a:pt x="0" y="563"/>
                    <a:pt x="152" y="806"/>
                    <a:pt x="395" y="867"/>
                  </a:cubicBezTo>
                  <a:cubicBezTo>
                    <a:pt x="445" y="885"/>
                    <a:pt x="494" y="894"/>
                    <a:pt x="542" y="894"/>
                  </a:cubicBezTo>
                  <a:cubicBezTo>
                    <a:pt x="731" y="894"/>
                    <a:pt x="900" y="763"/>
                    <a:pt x="973" y="593"/>
                  </a:cubicBezTo>
                  <a:cubicBezTo>
                    <a:pt x="1034" y="350"/>
                    <a:pt x="912" y="76"/>
                    <a:pt x="639" y="16"/>
                  </a:cubicBezTo>
                  <a:cubicBezTo>
                    <a:pt x="602" y="5"/>
                    <a:pt x="564" y="0"/>
                    <a:pt x="5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66"/>
            <p:cNvSpPr/>
            <p:nvPr/>
          </p:nvSpPr>
          <p:spPr>
            <a:xfrm>
              <a:off x="5712375" y="1384650"/>
              <a:ext cx="45625" cy="20875"/>
            </a:xfrm>
            <a:custGeom>
              <a:rect b="b" l="l" r="r" t="t"/>
              <a:pathLst>
                <a:path extrusionOk="0" h="835" w="1825">
                  <a:moveTo>
                    <a:pt x="623" y="0"/>
                  </a:moveTo>
                  <a:cubicBezTo>
                    <a:pt x="517" y="0"/>
                    <a:pt x="410" y="12"/>
                    <a:pt x="305" y="37"/>
                  </a:cubicBezTo>
                  <a:cubicBezTo>
                    <a:pt x="122" y="98"/>
                    <a:pt x="1" y="159"/>
                    <a:pt x="31" y="220"/>
                  </a:cubicBezTo>
                  <a:cubicBezTo>
                    <a:pt x="42" y="254"/>
                    <a:pt x="109" y="258"/>
                    <a:pt x="214" y="258"/>
                  </a:cubicBezTo>
                  <a:cubicBezTo>
                    <a:pt x="249" y="258"/>
                    <a:pt x="288" y="258"/>
                    <a:pt x="331" y="258"/>
                  </a:cubicBezTo>
                  <a:cubicBezTo>
                    <a:pt x="502" y="258"/>
                    <a:pt x="730" y="265"/>
                    <a:pt x="973" y="341"/>
                  </a:cubicBezTo>
                  <a:cubicBezTo>
                    <a:pt x="1423" y="510"/>
                    <a:pt x="1665" y="834"/>
                    <a:pt x="1771" y="834"/>
                  </a:cubicBezTo>
                  <a:cubicBezTo>
                    <a:pt x="1779" y="834"/>
                    <a:pt x="1787" y="832"/>
                    <a:pt x="1794" y="828"/>
                  </a:cubicBezTo>
                  <a:cubicBezTo>
                    <a:pt x="1824" y="828"/>
                    <a:pt x="1794" y="706"/>
                    <a:pt x="1703" y="524"/>
                  </a:cubicBezTo>
                  <a:cubicBezTo>
                    <a:pt x="1437" y="185"/>
                    <a:pt x="1036" y="0"/>
                    <a:pt x="6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66"/>
            <p:cNvSpPr/>
            <p:nvPr/>
          </p:nvSpPr>
          <p:spPr>
            <a:xfrm>
              <a:off x="5594600" y="1363625"/>
              <a:ext cx="25850" cy="22350"/>
            </a:xfrm>
            <a:custGeom>
              <a:rect b="b" l="l" r="r" t="t"/>
              <a:pathLst>
                <a:path extrusionOk="0" h="894" w="1034">
                  <a:moveTo>
                    <a:pt x="491" y="0"/>
                  </a:moveTo>
                  <a:cubicBezTo>
                    <a:pt x="295" y="0"/>
                    <a:pt x="110" y="137"/>
                    <a:pt x="61" y="331"/>
                  </a:cubicBezTo>
                  <a:cubicBezTo>
                    <a:pt x="0" y="544"/>
                    <a:pt x="122" y="817"/>
                    <a:pt x="365" y="878"/>
                  </a:cubicBezTo>
                  <a:cubicBezTo>
                    <a:pt x="407" y="889"/>
                    <a:pt x="449" y="894"/>
                    <a:pt x="492" y="894"/>
                  </a:cubicBezTo>
                  <a:cubicBezTo>
                    <a:pt x="696" y="894"/>
                    <a:pt x="892" y="776"/>
                    <a:pt x="943" y="574"/>
                  </a:cubicBezTo>
                  <a:cubicBezTo>
                    <a:pt x="1034" y="331"/>
                    <a:pt x="882" y="88"/>
                    <a:pt x="639" y="27"/>
                  </a:cubicBezTo>
                  <a:cubicBezTo>
                    <a:pt x="590" y="9"/>
                    <a:pt x="540" y="0"/>
                    <a:pt x="49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66"/>
            <p:cNvSpPr/>
            <p:nvPr/>
          </p:nvSpPr>
          <p:spPr>
            <a:xfrm>
              <a:off x="5595350" y="1346525"/>
              <a:ext cx="44875" cy="20875"/>
            </a:xfrm>
            <a:custGeom>
              <a:rect b="b" l="l" r="r" t="t"/>
              <a:pathLst>
                <a:path extrusionOk="0" h="835" w="1795">
                  <a:moveTo>
                    <a:pt x="635" y="0"/>
                  </a:moveTo>
                  <a:cubicBezTo>
                    <a:pt x="523" y="0"/>
                    <a:pt x="414" y="15"/>
                    <a:pt x="305" y="42"/>
                  </a:cubicBezTo>
                  <a:cubicBezTo>
                    <a:pt x="92" y="103"/>
                    <a:pt x="1" y="134"/>
                    <a:pt x="31" y="225"/>
                  </a:cubicBezTo>
                  <a:cubicBezTo>
                    <a:pt x="39" y="240"/>
                    <a:pt x="71" y="244"/>
                    <a:pt x="123" y="244"/>
                  </a:cubicBezTo>
                  <a:cubicBezTo>
                    <a:pt x="175" y="244"/>
                    <a:pt x="246" y="240"/>
                    <a:pt x="331" y="240"/>
                  </a:cubicBezTo>
                  <a:cubicBezTo>
                    <a:pt x="502" y="240"/>
                    <a:pt x="730" y="255"/>
                    <a:pt x="973" y="346"/>
                  </a:cubicBezTo>
                  <a:cubicBezTo>
                    <a:pt x="1411" y="492"/>
                    <a:pt x="1653" y="835"/>
                    <a:pt x="1752" y="835"/>
                  </a:cubicBezTo>
                  <a:cubicBezTo>
                    <a:pt x="1756" y="835"/>
                    <a:pt x="1760" y="834"/>
                    <a:pt x="1764" y="833"/>
                  </a:cubicBezTo>
                  <a:cubicBezTo>
                    <a:pt x="1794" y="802"/>
                    <a:pt x="1794" y="681"/>
                    <a:pt x="1672" y="529"/>
                  </a:cubicBezTo>
                  <a:cubicBezTo>
                    <a:pt x="1520" y="316"/>
                    <a:pt x="1308" y="164"/>
                    <a:pt x="1065" y="73"/>
                  </a:cubicBezTo>
                  <a:cubicBezTo>
                    <a:pt x="914" y="23"/>
                    <a:pt x="773" y="0"/>
                    <a:pt x="6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66"/>
            <p:cNvSpPr/>
            <p:nvPr/>
          </p:nvSpPr>
          <p:spPr>
            <a:xfrm>
              <a:off x="5652350" y="1369600"/>
              <a:ext cx="34225" cy="108700"/>
            </a:xfrm>
            <a:custGeom>
              <a:rect b="b" l="l" r="r" t="t"/>
              <a:pathLst>
                <a:path extrusionOk="0" h="4348" w="1369">
                  <a:moveTo>
                    <a:pt x="1155" y="1"/>
                  </a:moveTo>
                  <a:cubicBezTo>
                    <a:pt x="1064" y="913"/>
                    <a:pt x="1064" y="1794"/>
                    <a:pt x="1125" y="2706"/>
                  </a:cubicBezTo>
                  <a:cubicBezTo>
                    <a:pt x="1125" y="3071"/>
                    <a:pt x="1155" y="3405"/>
                    <a:pt x="1155" y="3740"/>
                  </a:cubicBezTo>
                  <a:cubicBezTo>
                    <a:pt x="1186" y="3861"/>
                    <a:pt x="1155" y="4013"/>
                    <a:pt x="1125" y="4135"/>
                  </a:cubicBezTo>
                  <a:cubicBezTo>
                    <a:pt x="1089" y="4170"/>
                    <a:pt x="1033" y="4185"/>
                    <a:pt x="968" y="4185"/>
                  </a:cubicBezTo>
                  <a:cubicBezTo>
                    <a:pt x="922" y="4185"/>
                    <a:pt x="871" y="4178"/>
                    <a:pt x="821" y="4165"/>
                  </a:cubicBezTo>
                  <a:cubicBezTo>
                    <a:pt x="548" y="4074"/>
                    <a:pt x="274" y="4044"/>
                    <a:pt x="0" y="4044"/>
                  </a:cubicBezTo>
                  <a:cubicBezTo>
                    <a:pt x="244" y="4165"/>
                    <a:pt x="487" y="4256"/>
                    <a:pt x="760" y="4317"/>
                  </a:cubicBezTo>
                  <a:cubicBezTo>
                    <a:pt x="821" y="4348"/>
                    <a:pt x="912" y="4348"/>
                    <a:pt x="973" y="4348"/>
                  </a:cubicBezTo>
                  <a:cubicBezTo>
                    <a:pt x="1064" y="4348"/>
                    <a:pt x="1186" y="4317"/>
                    <a:pt x="1247" y="4256"/>
                  </a:cubicBezTo>
                  <a:cubicBezTo>
                    <a:pt x="1338" y="4104"/>
                    <a:pt x="1368" y="3922"/>
                    <a:pt x="1338" y="3740"/>
                  </a:cubicBezTo>
                  <a:lnTo>
                    <a:pt x="1338" y="2706"/>
                  </a:lnTo>
                  <a:cubicBezTo>
                    <a:pt x="1338" y="1794"/>
                    <a:pt x="1277" y="882"/>
                    <a:pt x="11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66"/>
            <p:cNvSpPr/>
            <p:nvPr/>
          </p:nvSpPr>
          <p:spPr>
            <a:xfrm>
              <a:off x="5608275" y="1466125"/>
              <a:ext cx="33450" cy="46300"/>
            </a:xfrm>
            <a:custGeom>
              <a:rect b="b" l="l" r="r" t="t"/>
              <a:pathLst>
                <a:path extrusionOk="0" h="1852" w="1338">
                  <a:moveTo>
                    <a:pt x="244" y="0"/>
                  </a:moveTo>
                  <a:cubicBezTo>
                    <a:pt x="183" y="0"/>
                    <a:pt x="92" y="91"/>
                    <a:pt x="61" y="335"/>
                  </a:cubicBezTo>
                  <a:cubicBezTo>
                    <a:pt x="0" y="639"/>
                    <a:pt x="61" y="973"/>
                    <a:pt x="213" y="1216"/>
                  </a:cubicBezTo>
                  <a:cubicBezTo>
                    <a:pt x="365" y="1490"/>
                    <a:pt x="639" y="1702"/>
                    <a:pt x="943" y="1794"/>
                  </a:cubicBezTo>
                  <a:cubicBezTo>
                    <a:pt x="1059" y="1827"/>
                    <a:pt x="1158" y="1851"/>
                    <a:pt x="1223" y="1851"/>
                  </a:cubicBezTo>
                  <a:cubicBezTo>
                    <a:pt x="1276" y="1851"/>
                    <a:pt x="1307" y="1835"/>
                    <a:pt x="1307" y="1794"/>
                  </a:cubicBezTo>
                  <a:cubicBezTo>
                    <a:pt x="1338" y="1733"/>
                    <a:pt x="760" y="1581"/>
                    <a:pt x="456" y="1064"/>
                  </a:cubicBezTo>
                  <a:cubicBezTo>
                    <a:pt x="152" y="547"/>
                    <a:pt x="335" y="0"/>
                    <a:pt x="2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66"/>
            <p:cNvSpPr/>
            <p:nvPr/>
          </p:nvSpPr>
          <p:spPr>
            <a:xfrm>
              <a:off x="5602200" y="1302050"/>
              <a:ext cx="57775" cy="20550"/>
            </a:xfrm>
            <a:custGeom>
              <a:rect b="b" l="l" r="r" t="t"/>
              <a:pathLst>
                <a:path extrusionOk="0" h="822" w="2311">
                  <a:moveTo>
                    <a:pt x="807" y="0"/>
                  </a:moveTo>
                  <a:cubicBezTo>
                    <a:pt x="651" y="0"/>
                    <a:pt x="493" y="19"/>
                    <a:pt x="335" y="59"/>
                  </a:cubicBezTo>
                  <a:cubicBezTo>
                    <a:pt x="91" y="119"/>
                    <a:pt x="0" y="211"/>
                    <a:pt x="0" y="271"/>
                  </a:cubicBezTo>
                  <a:cubicBezTo>
                    <a:pt x="31" y="423"/>
                    <a:pt x="517" y="423"/>
                    <a:pt x="1125" y="545"/>
                  </a:cubicBezTo>
                  <a:cubicBezTo>
                    <a:pt x="1592" y="643"/>
                    <a:pt x="1980" y="821"/>
                    <a:pt x="2159" y="821"/>
                  </a:cubicBezTo>
                  <a:cubicBezTo>
                    <a:pt x="2201" y="821"/>
                    <a:pt x="2232" y="811"/>
                    <a:pt x="2250" y="788"/>
                  </a:cubicBezTo>
                  <a:cubicBezTo>
                    <a:pt x="2310" y="727"/>
                    <a:pt x="2219" y="606"/>
                    <a:pt x="2037" y="423"/>
                  </a:cubicBezTo>
                  <a:cubicBezTo>
                    <a:pt x="1677" y="153"/>
                    <a:pt x="1251" y="0"/>
                    <a:pt x="8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66"/>
            <p:cNvSpPr/>
            <p:nvPr/>
          </p:nvSpPr>
          <p:spPr>
            <a:xfrm>
              <a:off x="5724525" y="1348525"/>
              <a:ext cx="41825" cy="21600"/>
            </a:xfrm>
            <a:custGeom>
              <a:rect b="b" l="l" r="r" t="t"/>
              <a:pathLst>
                <a:path extrusionOk="0" h="864" w="1673">
                  <a:moveTo>
                    <a:pt x="521" y="0"/>
                  </a:moveTo>
                  <a:cubicBezTo>
                    <a:pt x="440" y="0"/>
                    <a:pt x="357" y="8"/>
                    <a:pt x="275" y="23"/>
                  </a:cubicBezTo>
                  <a:cubicBezTo>
                    <a:pt x="92" y="84"/>
                    <a:pt x="1" y="175"/>
                    <a:pt x="1" y="236"/>
                  </a:cubicBezTo>
                  <a:cubicBezTo>
                    <a:pt x="31" y="388"/>
                    <a:pt x="396" y="418"/>
                    <a:pt x="791" y="570"/>
                  </a:cubicBezTo>
                  <a:cubicBezTo>
                    <a:pt x="1126" y="673"/>
                    <a:pt x="1396" y="864"/>
                    <a:pt x="1544" y="864"/>
                  </a:cubicBezTo>
                  <a:cubicBezTo>
                    <a:pt x="1571" y="864"/>
                    <a:pt x="1593" y="858"/>
                    <a:pt x="1612" y="844"/>
                  </a:cubicBezTo>
                  <a:cubicBezTo>
                    <a:pt x="1673" y="814"/>
                    <a:pt x="1642" y="692"/>
                    <a:pt x="1551" y="510"/>
                  </a:cubicBezTo>
                  <a:cubicBezTo>
                    <a:pt x="1299" y="182"/>
                    <a:pt x="921" y="0"/>
                    <a:pt x="5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66"/>
            <p:cNvSpPr/>
            <p:nvPr/>
          </p:nvSpPr>
          <p:spPr>
            <a:xfrm>
              <a:off x="5492000" y="2423575"/>
              <a:ext cx="83625" cy="79050"/>
            </a:xfrm>
            <a:custGeom>
              <a:rect b="b" l="l" r="r" t="t"/>
              <a:pathLst>
                <a:path extrusionOk="0" h="3162" w="3345">
                  <a:moveTo>
                    <a:pt x="1946" y="1"/>
                  </a:moveTo>
                  <a:lnTo>
                    <a:pt x="1" y="669"/>
                  </a:lnTo>
                  <a:lnTo>
                    <a:pt x="609" y="3162"/>
                  </a:lnTo>
                  <a:lnTo>
                    <a:pt x="3162" y="2128"/>
                  </a:lnTo>
                  <a:cubicBezTo>
                    <a:pt x="3344" y="1216"/>
                    <a:pt x="2828" y="305"/>
                    <a:pt x="194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66"/>
            <p:cNvSpPr/>
            <p:nvPr/>
          </p:nvSpPr>
          <p:spPr>
            <a:xfrm>
              <a:off x="5001875" y="2319850"/>
              <a:ext cx="494725" cy="160925"/>
            </a:xfrm>
            <a:custGeom>
              <a:rect b="b" l="l" r="r" t="t"/>
              <a:pathLst>
                <a:path extrusionOk="0" h="6437" w="19789">
                  <a:moveTo>
                    <a:pt x="3301" y="1"/>
                  </a:moveTo>
                  <a:cubicBezTo>
                    <a:pt x="2727" y="1"/>
                    <a:pt x="2124" y="43"/>
                    <a:pt x="1490" y="137"/>
                  </a:cubicBezTo>
                  <a:lnTo>
                    <a:pt x="1" y="4150"/>
                  </a:lnTo>
                  <a:cubicBezTo>
                    <a:pt x="1" y="4150"/>
                    <a:pt x="1216" y="4020"/>
                    <a:pt x="2836" y="4020"/>
                  </a:cubicBezTo>
                  <a:cubicBezTo>
                    <a:pt x="4546" y="4020"/>
                    <a:pt x="6705" y="4164"/>
                    <a:pt x="8359" y="4758"/>
                  </a:cubicBezTo>
                  <a:cubicBezTo>
                    <a:pt x="11034" y="5691"/>
                    <a:pt x="14254" y="6436"/>
                    <a:pt x="16296" y="6436"/>
                  </a:cubicBezTo>
                  <a:cubicBezTo>
                    <a:pt x="16714" y="6436"/>
                    <a:pt x="17083" y="6405"/>
                    <a:pt x="17387" y="6338"/>
                  </a:cubicBezTo>
                  <a:cubicBezTo>
                    <a:pt x="18329" y="6095"/>
                    <a:pt x="19180" y="5548"/>
                    <a:pt x="19788" y="4818"/>
                  </a:cubicBezTo>
                  <a:cubicBezTo>
                    <a:pt x="19788" y="4818"/>
                    <a:pt x="14682" y="4180"/>
                    <a:pt x="12250" y="3420"/>
                  </a:cubicBezTo>
                  <a:cubicBezTo>
                    <a:pt x="10812" y="2959"/>
                    <a:pt x="8088" y="1"/>
                    <a:pt x="33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66"/>
            <p:cNvSpPr/>
            <p:nvPr/>
          </p:nvSpPr>
          <p:spPr>
            <a:xfrm>
              <a:off x="5419050" y="2438775"/>
              <a:ext cx="101850" cy="80150"/>
            </a:xfrm>
            <a:custGeom>
              <a:rect b="b" l="l" r="r" t="t"/>
              <a:pathLst>
                <a:path extrusionOk="0" h="3206" w="4074">
                  <a:moveTo>
                    <a:pt x="3071" y="1"/>
                  </a:moveTo>
                  <a:lnTo>
                    <a:pt x="3132" y="61"/>
                  </a:lnTo>
                  <a:cubicBezTo>
                    <a:pt x="2585" y="92"/>
                    <a:pt x="2037" y="153"/>
                    <a:pt x="1521" y="304"/>
                  </a:cubicBezTo>
                  <a:cubicBezTo>
                    <a:pt x="1004" y="426"/>
                    <a:pt x="518" y="730"/>
                    <a:pt x="183" y="1125"/>
                  </a:cubicBezTo>
                  <a:cubicBezTo>
                    <a:pt x="62" y="1247"/>
                    <a:pt x="1" y="1429"/>
                    <a:pt x="1" y="1612"/>
                  </a:cubicBezTo>
                  <a:cubicBezTo>
                    <a:pt x="31" y="1855"/>
                    <a:pt x="183" y="2037"/>
                    <a:pt x="396" y="2159"/>
                  </a:cubicBezTo>
                  <a:cubicBezTo>
                    <a:pt x="852" y="2584"/>
                    <a:pt x="1399" y="2919"/>
                    <a:pt x="2007" y="3131"/>
                  </a:cubicBezTo>
                  <a:cubicBezTo>
                    <a:pt x="2173" y="3181"/>
                    <a:pt x="2343" y="3206"/>
                    <a:pt x="2512" y="3206"/>
                  </a:cubicBezTo>
                  <a:cubicBezTo>
                    <a:pt x="2964" y="3206"/>
                    <a:pt x="3408" y="3029"/>
                    <a:pt x="3740" y="2675"/>
                  </a:cubicBezTo>
                  <a:cubicBezTo>
                    <a:pt x="4013" y="2250"/>
                    <a:pt x="4074" y="1733"/>
                    <a:pt x="3892" y="1247"/>
                  </a:cubicBezTo>
                  <a:cubicBezTo>
                    <a:pt x="3709" y="760"/>
                    <a:pt x="3436" y="335"/>
                    <a:pt x="307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66"/>
            <p:cNvSpPr/>
            <p:nvPr/>
          </p:nvSpPr>
          <p:spPr>
            <a:xfrm>
              <a:off x="5423625" y="2442250"/>
              <a:ext cx="96525" cy="75875"/>
            </a:xfrm>
            <a:custGeom>
              <a:rect b="b" l="l" r="r" t="t"/>
              <a:pathLst>
                <a:path extrusionOk="0" h="3035" w="3861">
                  <a:moveTo>
                    <a:pt x="1795" y="0"/>
                  </a:moveTo>
                  <a:cubicBezTo>
                    <a:pt x="1493" y="0"/>
                    <a:pt x="1196" y="54"/>
                    <a:pt x="912" y="135"/>
                  </a:cubicBezTo>
                  <a:cubicBezTo>
                    <a:pt x="608" y="226"/>
                    <a:pt x="365" y="409"/>
                    <a:pt x="152" y="621"/>
                  </a:cubicBezTo>
                  <a:cubicBezTo>
                    <a:pt x="61" y="713"/>
                    <a:pt x="31" y="804"/>
                    <a:pt x="0" y="925"/>
                  </a:cubicBezTo>
                  <a:cubicBezTo>
                    <a:pt x="31" y="834"/>
                    <a:pt x="91" y="743"/>
                    <a:pt x="152" y="652"/>
                  </a:cubicBezTo>
                  <a:cubicBezTo>
                    <a:pt x="365" y="439"/>
                    <a:pt x="639" y="287"/>
                    <a:pt x="912" y="196"/>
                  </a:cubicBezTo>
                  <a:cubicBezTo>
                    <a:pt x="1196" y="115"/>
                    <a:pt x="1493" y="74"/>
                    <a:pt x="1786" y="74"/>
                  </a:cubicBezTo>
                  <a:cubicBezTo>
                    <a:pt x="1932" y="74"/>
                    <a:pt x="2077" y="84"/>
                    <a:pt x="2219" y="105"/>
                  </a:cubicBezTo>
                  <a:cubicBezTo>
                    <a:pt x="2766" y="196"/>
                    <a:pt x="3253" y="500"/>
                    <a:pt x="3526" y="956"/>
                  </a:cubicBezTo>
                  <a:cubicBezTo>
                    <a:pt x="3830" y="1442"/>
                    <a:pt x="3830" y="2050"/>
                    <a:pt x="3465" y="2476"/>
                  </a:cubicBezTo>
                  <a:cubicBezTo>
                    <a:pt x="3253" y="2794"/>
                    <a:pt x="2879" y="2973"/>
                    <a:pt x="2504" y="2973"/>
                  </a:cubicBezTo>
                  <a:cubicBezTo>
                    <a:pt x="2449" y="2973"/>
                    <a:pt x="2395" y="2970"/>
                    <a:pt x="2341" y="2962"/>
                  </a:cubicBezTo>
                  <a:cubicBezTo>
                    <a:pt x="2037" y="2931"/>
                    <a:pt x="1733" y="2871"/>
                    <a:pt x="1459" y="2780"/>
                  </a:cubicBezTo>
                  <a:lnTo>
                    <a:pt x="1247" y="2688"/>
                  </a:lnTo>
                  <a:lnTo>
                    <a:pt x="1155" y="2658"/>
                  </a:lnTo>
                  <a:lnTo>
                    <a:pt x="1155" y="2658"/>
                  </a:lnTo>
                  <a:cubicBezTo>
                    <a:pt x="1186" y="2688"/>
                    <a:pt x="1186" y="2688"/>
                    <a:pt x="1216" y="2719"/>
                  </a:cubicBezTo>
                  <a:cubicBezTo>
                    <a:pt x="1277" y="2719"/>
                    <a:pt x="1368" y="2780"/>
                    <a:pt x="1459" y="2810"/>
                  </a:cubicBezTo>
                  <a:cubicBezTo>
                    <a:pt x="1733" y="2931"/>
                    <a:pt x="2037" y="2992"/>
                    <a:pt x="2341" y="3023"/>
                  </a:cubicBezTo>
                  <a:cubicBezTo>
                    <a:pt x="2398" y="3031"/>
                    <a:pt x="2455" y="3035"/>
                    <a:pt x="2512" y="3035"/>
                  </a:cubicBezTo>
                  <a:cubicBezTo>
                    <a:pt x="2668" y="3035"/>
                    <a:pt x="2823" y="3006"/>
                    <a:pt x="2979" y="2962"/>
                  </a:cubicBezTo>
                  <a:cubicBezTo>
                    <a:pt x="3192" y="2871"/>
                    <a:pt x="3405" y="2719"/>
                    <a:pt x="3557" y="2506"/>
                  </a:cubicBezTo>
                  <a:cubicBezTo>
                    <a:pt x="3709" y="2293"/>
                    <a:pt x="3830" y="2050"/>
                    <a:pt x="3830" y="1746"/>
                  </a:cubicBezTo>
                  <a:cubicBezTo>
                    <a:pt x="3861" y="1473"/>
                    <a:pt x="3769" y="1169"/>
                    <a:pt x="3617" y="925"/>
                  </a:cubicBezTo>
                  <a:cubicBezTo>
                    <a:pt x="3313" y="439"/>
                    <a:pt x="2827" y="135"/>
                    <a:pt x="2250" y="44"/>
                  </a:cubicBezTo>
                  <a:cubicBezTo>
                    <a:pt x="2098" y="14"/>
                    <a:pt x="1946" y="0"/>
                    <a:pt x="17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66"/>
            <p:cNvSpPr/>
            <p:nvPr/>
          </p:nvSpPr>
          <p:spPr>
            <a:xfrm>
              <a:off x="5433500" y="2456250"/>
              <a:ext cx="16750" cy="11425"/>
            </a:xfrm>
            <a:custGeom>
              <a:rect b="b" l="l" r="r" t="t"/>
              <a:pathLst>
                <a:path extrusionOk="0" h="457" w="670">
                  <a:moveTo>
                    <a:pt x="0" y="1"/>
                  </a:moveTo>
                  <a:lnTo>
                    <a:pt x="0" y="1"/>
                  </a:lnTo>
                  <a:cubicBezTo>
                    <a:pt x="122" y="31"/>
                    <a:pt x="244" y="122"/>
                    <a:pt x="365" y="183"/>
                  </a:cubicBezTo>
                  <a:cubicBezTo>
                    <a:pt x="487" y="274"/>
                    <a:pt x="578" y="365"/>
                    <a:pt x="669" y="457"/>
                  </a:cubicBezTo>
                  <a:cubicBezTo>
                    <a:pt x="517" y="213"/>
                    <a:pt x="274" y="31"/>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66"/>
            <p:cNvSpPr/>
            <p:nvPr/>
          </p:nvSpPr>
          <p:spPr>
            <a:xfrm>
              <a:off x="5457050" y="2456250"/>
              <a:ext cx="14475" cy="12175"/>
            </a:xfrm>
            <a:custGeom>
              <a:rect b="b" l="l" r="r" t="t"/>
              <a:pathLst>
                <a:path extrusionOk="0" h="487" w="579">
                  <a:moveTo>
                    <a:pt x="1" y="1"/>
                  </a:moveTo>
                  <a:cubicBezTo>
                    <a:pt x="1" y="31"/>
                    <a:pt x="122" y="92"/>
                    <a:pt x="305" y="244"/>
                  </a:cubicBezTo>
                  <a:cubicBezTo>
                    <a:pt x="457" y="365"/>
                    <a:pt x="578" y="487"/>
                    <a:pt x="578" y="487"/>
                  </a:cubicBezTo>
                  <a:cubicBezTo>
                    <a:pt x="517" y="365"/>
                    <a:pt x="426" y="274"/>
                    <a:pt x="335" y="213"/>
                  </a:cubicBezTo>
                  <a:cubicBezTo>
                    <a:pt x="213" y="122"/>
                    <a:pt x="122" y="61"/>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66"/>
            <p:cNvSpPr/>
            <p:nvPr/>
          </p:nvSpPr>
          <p:spPr>
            <a:xfrm>
              <a:off x="5458575" y="2481325"/>
              <a:ext cx="21300" cy="31950"/>
            </a:xfrm>
            <a:custGeom>
              <a:rect b="b" l="l" r="r" t="t"/>
              <a:pathLst>
                <a:path extrusionOk="0" h="1278" w="852">
                  <a:moveTo>
                    <a:pt x="0" y="1"/>
                  </a:moveTo>
                  <a:cubicBezTo>
                    <a:pt x="1" y="1"/>
                    <a:pt x="61" y="62"/>
                    <a:pt x="183" y="153"/>
                  </a:cubicBezTo>
                  <a:cubicBezTo>
                    <a:pt x="304" y="244"/>
                    <a:pt x="456" y="396"/>
                    <a:pt x="548" y="548"/>
                  </a:cubicBezTo>
                  <a:cubicBezTo>
                    <a:pt x="639" y="700"/>
                    <a:pt x="730" y="852"/>
                    <a:pt x="791" y="1034"/>
                  </a:cubicBezTo>
                  <a:cubicBezTo>
                    <a:pt x="760" y="852"/>
                    <a:pt x="669" y="669"/>
                    <a:pt x="578" y="517"/>
                  </a:cubicBezTo>
                  <a:cubicBezTo>
                    <a:pt x="456" y="365"/>
                    <a:pt x="335" y="244"/>
                    <a:pt x="183" y="122"/>
                  </a:cubicBezTo>
                  <a:cubicBezTo>
                    <a:pt x="122" y="61"/>
                    <a:pt x="61" y="31"/>
                    <a:pt x="0" y="1"/>
                  </a:cubicBezTo>
                  <a:close/>
                  <a:moveTo>
                    <a:pt x="791" y="1034"/>
                  </a:moveTo>
                  <a:lnTo>
                    <a:pt x="791" y="1034"/>
                  </a:lnTo>
                  <a:cubicBezTo>
                    <a:pt x="821" y="1186"/>
                    <a:pt x="852" y="1277"/>
                    <a:pt x="852" y="1277"/>
                  </a:cubicBezTo>
                  <a:cubicBezTo>
                    <a:pt x="852" y="1186"/>
                    <a:pt x="821" y="1095"/>
                    <a:pt x="791" y="103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66"/>
            <p:cNvSpPr/>
            <p:nvPr/>
          </p:nvSpPr>
          <p:spPr>
            <a:xfrm>
              <a:off x="5494300" y="2460050"/>
              <a:ext cx="7625" cy="36500"/>
            </a:xfrm>
            <a:custGeom>
              <a:rect b="b" l="l" r="r" t="t"/>
              <a:pathLst>
                <a:path extrusionOk="0" h="1460" w="305">
                  <a:moveTo>
                    <a:pt x="0" y="1"/>
                  </a:moveTo>
                  <a:lnTo>
                    <a:pt x="0" y="1"/>
                  </a:lnTo>
                  <a:cubicBezTo>
                    <a:pt x="0" y="1"/>
                    <a:pt x="30" y="61"/>
                    <a:pt x="61" y="183"/>
                  </a:cubicBezTo>
                  <a:cubicBezTo>
                    <a:pt x="152" y="365"/>
                    <a:pt x="182" y="517"/>
                    <a:pt x="213" y="700"/>
                  </a:cubicBezTo>
                  <a:cubicBezTo>
                    <a:pt x="243" y="882"/>
                    <a:pt x="274" y="1064"/>
                    <a:pt x="274" y="1216"/>
                  </a:cubicBezTo>
                  <a:cubicBezTo>
                    <a:pt x="243" y="1308"/>
                    <a:pt x="243" y="1368"/>
                    <a:pt x="274" y="1460"/>
                  </a:cubicBezTo>
                  <a:cubicBezTo>
                    <a:pt x="274" y="1429"/>
                    <a:pt x="274" y="1399"/>
                    <a:pt x="304" y="1399"/>
                  </a:cubicBezTo>
                  <a:cubicBezTo>
                    <a:pt x="304" y="1338"/>
                    <a:pt x="304" y="1277"/>
                    <a:pt x="304" y="1216"/>
                  </a:cubicBezTo>
                  <a:cubicBezTo>
                    <a:pt x="304" y="1064"/>
                    <a:pt x="304" y="882"/>
                    <a:pt x="274" y="700"/>
                  </a:cubicBezTo>
                  <a:cubicBezTo>
                    <a:pt x="243" y="517"/>
                    <a:pt x="182" y="335"/>
                    <a:pt x="91" y="183"/>
                  </a:cubicBezTo>
                  <a:cubicBezTo>
                    <a:pt x="91" y="122"/>
                    <a:pt x="61" y="92"/>
                    <a:pt x="30" y="31"/>
                  </a:cubicBezTo>
                  <a:cubicBezTo>
                    <a:pt x="0" y="1"/>
                    <a:pt x="0" y="1"/>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66"/>
            <p:cNvSpPr/>
            <p:nvPr/>
          </p:nvSpPr>
          <p:spPr>
            <a:xfrm>
              <a:off x="5448700" y="2457025"/>
              <a:ext cx="52450" cy="37250"/>
            </a:xfrm>
            <a:custGeom>
              <a:rect b="b" l="l" r="r" t="t"/>
              <a:pathLst>
                <a:path extrusionOk="0" h="1490" w="2098">
                  <a:moveTo>
                    <a:pt x="2098" y="0"/>
                  </a:moveTo>
                  <a:cubicBezTo>
                    <a:pt x="1976" y="0"/>
                    <a:pt x="1854" y="30"/>
                    <a:pt x="1733" y="91"/>
                  </a:cubicBezTo>
                  <a:cubicBezTo>
                    <a:pt x="1125" y="304"/>
                    <a:pt x="608" y="669"/>
                    <a:pt x="213" y="1155"/>
                  </a:cubicBezTo>
                  <a:cubicBezTo>
                    <a:pt x="122" y="1246"/>
                    <a:pt x="61" y="1368"/>
                    <a:pt x="0" y="1489"/>
                  </a:cubicBezTo>
                  <a:cubicBezTo>
                    <a:pt x="517" y="790"/>
                    <a:pt x="1247" y="274"/>
                    <a:pt x="209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66"/>
            <p:cNvSpPr/>
            <p:nvPr/>
          </p:nvSpPr>
          <p:spPr>
            <a:xfrm>
              <a:off x="5444125" y="2446375"/>
              <a:ext cx="25125" cy="45625"/>
            </a:xfrm>
            <a:custGeom>
              <a:rect b="b" l="l" r="r" t="t"/>
              <a:pathLst>
                <a:path extrusionOk="0" h="1825" w="1005">
                  <a:moveTo>
                    <a:pt x="1004" y="0"/>
                  </a:moveTo>
                  <a:lnTo>
                    <a:pt x="1004" y="0"/>
                  </a:lnTo>
                  <a:cubicBezTo>
                    <a:pt x="913" y="31"/>
                    <a:pt x="822" y="92"/>
                    <a:pt x="730" y="152"/>
                  </a:cubicBezTo>
                  <a:cubicBezTo>
                    <a:pt x="548" y="335"/>
                    <a:pt x="366" y="517"/>
                    <a:pt x="244" y="760"/>
                  </a:cubicBezTo>
                  <a:cubicBezTo>
                    <a:pt x="123" y="973"/>
                    <a:pt x="31" y="1247"/>
                    <a:pt x="31" y="1490"/>
                  </a:cubicBezTo>
                  <a:cubicBezTo>
                    <a:pt x="1" y="1611"/>
                    <a:pt x="1" y="1703"/>
                    <a:pt x="31" y="1824"/>
                  </a:cubicBezTo>
                  <a:cubicBezTo>
                    <a:pt x="31" y="1459"/>
                    <a:pt x="153" y="1125"/>
                    <a:pt x="305" y="791"/>
                  </a:cubicBezTo>
                  <a:cubicBezTo>
                    <a:pt x="487" y="487"/>
                    <a:pt x="700" y="213"/>
                    <a:pt x="10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66"/>
            <p:cNvSpPr/>
            <p:nvPr/>
          </p:nvSpPr>
          <p:spPr>
            <a:xfrm>
              <a:off x="5466925" y="2474500"/>
              <a:ext cx="38025" cy="38775"/>
            </a:xfrm>
            <a:custGeom>
              <a:rect b="b" l="l" r="r" t="t"/>
              <a:pathLst>
                <a:path extrusionOk="0" h="1551" w="1521">
                  <a:moveTo>
                    <a:pt x="31" y="0"/>
                  </a:moveTo>
                  <a:lnTo>
                    <a:pt x="31" y="0"/>
                  </a:lnTo>
                  <a:cubicBezTo>
                    <a:pt x="1" y="31"/>
                    <a:pt x="487" y="243"/>
                    <a:pt x="943" y="608"/>
                  </a:cubicBezTo>
                  <a:cubicBezTo>
                    <a:pt x="1156" y="790"/>
                    <a:pt x="1308" y="1003"/>
                    <a:pt x="1399" y="1216"/>
                  </a:cubicBezTo>
                  <a:cubicBezTo>
                    <a:pt x="1490" y="1398"/>
                    <a:pt x="1490" y="1550"/>
                    <a:pt x="1490" y="1550"/>
                  </a:cubicBezTo>
                  <a:cubicBezTo>
                    <a:pt x="1521" y="1429"/>
                    <a:pt x="1490" y="1307"/>
                    <a:pt x="1460" y="1216"/>
                  </a:cubicBezTo>
                  <a:cubicBezTo>
                    <a:pt x="1369" y="942"/>
                    <a:pt x="1217" y="730"/>
                    <a:pt x="1004" y="547"/>
                  </a:cubicBezTo>
                  <a:cubicBezTo>
                    <a:pt x="791" y="395"/>
                    <a:pt x="578" y="243"/>
                    <a:pt x="335" y="122"/>
                  </a:cubicBezTo>
                  <a:cubicBezTo>
                    <a:pt x="244" y="61"/>
                    <a:pt x="153" y="31"/>
                    <a:pt x="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66"/>
            <p:cNvSpPr/>
            <p:nvPr/>
          </p:nvSpPr>
          <p:spPr>
            <a:xfrm>
              <a:off x="4933500" y="2416950"/>
              <a:ext cx="300925" cy="67450"/>
            </a:xfrm>
            <a:custGeom>
              <a:rect b="b" l="l" r="r" t="t"/>
              <a:pathLst>
                <a:path extrusionOk="0" h="2698" w="12037">
                  <a:moveTo>
                    <a:pt x="5000" y="0"/>
                  </a:moveTo>
                  <a:cubicBezTo>
                    <a:pt x="4348" y="0"/>
                    <a:pt x="3692" y="74"/>
                    <a:pt x="3070" y="235"/>
                  </a:cubicBezTo>
                  <a:cubicBezTo>
                    <a:pt x="2401" y="418"/>
                    <a:pt x="1763" y="752"/>
                    <a:pt x="1216" y="1208"/>
                  </a:cubicBezTo>
                  <a:cubicBezTo>
                    <a:pt x="851" y="1512"/>
                    <a:pt x="517" y="1846"/>
                    <a:pt x="274" y="2241"/>
                  </a:cubicBezTo>
                  <a:cubicBezTo>
                    <a:pt x="152" y="2363"/>
                    <a:pt x="61" y="2515"/>
                    <a:pt x="0" y="2697"/>
                  </a:cubicBezTo>
                  <a:cubicBezTo>
                    <a:pt x="365" y="2181"/>
                    <a:pt x="821" y="1694"/>
                    <a:pt x="1307" y="1299"/>
                  </a:cubicBezTo>
                  <a:cubicBezTo>
                    <a:pt x="1854" y="904"/>
                    <a:pt x="2462" y="600"/>
                    <a:pt x="3100" y="418"/>
                  </a:cubicBezTo>
                  <a:cubicBezTo>
                    <a:pt x="3722" y="256"/>
                    <a:pt x="4361" y="182"/>
                    <a:pt x="4991" y="182"/>
                  </a:cubicBezTo>
                  <a:cubicBezTo>
                    <a:pt x="5193" y="182"/>
                    <a:pt x="5394" y="190"/>
                    <a:pt x="5593" y="205"/>
                  </a:cubicBezTo>
                  <a:cubicBezTo>
                    <a:pt x="7143" y="266"/>
                    <a:pt x="8663" y="448"/>
                    <a:pt x="10152" y="752"/>
                  </a:cubicBezTo>
                  <a:cubicBezTo>
                    <a:pt x="10730" y="843"/>
                    <a:pt x="11216" y="965"/>
                    <a:pt x="11520" y="1026"/>
                  </a:cubicBezTo>
                  <a:cubicBezTo>
                    <a:pt x="11702" y="1086"/>
                    <a:pt x="11854" y="1117"/>
                    <a:pt x="12037" y="1117"/>
                  </a:cubicBezTo>
                  <a:cubicBezTo>
                    <a:pt x="11885" y="1056"/>
                    <a:pt x="11733" y="995"/>
                    <a:pt x="11550" y="965"/>
                  </a:cubicBezTo>
                  <a:cubicBezTo>
                    <a:pt x="11246" y="874"/>
                    <a:pt x="10791" y="722"/>
                    <a:pt x="10213" y="600"/>
                  </a:cubicBezTo>
                  <a:cubicBezTo>
                    <a:pt x="8693" y="266"/>
                    <a:pt x="7173" y="83"/>
                    <a:pt x="5623" y="22"/>
                  </a:cubicBezTo>
                  <a:cubicBezTo>
                    <a:pt x="5417" y="8"/>
                    <a:pt x="5208" y="0"/>
                    <a:pt x="50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66"/>
            <p:cNvSpPr/>
            <p:nvPr/>
          </p:nvSpPr>
          <p:spPr>
            <a:xfrm>
              <a:off x="4289850" y="2289025"/>
              <a:ext cx="645950" cy="299550"/>
            </a:xfrm>
            <a:custGeom>
              <a:rect b="b" l="l" r="r" t="t"/>
              <a:pathLst>
                <a:path extrusionOk="0" h="11982" w="25838">
                  <a:moveTo>
                    <a:pt x="3245" y="1"/>
                  </a:moveTo>
                  <a:cubicBezTo>
                    <a:pt x="2510" y="1"/>
                    <a:pt x="1779" y="143"/>
                    <a:pt x="1095" y="428"/>
                  </a:cubicBezTo>
                  <a:cubicBezTo>
                    <a:pt x="822" y="550"/>
                    <a:pt x="548" y="702"/>
                    <a:pt x="274" y="884"/>
                  </a:cubicBezTo>
                  <a:cubicBezTo>
                    <a:pt x="183" y="945"/>
                    <a:pt x="92" y="1006"/>
                    <a:pt x="1" y="1097"/>
                  </a:cubicBezTo>
                  <a:cubicBezTo>
                    <a:pt x="366" y="854"/>
                    <a:pt x="730" y="671"/>
                    <a:pt x="1126" y="489"/>
                  </a:cubicBezTo>
                  <a:cubicBezTo>
                    <a:pt x="1746" y="241"/>
                    <a:pt x="2408" y="117"/>
                    <a:pt x="3075" y="117"/>
                  </a:cubicBezTo>
                  <a:cubicBezTo>
                    <a:pt x="3552" y="117"/>
                    <a:pt x="4031" y="180"/>
                    <a:pt x="4499" y="307"/>
                  </a:cubicBezTo>
                  <a:cubicBezTo>
                    <a:pt x="5259" y="489"/>
                    <a:pt x="5989" y="854"/>
                    <a:pt x="6566" y="1401"/>
                  </a:cubicBezTo>
                  <a:cubicBezTo>
                    <a:pt x="7235" y="2009"/>
                    <a:pt x="7843" y="2708"/>
                    <a:pt x="8329" y="3468"/>
                  </a:cubicBezTo>
                  <a:cubicBezTo>
                    <a:pt x="8907" y="4319"/>
                    <a:pt x="9515" y="5139"/>
                    <a:pt x="10153" y="5930"/>
                  </a:cubicBezTo>
                  <a:cubicBezTo>
                    <a:pt x="10852" y="6781"/>
                    <a:pt x="11642" y="7571"/>
                    <a:pt x="12463" y="8270"/>
                  </a:cubicBezTo>
                  <a:cubicBezTo>
                    <a:pt x="14165" y="9760"/>
                    <a:pt x="15989" y="10945"/>
                    <a:pt x="17874" y="11553"/>
                  </a:cubicBezTo>
                  <a:cubicBezTo>
                    <a:pt x="18755" y="11826"/>
                    <a:pt x="19667" y="11978"/>
                    <a:pt x="20609" y="11978"/>
                  </a:cubicBezTo>
                  <a:cubicBezTo>
                    <a:pt x="20661" y="11980"/>
                    <a:pt x="20712" y="11981"/>
                    <a:pt x="20763" y="11981"/>
                  </a:cubicBezTo>
                  <a:cubicBezTo>
                    <a:pt x="21529" y="11981"/>
                    <a:pt x="22266" y="11769"/>
                    <a:pt x="22950" y="11371"/>
                  </a:cubicBezTo>
                  <a:cubicBezTo>
                    <a:pt x="23497" y="11006"/>
                    <a:pt x="23983" y="10519"/>
                    <a:pt x="24348" y="9972"/>
                  </a:cubicBezTo>
                  <a:cubicBezTo>
                    <a:pt x="24713" y="9486"/>
                    <a:pt x="24986" y="9091"/>
                    <a:pt x="25199" y="8726"/>
                  </a:cubicBezTo>
                  <a:lnTo>
                    <a:pt x="25685" y="7936"/>
                  </a:lnTo>
                  <a:cubicBezTo>
                    <a:pt x="25746" y="7845"/>
                    <a:pt x="25807" y="7723"/>
                    <a:pt x="25837" y="7632"/>
                  </a:cubicBezTo>
                  <a:lnTo>
                    <a:pt x="25837" y="7632"/>
                  </a:lnTo>
                  <a:cubicBezTo>
                    <a:pt x="25776" y="7723"/>
                    <a:pt x="25716" y="7814"/>
                    <a:pt x="25655" y="7905"/>
                  </a:cubicBezTo>
                  <a:lnTo>
                    <a:pt x="25138" y="8696"/>
                  </a:lnTo>
                  <a:cubicBezTo>
                    <a:pt x="24895" y="9030"/>
                    <a:pt x="24621" y="9456"/>
                    <a:pt x="24287" y="9912"/>
                  </a:cubicBezTo>
                  <a:cubicBezTo>
                    <a:pt x="23892" y="10459"/>
                    <a:pt x="23406" y="10915"/>
                    <a:pt x="22858" y="11249"/>
                  </a:cubicBezTo>
                  <a:cubicBezTo>
                    <a:pt x="22232" y="11619"/>
                    <a:pt x="21499" y="11829"/>
                    <a:pt x="20759" y="11829"/>
                  </a:cubicBezTo>
                  <a:cubicBezTo>
                    <a:pt x="20709" y="11829"/>
                    <a:pt x="20659" y="11828"/>
                    <a:pt x="20609" y="11826"/>
                  </a:cubicBezTo>
                  <a:cubicBezTo>
                    <a:pt x="19697" y="11826"/>
                    <a:pt x="18785" y="11675"/>
                    <a:pt x="17904" y="11371"/>
                  </a:cubicBezTo>
                  <a:cubicBezTo>
                    <a:pt x="16080" y="10793"/>
                    <a:pt x="14287" y="9577"/>
                    <a:pt x="12585" y="8118"/>
                  </a:cubicBezTo>
                  <a:cubicBezTo>
                    <a:pt x="11794" y="7419"/>
                    <a:pt x="11035" y="6629"/>
                    <a:pt x="10305" y="5808"/>
                  </a:cubicBezTo>
                  <a:cubicBezTo>
                    <a:pt x="9667" y="5018"/>
                    <a:pt x="9059" y="4228"/>
                    <a:pt x="8512" y="3377"/>
                  </a:cubicBezTo>
                  <a:cubicBezTo>
                    <a:pt x="7995" y="2586"/>
                    <a:pt x="7387" y="1887"/>
                    <a:pt x="6688" y="1279"/>
                  </a:cubicBezTo>
                  <a:cubicBezTo>
                    <a:pt x="6080" y="732"/>
                    <a:pt x="5351" y="337"/>
                    <a:pt x="4560" y="155"/>
                  </a:cubicBezTo>
                  <a:cubicBezTo>
                    <a:pt x="4127" y="52"/>
                    <a:pt x="3685" y="1"/>
                    <a:pt x="32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66"/>
            <p:cNvSpPr/>
            <p:nvPr/>
          </p:nvSpPr>
          <p:spPr>
            <a:xfrm>
              <a:off x="4371175" y="2231775"/>
              <a:ext cx="155800" cy="59600"/>
            </a:xfrm>
            <a:custGeom>
              <a:rect b="b" l="l" r="r" t="t"/>
              <a:pathLst>
                <a:path extrusionOk="0" h="2384" w="6232">
                  <a:moveTo>
                    <a:pt x="5938" y="0"/>
                  </a:moveTo>
                  <a:cubicBezTo>
                    <a:pt x="5701" y="0"/>
                    <a:pt x="5465" y="22"/>
                    <a:pt x="5228" y="43"/>
                  </a:cubicBezTo>
                  <a:cubicBezTo>
                    <a:pt x="3617" y="195"/>
                    <a:pt x="2067" y="803"/>
                    <a:pt x="760" y="1745"/>
                  </a:cubicBezTo>
                  <a:cubicBezTo>
                    <a:pt x="487" y="1958"/>
                    <a:pt x="243" y="2171"/>
                    <a:pt x="0" y="2384"/>
                  </a:cubicBezTo>
                  <a:lnTo>
                    <a:pt x="213" y="2232"/>
                  </a:lnTo>
                  <a:cubicBezTo>
                    <a:pt x="335" y="2110"/>
                    <a:pt x="547" y="1958"/>
                    <a:pt x="791" y="1776"/>
                  </a:cubicBezTo>
                  <a:cubicBezTo>
                    <a:pt x="2098" y="834"/>
                    <a:pt x="3617" y="256"/>
                    <a:pt x="5228" y="74"/>
                  </a:cubicBezTo>
                  <a:cubicBezTo>
                    <a:pt x="5532" y="43"/>
                    <a:pt x="5775" y="13"/>
                    <a:pt x="5958" y="13"/>
                  </a:cubicBezTo>
                  <a:lnTo>
                    <a:pt x="6231" y="13"/>
                  </a:lnTo>
                  <a:cubicBezTo>
                    <a:pt x="6133" y="4"/>
                    <a:pt x="6035" y="0"/>
                    <a:pt x="593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66"/>
            <p:cNvSpPr/>
            <p:nvPr/>
          </p:nvSpPr>
          <p:spPr>
            <a:xfrm>
              <a:off x="4520875" y="2324025"/>
              <a:ext cx="158075" cy="76025"/>
            </a:xfrm>
            <a:custGeom>
              <a:rect b="b" l="l" r="r" t="t"/>
              <a:pathLst>
                <a:path extrusionOk="0" h="3041" w="6323">
                  <a:moveTo>
                    <a:pt x="6322" y="1"/>
                  </a:moveTo>
                  <a:lnTo>
                    <a:pt x="6322" y="1"/>
                  </a:lnTo>
                  <a:cubicBezTo>
                    <a:pt x="5988" y="31"/>
                    <a:pt x="5623" y="92"/>
                    <a:pt x="5289" y="153"/>
                  </a:cubicBezTo>
                  <a:cubicBezTo>
                    <a:pt x="4468" y="305"/>
                    <a:pt x="3648" y="578"/>
                    <a:pt x="2888" y="943"/>
                  </a:cubicBezTo>
                  <a:cubicBezTo>
                    <a:pt x="2128" y="1308"/>
                    <a:pt x="1398" y="1764"/>
                    <a:pt x="760" y="2311"/>
                  </a:cubicBezTo>
                  <a:cubicBezTo>
                    <a:pt x="487" y="2554"/>
                    <a:pt x="243" y="2797"/>
                    <a:pt x="0" y="3040"/>
                  </a:cubicBezTo>
                  <a:lnTo>
                    <a:pt x="213" y="2858"/>
                  </a:lnTo>
                  <a:cubicBezTo>
                    <a:pt x="335" y="2736"/>
                    <a:pt x="547" y="2554"/>
                    <a:pt x="790" y="2341"/>
                  </a:cubicBezTo>
                  <a:cubicBezTo>
                    <a:pt x="1429" y="1794"/>
                    <a:pt x="2158" y="1338"/>
                    <a:pt x="2918" y="973"/>
                  </a:cubicBezTo>
                  <a:cubicBezTo>
                    <a:pt x="3678" y="609"/>
                    <a:pt x="4468" y="335"/>
                    <a:pt x="5289" y="183"/>
                  </a:cubicBezTo>
                  <a:cubicBezTo>
                    <a:pt x="5623" y="122"/>
                    <a:pt x="5867" y="62"/>
                    <a:pt x="6049" y="31"/>
                  </a:cubicBezTo>
                  <a:lnTo>
                    <a:pt x="6322"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66"/>
            <p:cNvSpPr/>
            <p:nvPr/>
          </p:nvSpPr>
          <p:spPr>
            <a:xfrm>
              <a:off x="4672075" y="2375700"/>
              <a:ext cx="78300" cy="164925"/>
            </a:xfrm>
            <a:custGeom>
              <a:rect b="b" l="l" r="r" t="t"/>
              <a:pathLst>
                <a:path extrusionOk="0" h="6597" w="3132">
                  <a:moveTo>
                    <a:pt x="3132" y="1"/>
                  </a:moveTo>
                  <a:cubicBezTo>
                    <a:pt x="3131" y="1"/>
                    <a:pt x="2797" y="305"/>
                    <a:pt x="2372" y="821"/>
                  </a:cubicBezTo>
                  <a:cubicBezTo>
                    <a:pt x="1764" y="1460"/>
                    <a:pt x="1217" y="2189"/>
                    <a:pt x="791" y="2949"/>
                  </a:cubicBezTo>
                  <a:cubicBezTo>
                    <a:pt x="335" y="3739"/>
                    <a:pt x="92" y="4590"/>
                    <a:pt x="31" y="5502"/>
                  </a:cubicBezTo>
                  <a:cubicBezTo>
                    <a:pt x="1" y="5776"/>
                    <a:pt x="1" y="6019"/>
                    <a:pt x="62" y="6293"/>
                  </a:cubicBezTo>
                  <a:cubicBezTo>
                    <a:pt x="31" y="6019"/>
                    <a:pt x="31" y="5776"/>
                    <a:pt x="62" y="5502"/>
                  </a:cubicBezTo>
                  <a:cubicBezTo>
                    <a:pt x="123" y="4621"/>
                    <a:pt x="396" y="3739"/>
                    <a:pt x="852" y="2979"/>
                  </a:cubicBezTo>
                  <a:cubicBezTo>
                    <a:pt x="1278" y="2220"/>
                    <a:pt x="1794" y="1490"/>
                    <a:pt x="2402" y="821"/>
                  </a:cubicBezTo>
                  <a:lnTo>
                    <a:pt x="2919" y="244"/>
                  </a:lnTo>
                  <a:lnTo>
                    <a:pt x="3132" y="1"/>
                  </a:lnTo>
                  <a:close/>
                  <a:moveTo>
                    <a:pt x="62" y="6293"/>
                  </a:moveTo>
                  <a:cubicBezTo>
                    <a:pt x="62" y="6375"/>
                    <a:pt x="62" y="6457"/>
                    <a:pt x="84" y="6494"/>
                  </a:cubicBezTo>
                  <a:lnTo>
                    <a:pt x="84" y="6494"/>
                  </a:lnTo>
                  <a:cubicBezTo>
                    <a:pt x="75" y="6426"/>
                    <a:pt x="62" y="6353"/>
                    <a:pt x="62" y="6293"/>
                  </a:cubicBezTo>
                  <a:close/>
                  <a:moveTo>
                    <a:pt x="84" y="6494"/>
                  </a:moveTo>
                  <a:cubicBezTo>
                    <a:pt x="89" y="6530"/>
                    <a:pt x="92" y="6565"/>
                    <a:pt x="92" y="6597"/>
                  </a:cubicBezTo>
                  <a:lnTo>
                    <a:pt x="92" y="6505"/>
                  </a:lnTo>
                  <a:cubicBezTo>
                    <a:pt x="89" y="6502"/>
                    <a:pt x="86" y="6499"/>
                    <a:pt x="84" y="649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66"/>
            <p:cNvSpPr/>
            <p:nvPr/>
          </p:nvSpPr>
          <p:spPr>
            <a:xfrm>
              <a:off x="4836225" y="2393175"/>
              <a:ext cx="5350" cy="51700"/>
            </a:xfrm>
            <a:custGeom>
              <a:rect b="b" l="l" r="r" t="t"/>
              <a:pathLst>
                <a:path extrusionOk="0" h="2068" w="214">
                  <a:moveTo>
                    <a:pt x="183" y="1"/>
                  </a:moveTo>
                  <a:lnTo>
                    <a:pt x="183" y="1"/>
                  </a:lnTo>
                  <a:cubicBezTo>
                    <a:pt x="152" y="92"/>
                    <a:pt x="122" y="183"/>
                    <a:pt x="92" y="305"/>
                  </a:cubicBezTo>
                  <a:cubicBezTo>
                    <a:pt x="0" y="791"/>
                    <a:pt x="0" y="1277"/>
                    <a:pt x="122" y="1764"/>
                  </a:cubicBezTo>
                  <a:cubicBezTo>
                    <a:pt x="152" y="1885"/>
                    <a:pt x="183" y="1977"/>
                    <a:pt x="213" y="2068"/>
                  </a:cubicBezTo>
                  <a:cubicBezTo>
                    <a:pt x="213" y="2068"/>
                    <a:pt x="183" y="1946"/>
                    <a:pt x="152" y="1764"/>
                  </a:cubicBezTo>
                  <a:cubicBezTo>
                    <a:pt x="31" y="1277"/>
                    <a:pt x="31" y="791"/>
                    <a:pt x="122" y="305"/>
                  </a:cubicBezTo>
                  <a:cubicBezTo>
                    <a:pt x="152" y="123"/>
                    <a:pt x="183" y="1"/>
                    <a:pt x="18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66"/>
            <p:cNvSpPr/>
            <p:nvPr/>
          </p:nvSpPr>
          <p:spPr>
            <a:xfrm>
              <a:off x="4805075" y="2453225"/>
              <a:ext cx="66125" cy="107150"/>
            </a:xfrm>
            <a:custGeom>
              <a:rect b="b" l="l" r="r" t="t"/>
              <a:pathLst>
                <a:path extrusionOk="0" h="4286" w="2645">
                  <a:moveTo>
                    <a:pt x="0" y="0"/>
                  </a:moveTo>
                  <a:cubicBezTo>
                    <a:pt x="0" y="0"/>
                    <a:pt x="0" y="35"/>
                    <a:pt x="13" y="104"/>
                  </a:cubicBezTo>
                  <a:lnTo>
                    <a:pt x="13" y="104"/>
                  </a:lnTo>
                  <a:cubicBezTo>
                    <a:pt x="9" y="69"/>
                    <a:pt x="5" y="35"/>
                    <a:pt x="0" y="0"/>
                  </a:cubicBezTo>
                  <a:close/>
                  <a:moveTo>
                    <a:pt x="13" y="104"/>
                  </a:moveTo>
                  <a:cubicBezTo>
                    <a:pt x="40" y="313"/>
                    <a:pt x="70" y="525"/>
                    <a:pt x="122" y="760"/>
                  </a:cubicBezTo>
                  <a:cubicBezTo>
                    <a:pt x="426" y="1945"/>
                    <a:pt x="1094" y="3040"/>
                    <a:pt x="2037" y="3830"/>
                  </a:cubicBezTo>
                  <a:cubicBezTo>
                    <a:pt x="2207" y="4000"/>
                    <a:pt x="2403" y="4143"/>
                    <a:pt x="2601" y="4261"/>
                  </a:cubicBezTo>
                  <a:lnTo>
                    <a:pt x="2601" y="4261"/>
                  </a:lnTo>
                  <a:cubicBezTo>
                    <a:pt x="2571" y="4242"/>
                    <a:pt x="2525" y="4211"/>
                    <a:pt x="2462" y="4164"/>
                  </a:cubicBezTo>
                  <a:cubicBezTo>
                    <a:pt x="2310" y="4043"/>
                    <a:pt x="2189" y="3921"/>
                    <a:pt x="2037" y="3800"/>
                  </a:cubicBezTo>
                  <a:cubicBezTo>
                    <a:pt x="1125" y="2979"/>
                    <a:pt x="456" y="1915"/>
                    <a:pt x="152" y="730"/>
                  </a:cubicBezTo>
                  <a:cubicBezTo>
                    <a:pt x="91" y="517"/>
                    <a:pt x="91" y="304"/>
                    <a:pt x="31" y="182"/>
                  </a:cubicBezTo>
                  <a:cubicBezTo>
                    <a:pt x="23" y="153"/>
                    <a:pt x="17" y="126"/>
                    <a:pt x="13" y="104"/>
                  </a:cubicBezTo>
                  <a:close/>
                  <a:moveTo>
                    <a:pt x="2601" y="4261"/>
                  </a:moveTo>
                  <a:cubicBezTo>
                    <a:pt x="2630" y="4279"/>
                    <a:pt x="2645" y="4286"/>
                    <a:pt x="2645" y="4286"/>
                  </a:cubicBezTo>
                  <a:cubicBezTo>
                    <a:pt x="2630" y="4278"/>
                    <a:pt x="2616" y="4269"/>
                    <a:pt x="2601" y="426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66"/>
            <p:cNvSpPr/>
            <p:nvPr/>
          </p:nvSpPr>
          <p:spPr>
            <a:xfrm>
              <a:off x="4924375" y="2370375"/>
              <a:ext cx="71450" cy="57025"/>
            </a:xfrm>
            <a:custGeom>
              <a:rect b="b" l="l" r="r" t="t"/>
              <a:pathLst>
                <a:path extrusionOk="0" h="2281" w="2858">
                  <a:moveTo>
                    <a:pt x="0" y="1"/>
                  </a:moveTo>
                  <a:lnTo>
                    <a:pt x="0" y="1"/>
                  </a:lnTo>
                  <a:cubicBezTo>
                    <a:pt x="0" y="1"/>
                    <a:pt x="152" y="183"/>
                    <a:pt x="395" y="426"/>
                  </a:cubicBezTo>
                  <a:cubicBezTo>
                    <a:pt x="699" y="730"/>
                    <a:pt x="1034" y="1034"/>
                    <a:pt x="1399" y="1338"/>
                  </a:cubicBezTo>
                  <a:cubicBezTo>
                    <a:pt x="1733" y="1612"/>
                    <a:pt x="2098" y="1855"/>
                    <a:pt x="2493" y="2098"/>
                  </a:cubicBezTo>
                  <a:cubicBezTo>
                    <a:pt x="2649" y="2177"/>
                    <a:pt x="2774" y="2239"/>
                    <a:pt x="2858" y="2281"/>
                  </a:cubicBezTo>
                  <a:lnTo>
                    <a:pt x="2493" y="2068"/>
                  </a:lnTo>
                  <a:cubicBezTo>
                    <a:pt x="2128" y="1825"/>
                    <a:pt x="1733" y="1582"/>
                    <a:pt x="1399" y="1308"/>
                  </a:cubicBezTo>
                  <a:cubicBezTo>
                    <a:pt x="1034" y="1004"/>
                    <a:pt x="699" y="730"/>
                    <a:pt x="395" y="396"/>
                  </a:cubicBezTo>
                  <a:lnTo>
                    <a:pt x="122" y="92"/>
                  </a:lnTo>
                  <a:lnTo>
                    <a:pt x="0"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66"/>
            <p:cNvSpPr/>
            <p:nvPr/>
          </p:nvSpPr>
          <p:spPr>
            <a:xfrm>
              <a:off x="5078625" y="2325550"/>
              <a:ext cx="12175" cy="91225"/>
            </a:xfrm>
            <a:custGeom>
              <a:rect b="b" l="l" r="r" t="t"/>
              <a:pathLst>
                <a:path extrusionOk="0" h="3649" w="487">
                  <a:moveTo>
                    <a:pt x="1" y="1"/>
                  </a:moveTo>
                  <a:lnTo>
                    <a:pt x="92" y="426"/>
                  </a:lnTo>
                  <a:cubicBezTo>
                    <a:pt x="153" y="730"/>
                    <a:pt x="244" y="1216"/>
                    <a:pt x="335" y="1733"/>
                  </a:cubicBezTo>
                  <a:cubicBezTo>
                    <a:pt x="396" y="2250"/>
                    <a:pt x="457" y="2736"/>
                    <a:pt x="457" y="3071"/>
                  </a:cubicBezTo>
                  <a:cubicBezTo>
                    <a:pt x="457" y="3223"/>
                    <a:pt x="457" y="3405"/>
                    <a:pt x="457" y="3496"/>
                  </a:cubicBezTo>
                  <a:lnTo>
                    <a:pt x="457" y="3648"/>
                  </a:lnTo>
                  <a:cubicBezTo>
                    <a:pt x="457" y="3648"/>
                    <a:pt x="487" y="3587"/>
                    <a:pt x="487" y="3466"/>
                  </a:cubicBezTo>
                  <a:lnTo>
                    <a:pt x="487" y="3071"/>
                  </a:lnTo>
                  <a:cubicBezTo>
                    <a:pt x="457" y="2615"/>
                    <a:pt x="426" y="2159"/>
                    <a:pt x="365" y="1733"/>
                  </a:cubicBezTo>
                  <a:cubicBezTo>
                    <a:pt x="274" y="1186"/>
                    <a:pt x="183" y="730"/>
                    <a:pt x="122" y="396"/>
                  </a:cubicBezTo>
                  <a:cubicBezTo>
                    <a:pt x="61" y="244"/>
                    <a:pt x="61" y="92"/>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66"/>
            <p:cNvSpPr/>
            <p:nvPr/>
          </p:nvSpPr>
          <p:spPr>
            <a:xfrm>
              <a:off x="5192600" y="2351400"/>
              <a:ext cx="16000" cy="76750"/>
            </a:xfrm>
            <a:custGeom>
              <a:rect b="b" l="l" r="r" t="t"/>
              <a:pathLst>
                <a:path extrusionOk="0" h="3070" w="640">
                  <a:moveTo>
                    <a:pt x="639" y="0"/>
                  </a:moveTo>
                  <a:lnTo>
                    <a:pt x="609" y="122"/>
                  </a:lnTo>
                  <a:cubicBezTo>
                    <a:pt x="609" y="243"/>
                    <a:pt x="579" y="365"/>
                    <a:pt x="579" y="456"/>
                  </a:cubicBezTo>
                  <a:cubicBezTo>
                    <a:pt x="548" y="730"/>
                    <a:pt x="487" y="1125"/>
                    <a:pt x="396" y="1550"/>
                  </a:cubicBezTo>
                  <a:cubicBezTo>
                    <a:pt x="305" y="1976"/>
                    <a:pt x="214" y="2371"/>
                    <a:pt x="123" y="2644"/>
                  </a:cubicBezTo>
                  <a:cubicBezTo>
                    <a:pt x="92" y="2736"/>
                    <a:pt x="62" y="2857"/>
                    <a:pt x="31" y="2948"/>
                  </a:cubicBezTo>
                  <a:cubicBezTo>
                    <a:pt x="31" y="3009"/>
                    <a:pt x="1" y="3040"/>
                    <a:pt x="1" y="3070"/>
                  </a:cubicBezTo>
                  <a:cubicBezTo>
                    <a:pt x="1" y="3070"/>
                    <a:pt x="1" y="3070"/>
                    <a:pt x="62" y="2979"/>
                  </a:cubicBezTo>
                  <a:cubicBezTo>
                    <a:pt x="92" y="2857"/>
                    <a:pt x="123" y="2736"/>
                    <a:pt x="153" y="2644"/>
                  </a:cubicBezTo>
                  <a:cubicBezTo>
                    <a:pt x="244" y="2371"/>
                    <a:pt x="335" y="1976"/>
                    <a:pt x="427" y="1550"/>
                  </a:cubicBezTo>
                  <a:cubicBezTo>
                    <a:pt x="518" y="1125"/>
                    <a:pt x="579" y="760"/>
                    <a:pt x="609" y="456"/>
                  </a:cubicBezTo>
                  <a:cubicBezTo>
                    <a:pt x="609" y="365"/>
                    <a:pt x="639" y="243"/>
                    <a:pt x="639" y="122"/>
                  </a:cubicBezTo>
                  <a:cubicBezTo>
                    <a:pt x="639" y="91"/>
                    <a:pt x="639" y="30"/>
                    <a:pt x="63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66"/>
            <p:cNvSpPr/>
            <p:nvPr/>
          </p:nvSpPr>
          <p:spPr>
            <a:xfrm>
              <a:off x="5289125" y="2399250"/>
              <a:ext cx="6100" cy="30425"/>
            </a:xfrm>
            <a:custGeom>
              <a:rect b="b" l="l" r="r" t="t"/>
              <a:pathLst>
                <a:path extrusionOk="0" h="1217" w="244">
                  <a:moveTo>
                    <a:pt x="243" y="1"/>
                  </a:moveTo>
                  <a:lnTo>
                    <a:pt x="243" y="1"/>
                  </a:lnTo>
                  <a:cubicBezTo>
                    <a:pt x="183" y="183"/>
                    <a:pt x="152" y="396"/>
                    <a:pt x="122" y="609"/>
                  </a:cubicBezTo>
                  <a:cubicBezTo>
                    <a:pt x="61" y="822"/>
                    <a:pt x="31" y="1034"/>
                    <a:pt x="0" y="1217"/>
                  </a:cubicBezTo>
                  <a:cubicBezTo>
                    <a:pt x="61" y="1034"/>
                    <a:pt x="122" y="822"/>
                    <a:pt x="152" y="609"/>
                  </a:cubicBezTo>
                  <a:cubicBezTo>
                    <a:pt x="183" y="427"/>
                    <a:pt x="243" y="214"/>
                    <a:pt x="24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66"/>
            <p:cNvSpPr/>
            <p:nvPr/>
          </p:nvSpPr>
          <p:spPr>
            <a:xfrm>
              <a:off x="5422100" y="2430425"/>
              <a:ext cx="2300" cy="44100"/>
            </a:xfrm>
            <a:custGeom>
              <a:rect b="b" l="l" r="r" t="t"/>
              <a:pathLst>
                <a:path extrusionOk="0" h="1764" w="92">
                  <a:moveTo>
                    <a:pt x="61" y="0"/>
                  </a:moveTo>
                  <a:cubicBezTo>
                    <a:pt x="61" y="0"/>
                    <a:pt x="61" y="31"/>
                    <a:pt x="61" y="61"/>
                  </a:cubicBezTo>
                  <a:lnTo>
                    <a:pt x="61" y="243"/>
                  </a:lnTo>
                  <a:lnTo>
                    <a:pt x="61" y="882"/>
                  </a:lnTo>
                  <a:cubicBezTo>
                    <a:pt x="61" y="1069"/>
                    <a:pt x="61" y="1238"/>
                    <a:pt x="47" y="1375"/>
                  </a:cubicBezTo>
                  <a:lnTo>
                    <a:pt x="47" y="1375"/>
                  </a:lnTo>
                  <a:cubicBezTo>
                    <a:pt x="71" y="1209"/>
                    <a:pt x="92" y="1055"/>
                    <a:pt x="92" y="882"/>
                  </a:cubicBezTo>
                  <a:lnTo>
                    <a:pt x="92" y="243"/>
                  </a:lnTo>
                  <a:cubicBezTo>
                    <a:pt x="92" y="152"/>
                    <a:pt x="92" y="61"/>
                    <a:pt x="61" y="0"/>
                  </a:cubicBezTo>
                  <a:close/>
                  <a:moveTo>
                    <a:pt x="47" y="1375"/>
                  </a:moveTo>
                  <a:lnTo>
                    <a:pt x="47" y="1375"/>
                  </a:lnTo>
                  <a:cubicBezTo>
                    <a:pt x="42" y="1412"/>
                    <a:pt x="36" y="1451"/>
                    <a:pt x="31" y="1490"/>
                  </a:cubicBezTo>
                  <a:cubicBezTo>
                    <a:pt x="38" y="1455"/>
                    <a:pt x="43" y="1416"/>
                    <a:pt x="47" y="1375"/>
                  </a:cubicBezTo>
                  <a:close/>
                  <a:moveTo>
                    <a:pt x="31" y="1490"/>
                  </a:moveTo>
                  <a:lnTo>
                    <a:pt x="31" y="1490"/>
                  </a:lnTo>
                  <a:cubicBezTo>
                    <a:pt x="0" y="1642"/>
                    <a:pt x="0" y="1763"/>
                    <a:pt x="0" y="1763"/>
                  </a:cubicBezTo>
                  <a:cubicBezTo>
                    <a:pt x="31" y="1672"/>
                    <a:pt x="31" y="1581"/>
                    <a:pt x="31" y="149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66"/>
            <p:cNvSpPr/>
            <p:nvPr/>
          </p:nvSpPr>
          <p:spPr>
            <a:xfrm>
              <a:off x="5082425" y="2425100"/>
              <a:ext cx="367050" cy="140900"/>
            </a:xfrm>
            <a:custGeom>
              <a:rect b="b" l="l" r="r" t="t"/>
              <a:pathLst>
                <a:path extrusionOk="0" h="5636" w="14682">
                  <a:moveTo>
                    <a:pt x="14606" y="3138"/>
                  </a:moveTo>
                  <a:lnTo>
                    <a:pt x="14606" y="3138"/>
                  </a:lnTo>
                  <a:cubicBezTo>
                    <a:pt x="14611" y="3156"/>
                    <a:pt x="14616" y="3174"/>
                    <a:pt x="14621" y="3192"/>
                  </a:cubicBezTo>
                  <a:lnTo>
                    <a:pt x="14682" y="3162"/>
                  </a:lnTo>
                  <a:cubicBezTo>
                    <a:pt x="14657" y="3153"/>
                    <a:pt x="14632" y="3146"/>
                    <a:pt x="14606" y="3138"/>
                  </a:cubicBezTo>
                  <a:close/>
                  <a:moveTo>
                    <a:pt x="730" y="0"/>
                  </a:moveTo>
                  <a:cubicBezTo>
                    <a:pt x="244" y="882"/>
                    <a:pt x="1" y="1885"/>
                    <a:pt x="1" y="2918"/>
                  </a:cubicBezTo>
                  <a:lnTo>
                    <a:pt x="912" y="2918"/>
                  </a:lnTo>
                  <a:cubicBezTo>
                    <a:pt x="1095" y="4195"/>
                    <a:pt x="2250" y="5198"/>
                    <a:pt x="3527" y="5441"/>
                  </a:cubicBezTo>
                  <a:cubicBezTo>
                    <a:pt x="4089" y="5562"/>
                    <a:pt x="4564" y="5635"/>
                    <a:pt x="5020" y="5635"/>
                  </a:cubicBezTo>
                  <a:cubicBezTo>
                    <a:pt x="5598" y="5635"/>
                    <a:pt x="6147" y="5517"/>
                    <a:pt x="6809" y="5228"/>
                  </a:cubicBezTo>
                  <a:cubicBezTo>
                    <a:pt x="8055" y="4681"/>
                    <a:pt x="9666" y="3830"/>
                    <a:pt x="10882" y="3405"/>
                  </a:cubicBezTo>
                  <a:cubicBezTo>
                    <a:pt x="11668" y="3136"/>
                    <a:pt x="12490" y="2953"/>
                    <a:pt x="13296" y="2953"/>
                  </a:cubicBezTo>
                  <a:cubicBezTo>
                    <a:pt x="13741" y="2953"/>
                    <a:pt x="14181" y="3009"/>
                    <a:pt x="14606" y="3138"/>
                  </a:cubicBezTo>
                  <a:lnTo>
                    <a:pt x="14606" y="3138"/>
                  </a:lnTo>
                  <a:cubicBezTo>
                    <a:pt x="14158" y="1527"/>
                    <a:pt x="12475" y="484"/>
                    <a:pt x="10821" y="213"/>
                  </a:cubicBezTo>
                  <a:cubicBezTo>
                    <a:pt x="10389" y="144"/>
                    <a:pt x="9956" y="115"/>
                    <a:pt x="9523" y="115"/>
                  </a:cubicBezTo>
                  <a:cubicBezTo>
                    <a:pt x="8254" y="115"/>
                    <a:pt x="6984" y="358"/>
                    <a:pt x="5715" y="517"/>
                  </a:cubicBezTo>
                  <a:cubicBezTo>
                    <a:pt x="5087" y="597"/>
                    <a:pt x="4438" y="656"/>
                    <a:pt x="3793" y="656"/>
                  </a:cubicBezTo>
                  <a:cubicBezTo>
                    <a:pt x="2721" y="656"/>
                    <a:pt x="1660" y="494"/>
                    <a:pt x="73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66"/>
            <p:cNvSpPr/>
            <p:nvPr/>
          </p:nvSpPr>
          <p:spPr>
            <a:xfrm>
              <a:off x="5104475" y="2434975"/>
              <a:ext cx="18250" cy="63100"/>
            </a:xfrm>
            <a:custGeom>
              <a:rect b="b" l="l" r="r" t="t"/>
              <a:pathLst>
                <a:path extrusionOk="0" h="2524" w="730">
                  <a:moveTo>
                    <a:pt x="730" y="1"/>
                  </a:moveTo>
                  <a:lnTo>
                    <a:pt x="730" y="1"/>
                  </a:lnTo>
                  <a:cubicBezTo>
                    <a:pt x="638" y="92"/>
                    <a:pt x="578" y="213"/>
                    <a:pt x="517" y="335"/>
                  </a:cubicBezTo>
                  <a:cubicBezTo>
                    <a:pt x="395" y="608"/>
                    <a:pt x="274" y="912"/>
                    <a:pt x="182" y="1216"/>
                  </a:cubicBezTo>
                  <a:cubicBezTo>
                    <a:pt x="91" y="1490"/>
                    <a:pt x="61" y="1824"/>
                    <a:pt x="30" y="2128"/>
                  </a:cubicBezTo>
                  <a:cubicBezTo>
                    <a:pt x="0" y="2250"/>
                    <a:pt x="0" y="2371"/>
                    <a:pt x="30" y="2523"/>
                  </a:cubicBezTo>
                  <a:cubicBezTo>
                    <a:pt x="61" y="2371"/>
                    <a:pt x="61" y="2250"/>
                    <a:pt x="61" y="2128"/>
                  </a:cubicBezTo>
                  <a:cubicBezTo>
                    <a:pt x="122" y="1824"/>
                    <a:pt x="182" y="1520"/>
                    <a:pt x="274" y="1216"/>
                  </a:cubicBezTo>
                  <a:cubicBezTo>
                    <a:pt x="334" y="912"/>
                    <a:pt x="456" y="639"/>
                    <a:pt x="578" y="365"/>
                  </a:cubicBezTo>
                  <a:cubicBezTo>
                    <a:pt x="638" y="244"/>
                    <a:pt x="669" y="122"/>
                    <a:pt x="7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66"/>
            <p:cNvSpPr/>
            <p:nvPr/>
          </p:nvSpPr>
          <p:spPr>
            <a:xfrm>
              <a:off x="5083200" y="2476200"/>
              <a:ext cx="23575" cy="3625"/>
            </a:xfrm>
            <a:custGeom>
              <a:rect b="b" l="l" r="r" t="t"/>
              <a:pathLst>
                <a:path extrusionOk="0" h="145" w="943">
                  <a:moveTo>
                    <a:pt x="243" y="1"/>
                  </a:moveTo>
                  <a:cubicBezTo>
                    <a:pt x="160" y="1"/>
                    <a:pt x="76" y="8"/>
                    <a:pt x="0" y="23"/>
                  </a:cubicBezTo>
                  <a:cubicBezTo>
                    <a:pt x="152" y="84"/>
                    <a:pt x="304" y="84"/>
                    <a:pt x="486" y="84"/>
                  </a:cubicBezTo>
                  <a:cubicBezTo>
                    <a:pt x="638" y="115"/>
                    <a:pt x="790" y="145"/>
                    <a:pt x="942" y="145"/>
                  </a:cubicBezTo>
                  <a:cubicBezTo>
                    <a:pt x="790" y="84"/>
                    <a:pt x="638" y="23"/>
                    <a:pt x="486" y="23"/>
                  </a:cubicBezTo>
                  <a:cubicBezTo>
                    <a:pt x="410" y="8"/>
                    <a:pt x="327" y="1"/>
                    <a:pt x="2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66"/>
            <p:cNvSpPr/>
            <p:nvPr/>
          </p:nvSpPr>
          <p:spPr>
            <a:xfrm>
              <a:off x="5090775" y="2446000"/>
              <a:ext cx="20550" cy="8000"/>
            </a:xfrm>
            <a:custGeom>
              <a:rect b="b" l="l" r="r" t="t"/>
              <a:pathLst>
                <a:path extrusionOk="0" h="320" w="822">
                  <a:moveTo>
                    <a:pt x="157" y="0"/>
                  </a:moveTo>
                  <a:cubicBezTo>
                    <a:pt x="105" y="0"/>
                    <a:pt x="53" y="5"/>
                    <a:pt x="1" y="15"/>
                  </a:cubicBezTo>
                  <a:cubicBezTo>
                    <a:pt x="1" y="46"/>
                    <a:pt x="183" y="46"/>
                    <a:pt x="427" y="137"/>
                  </a:cubicBezTo>
                  <a:cubicBezTo>
                    <a:pt x="639" y="228"/>
                    <a:pt x="822" y="319"/>
                    <a:pt x="822" y="319"/>
                  </a:cubicBezTo>
                  <a:cubicBezTo>
                    <a:pt x="645" y="118"/>
                    <a:pt x="407" y="0"/>
                    <a:pt x="1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66"/>
            <p:cNvSpPr/>
            <p:nvPr/>
          </p:nvSpPr>
          <p:spPr>
            <a:xfrm>
              <a:off x="5105975" y="2427000"/>
              <a:ext cx="346550" cy="138475"/>
            </a:xfrm>
            <a:custGeom>
              <a:rect b="b" l="l" r="r" t="t"/>
              <a:pathLst>
                <a:path extrusionOk="0" h="5539" w="13862">
                  <a:moveTo>
                    <a:pt x="8183" y="0"/>
                  </a:moveTo>
                  <a:cubicBezTo>
                    <a:pt x="7381" y="0"/>
                    <a:pt x="6578" y="84"/>
                    <a:pt x="5776" y="259"/>
                  </a:cubicBezTo>
                  <a:cubicBezTo>
                    <a:pt x="4864" y="441"/>
                    <a:pt x="3952" y="532"/>
                    <a:pt x="3010" y="532"/>
                  </a:cubicBezTo>
                  <a:lnTo>
                    <a:pt x="1977" y="532"/>
                  </a:lnTo>
                  <a:cubicBezTo>
                    <a:pt x="1977" y="532"/>
                    <a:pt x="2341" y="563"/>
                    <a:pt x="3040" y="563"/>
                  </a:cubicBezTo>
                  <a:cubicBezTo>
                    <a:pt x="3952" y="563"/>
                    <a:pt x="4895" y="502"/>
                    <a:pt x="5806" y="320"/>
                  </a:cubicBezTo>
                  <a:cubicBezTo>
                    <a:pt x="6576" y="166"/>
                    <a:pt x="7355" y="89"/>
                    <a:pt x="8138" y="89"/>
                  </a:cubicBezTo>
                  <a:cubicBezTo>
                    <a:pt x="8747" y="89"/>
                    <a:pt x="9359" y="135"/>
                    <a:pt x="9971" y="228"/>
                  </a:cubicBezTo>
                  <a:cubicBezTo>
                    <a:pt x="10791" y="350"/>
                    <a:pt x="11551" y="654"/>
                    <a:pt x="12250" y="1140"/>
                  </a:cubicBezTo>
                  <a:cubicBezTo>
                    <a:pt x="12955" y="1640"/>
                    <a:pt x="13490" y="2338"/>
                    <a:pt x="13772" y="3153"/>
                  </a:cubicBezTo>
                  <a:lnTo>
                    <a:pt x="13772" y="3153"/>
                  </a:lnTo>
                  <a:cubicBezTo>
                    <a:pt x="13424" y="3012"/>
                    <a:pt x="13050" y="2902"/>
                    <a:pt x="12676" y="2873"/>
                  </a:cubicBezTo>
                  <a:cubicBezTo>
                    <a:pt x="12606" y="2871"/>
                    <a:pt x="12536" y="2870"/>
                    <a:pt x="12466" y="2870"/>
                  </a:cubicBezTo>
                  <a:cubicBezTo>
                    <a:pt x="11564" y="2870"/>
                    <a:pt x="10665" y="3051"/>
                    <a:pt x="9819" y="3390"/>
                  </a:cubicBezTo>
                  <a:cubicBezTo>
                    <a:pt x="8968" y="3663"/>
                    <a:pt x="8117" y="4028"/>
                    <a:pt x="7296" y="4393"/>
                  </a:cubicBezTo>
                  <a:cubicBezTo>
                    <a:pt x="6931" y="4575"/>
                    <a:pt x="6536" y="4757"/>
                    <a:pt x="6171" y="4940"/>
                  </a:cubicBezTo>
                  <a:cubicBezTo>
                    <a:pt x="5806" y="5092"/>
                    <a:pt x="5442" y="5244"/>
                    <a:pt x="5077" y="5335"/>
                  </a:cubicBezTo>
                  <a:cubicBezTo>
                    <a:pt x="4634" y="5431"/>
                    <a:pt x="4192" y="5491"/>
                    <a:pt x="3742" y="5491"/>
                  </a:cubicBezTo>
                  <a:cubicBezTo>
                    <a:pt x="3481" y="5491"/>
                    <a:pt x="3217" y="5471"/>
                    <a:pt x="2949" y="5426"/>
                  </a:cubicBezTo>
                  <a:cubicBezTo>
                    <a:pt x="2372" y="5365"/>
                    <a:pt x="1825" y="5152"/>
                    <a:pt x="1338" y="4818"/>
                  </a:cubicBezTo>
                  <a:cubicBezTo>
                    <a:pt x="974" y="4575"/>
                    <a:pt x="670" y="4271"/>
                    <a:pt x="426" y="3906"/>
                  </a:cubicBezTo>
                  <a:cubicBezTo>
                    <a:pt x="244" y="3572"/>
                    <a:pt x="92" y="3207"/>
                    <a:pt x="1" y="2842"/>
                  </a:cubicBezTo>
                  <a:lnTo>
                    <a:pt x="1" y="2842"/>
                  </a:lnTo>
                  <a:cubicBezTo>
                    <a:pt x="1" y="2843"/>
                    <a:pt x="1" y="2964"/>
                    <a:pt x="62" y="3146"/>
                  </a:cubicBezTo>
                  <a:cubicBezTo>
                    <a:pt x="153" y="3420"/>
                    <a:pt x="244" y="3663"/>
                    <a:pt x="396" y="3906"/>
                  </a:cubicBezTo>
                  <a:cubicBezTo>
                    <a:pt x="639" y="4271"/>
                    <a:pt x="943" y="4605"/>
                    <a:pt x="1308" y="4849"/>
                  </a:cubicBezTo>
                  <a:cubicBezTo>
                    <a:pt x="1794" y="5183"/>
                    <a:pt x="2372" y="5396"/>
                    <a:pt x="2949" y="5487"/>
                  </a:cubicBezTo>
                  <a:cubicBezTo>
                    <a:pt x="3211" y="5521"/>
                    <a:pt x="3478" y="5538"/>
                    <a:pt x="3745" y="5538"/>
                  </a:cubicBezTo>
                  <a:cubicBezTo>
                    <a:pt x="4191" y="5538"/>
                    <a:pt x="4640" y="5491"/>
                    <a:pt x="5077" y="5396"/>
                  </a:cubicBezTo>
                  <a:cubicBezTo>
                    <a:pt x="5472" y="5274"/>
                    <a:pt x="5837" y="5152"/>
                    <a:pt x="6202" y="5000"/>
                  </a:cubicBezTo>
                  <a:cubicBezTo>
                    <a:pt x="6566" y="4849"/>
                    <a:pt x="6961" y="4636"/>
                    <a:pt x="7326" y="4453"/>
                  </a:cubicBezTo>
                  <a:cubicBezTo>
                    <a:pt x="8147" y="4089"/>
                    <a:pt x="8998" y="3724"/>
                    <a:pt x="9819" y="3450"/>
                  </a:cubicBezTo>
                  <a:cubicBezTo>
                    <a:pt x="10731" y="3086"/>
                    <a:pt x="11703" y="2934"/>
                    <a:pt x="12645" y="2934"/>
                  </a:cubicBezTo>
                  <a:cubicBezTo>
                    <a:pt x="13041" y="2964"/>
                    <a:pt x="13436" y="3086"/>
                    <a:pt x="13801" y="3268"/>
                  </a:cubicBezTo>
                  <a:lnTo>
                    <a:pt x="13861" y="3298"/>
                  </a:lnTo>
                  <a:lnTo>
                    <a:pt x="13861" y="3207"/>
                  </a:lnTo>
                  <a:cubicBezTo>
                    <a:pt x="13557" y="2326"/>
                    <a:pt x="13010" y="1596"/>
                    <a:pt x="12281" y="1049"/>
                  </a:cubicBezTo>
                  <a:cubicBezTo>
                    <a:pt x="11582" y="593"/>
                    <a:pt x="10791" y="259"/>
                    <a:pt x="9971" y="137"/>
                  </a:cubicBezTo>
                  <a:cubicBezTo>
                    <a:pt x="9375" y="47"/>
                    <a:pt x="8779" y="0"/>
                    <a:pt x="8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66"/>
            <p:cNvSpPr/>
            <p:nvPr/>
          </p:nvSpPr>
          <p:spPr>
            <a:xfrm>
              <a:off x="5143975" y="2441825"/>
              <a:ext cx="18275" cy="114000"/>
            </a:xfrm>
            <a:custGeom>
              <a:rect b="b" l="l" r="r" t="t"/>
              <a:pathLst>
                <a:path extrusionOk="0" h="4560" w="731">
                  <a:moveTo>
                    <a:pt x="730" y="0"/>
                  </a:moveTo>
                  <a:cubicBezTo>
                    <a:pt x="700" y="31"/>
                    <a:pt x="669" y="91"/>
                    <a:pt x="639" y="152"/>
                  </a:cubicBezTo>
                  <a:cubicBezTo>
                    <a:pt x="578" y="304"/>
                    <a:pt x="487" y="456"/>
                    <a:pt x="457" y="608"/>
                  </a:cubicBezTo>
                  <a:cubicBezTo>
                    <a:pt x="61" y="1672"/>
                    <a:pt x="1" y="2797"/>
                    <a:pt x="213" y="3921"/>
                  </a:cubicBezTo>
                  <a:cubicBezTo>
                    <a:pt x="244" y="4073"/>
                    <a:pt x="305" y="4225"/>
                    <a:pt x="335" y="4407"/>
                  </a:cubicBezTo>
                  <a:cubicBezTo>
                    <a:pt x="365" y="4438"/>
                    <a:pt x="396" y="4499"/>
                    <a:pt x="396" y="4559"/>
                  </a:cubicBezTo>
                  <a:cubicBezTo>
                    <a:pt x="426" y="4559"/>
                    <a:pt x="335" y="4316"/>
                    <a:pt x="274" y="3891"/>
                  </a:cubicBezTo>
                  <a:cubicBezTo>
                    <a:pt x="183" y="3344"/>
                    <a:pt x="153" y="2797"/>
                    <a:pt x="183" y="2249"/>
                  </a:cubicBezTo>
                  <a:cubicBezTo>
                    <a:pt x="213" y="1702"/>
                    <a:pt x="335" y="1155"/>
                    <a:pt x="487" y="638"/>
                  </a:cubicBezTo>
                  <a:cubicBezTo>
                    <a:pt x="639" y="243"/>
                    <a:pt x="730" y="0"/>
                    <a:pt x="73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66"/>
            <p:cNvSpPr/>
            <p:nvPr/>
          </p:nvSpPr>
          <p:spPr>
            <a:xfrm>
              <a:off x="5235925" y="2500325"/>
              <a:ext cx="13700" cy="53225"/>
            </a:xfrm>
            <a:custGeom>
              <a:rect b="b" l="l" r="r" t="t"/>
              <a:pathLst>
                <a:path extrusionOk="0" h="2129" w="548">
                  <a:moveTo>
                    <a:pt x="31" y="1"/>
                  </a:moveTo>
                  <a:cubicBezTo>
                    <a:pt x="1" y="92"/>
                    <a:pt x="1" y="213"/>
                    <a:pt x="31" y="335"/>
                  </a:cubicBezTo>
                  <a:cubicBezTo>
                    <a:pt x="61" y="578"/>
                    <a:pt x="92" y="821"/>
                    <a:pt x="153" y="1095"/>
                  </a:cubicBezTo>
                  <a:cubicBezTo>
                    <a:pt x="244" y="1399"/>
                    <a:pt x="335" y="1642"/>
                    <a:pt x="396" y="1855"/>
                  </a:cubicBezTo>
                  <a:cubicBezTo>
                    <a:pt x="426" y="1946"/>
                    <a:pt x="487" y="2037"/>
                    <a:pt x="517" y="2128"/>
                  </a:cubicBezTo>
                  <a:cubicBezTo>
                    <a:pt x="548" y="2128"/>
                    <a:pt x="396" y="1672"/>
                    <a:pt x="244" y="1064"/>
                  </a:cubicBezTo>
                  <a:cubicBezTo>
                    <a:pt x="183" y="791"/>
                    <a:pt x="122" y="517"/>
                    <a:pt x="92" y="305"/>
                  </a:cubicBezTo>
                  <a:cubicBezTo>
                    <a:pt x="61" y="213"/>
                    <a:pt x="61" y="92"/>
                    <a:pt x="3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66"/>
            <p:cNvSpPr/>
            <p:nvPr/>
          </p:nvSpPr>
          <p:spPr>
            <a:xfrm>
              <a:off x="5223000" y="2467650"/>
              <a:ext cx="5350" cy="31175"/>
            </a:xfrm>
            <a:custGeom>
              <a:rect b="b" l="l" r="r" t="t"/>
              <a:pathLst>
                <a:path extrusionOk="0" h="1247" w="214">
                  <a:moveTo>
                    <a:pt x="92" y="1"/>
                  </a:moveTo>
                  <a:cubicBezTo>
                    <a:pt x="1" y="426"/>
                    <a:pt x="31" y="852"/>
                    <a:pt x="183" y="1247"/>
                  </a:cubicBezTo>
                  <a:cubicBezTo>
                    <a:pt x="214" y="1247"/>
                    <a:pt x="153" y="973"/>
                    <a:pt x="122" y="639"/>
                  </a:cubicBezTo>
                  <a:cubicBezTo>
                    <a:pt x="122" y="426"/>
                    <a:pt x="92" y="213"/>
                    <a:pt x="9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66"/>
            <p:cNvSpPr/>
            <p:nvPr/>
          </p:nvSpPr>
          <p:spPr>
            <a:xfrm>
              <a:off x="5238200" y="2434975"/>
              <a:ext cx="7625" cy="28900"/>
            </a:xfrm>
            <a:custGeom>
              <a:rect b="b" l="l" r="r" t="t"/>
              <a:pathLst>
                <a:path extrusionOk="0" h="1156" w="305">
                  <a:moveTo>
                    <a:pt x="274" y="1"/>
                  </a:moveTo>
                  <a:lnTo>
                    <a:pt x="274" y="1"/>
                  </a:lnTo>
                  <a:cubicBezTo>
                    <a:pt x="153" y="153"/>
                    <a:pt x="92" y="335"/>
                    <a:pt x="62" y="548"/>
                  </a:cubicBezTo>
                  <a:cubicBezTo>
                    <a:pt x="1" y="730"/>
                    <a:pt x="1" y="943"/>
                    <a:pt x="62" y="1156"/>
                  </a:cubicBezTo>
                  <a:cubicBezTo>
                    <a:pt x="92" y="1156"/>
                    <a:pt x="92" y="882"/>
                    <a:pt x="153" y="548"/>
                  </a:cubicBezTo>
                  <a:cubicBezTo>
                    <a:pt x="183" y="244"/>
                    <a:pt x="305" y="1"/>
                    <a:pt x="27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66"/>
            <p:cNvSpPr/>
            <p:nvPr/>
          </p:nvSpPr>
          <p:spPr>
            <a:xfrm>
              <a:off x="5302025" y="2428900"/>
              <a:ext cx="9150" cy="24350"/>
            </a:xfrm>
            <a:custGeom>
              <a:rect b="b" l="l" r="r" t="t"/>
              <a:pathLst>
                <a:path extrusionOk="0" h="974" w="366">
                  <a:moveTo>
                    <a:pt x="92" y="0"/>
                  </a:moveTo>
                  <a:cubicBezTo>
                    <a:pt x="1" y="335"/>
                    <a:pt x="92" y="699"/>
                    <a:pt x="335" y="973"/>
                  </a:cubicBezTo>
                  <a:cubicBezTo>
                    <a:pt x="366" y="973"/>
                    <a:pt x="244" y="760"/>
                    <a:pt x="183" y="517"/>
                  </a:cubicBezTo>
                  <a:cubicBezTo>
                    <a:pt x="92" y="244"/>
                    <a:pt x="123" y="0"/>
                    <a:pt x="9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66"/>
            <p:cNvSpPr/>
            <p:nvPr/>
          </p:nvSpPr>
          <p:spPr>
            <a:xfrm>
              <a:off x="5337000" y="2448650"/>
              <a:ext cx="25100" cy="57775"/>
            </a:xfrm>
            <a:custGeom>
              <a:rect b="b" l="l" r="r" t="t"/>
              <a:pathLst>
                <a:path extrusionOk="0" h="2311" w="1004">
                  <a:moveTo>
                    <a:pt x="0" y="1"/>
                  </a:moveTo>
                  <a:cubicBezTo>
                    <a:pt x="0" y="122"/>
                    <a:pt x="31" y="244"/>
                    <a:pt x="61" y="365"/>
                  </a:cubicBezTo>
                  <a:cubicBezTo>
                    <a:pt x="152" y="669"/>
                    <a:pt x="243" y="943"/>
                    <a:pt x="365" y="1217"/>
                  </a:cubicBezTo>
                  <a:cubicBezTo>
                    <a:pt x="487" y="1490"/>
                    <a:pt x="608" y="1764"/>
                    <a:pt x="760" y="2007"/>
                  </a:cubicBezTo>
                  <a:cubicBezTo>
                    <a:pt x="821" y="2128"/>
                    <a:pt x="912" y="2220"/>
                    <a:pt x="1003" y="2311"/>
                  </a:cubicBezTo>
                  <a:cubicBezTo>
                    <a:pt x="942" y="2189"/>
                    <a:pt x="882" y="2068"/>
                    <a:pt x="821" y="1976"/>
                  </a:cubicBezTo>
                  <a:cubicBezTo>
                    <a:pt x="699" y="1764"/>
                    <a:pt x="578" y="1490"/>
                    <a:pt x="426" y="1186"/>
                  </a:cubicBezTo>
                  <a:cubicBezTo>
                    <a:pt x="304" y="852"/>
                    <a:pt x="183" y="548"/>
                    <a:pt x="122" y="335"/>
                  </a:cubicBezTo>
                  <a:cubicBezTo>
                    <a:pt x="91" y="213"/>
                    <a:pt x="61" y="92"/>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66"/>
            <p:cNvSpPr/>
            <p:nvPr/>
          </p:nvSpPr>
          <p:spPr>
            <a:xfrm>
              <a:off x="5368900" y="2437250"/>
              <a:ext cx="6875" cy="8400"/>
            </a:xfrm>
            <a:custGeom>
              <a:rect b="b" l="l" r="r" t="t"/>
              <a:pathLst>
                <a:path extrusionOk="0" h="336" w="275">
                  <a:moveTo>
                    <a:pt x="274" y="1"/>
                  </a:moveTo>
                  <a:lnTo>
                    <a:pt x="274" y="1"/>
                  </a:lnTo>
                  <a:cubicBezTo>
                    <a:pt x="274" y="1"/>
                    <a:pt x="153" y="31"/>
                    <a:pt x="92" y="122"/>
                  </a:cubicBezTo>
                  <a:cubicBezTo>
                    <a:pt x="31" y="244"/>
                    <a:pt x="1" y="335"/>
                    <a:pt x="31" y="335"/>
                  </a:cubicBezTo>
                  <a:cubicBezTo>
                    <a:pt x="62" y="335"/>
                    <a:pt x="92" y="274"/>
                    <a:pt x="153" y="183"/>
                  </a:cubicBezTo>
                  <a:cubicBezTo>
                    <a:pt x="244" y="92"/>
                    <a:pt x="274" y="31"/>
                    <a:pt x="27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66"/>
            <p:cNvSpPr/>
            <p:nvPr/>
          </p:nvSpPr>
          <p:spPr>
            <a:xfrm>
              <a:off x="5115900" y="2485775"/>
              <a:ext cx="335100" cy="53475"/>
            </a:xfrm>
            <a:custGeom>
              <a:rect b="b" l="l" r="r" t="t"/>
              <a:pathLst>
                <a:path extrusionOk="0" h="2139" w="13404">
                  <a:moveTo>
                    <a:pt x="11670" y="53"/>
                  </a:moveTo>
                  <a:lnTo>
                    <a:pt x="11670" y="53"/>
                  </a:lnTo>
                  <a:cubicBezTo>
                    <a:pt x="12120" y="127"/>
                    <a:pt x="12588" y="301"/>
                    <a:pt x="12978" y="552"/>
                  </a:cubicBezTo>
                  <a:cubicBezTo>
                    <a:pt x="12999" y="565"/>
                    <a:pt x="13021" y="578"/>
                    <a:pt x="13042" y="592"/>
                  </a:cubicBezTo>
                  <a:lnTo>
                    <a:pt x="13042" y="592"/>
                  </a:lnTo>
                  <a:cubicBezTo>
                    <a:pt x="12629" y="311"/>
                    <a:pt x="12168" y="123"/>
                    <a:pt x="11670" y="53"/>
                  </a:cubicBezTo>
                  <a:close/>
                  <a:moveTo>
                    <a:pt x="13042" y="592"/>
                  </a:moveTo>
                  <a:lnTo>
                    <a:pt x="13042" y="592"/>
                  </a:lnTo>
                  <a:cubicBezTo>
                    <a:pt x="13071" y="612"/>
                    <a:pt x="13099" y="632"/>
                    <a:pt x="13127" y="652"/>
                  </a:cubicBezTo>
                  <a:lnTo>
                    <a:pt x="13127" y="652"/>
                  </a:lnTo>
                  <a:cubicBezTo>
                    <a:pt x="13099" y="631"/>
                    <a:pt x="13071" y="611"/>
                    <a:pt x="13042" y="592"/>
                  </a:cubicBezTo>
                  <a:close/>
                  <a:moveTo>
                    <a:pt x="13127" y="652"/>
                  </a:moveTo>
                  <a:lnTo>
                    <a:pt x="13127" y="652"/>
                  </a:lnTo>
                  <a:cubicBezTo>
                    <a:pt x="13217" y="720"/>
                    <a:pt x="13304" y="798"/>
                    <a:pt x="13380" y="888"/>
                  </a:cubicBezTo>
                  <a:lnTo>
                    <a:pt x="13380" y="888"/>
                  </a:lnTo>
                  <a:cubicBezTo>
                    <a:pt x="13357" y="857"/>
                    <a:pt x="13335" y="818"/>
                    <a:pt x="13312" y="795"/>
                  </a:cubicBezTo>
                  <a:cubicBezTo>
                    <a:pt x="13252" y="746"/>
                    <a:pt x="13190" y="698"/>
                    <a:pt x="13127" y="652"/>
                  </a:cubicBezTo>
                  <a:close/>
                  <a:moveTo>
                    <a:pt x="13380" y="888"/>
                  </a:moveTo>
                  <a:cubicBezTo>
                    <a:pt x="13388" y="899"/>
                    <a:pt x="13396" y="909"/>
                    <a:pt x="13404" y="917"/>
                  </a:cubicBezTo>
                  <a:cubicBezTo>
                    <a:pt x="13396" y="907"/>
                    <a:pt x="13388" y="898"/>
                    <a:pt x="13380" y="888"/>
                  </a:cubicBezTo>
                  <a:close/>
                  <a:moveTo>
                    <a:pt x="10950" y="1"/>
                  </a:moveTo>
                  <a:cubicBezTo>
                    <a:pt x="10373" y="1"/>
                    <a:pt x="9813" y="98"/>
                    <a:pt x="9270" y="279"/>
                  </a:cubicBezTo>
                  <a:cubicBezTo>
                    <a:pt x="8388" y="583"/>
                    <a:pt x="7537" y="917"/>
                    <a:pt x="6686" y="1342"/>
                  </a:cubicBezTo>
                  <a:cubicBezTo>
                    <a:pt x="5865" y="1738"/>
                    <a:pt x="4954" y="1981"/>
                    <a:pt x="4042" y="2102"/>
                  </a:cubicBezTo>
                  <a:cubicBezTo>
                    <a:pt x="4984" y="2011"/>
                    <a:pt x="5865" y="1768"/>
                    <a:pt x="6716" y="1342"/>
                  </a:cubicBezTo>
                  <a:cubicBezTo>
                    <a:pt x="7537" y="947"/>
                    <a:pt x="8419" y="583"/>
                    <a:pt x="9300" y="279"/>
                  </a:cubicBezTo>
                  <a:cubicBezTo>
                    <a:pt x="9834" y="93"/>
                    <a:pt x="10421" y="14"/>
                    <a:pt x="10994" y="14"/>
                  </a:cubicBezTo>
                  <a:cubicBezTo>
                    <a:pt x="11171" y="14"/>
                    <a:pt x="11347" y="21"/>
                    <a:pt x="11519" y="35"/>
                  </a:cubicBezTo>
                  <a:cubicBezTo>
                    <a:pt x="11570" y="40"/>
                    <a:pt x="11620" y="46"/>
                    <a:pt x="11670" y="53"/>
                  </a:cubicBezTo>
                  <a:lnTo>
                    <a:pt x="11670" y="53"/>
                  </a:lnTo>
                  <a:cubicBezTo>
                    <a:pt x="11630" y="46"/>
                    <a:pt x="11589" y="40"/>
                    <a:pt x="11549" y="35"/>
                  </a:cubicBezTo>
                  <a:cubicBezTo>
                    <a:pt x="11348" y="12"/>
                    <a:pt x="11148" y="1"/>
                    <a:pt x="10950" y="1"/>
                  </a:cubicBezTo>
                  <a:close/>
                  <a:moveTo>
                    <a:pt x="1" y="1131"/>
                  </a:moveTo>
                  <a:lnTo>
                    <a:pt x="1" y="1131"/>
                  </a:lnTo>
                  <a:cubicBezTo>
                    <a:pt x="62" y="1192"/>
                    <a:pt x="183" y="1252"/>
                    <a:pt x="333" y="1342"/>
                  </a:cubicBezTo>
                  <a:cubicBezTo>
                    <a:pt x="789" y="1586"/>
                    <a:pt x="1276" y="1798"/>
                    <a:pt x="1762" y="1920"/>
                  </a:cubicBezTo>
                  <a:cubicBezTo>
                    <a:pt x="2318" y="2053"/>
                    <a:pt x="2875" y="2138"/>
                    <a:pt x="3431" y="2138"/>
                  </a:cubicBezTo>
                  <a:cubicBezTo>
                    <a:pt x="3634" y="2138"/>
                    <a:pt x="3838" y="2127"/>
                    <a:pt x="4042" y="2102"/>
                  </a:cubicBezTo>
                  <a:lnTo>
                    <a:pt x="4042" y="2102"/>
                  </a:lnTo>
                  <a:cubicBezTo>
                    <a:pt x="3869" y="2115"/>
                    <a:pt x="3696" y="2121"/>
                    <a:pt x="3523" y="2121"/>
                  </a:cubicBezTo>
                  <a:cubicBezTo>
                    <a:pt x="2422" y="2121"/>
                    <a:pt x="1336" y="1868"/>
                    <a:pt x="364" y="1342"/>
                  </a:cubicBezTo>
                  <a:cubicBezTo>
                    <a:pt x="183" y="1252"/>
                    <a:pt x="62" y="1192"/>
                    <a:pt x="1" y="113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66"/>
            <p:cNvSpPr/>
            <p:nvPr/>
          </p:nvSpPr>
          <p:spPr>
            <a:xfrm>
              <a:off x="5111300" y="2463850"/>
              <a:ext cx="181650" cy="20550"/>
            </a:xfrm>
            <a:custGeom>
              <a:rect b="b" l="l" r="r" t="t"/>
              <a:pathLst>
                <a:path extrusionOk="0" h="822" w="7266">
                  <a:moveTo>
                    <a:pt x="7265" y="1"/>
                  </a:moveTo>
                  <a:lnTo>
                    <a:pt x="6961" y="92"/>
                  </a:lnTo>
                  <a:cubicBezTo>
                    <a:pt x="6779" y="153"/>
                    <a:pt x="6536" y="244"/>
                    <a:pt x="6201" y="365"/>
                  </a:cubicBezTo>
                  <a:cubicBezTo>
                    <a:pt x="5381" y="639"/>
                    <a:pt x="4499" y="791"/>
                    <a:pt x="3618" y="791"/>
                  </a:cubicBezTo>
                  <a:cubicBezTo>
                    <a:pt x="2767" y="760"/>
                    <a:pt x="1885" y="609"/>
                    <a:pt x="1034" y="365"/>
                  </a:cubicBezTo>
                  <a:lnTo>
                    <a:pt x="274" y="122"/>
                  </a:lnTo>
                  <a:lnTo>
                    <a:pt x="1" y="61"/>
                  </a:lnTo>
                  <a:lnTo>
                    <a:pt x="1" y="61"/>
                  </a:lnTo>
                  <a:cubicBezTo>
                    <a:pt x="1" y="61"/>
                    <a:pt x="396" y="183"/>
                    <a:pt x="1034" y="396"/>
                  </a:cubicBezTo>
                  <a:cubicBezTo>
                    <a:pt x="1885" y="639"/>
                    <a:pt x="2767" y="791"/>
                    <a:pt x="3618" y="821"/>
                  </a:cubicBezTo>
                  <a:cubicBezTo>
                    <a:pt x="4530" y="821"/>
                    <a:pt x="5381" y="669"/>
                    <a:pt x="6232" y="396"/>
                  </a:cubicBezTo>
                  <a:cubicBezTo>
                    <a:pt x="6566" y="274"/>
                    <a:pt x="6809" y="183"/>
                    <a:pt x="6992" y="122"/>
                  </a:cubicBezTo>
                  <a:cubicBezTo>
                    <a:pt x="7174" y="31"/>
                    <a:pt x="7265" y="1"/>
                    <a:pt x="726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66"/>
            <p:cNvSpPr/>
            <p:nvPr/>
          </p:nvSpPr>
          <p:spPr>
            <a:xfrm>
              <a:off x="5124975" y="2434950"/>
              <a:ext cx="264475" cy="18300"/>
            </a:xfrm>
            <a:custGeom>
              <a:rect b="b" l="l" r="r" t="t"/>
              <a:pathLst>
                <a:path extrusionOk="0" h="732" w="10579">
                  <a:moveTo>
                    <a:pt x="8031" y="0"/>
                  </a:moveTo>
                  <a:cubicBezTo>
                    <a:pt x="7826" y="0"/>
                    <a:pt x="7622" y="10"/>
                    <a:pt x="7417" y="32"/>
                  </a:cubicBezTo>
                  <a:cubicBezTo>
                    <a:pt x="6779" y="93"/>
                    <a:pt x="6080" y="245"/>
                    <a:pt x="5350" y="397"/>
                  </a:cubicBezTo>
                  <a:cubicBezTo>
                    <a:pt x="4638" y="536"/>
                    <a:pt x="3906" y="605"/>
                    <a:pt x="3177" y="605"/>
                  </a:cubicBezTo>
                  <a:cubicBezTo>
                    <a:pt x="2630" y="605"/>
                    <a:pt x="2085" y="566"/>
                    <a:pt x="1551" y="488"/>
                  </a:cubicBezTo>
                  <a:cubicBezTo>
                    <a:pt x="1065" y="427"/>
                    <a:pt x="669" y="366"/>
                    <a:pt x="396" y="306"/>
                  </a:cubicBezTo>
                  <a:lnTo>
                    <a:pt x="1" y="245"/>
                  </a:lnTo>
                  <a:lnTo>
                    <a:pt x="1" y="245"/>
                  </a:lnTo>
                  <a:cubicBezTo>
                    <a:pt x="1" y="245"/>
                    <a:pt x="578" y="397"/>
                    <a:pt x="1551" y="518"/>
                  </a:cubicBezTo>
                  <a:cubicBezTo>
                    <a:pt x="2085" y="596"/>
                    <a:pt x="2630" y="636"/>
                    <a:pt x="3177" y="636"/>
                  </a:cubicBezTo>
                  <a:cubicBezTo>
                    <a:pt x="3906" y="636"/>
                    <a:pt x="4638" y="566"/>
                    <a:pt x="5350" y="427"/>
                  </a:cubicBezTo>
                  <a:cubicBezTo>
                    <a:pt x="6080" y="275"/>
                    <a:pt x="6779" y="154"/>
                    <a:pt x="7417" y="93"/>
                  </a:cubicBezTo>
                  <a:cubicBezTo>
                    <a:pt x="7657" y="68"/>
                    <a:pt x="7891" y="53"/>
                    <a:pt x="8124" y="53"/>
                  </a:cubicBezTo>
                  <a:cubicBezTo>
                    <a:pt x="8453" y="53"/>
                    <a:pt x="8781" y="82"/>
                    <a:pt x="9119" y="154"/>
                  </a:cubicBezTo>
                  <a:cubicBezTo>
                    <a:pt x="9484" y="214"/>
                    <a:pt x="9849" y="336"/>
                    <a:pt x="10183" y="518"/>
                  </a:cubicBezTo>
                  <a:cubicBezTo>
                    <a:pt x="10305" y="579"/>
                    <a:pt x="10396" y="609"/>
                    <a:pt x="10457" y="670"/>
                  </a:cubicBezTo>
                  <a:lnTo>
                    <a:pt x="10578" y="731"/>
                  </a:lnTo>
                  <a:cubicBezTo>
                    <a:pt x="10457" y="640"/>
                    <a:pt x="10335" y="549"/>
                    <a:pt x="10214" y="488"/>
                  </a:cubicBezTo>
                  <a:cubicBezTo>
                    <a:pt x="9879" y="306"/>
                    <a:pt x="9515" y="184"/>
                    <a:pt x="9150" y="93"/>
                  </a:cubicBezTo>
                  <a:cubicBezTo>
                    <a:pt x="8777" y="34"/>
                    <a:pt x="8404" y="0"/>
                    <a:pt x="803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66"/>
            <p:cNvSpPr/>
            <p:nvPr/>
          </p:nvSpPr>
          <p:spPr>
            <a:xfrm>
              <a:off x="5213125" y="2446050"/>
              <a:ext cx="235600" cy="57350"/>
            </a:xfrm>
            <a:custGeom>
              <a:rect b="b" l="l" r="r" t="t"/>
              <a:pathLst>
                <a:path extrusionOk="0" h="2294" w="9424">
                  <a:moveTo>
                    <a:pt x="5646" y="1"/>
                  </a:moveTo>
                  <a:cubicBezTo>
                    <a:pt x="5385" y="1"/>
                    <a:pt x="5123" y="25"/>
                    <a:pt x="4864" y="74"/>
                  </a:cubicBezTo>
                  <a:cubicBezTo>
                    <a:pt x="4165" y="196"/>
                    <a:pt x="3496" y="469"/>
                    <a:pt x="2919" y="865"/>
                  </a:cubicBezTo>
                  <a:cubicBezTo>
                    <a:pt x="2372" y="1199"/>
                    <a:pt x="1885" y="1533"/>
                    <a:pt x="1460" y="1746"/>
                  </a:cubicBezTo>
                  <a:cubicBezTo>
                    <a:pt x="1004" y="1989"/>
                    <a:pt x="517" y="2141"/>
                    <a:pt x="1" y="2263"/>
                  </a:cubicBezTo>
                  <a:lnTo>
                    <a:pt x="122" y="2263"/>
                  </a:lnTo>
                  <a:cubicBezTo>
                    <a:pt x="213" y="2263"/>
                    <a:pt x="305" y="2232"/>
                    <a:pt x="426" y="2232"/>
                  </a:cubicBezTo>
                  <a:cubicBezTo>
                    <a:pt x="791" y="2141"/>
                    <a:pt x="1186" y="2020"/>
                    <a:pt x="1520" y="1837"/>
                  </a:cubicBezTo>
                  <a:cubicBezTo>
                    <a:pt x="1976" y="1624"/>
                    <a:pt x="2463" y="1321"/>
                    <a:pt x="3010" y="1017"/>
                  </a:cubicBezTo>
                  <a:cubicBezTo>
                    <a:pt x="3587" y="621"/>
                    <a:pt x="4226" y="378"/>
                    <a:pt x="4894" y="257"/>
                  </a:cubicBezTo>
                  <a:cubicBezTo>
                    <a:pt x="5164" y="210"/>
                    <a:pt x="5428" y="186"/>
                    <a:pt x="5690" y="186"/>
                  </a:cubicBezTo>
                  <a:cubicBezTo>
                    <a:pt x="6109" y="186"/>
                    <a:pt x="6520" y="247"/>
                    <a:pt x="6931" y="378"/>
                  </a:cubicBezTo>
                  <a:cubicBezTo>
                    <a:pt x="7448" y="530"/>
                    <a:pt x="7964" y="804"/>
                    <a:pt x="8390" y="1169"/>
                  </a:cubicBezTo>
                  <a:cubicBezTo>
                    <a:pt x="8785" y="1503"/>
                    <a:pt x="9119" y="1868"/>
                    <a:pt x="9423" y="2293"/>
                  </a:cubicBezTo>
                  <a:cubicBezTo>
                    <a:pt x="9393" y="2172"/>
                    <a:pt x="9302" y="2050"/>
                    <a:pt x="9241" y="1928"/>
                  </a:cubicBezTo>
                  <a:cubicBezTo>
                    <a:pt x="9028" y="1624"/>
                    <a:pt x="8755" y="1321"/>
                    <a:pt x="8481" y="1077"/>
                  </a:cubicBezTo>
                  <a:cubicBezTo>
                    <a:pt x="7682" y="375"/>
                    <a:pt x="6670" y="1"/>
                    <a:pt x="564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66"/>
            <p:cNvSpPr/>
            <p:nvPr/>
          </p:nvSpPr>
          <p:spPr>
            <a:xfrm>
              <a:off x="5200200" y="2454550"/>
              <a:ext cx="117050" cy="14150"/>
            </a:xfrm>
            <a:custGeom>
              <a:rect b="b" l="l" r="r" t="t"/>
              <a:pathLst>
                <a:path extrusionOk="0" h="566" w="4682">
                  <a:moveTo>
                    <a:pt x="4654" y="0"/>
                  </a:moveTo>
                  <a:cubicBezTo>
                    <a:pt x="4479" y="0"/>
                    <a:pt x="3512" y="286"/>
                    <a:pt x="2341" y="342"/>
                  </a:cubicBezTo>
                  <a:cubicBezTo>
                    <a:pt x="2024" y="364"/>
                    <a:pt x="1723" y="372"/>
                    <a:pt x="1449" y="372"/>
                  </a:cubicBezTo>
                  <a:cubicBezTo>
                    <a:pt x="792" y="372"/>
                    <a:pt x="291" y="327"/>
                    <a:pt x="93" y="327"/>
                  </a:cubicBezTo>
                  <a:cubicBezTo>
                    <a:pt x="33" y="327"/>
                    <a:pt x="1" y="331"/>
                    <a:pt x="1" y="342"/>
                  </a:cubicBezTo>
                  <a:cubicBezTo>
                    <a:pt x="533" y="491"/>
                    <a:pt x="1080" y="566"/>
                    <a:pt x="1631" y="566"/>
                  </a:cubicBezTo>
                  <a:cubicBezTo>
                    <a:pt x="1867" y="566"/>
                    <a:pt x="2104" y="552"/>
                    <a:pt x="2341" y="525"/>
                  </a:cubicBezTo>
                  <a:cubicBezTo>
                    <a:pt x="3162" y="494"/>
                    <a:pt x="3952" y="342"/>
                    <a:pt x="4682" y="8"/>
                  </a:cubicBezTo>
                  <a:cubicBezTo>
                    <a:pt x="4679" y="3"/>
                    <a:pt x="4670" y="0"/>
                    <a:pt x="46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66"/>
            <p:cNvSpPr/>
            <p:nvPr/>
          </p:nvSpPr>
          <p:spPr>
            <a:xfrm>
              <a:off x="4320250" y="2254800"/>
              <a:ext cx="949900" cy="295700"/>
            </a:xfrm>
            <a:custGeom>
              <a:rect b="b" l="l" r="r" t="t"/>
              <a:pathLst>
                <a:path extrusionOk="0" h="11828" w="37996">
                  <a:moveTo>
                    <a:pt x="1247" y="186"/>
                  </a:moveTo>
                  <a:cubicBezTo>
                    <a:pt x="821" y="277"/>
                    <a:pt x="396" y="399"/>
                    <a:pt x="1" y="612"/>
                  </a:cubicBezTo>
                  <a:cubicBezTo>
                    <a:pt x="396" y="429"/>
                    <a:pt x="821" y="277"/>
                    <a:pt x="1247" y="186"/>
                  </a:cubicBezTo>
                  <a:close/>
                  <a:moveTo>
                    <a:pt x="31551" y="5171"/>
                  </a:moveTo>
                  <a:lnTo>
                    <a:pt x="31551" y="5171"/>
                  </a:lnTo>
                  <a:cubicBezTo>
                    <a:pt x="33162" y="5262"/>
                    <a:pt x="34773" y="5597"/>
                    <a:pt x="36324" y="6174"/>
                  </a:cubicBezTo>
                  <a:cubicBezTo>
                    <a:pt x="36871" y="6356"/>
                    <a:pt x="37266" y="6539"/>
                    <a:pt x="37570" y="6660"/>
                  </a:cubicBezTo>
                  <a:lnTo>
                    <a:pt x="37995" y="6843"/>
                  </a:lnTo>
                  <a:cubicBezTo>
                    <a:pt x="37995" y="6843"/>
                    <a:pt x="37418" y="6569"/>
                    <a:pt x="36324" y="6144"/>
                  </a:cubicBezTo>
                  <a:cubicBezTo>
                    <a:pt x="34804" y="5566"/>
                    <a:pt x="33193" y="5232"/>
                    <a:pt x="31551" y="5171"/>
                  </a:cubicBezTo>
                  <a:close/>
                  <a:moveTo>
                    <a:pt x="2926" y="0"/>
                  </a:moveTo>
                  <a:cubicBezTo>
                    <a:pt x="2363" y="0"/>
                    <a:pt x="1800" y="61"/>
                    <a:pt x="1247" y="186"/>
                  </a:cubicBezTo>
                  <a:cubicBezTo>
                    <a:pt x="1795" y="72"/>
                    <a:pt x="2353" y="15"/>
                    <a:pt x="2910" y="15"/>
                  </a:cubicBezTo>
                  <a:cubicBezTo>
                    <a:pt x="3991" y="15"/>
                    <a:pt x="5067" y="231"/>
                    <a:pt x="6049" y="673"/>
                  </a:cubicBezTo>
                  <a:cubicBezTo>
                    <a:pt x="7113" y="1098"/>
                    <a:pt x="8056" y="1706"/>
                    <a:pt x="8937" y="2435"/>
                  </a:cubicBezTo>
                  <a:cubicBezTo>
                    <a:pt x="9910" y="3287"/>
                    <a:pt x="10791" y="4229"/>
                    <a:pt x="11551" y="5293"/>
                  </a:cubicBezTo>
                  <a:cubicBezTo>
                    <a:pt x="12372" y="6387"/>
                    <a:pt x="13101" y="7633"/>
                    <a:pt x="14013" y="8819"/>
                  </a:cubicBezTo>
                  <a:cubicBezTo>
                    <a:pt x="14469" y="9426"/>
                    <a:pt x="15016" y="9974"/>
                    <a:pt x="15594" y="10460"/>
                  </a:cubicBezTo>
                  <a:cubicBezTo>
                    <a:pt x="16202" y="10946"/>
                    <a:pt x="16870" y="11341"/>
                    <a:pt x="17630" y="11585"/>
                  </a:cubicBezTo>
                  <a:cubicBezTo>
                    <a:pt x="18074" y="11751"/>
                    <a:pt x="18552" y="11827"/>
                    <a:pt x="19030" y="11827"/>
                  </a:cubicBezTo>
                  <a:cubicBezTo>
                    <a:pt x="19337" y="11827"/>
                    <a:pt x="19643" y="11796"/>
                    <a:pt x="19940" y="11737"/>
                  </a:cubicBezTo>
                  <a:cubicBezTo>
                    <a:pt x="20670" y="11524"/>
                    <a:pt x="21369" y="11189"/>
                    <a:pt x="21946" y="10673"/>
                  </a:cubicBezTo>
                  <a:cubicBezTo>
                    <a:pt x="23071" y="9700"/>
                    <a:pt x="23892" y="8515"/>
                    <a:pt x="24895" y="7542"/>
                  </a:cubicBezTo>
                  <a:cubicBezTo>
                    <a:pt x="25837" y="6660"/>
                    <a:pt x="26962" y="5992"/>
                    <a:pt x="28208" y="5627"/>
                  </a:cubicBezTo>
                  <a:cubicBezTo>
                    <a:pt x="29211" y="5321"/>
                    <a:pt x="30240" y="5167"/>
                    <a:pt x="31270" y="5167"/>
                  </a:cubicBezTo>
                  <a:cubicBezTo>
                    <a:pt x="31364" y="5167"/>
                    <a:pt x="31458" y="5169"/>
                    <a:pt x="31551" y="5171"/>
                  </a:cubicBezTo>
                  <a:cubicBezTo>
                    <a:pt x="31389" y="5162"/>
                    <a:pt x="31226" y="5158"/>
                    <a:pt x="31063" y="5158"/>
                  </a:cubicBezTo>
                  <a:cubicBezTo>
                    <a:pt x="30095" y="5158"/>
                    <a:pt x="29118" y="5311"/>
                    <a:pt x="28208" y="5597"/>
                  </a:cubicBezTo>
                  <a:cubicBezTo>
                    <a:pt x="26962" y="5961"/>
                    <a:pt x="25807" y="6630"/>
                    <a:pt x="24864" y="7542"/>
                  </a:cubicBezTo>
                  <a:cubicBezTo>
                    <a:pt x="23861" y="8484"/>
                    <a:pt x="23041" y="9670"/>
                    <a:pt x="21916" y="10642"/>
                  </a:cubicBezTo>
                  <a:cubicBezTo>
                    <a:pt x="21339" y="11159"/>
                    <a:pt x="20670" y="11524"/>
                    <a:pt x="19940" y="11706"/>
                  </a:cubicBezTo>
                  <a:cubicBezTo>
                    <a:pt x="19643" y="11766"/>
                    <a:pt x="19341" y="11797"/>
                    <a:pt x="19040" y="11797"/>
                  </a:cubicBezTo>
                  <a:cubicBezTo>
                    <a:pt x="18571" y="11797"/>
                    <a:pt x="18105" y="11721"/>
                    <a:pt x="17661" y="11554"/>
                  </a:cubicBezTo>
                  <a:cubicBezTo>
                    <a:pt x="16901" y="11311"/>
                    <a:pt x="16232" y="10916"/>
                    <a:pt x="15624" y="10429"/>
                  </a:cubicBezTo>
                  <a:cubicBezTo>
                    <a:pt x="15047" y="9943"/>
                    <a:pt x="14530" y="9396"/>
                    <a:pt x="14074" y="8788"/>
                  </a:cubicBezTo>
                  <a:cubicBezTo>
                    <a:pt x="13162" y="7603"/>
                    <a:pt x="12433" y="6356"/>
                    <a:pt x="11612" y="5262"/>
                  </a:cubicBezTo>
                  <a:cubicBezTo>
                    <a:pt x="10822" y="4229"/>
                    <a:pt x="9940" y="3256"/>
                    <a:pt x="8937" y="2405"/>
                  </a:cubicBezTo>
                  <a:cubicBezTo>
                    <a:pt x="8086" y="1676"/>
                    <a:pt x="7113" y="1068"/>
                    <a:pt x="6080" y="642"/>
                  </a:cubicBezTo>
                  <a:cubicBezTo>
                    <a:pt x="5082" y="223"/>
                    <a:pt x="4005" y="0"/>
                    <a:pt x="292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66"/>
            <p:cNvSpPr/>
            <p:nvPr/>
          </p:nvSpPr>
          <p:spPr>
            <a:xfrm>
              <a:off x="4508700" y="2228275"/>
              <a:ext cx="294875" cy="225725"/>
            </a:xfrm>
            <a:custGeom>
              <a:rect b="b" l="l" r="r" t="t"/>
              <a:pathLst>
                <a:path extrusionOk="0" h="9029" w="11795">
                  <a:moveTo>
                    <a:pt x="1" y="1"/>
                  </a:moveTo>
                  <a:lnTo>
                    <a:pt x="548" y="183"/>
                  </a:lnTo>
                  <a:cubicBezTo>
                    <a:pt x="1065" y="396"/>
                    <a:pt x="1551" y="639"/>
                    <a:pt x="2037" y="882"/>
                  </a:cubicBezTo>
                  <a:cubicBezTo>
                    <a:pt x="3618" y="1734"/>
                    <a:pt x="5047" y="2858"/>
                    <a:pt x="6232" y="4226"/>
                  </a:cubicBezTo>
                  <a:cubicBezTo>
                    <a:pt x="6870" y="4986"/>
                    <a:pt x="7448" y="5776"/>
                    <a:pt x="7995" y="6627"/>
                  </a:cubicBezTo>
                  <a:cubicBezTo>
                    <a:pt x="8451" y="7296"/>
                    <a:pt x="9028" y="7873"/>
                    <a:pt x="9697" y="8360"/>
                  </a:cubicBezTo>
                  <a:cubicBezTo>
                    <a:pt x="10153" y="8694"/>
                    <a:pt x="10670" y="8907"/>
                    <a:pt x="11217" y="8998"/>
                  </a:cubicBezTo>
                  <a:cubicBezTo>
                    <a:pt x="11308" y="9013"/>
                    <a:pt x="11407" y="9021"/>
                    <a:pt x="11506" y="9021"/>
                  </a:cubicBezTo>
                  <a:cubicBezTo>
                    <a:pt x="11534" y="9021"/>
                    <a:pt x="11562" y="9020"/>
                    <a:pt x="11590" y="9019"/>
                  </a:cubicBezTo>
                  <a:lnTo>
                    <a:pt x="11590" y="9019"/>
                  </a:lnTo>
                  <a:cubicBezTo>
                    <a:pt x="11607" y="9022"/>
                    <a:pt x="11625" y="9025"/>
                    <a:pt x="11642" y="9028"/>
                  </a:cubicBezTo>
                  <a:lnTo>
                    <a:pt x="11794" y="8998"/>
                  </a:lnTo>
                  <a:lnTo>
                    <a:pt x="11794" y="8998"/>
                  </a:lnTo>
                  <a:cubicBezTo>
                    <a:pt x="11729" y="9009"/>
                    <a:pt x="11660" y="9016"/>
                    <a:pt x="11590" y="9019"/>
                  </a:cubicBezTo>
                  <a:lnTo>
                    <a:pt x="11590" y="9019"/>
                  </a:lnTo>
                  <a:cubicBezTo>
                    <a:pt x="11462" y="8998"/>
                    <a:pt x="11351" y="8995"/>
                    <a:pt x="11217" y="8968"/>
                  </a:cubicBezTo>
                  <a:cubicBezTo>
                    <a:pt x="10670" y="8876"/>
                    <a:pt x="10153" y="8664"/>
                    <a:pt x="9727" y="8360"/>
                  </a:cubicBezTo>
                  <a:cubicBezTo>
                    <a:pt x="9059" y="7873"/>
                    <a:pt x="8512" y="7266"/>
                    <a:pt x="8056" y="6597"/>
                  </a:cubicBezTo>
                  <a:cubicBezTo>
                    <a:pt x="7509" y="5776"/>
                    <a:pt x="6901" y="4955"/>
                    <a:pt x="6293" y="4196"/>
                  </a:cubicBezTo>
                  <a:cubicBezTo>
                    <a:pt x="5107" y="2828"/>
                    <a:pt x="3679" y="1703"/>
                    <a:pt x="2068" y="852"/>
                  </a:cubicBezTo>
                  <a:cubicBezTo>
                    <a:pt x="1581" y="609"/>
                    <a:pt x="1095" y="366"/>
                    <a:pt x="578" y="183"/>
                  </a:cubicBezTo>
                  <a:cubicBezTo>
                    <a:pt x="214" y="62"/>
                    <a:pt x="1" y="1"/>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66"/>
            <p:cNvSpPr/>
            <p:nvPr/>
          </p:nvSpPr>
          <p:spPr>
            <a:xfrm>
              <a:off x="4934250" y="2330750"/>
              <a:ext cx="307025" cy="51825"/>
            </a:xfrm>
            <a:custGeom>
              <a:rect b="b" l="l" r="r" t="t"/>
              <a:pathLst>
                <a:path extrusionOk="0" h="2073" w="12281">
                  <a:moveTo>
                    <a:pt x="12239" y="1677"/>
                  </a:moveTo>
                  <a:cubicBezTo>
                    <a:pt x="12266" y="1696"/>
                    <a:pt x="12280" y="1708"/>
                    <a:pt x="12280" y="1708"/>
                  </a:cubicBezTo>
                  <a:cubicBezTo>
                    <a:pt x="12270" y="1697"/>
                    <a:pt x="12255" y="1686"/>
                    <a:pt x="12239" y="1677"/>
                  </a:cubicBezTo>
                  <a:close/>
                  <a:moveTo>
                    <a:pt x="6402" y="0"/>
                  </a:moveTo>
                  <a:cubicBezTo>
                    <a:pt x="4769" y="0"/>
                    <a:pt x="3140" y="367"/>
                    <a:pt x="1642" y="1100"/>
                  </a:cubicBezTo>
                  <a:cubicBezTo>
                    <a:pt x="1216" y="1312"/>
                    <a:pt x="821" y="1525"/>
                    <a:pt x="426" y="1799"/>
                  </a:cubicBezTo>
                  <a:cubicBezTo>
                    <a:pt x="821" y="1556"/>
                    <a:pt x="1216" y="1312"/>
                    <a:pt x="1642" y="1130"/>
                  </a:cubicBezTo>
                  <a:cubicBezTo>
                    <a:pt x="3140" y="397"/>
                    <a:pt x="4769" y="31"/>
                    <a:pt x="6402" y="31"/>
                  </a:cubicBezTo>
                  <a:cubicBezTo>
                    <a:pt x="7818" y="31"/>
                    <a:pt x="9237" y="306"/>
                    <a:pt x="10578" y="856"/>
                  </a:cubicBezTo>
                  <a:cubicBezTo>
                    <a:pt x="11004" y="1008"/>
                    <a:pt x="11429" y="1221"/>
                    <a:pt x="11824" y="1464"/>
                  </a:cubicBezTo>
                  <a:cubicBezTo>
                    <a:pt x="11976" y="1525"/>
                    <a:pt x="12098" y="1586"/>
                    <a:pt x="12159" y="1647"/>
                  </a:cubicBezTo>
                  <a:cubicBezTo>
                    <a:pt x="12178" y="1647"/>
                    <a:pt x="12211" y="1659"/>
                    <a:pt x="12239" y="1677"/>
                  </a:cubicBezTo>
                  <a:lnTo>
                    <a:pt x="12239" y="1677"/>
                  </a:lnTo>
                  <a:cubicBezTo>
                    <a:pt x="12177" y="1631"/>
                    <a:pt x="12046" y="1540"/>
                    <a:pt x="11855" y="1434"/>
                  </a:cubicBezTo>
                  <a:cubicBezTo>
                    <a:pt x="11429" y="1191"/>
                    <a:pt x="11004" y="1008"/>
                    <a:pt x="10578" y="826"/>
                  </a:cubicBezTo>
                  <a:cubicBezTo>
                    <a:pt x="9237" y="276"/>
                    <a:pt x="7818" y="0"/>
                    <a:pt x="6402" y="0"/>
                  </a:cubicBezTo>
                  <a:close/>
                  <a:moveTo>
                    <a:pt x="426" y="1799"/>
                  </a:moveTo>
                  <a:cubicBezTo>
                    <a:pt x="152" y="1981"/>
                    <a:pt x="0" y="2072"/>
                    <a:pt x="0" y="2072"/>
                  </a:cubicBezTo>
                  <a:lnTo>
                    <a:pt x="122" y="2011"/>
                  </a:lnTo>
                  <a:cubicBezTo>
                    <a:pt x="183" y="1981"/>
                    <a:pt x="304" y="1890"/>
                    <a:pt x="426" y="1799"/>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66"/>
            <p:cNvSpPr/>
            <p:nvPr/>
          </p:nvSpPr>
          <p:spPr>
            <a:xfrm>
              <a:off x="5004150" y="2327075"/>
              <a:ext cx="44100" cy="88925"/>
            </a:xfrm>
            <a:custGeom>
              <a:rect b="b" l="l" r="r" t="t"/>
              <a:pathLst>
                <a:path extrusionOk="0" h="3557" w="1764">
                  <a:moveTo>
                    <a:pt x="1" y="0"/>
                  </a:moveTo>
                  <a:lnTo>
                    <a:pt x="1" y="0"/>
                  </a:lnTo>
                  <a:cubicBezTo>
                    <a:pt x="1" y="0"/>
                    <a:pt x="31" y="61"/>
                    <a:pt x="92" y="122"/>
                  </a:cubicBezTo>
                  <a:cubicBezTo>
                    <a:pt x="153" y="213"/>
                    <a:pt x="244" y="335"/>
                    <a:pt x="335" y="487"/>
                  </a:cubicBezTo>
                  <a:cubicBezTo>
                    <a:pt x="609" y="851"/>
                    <a:pt x="852" y="1277"/>
                    <a:pt x="1065" y="1672"/>
                  </a:cubicBezTo>
                  <a:cubicBezTo>
                    <a:pt x="1247" y="2098"/>
                    <a:pt x="1429" y="2554"/>
                    <a:pt x="1581" y="2979"/>
                  </a:cubicBezTo>
                  <a:cubicBezTo>
                    <a:pt x="1642" y="3162"/>
                    <a:pt x="1673" y="3283"/>
                    <a:pt x="1703" y="3405"/>
                  </a:cubicBezTo>
                  <a:cubicBezTo>
                    <a:pt x="1733" y="3496"/>
                    <a:pt x="1764" y="3557"/>
                    <a:pt x="1764" y="3557"/>
                  </a:cubicBezTo>
                  <a:cubicBezTo>
                    <a:pt x="1733" y="3344"/>
                    <a:pt x="1673" y="3162"/>
                    <a:pt x="1612" y="2979"/>
                  </a:cubicBezTo>
                  <a:cubicBezTo>
                    <a:pt x="1338" y="2067"/>
                    <a:pt x="913" y="1216"/>
                    <a:pt x="366" y="456"/>
                  </a:cubicBezTo>
                  <a:cubicBezTo>
                    <a:pt x="244" y="304"/>
                    <a:pt x="122" y="152"/>
                    <a:pt x="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66"/>
            <p:cNvSpPr/>
            <p:nvPr/>
          </p:nvSpPr>
          <p:spPr>
            <a:xfrm>
              <a:off x="5135625" y="2327075"/>
              <a:ext cx="14450" cy="93500"/>
            </a:xfrm>
            <a:custGeom>
              <a:rect b="b" l="l" r="r" t="t"/>
              <a:pathLst>
                <a:path extrusionOk="0" h="3740" w="578">
                  <a:moveTo>
                    <a:pt x="547" y="0"/>
                  </a:moveTo>
                  <a:lnTo>
                    <a:pt x="547" y="183"/>
                  </a:lnTo>
                  <a:lnTo>
                    <a:pt x="547" y="578"/>
                  </a:lnTo>
                  <a:cubicBezTo>
                    <a:pt x="517" y="1003"/>
                    <a:pt x="487" y="1459"/>
                    <a:pt x="426" y="1915"/>
                  </a:cubicBezTo>
                  <a:cubicBezTo>
                    <a:pt x="365" y="2341"/>
                    <a:pt x="274" y="2766"/>
                    <a:pt x="152" y="3222"/>
                  </a:cubicBezTo>
                  <a:cubicBezTo>
                    <a:pt x="122" y="3314"/>
                    <a:pt x="91" y="3496"/>
                    <a:pt x="31" y="3587"/>
                  </a:cubicBezTo>
                  <a:cubicBezTo>
                    <a:pt x="0" y="3678"/>
                    <a:pt x="0" y="3739"/>
                    <a:pt x="0" y="3739"/>
                  </a:cubicBezTo>
                  <a:cubicBezTo>
                    <a:pt x="0" y="3739"/>
                    <a:pt x="91" y="3526"/>
                    <a:pt x="183" y="3222"/>
                  </a:cubicBezTo>
                  <a:cubicBezTo>
                    <a:pt x="304" y="2766"/>
                    <a:pt x="395" y="2341"/>
                    <a:pt x="487" y="1915"/>
                  </a:cubicBezTo>
                  <a:cubicBezTo>
                    <a:pt x="547" y="1459"/>
                    <a:pt x="578" y="1003"/>
                    <a:pt x="578" y="578"/>
                  </a:cubicBezTo>
                  <a:cubicBezTo>
                    <a:pt x="547" y="213"/>
                    <a:pt x="547" y="0"/>
                    <a:pt x="54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66"/>
            <p:cNvSpPr/>
            <p:nvPr/>
          </p:nvSpPr>
          <p:spPr>
            <a:xfrm>
              <a:off x="4867375" y="2425850"/>
              <a:ext cx="63100" cy="62350"/>
            </a:xfrm>
            <a:custGeom>
              <a:rect b="b" l="l" r="r" t="t"/>
              <a:pathLst>
                <a:path extrusionOk="0" h="2494" w="2524">
                  <a:moveTo>
                    <a:pt x="1" y="1"/>
                  </a:moveTo>
                  <a:lnTo>
                    <a:pt x="1" y="1"/>
                  </a:lnTo>
                  <a:cubicBezTo>
                    <a:pt x="92" y="153"/>
                    <a:pt x="183" y="305"/>
                    <a:pt x="274" y="457"/>
                  </a:cubicBezTo>
                  <a:cubicBezTo>
                    <a:pt x="517" y="791"/>
                    <a:pt x="821" y="1095"/>
                    <a:pt x="1125" y="1399"/>
                  </a:cubicBezTo>
                  <a:cubicBezTo>
                    <a:pt x="821" y="1095"/>
                    <a:pt x="548" y="761"/>
                    <a:pt x="305" y="426"/>
                  </a:cubicBezTo>
                  <a:cubicBezTo>
                    <a:pt x="213" y="305"/>
                    <a:pt x="122" y="183"/>
                    <a:pt x="92" y="122"/>
                  </a:cubicBezTo>
                  <a:cubicBezTo>
                    <a:pt x="31" y="31"/>
                    <a:pt x="1" y="1"/>
                    <a:pt x="1" y="1"/>
                  </a:cubicBezTo>
                  <a:close/>
                  <a:moveTo>
                    <a:pt x="1125" y="1399"/>
                  </a:moveTo>
                  <a:lnTo>
                    <a:pt x="1125" y="1399"/>
                  </a:lnTo>
                  <a:cubicBezTo>
                    <a:pt x="1399" y="1703"/>
                    <a:pt x="1733" y="1977"/>
                    <a:pt x="2068" y="2220"/>
                  </a:cubicBezTo>
                  <a:cubicBezTo>
                    <a:pt x="1733" y="1977"/>
                    <a:pt x="1429" y="1673"/>
                    <a:pt x="1125" y="1399"/>
                  </a:cubicBezTo>
                  <a:close/>
                  <a:moveTo>
                    <a:pt x="2068" y="2220"/>
                  </a:moveTo>
                  <a:lnTo>
                    <a:pt x="2176" y="2289"/>
                  </a:lnTo>
                  <a:lnTo>
                    <a:pt x="2176" y="2289"/>
                  </a:lnTo>
                  <a:cubicBezTo>
                    <a:pt x="2140" y="2265"/>
                    <a:pt x="2104" y="2241"/>
                    <a:pt x="2068" y="2220"/>
                  </a:cubicBezTo>
                  <a:close/>
                  <a:moveTo>
                    <a:pt x="2176" y="2289"/>
                  </a:moveTo>
                  <a:lnTo>
                    <a:pt x="2176" y="2289"/>
                  </a:lnTo>
                  <a:cubicBezTo>
                    <a:pt x="2292" y="2366"/>
                    <a:pt x="2408" y="2447"/>
                    <a:pt x="2523" y="2493"/>
                  </a:cubicBezTo>
                  <a:lnTo>
                    <a:pt x="2402" y="2432"/>
                  </a:lnTo>
                  <a:lnTo>
                    <a:pt x="2176" y="2289"/>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66"/>
            <p:cNvSpPr/>
            <p:nvPr/>
          </p:nvSpPr>
          <p:spPr>
            <a:xfrm>
              <a:off x="4779225" y="2391675"/>
              <a:ext cx="8400" cy="67650"/>
            </a:xfrm>
            <a:custGeom>
              <a:rect b="b" l="l" r="r" t="t"/>
              <a:pathLst>
                <a:path extrusionOk="0" h="2706" w="336">
                  <a:moveTo>
                    <a:pt x="335" y="0"/>
                  </a:moveTo>
                  <a:cubicBezTo>
                    <a:pt x="274" y="122"/>
                    <a:pt x="244" y="243"/>
                    <a:pt x="213" y="365"/>
                  </a:cubicBezTo>
                  <a:cubicBezTo>
                    <a:pt x="274" y="243"/>
                    <a:pt x="274" y="152"/>
                    <a:pt x="305" y="91"/>
                  </a:cubicBezTo>
                  <a:cubicBezTo>
                    <a:pt x="335" y="61"/>
                    <a:pt x="335" y="30"/>
                    <a:pt x="335" y="0"/>
                  </a:cubicBezTo>
                  <a:close/>
                  <a:moveTo>
                    <a:pt x="213" y="365"/>
                  </a:moveTo>
                  <a:lnTo>
                    <a:pt x="213" y="365"/>
                  </a:lnTo>
                  <a:cubicBezTo>
                    <a:pt x="92" y="669"/>
                    <a:pt x="62" y="1003"/>
                    <a:pt x="31" y="1337"/>
                  </a:cubicBezTo>
                  <a:cubicBezTo>
                    <a:pt x="1" y="1672"/>
                    <a:pt x="31" y="1976"/>
                    <a:pt x="92" y="2310"/>
                  </a:cubicBezTo>
                  <a:cubicBezTo>
                    <a:pt x="62" y="1976"/>
                    <a:pt x="62" y="1672"/>
                    <a:pt x="62" y="1337"/>
                  </a:cubicBezTo>
                  <a:cubicBezTo>
                    <a:pt x="92" y="1003"/>
                    <a:pt x="153" y="699"/>
                    <a:pt x="213" y="365"/>
                  </a:cubicBezTo>
                  <a:close/>
                  <a:moveTo>
                    <a:pt x="92" y="2310"/>
                  </a:moveTo>
                  <a:cubicBezTo>
                    <a:pt x="92" y="2432"/>
                    <a:pt x="122" y="2553"/>
                    <a:pt x="183" y="2705"/>
                  </a:cubicBezTo>
                  <a:cubicBezTo>
                    <a:pt x="183" y="2644"/>
                    <a:pt x="153" y="2614"/>
                    <a:pt x="153" y="2614"/>
                  </a:cubicBezTo>
                  <a:cubicBezTo>
                    <a:pt x="153" y="2523"/>
                    <a:pt x="122" y="2432"/>
                    <a:pt x="92" y="231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66"/>
            <p:cNvSpPr/>
            <p:nvPr/>
          </p:nvSpPr>
          <p:spPr>
            <a:xfrm>
              <a:off x="4760225" y="2486650"/>
              <a:ext cx="22825" cy="95775"/>
            </a:xfrm>
            <a:custGeom>
              <a:rect b="b" l="l" r="r" t="t"/>
              <a:pathLst>
                <a:path extrusionOk="0" h="3831" w="913">
                  <a:moveTo>
                    <a:pt x="1" y="0"/>
                  </a:moveTo>
                  <a:lnTo>
                    <a:pt x="1" y="31"/>
                  </a:lnTo>
                  <a:cubicBezTo>
                    <a:pt x="1" y="31"/>
                    <a:pt x="1" y="32"/>
                    <a:pt x="1" y="32"/>
                  </a:cubicBezTo>
                  <a:lnTo>
                    <a:pt x="1" y="32"/>
                  </a:lnTo>
                  <a:cubicBezTo>
                    <a:pt x="1" y="22"/>
                    <a:pt x="1" y="11"/>
                    <a:pt x="1" y="0"/>
                  </a:cubicBezTo>
                  <a:close/>
                  <a:moveTo>
                    <a:pt x="1" y="32"/>
                  </a:moveTo>
                  <a:cubicBezTo>
                    <a:pt x="3" y="569"/>
                    <a:pt x="63" y="1105"/>
                    <a:pt x="153" y="1642"/>
                  </a:cubicBezTo>
                  <a:cubicBezTo>
                    <a:pt x="274" y="2159"/>
                    <a:pt x="426" y="2706"/>
                    <a:pt x="639" y="3192"/>
                  </a:cubicBezTo>
                  <a:cubicBezTo>
                    <a:pt x="700" y="3405"/>
                    <a:pt x="822" y="3618"/>
                    <a:pt x="913" y="3830"/>
                  </a:cubicBezTo>
                  <a:lnTo>
                    <a:pt x="852" y="3678"/>
                  </a:lnTo>
                  <a:cubicBezTo>
                    <a:pt x="791" y="3557"/>
                    <a:pt x="730" y="3405"/>
                    <a:pt x="670" y="3222"/>
                  </a:cubicBezTo>
                  <a:cubicBezTo>
                    <a:pt x="457" y="2706"/>
                    <a:pt x="305" y="2189"/>
                    <a:pt x="214" y="1642"/>
                  </a:cubicBezTo>
                  <a:cubicBezTo>
                    <a:pt x="92" y="1095"/>
                    <a:pt x="31" y="579"/>
                    <a:pt x="1" y="32"/>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66"/>
            <p:cNvSpPr/>
            <p:nvPr/>
          </p:nvSpPr>
          <p:spPr>
            <a:xfrm>
              <a:off x="4893975" y="2384075"/>
              <a:ext cx="6100" cy="14450"/>
            </a:xfrm>
            <a:custGeom>
              <a:rect b="b" l="l" r="r" t="t"/>
              <a:pathLst>
                <a:path extrusionOk="0" h="578" w="244">
                  <a:moveTo>
                    <a:pt x="31" y="0"/>
                  </a:moveTo>
                  <a:lnTo>
                    <a:pt x="31" y="0"/>
                  </a:lnTo>
                  <a:cubicBezTo>
                    <a:pt x="0" y="122"/>
                    <a:pt x="31" y="213"/>
                    <a:pt x="61" y="304"/>
                  </a:cubicBezTo>
                  <a:cubicBezTo>
                    <a:pt x="92" y="426"/>
                    <a:pt x="152" y="517"/>
                    <a:pt x="244" y="578"/>
                  </a:cubicBezTo>
                  <a:cubicBezTo>
                    <a:pt x="244" y="578"/>
                    <a:pt x="152" y="456"/>
                    <a:pt x="92" y="304"/>
                  </a:cubicBezTo>
                  <a:cubicBezTo>
                    <a:pt x="61" y="213"/>
                    <a:pt x="31" y="91"/>
                    <a:pt x="3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66"/>
            <p:cNvSpPr/>
            <p:nvPr/>
          </p:nvSpPr>
          <p:spPr>
            <a:xfrm>
              <a:off x="4577850" y="2348350"/>
              <a:ext cx="131500" cy="118575"/>
            </a:xfrm>
            <a:custGeom>
              <a:rect b="b" l="l" r="r" t="t"/>
              <a:pathLst>
                <a:path extrusionOk="0" h="4743" w="5260">
                  <a:moveTo>
                    <a:pt x="5259" y="0"/>
                  </a:moveTo>
                  <a:lnTo>
                    <a:pt x="5259" y="0"/>
                  </a:lnTo>
                  <a:cubicBezTo>
                    <a:pt x="4925" y="152"/>
                    <a:pt x="4621" y="335"/>
                    <a:pt x="4317" y="517"/>
                  </a:cubicBezTo>
                  <a:cubicBezTo>
                    <a:pt x="2858" y="1368"/>
                    <a:pt x="1581" y="2523"/>
                    <a:pt x="578" y="3891"/>
                  </a:cubicBezTo>
                  <a:cubicBezTo>
                    <a:pt x="366" y="4165"/>
                    <a:pt x="183" y="4438"/>
                    <a:pt x="1" y="4742"/>
                  </a:cubicBezTo>
                  <a:cubicBezTo>
                    <a:pt x="1" y="4742"/>
                    <a:pt x="62" y="4681"/>
                    <a:pt x="153" y="4529"/>
                  </a:cubicBezTo>
                  <a:cubicBezTo>
                    <a:pt x="244" y="4377"/>
                    <a:pt x="396" y="4165"/>
                    <a:pt x="609" y="3891"/>
                  </a:cubicBezTo>
                  <a:cubicBezTo>
                    <a:pt x="1612" y="2554"/>
                    <a:pt x="2888" y="1399"/>
                    <a:pt x="4347" y="517"/>
                  </a:cubicBezTo>
                  <a:cubicBezTo>
                    <a:pt x="4621" y="365"/>
                    <a:pt x="4864" y="244"/>
                    <a:pt x="5016" y="152"/>
                  </a:cubicBezTo>
                  <a:lnTo>
                    <a:pt x="5259"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66"/>
            <p:cNvSpPr/>
            <p:nvPr/>
          </p:nvSpPr>
          <p:spPr>
            <a:xfrm>
              <a:off x="4455525" y="2253375"/>
              <a:ext cx="139825" cy="64600"/>
            </a:xfrm>
            <a:custGeom>
              <a:rect b="b" l="l" r="r" t="t"/>
              <a:pathLst>
                <a:path extrusionOk="0" h="2584" w="5593">
                  <a:moveTo>
                    <a:pt x="5593" y="0"/>
                  </a:moveTo>
                  <a:cubicBezTo>
                    <a:pt x="5593" y="0"/>
                    <a:pt x="5228" y="61"/>
                    <a:pt x="4681" y="182"/>
                  </a:cubicBezTo>
                  <a:cubicBezTo>
                    <a:pt x="3982" y="365"/>
                    <a:pt x="3283" y="638"/>
                    <a:pt x="2614" y="942"/>
                  </a:cubicBezTo>
                  <a:cubicBezTo>
                    <a:pt x="1945" y="1246"/>
                    <a:pt x="1338" y="1611"/>
                    <a:pt x="730" y="2037"/>
                  </a:cubicBezTo>
                  <a:cubicBezTo>
                    <a:pt x="499" y="2190"/>
                    <a:pt x="315" y="2328"/>
                    <a:pt x="190" y="2427"/>
                  </a:cubicBezTo>
                  <a:lnTo>
                    <a:pt x="190" y="2427"/>
                  </a:lnTo>
                  <a:cubicBezTo>
                    <a:pt x="340" y="2337"/>
                    <a:pt x="520" y="2216"/>
                    <a:pt x="730" y="2067"/>
                  </a:cubicBezTo>
                  <a:cubicBezTo>
                    <a:pt x="1338" y="1641"/>
                    <a:pt x="1976" y="1277"/>
                    <a:pt x="2645" y="973"/>
                  </a:cubicBezTo>
                  <a:cubicBezTo>
                    <a:pt x="3313" y="669"/>
                    <a:pt x="3982" y="426"/>
                    <a:pt x="4711" y="213"/>
                  </a:cubicBezTo>
                  <a:cubicBezTo>
                    <a:pt x="4955" y="152"/>
                    <a:pt x="5198" y="91"/>
                    <a:pt x="5350" y="61"/>
                  </a:cubicBezTo>
                  <a:lnTo>
                    <a:pt x="5593" y="0"/>
                  </a:lnTo>
                  <a:close/>
                  <a:moveTo>
                    <a:pt x="190" y="2427"/>
                  </a:moveTo>
                  <a:cubicBezTo>
                    <a:pt x="187" y="2429"/>
                    <a:pt x="185" y="2430"/>
                    <a:pt x="183" y="2432"/>
                  </a:cubicBezTo>
                  <a:lnTo>
                    <a:pt x="144" y="2464"/>
                  </a:lnTo>
                  <a:lnTo>
                    <a:pt x="144" y="2464"/>
                  </a:lnTo>
                  <a:cubicBezTo>
                    <a:pt x="158" y="2452"/>
                    <a:pt x="174" y="2440"/>
                    <a:pt x="190" y="2427"/>
                  </a:cubicBezTo>
                  <a:close/>
                  <a:moveTo>
                    <a:pt x="144" y="2464"/>
                  </a:moveTo>
                  <a:lnTo>
                    <a:pt x="144" y="2464"/>
                  </a:lnTo>
                  <a:cubicBezTo>
                    <a:pt x="50" y="2539"/>
                    <a:pt x="0" y="2584"/>
                    <a:pt x="0" y="2584"/>
                  </a:cubicBezTo>
                  <a:lnTo>
                    <a:pt x="144" y="2464"/>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66"/>
            <p:cNvSpPr/>
            <p:nvPr/>
          </p:nvSpPr>
          <p:spPr>
            <a:xfrm>
              <a:off x="5367400" y="2420550"/>
              <a:ext cx="3050" cy="11400"/>
            </a:xfrm>
            <a:custGeom>
              <a:rect b="b" l="l" r="r" t="t"/>
              <a:pathLst>
                <a:path extrusionOk="0" h="456" w="122">
                  <a:moveTo>
                    <a:pt x="122" y="0"/>
                  </a:moveTo>
                  <a:lnTo>
                    <a:pt x="122" y="0"/>
                  </a:lnTo>
                  <a:cubicBezTo>
                    <a:pt x="61" y="91"/>
                    <a:pt x="61" y="152"/>
                    <a:pt x="30" y="243"/>
                  </a:cubicBezTo>
                  <a:cubicBezTo>
                    <a:pt x="0" y="304"/>
                    <a:pt x="0" y="395"/>
                    <a:pt x="0" y="456"/>
                  </a:cubicBezTo>
                  <a:cubicBezTo>
                    <a:pt x="30" y="395"/>
                    <a:pt x="61" y="334"/>
                    <a:pt x="61" y="243"/>
                  </a:cubicBezTo>
                  <a:cubicBezTo>
                    <a:pt x="91" y="152"/>
                    <a:pt x="122" y="91"/>
                    <a:pt x="12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66"/>
            <p:cNvSpPr/>
            <p:nvPr/>
          </p:nvSpPr>
          <p:spPr>
            <a:xfrm>
              <a:off x="5741250" y="2416750"/>
              <a:ext cx="252325" cy="222050"/>
            </a:xfrm>
            <a:custGeom>
              <a:rect b="b" l="l" r="r" t="t"/>
              <a:pathLst>
                <a:path extrusionOk="0" h="8882" w="10093">
                  <a:moveTo>
                    <a:pt x="2402" y="0"/>
                  </a:moveTo>
                  <a:lnTo>
                    <a:pt x="61" y="2979"/>
                  </a:lnTo>
                  <a:cubicBezTo>
                    <a:pt x="1" y="3830"/>
                    <a:pt x="5016" y="5927"/>
                    <a:pt x="5016" y="5927"/>
                  </a:cubicBezTo>
                  <a:cubicBezTo>
                    <a:pt x="5016" y="5927"/>
                    <a:pt x="6201" y="8025"/>
                    <a:pt x="6566" y="8541"/>
                  </a:cubicBezTo>
                  <a:cubicBezTo>
                    <a:pt x="6766" y="8804"/>
                    <a:pt x="6956" y="8881"/>
                    <a:pt x="7111" y="8881"/>
                  </a:cubicBezTo>
                  <a:cubicBezTo>
                    <a:pt x="7331" y="8881"/>
                    <a:pt x="7478" y="8724"/>
                    <a:pt x="7478" y="8724"/>
                  </a:cubicBezTo>
                  <a:lnTo>
                    <a:pt x="8147" y="8328"/>
                  </a:lnTo>
                  <a:cubicBezTo>
                    <a:pt x="8147" y="8359"/>
                    <a:pt x="8147" y="8359"/>
                    <a:pt x="8147" y="8359"/>
                  </a:cubicBezTo>
                  <a:cubicBezTo>
                    <a:pt x="8213" y="8705"/>
                    <a:pt x="8472" y="8858"/>
                    <a:pt x="8731" y="8858"/>
                  </a:cubicBezTo>
                  <a:cubicBezTo>
                    <a:pt x="9065" y="8858"/>
                    <a:pt x="9401" y="8604"/>
                    <a:pt x="9332" y="8176"/>
                  </a:cubicBezTo>
                  <a:lnTo>
                    <a:pt x="9271" y="7721"/>
                  </a:lnTo>
                  <a:lnTo>
                    <a:pt x="9271" y="7721"/>
                  </a:lnTo>
                  <a:cubicBezTo>
                    <a:pt x="9313" y="7824"/>
                    <a:pt x="9410" y="7885"/>
                    <a:pt x="9506" y="7885"/>
                  </a:cubicBezTo>
                  <a:cubicBezTo>
                    <a:pt x="9552" y="7885"/>
                    <a:pt x="9597" y="7871"/>
                    <a:pt x="9636" y="7842"/>
                  </a:cubicBezTo>
                  <a:cubicBezTo>
                    <a:pt x="9910" y="7751"/>
                    <a:pt x="10092" y="7477"/>
                    <a:pt x="10031" y="7204"/>
                  </a:cubicBezTo>
                  <a:lnTo>
                    <a:pt x="9545" y="3860"/>
                  </a:lnTo>
                  <a:cubicBezTo>
                    <a:pt x="9515" y="3708"/>
                    <a:pt x="9454" y="3617"/>
                    <a:pt x="9363" y="3526"/>
                  </a:cubicBezTo>
                  <a:lnTo>
                    <a:pt x="7448" y="2006"/>
                  </a:lnTo>
                  <a:cubicBezTo>
                    <a:pt x="7904" y="1945"/>
                    <a:pt x="8329" y="1793"/>
                    <a:pt x="8724" y="1581"/>
                  </a:cubicBezTo>
                  <a:cubicBezTo>
                    <a:pt x="9414" y="1209"/>
                    <a:pt x="9479" y="467"/>
                    <a:pt x="8998" y="467"/>
                  </a:cubicBezTo>
                  <a:cubicBezTo>
                    <a:pt x="8928" y="467"/>
                    <a:pt x="8847" y="482"/>
                    <a:pt x="8755" y="517"/>
                  </a:cubicBezTo>
                  <a:cubicBezTo>
                    <a:pt x="8178" y="632"/>
                    <a:pt x="7602" y="685"/>
                    <a:pt x="7030" y="685"/>
                  </a:cubicBezTo>
                  <a:cubicBezTo>
                    <a:pt x="6547" y="685"/>
                    <a:pt x="6067" y="647"/>
                    <a:pt x="5593" y="578"/>
                  </a:cubicBezTo>
                  <a:cubicBezTo>
                    <a:pt x="5350" y="517"/>
                    <a:pt x="5107" y="547"/>
                    <a:pt x="4864" y="517"/>
                  </a:cubicBezTo>
                  <a:cubicBezTo>
                    <a:pt x="4135" y="334"/>
                    <a:pt x="2402" y="0"/>
                    <a:pt x="2402"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66"/>
            <p:cNvSpPr/>
            <p:nvPr/>
          </p:nvSpPr>
          <p:spPr>
            <a:xfrm>
              <a:off x="5896275" y="2505650"/>
              <a:ext cx="50925" cy="120075"/>
            </a:xfrm>
            <a:custGeom>
              <a:rect b="b" l="l" r="r" t="t"/>
              <a:pathLst>
                <a:path extrusionOk="0" h="4803" w="2037">
                  <a:moveTo>
                    <a:pt x="0" y="0"/>
                  </a:moveTo>
                  <a:cubicBezTo>
                    <a:pt x="183" y="183"/>
                    <a:pt x="426" y="335"/>
                    <a:pt x="669" y="487"/>
                  </a:cubicBezTo>
                  <a:lnTo>
                    <a:pt x="1003" y="699"/>
                  </a:lnTo>
                  <a:cubicBezTo>
                    <a:pt x="1125" y="760"/>
                    <a:pt x="1216" y="882"/>
                    <a:pt x="1277" y="1003"/>
                  </a:cubicBezTo>
                  <a:cubicBezTo>
                    <a:pt x="1368" y="1307"/>
                    <a:pt x="1459" y="1672"/>
                    <a:pt x="1520" y="2037"/>
                  </a:cubicBezTo>
                  <a:cubicBezTo>
                    <a:pt x="1611" y="2797"/>
                    <a:pt x="1763" y="3496"/>
                    <a:pt x="1824" y="4013"/>
                  </a:cubicBezTo>
                  <a:cubicBezTo>
                    <a:pt x="1855" y="4256"/>
                    <a:pt x="1915" y="4529"/>
                    <a:pt x="1976" y="4803"/>
                  </a:cubicBezTo>
                  <a:cubicBezTo>
                    <a:pt x="2007" y="4529"/>
                    <a:pt x="2037" y="4256"/>
                    <a:pt x="2007" y="3982"/>
                  </a:cubicBezTo>
                  <a:cubicBezTo>
                    <a:pt x="1946" y="3465"/>
                    <a:pt x="1824" y="2766"/>
                    <a:pt x="1733" y="2006"/>
                  </a:cubicBezTo>
                  <a:cubicBezTo>
                    <a:pt x="1672" y="1642"/>
                    <a:pt x="1581" y="1277"/>
                    <a:pt x="1459" y="943"/>
                  </a:cubicBezTo>
                  <a:cubicBezTo>
                    <a:pt x="1399" y="760"/>
                    <a:pt x="1277" y="639"/>
                    <a:pt x="1095" y="547"/>
                  </a:cubicBezTo>
                  <a:lnTo>
                    <a:pt x="760" y="365"/>
                  </a:lnTo>
                  <a:cubicBezTo>
                    <a:pt x="517" y="213"/>
                    <a:pt x="244" y="92"/>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66"/>
            <p:cNvSpPr/>
            <p:nvPr/>
          </p:nvSpPr>
          <p:spPr>
            <a:xfrm>
              <a:off x="5920600" y="2494450"/>
              <a:ext cx="53200" cy="115325"/>
            </a:xfrm>
            <a:custGeom>
              <a:rect b="b" l="l" r="r" t="t"/>
              <a:pathLst>
                <a:path extrusionOk="0" h="4613" w="2128">
                  <a:moveTo>
                    <a:pt x="61" y="0"/>
                  </a:moveTo>
                  <a:cubicBezTo>
                    <a:pt x="23" y="0"/>
                    <a:pt x="0" y="8"/>
                    <a:pt x="0" y="23"/>
                  </a:cubicBezTo>
                  <a:cubicBezTo>
                    <a:pt x="0" y="23"/>
                    <a:pt x="61" y="53"/>
                    <a:pt x="182" y="114"/>
                  </a:cubicBezTo>
                  <a:cubicBezTo>
                    <a:pt x="365" y="205"/>
                    <a:pt x="517" y="296"/>
                    <a:pt x="669" y="418"/>
                  </a:cubicBezTo>
                  <a:cubicBezTo>
                    <a:pt x="882" y="600"/>
                    <a:pt x="1094" y="813"/>
                    <a:pt x="1277" y="995"/>
                  </a:cubicBezTo>
                  <a:cubicBezTo>
                    <a:pt x="1459" y="1299"/>
                    <a:pt x="1550" y="1603"/>
                    <a:pt x="1581" y="1938"/>
                  </a:cubicBezTo>
                  <a:cubicBezTo>
                    <a:pt x="1915" y="3397"/>
                    <a:pt x="2037" y="4613"/>
                    <a:pt x="2097" y="4613"/>
                  </a:cubicBezTo>
                  <a:cubicBezTo>
                    <a:pt x="2128" y="4339"/>
                    <a:pt x="2097" y="4065"/>
                    <a:pt x="2067" y="3822"/>
                  </a:cubicBezTo>
                  <a:cubicBezTo>
                    <a:pt x="2006" y="3154"/>
                    <a:pt x="1915" y="2546"/>
                    <a:pt x="1793" y="1907"/>
                  </a:cubicBezTo>
                  <a:cubicBezTo>
                    <a:pt x="1733" y="1543"/>
                    <a:pt x="1611" y="1178"/>
                    <a:pt x="1398" y="874"/>
                  </a:cubicBezTo>
                  <a:cubicBezTo>
                    <a:pt x="1216" y="661"/>
                    <a:pt x="973" y="479"/>
                    <a:pt x="730" y="327"/>
                  </a:cubicBezTo>
                  <a:cubicBezTo>
                    <a:pt x="578" y="205"/>
                    <a:pt x="395" y="114"/>
                    <a:pt x="213" y="23"/>
                  </a:cubicBezTo>
                  <a:cubicBezTo>
                    <a:pt x="152" y="8"/>
                    <a:pt x="99" y="0"/>
                    <a:pt x="61"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66"/>
            <p:cNvSpPr/>
            <p:nvPr/>
          </p:nvSpPr>
          <p:spPr>
            <a:xfrm>
              <a:off x="5871200" y="2530725"/>
              <a:ext cx="58525" cy="101100"/>
            </a:xfrm>
            <a:custGeom>
              <a:rect b="b" l="l" r="r" t="t"/>
              <a:pathLst>
                <a:path extrusionOk="0" h="4044" w="2341">
                  <a:moveTo>
                    <a:pt x="0" y="0"/>
                  </a:moveTo>
                  <a:lnTo>
                    <a:pt x="0" y="0"/>
                  </a:lnTo>
                  <a:cubicBezTo>
                    <a:pt x="152" y="183"/>
                    <a:pt x="365" y="304"/>
                    <a:pt x="578" y="426"/>
                  </a:cubicBezTo>
                  <a:lnTo>
                    <a:pt x="882" y="639"/>
                  </a:lnTo>
                  <a:cubicBezTo>
                    <a:pt x="1003" y="700"/>
                    <a:pt x="1125" y="760"/>
                    <a:pt x="1186" y="882"/>
                  </a:cubicBezTo>
                  <a:cubicBezTo>
                    <a:pt x="1277" y="973"/>
                    <a:pt x="1338" y="1095"/>
                    <a:pt x="1368" y="1247"/>
                  </a:cubicBezTo>
                  <a:lnTo>
                    <a:pt x="1520" y="1733"/>
                  </a:lnTo>
                  <a:cubicBezTo>
                    <a:pt x="1733" y="2523"/>
                    <a:pt x="2006" y="3283"/>
                    <a:pt x="2341" y="4043"/>
                  </a:cubicBezTo>
                  <a:cubicBezTo>
                    <a:pt x="2189" y="3222"/>
                    <a:pt x="1976" y="2432"/>
                    <a:pt x="1703" y="1672"/>
                  </a:cubicBezTo>
                  <a:cubicBezTo>
                    <a:pt x="1642" y="1490"/>
                    <a:pt x="1611" y="1338"/>
                    <a:pt x="1551" y="1186"/>
                  </a:cubicBezTo>
                  <a:cubicBezTo>
                    <a:pt x="1520" y="1034"/>
                    <a:pt x="1429" y="882"/>
                    <a:pt x="1338" y="730"/>
                  </a:cubicBezTo>
                  <a:cubicBezTo>
                    <a:pt x="1216" y="639"/>
                    <a:pt x="1095" y="548"/>
                    <a:pt x="973" y="487"/>
                  </a:cubicBezTo>
                  <a:lnTo>
                    <a:pt x="639" y="304"/>
                  </a:lnTo>
                  <a:cubicBezTo>
                    <a:pt x="426" y="152"/>
                    <a:pt x="213" y="61"/>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66"/>
            <p:cNvSpPr/>
            <p:nvPr/>
          </p:nvSpPr>
          <p:spPr>
            <a:xfrm>
              <a:off x="5874225" y="2439900"/>
              <a:ext cx="72225" cy="41600"/>
            </a:xfrm>
            <a:custGeom>
              <a:rect b="b" l="l" r="r" t="t"/>
              <a:pathLst>
                <a:path extrusionOk="0" h="1664" w="2889">
                  <a:moveTo>
                    <a:pt x="40" y="0"/>
                  </a:moveTo>
                  <a:cubicBezTo>
                    <a:pt x="18" y="0"/>
                    <a:pt x="5" y="5"/>
                    <a:pt x="1" y="16"/>
                  </a:cubicBezTo>
                  <a:cubicBezTo>
                    <a:pt x="123" y="108"/>
                    <a:pt x="274" y="199"/>
                    <a:pt x="426" y="259"/>
                  </a:cubicBezTo>
                  <a:lnTo>
                    <a:pt x="1430" y="837"/>
                  </a:lnTo>
                  <a:cubicBezTo>
                    <a:pt x="2169" y="1264"/>
                    <a:pt x="2749" y="1664"/>
                    <a:pt x="2845" y="1664"/>
                  </a:cubicBezTo>
                  <a:cubicBezTo>
                    <a:pt x="2852" y="1664"/>
                    <a:pt x="2856" y="1662"/>
                    <a:pt x="2858" y="1658"/>
                  </a:cubicBezTo>
                  <a:cubicBezTo>
                    <a:pt x="2889" y="1627"/>
                    <a:pt x="2311" y="1141"/>
                    <a:pt x="1521" y="685"/>
                  </a:cubicBezTo>
                  <a:cubicBezTo>
                    <a:pt x="825" y="284"/>
                    <a:pt x="200" y="0"/>
                    <a:pt x="4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9" name="Google Shape;979;p66"/>
          <p:cNvSpPr txBox="1"/>
          <p:nvPr/>
        </p:nvSpPr>
        <p:spPr>
          <a:xfrm>
            <a:off x="4638675" y="3891175"/>
            <a:ext cx="3785400" cy="714000"/>
          </a:xfrm>
          <a:prstGeom prst="rect">
            <a:avLst/>
          </a:prstGeom>
          <a:noFill/>
          <a:ln>
            <a:noFill/>
          </a:ln>
        </p:spPr>
        <p:txBody>
          <a:bodyPr anchorCtr="0" anchor="t" bIns="91425" lIns="91425" spcFirstLastPara="1" rIns="91425" wrap="square" tIns="91425">
            <a:noAutofit/>
          </a:bodyPr>
          <a:lstStyle/>
          <a:p>
            <a:pPr indent="0" lvl="0" marL="0" rtl="0" algn="r">
              <a:lnSpc>
                <a:spcPct val="114000"/>
              </a:lnSpc>
              <a:spcBef>
                <a:spcPts val="0"/>
              </a:spcBef>
              <a:spcAft>
                <a:spcPts val="0"/>
              </a:spcAft>
              <a:buClr>
                <a:srgbClr val="263238"/>
              </a:buClr>
              <a:buSzPts val="1100"/>
              <a:buFont typeface="Arial"/>
              <a:buNone/>
            </a:pPr>
            <a:r>
              <a:rPr lang="en" sz="1200">
                <a:solidFill>
                  <a:srgbClr val="263238"/>
                </a:solidFill>
                <a:latin typeface="Raleway"/>
                <a:ea typeface="Raleway"/>
                <a:cs typeface="Raleway"/>
                <a:sym typeface="Raleway"/>
              </a:rPr>
              <a:t>This presentation template was created by </a:t>
            </a:r>
            <a:r>
              <a:rPr b="1" lang="en" sz="1200">
                <a:solidFill>
                  <a:srgbClr val="263238"/>
                </a:solidFill>
                <a:uFill>
                  <a:noFill/>
                </a:uFill>
                <a:latin typeface="Raleway"/>
                <a:ea typeface="Raleway"/>
                <a:cs typeface="Raleway"/>
                <a:sym typeface="Raleway"/>
                <a:hlinkClick r:id="rId2">
                  <a:extLst>
                    <a:ext uri="{A12FA001-AC4F-418D-AE19-62706E023703}">
                      <ahyp:hlinkClr val="tx"/>
                    </a:ext>
                  </a:extLst>
                </a:hlinkClick>
              </a:rPr>
              <a:t>Slidesgo</a:t>
            </a:r>
            <a:r>
              <a:rPr b="1" lang="en" sz="1200">
                <a:solidFill>
                  <a:srgbClr val="263238"/>
                </a:solidFill>
                <a:latin typeface="Raleway"/>
                <a:ea typeface="Raleway"/>
                <a:cs typeface="Raleway"/>
                <a:sym typeface="Raleway"/>
              </a:rPr>
              <a:t>,</a:t>
            </a:r>
            <a:r>
              <a:rPr lang="en" sz="1200">
                <a:solidFill>
                  <a:srgbClr val="263238"/>
                </a:solidFill>
                <a:latin typeface="Raleway"/>
                <a:ea typeface="Raleway"/>
                <a:cs typeface="Raleway"/>
                <a:sym typeface="Raleway"/>
              </a:rPr>
              <a:t> including icons by </a:t>
            </a:r>
            <a:r>
              <a:rPr b="1" lang="en" sz="1200">
                <a:solidFill>
                  <a:srgbClr val="263238"/>
                </a:solidFill>
                <a:uFill>
                  <a:noFill/>
                </a:uFill>
                <a:latin typeface="Raleway"/>
                <a:ea typeface="Raleway"/>
                <a:cs typeface="Raleway"/>
                <a:sym typeface="Raleway"/>
                <a:hlinkClick r:id="rId3">
                  <a:extLst>
                    <a:ext uri="{A12FA001-AC4F-418D-AE19-62706E023703}">
                      <ahyp:hlinkClr val="tx"/>
                    </a:ext>
                  </a:extLst>
                </a:hlinkClick>
              </a:rPr>
              <a:t>Flaticon</a:t>
            </a:r>
            <a:r>
              <a:rPr lang="en" sz="1200">
                <a:solidFill>
                  <a:srgbClr val="263238"/>
                </a:solidFill>
                <a:latin typeface="Raleway"/>
                <a:ea typeface="Raleway"/>
                <a:cs typeface="Raleway"/>
                <a:sym typeface="Raleway"/>
              </a:rPr>
              <a:t>, infographics &amp; images by </a:t>
            </a:r>
            <a:r>
              <a:rPr b="1" lang="en" sz="1200">
                <a:solidFill>
                  <a:srgbClr val="263238"/>
                </a:solidFill>
                <a:uFill>
                  <a:noFill/>
                </a:uFill>
                <a:latin typeface="Raleway"/>
                <a:ea typeface="Raleway"/>
                <a:cs typeface="Raleway"/>
                <a:sym typeface="Raleway"/>
                <a:hlinkClick r:id="rId4">
                  <a:extLst>
                    <a:ext uri="{A12FA001-AC4F-418D-AE19-62706E023703}">
                      <ahyp:hlinkClr val="tx"/>
                    </a:ext>
                  </a:extLst>
                </a:hlinkClick>
              </a:rPr>
              <a:t>Freepik</a:t>
            </a:r>
            <a:r>
              <a:rPr lang="en" sz="1200">
                <a:solidFill>
                  <a:srgbClr val="263238"/>
                </a:solidFill>
                <a:latin typeface="Raleway"/>
                <a:ea typeface="Raleway"/>
                <a:cs typeface="Raleway"/>
                <a:sym typeface="Raleway"/>
              </a:rPr>
              <a:t> and illustrations by </a:t>
            </a:r>
            <a:r>
              <a:rPr b="1" lang="en" sz="1200">
                <a:solidFill>
                  <a:srgbClr val="263238"/>
                </a:solidFill>
                <a:uFill>
                  <a:noFill/>
                </a:uFill>
                <a:latin typeface="Raleway"/>
                <a:ea typeface="Raleway"/>
                <a:cs typeface="Raleway"/>
                <a:sym typeface="Raleway"/>
                <a:hlinkClick r:id="rId5">
                  <a:extLst>
                    <a:ext uri="{A12FA001-AC4F-418D-AE19-62706E023703}">
                      <ahyp:hlinkClr val="tx"/>
                    </a:ext>
                  </a:extLst>
                </a:hlinkClick>
              </a:rPr>
              <a:t>Stories</a:t>
            </a:r>
            <a:endParaRPr sz="1200">
              <a:solidFill>
                <a:srgbClr val="263238"/>
              </a:solidFill>
              <a:latin typeface="Raleway"/>
              <a:ea typeface="Raleway"/>
              <a:cs typeface="Raleway"/>
              <a:sym typeface="Raleway"/>
            </a:endParaRPr>
          </a:p>
          <a:p>
            <a:pPr indent="0" lvl="0" marL="0" rtl="0" algn="r">
              <a:spcBef>
                <a:spcPts val="300"/>
              </a:spcBef>
              <a:spcAft>
                <a:spcPts val="0"/>
              </a:spcAft>
              <a:buNone/>
            </a:pPr>
            <a:r>
              <a:t/>
            </a:r>
            <a:endParaRPr sz="1000">
              <a:latin typeface="Raleway"/>
              <a:ea typeface="Raleway"/>
              <a:cs typeface="Raleway"/>
              <a:sym typeface="Raleway"/>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6">
    <p:spTree>
      <p:nvGrpSpPr>
        <p:cNvPr id="980" name="Shape 980"/>
        <p:cNvGrpSpPr/>
        <p:nvPr/>
      </p:nvGrpSpPr>
      <p:grpSpPr>
        <a:xfrm>
          <a:off x="0" y="0"/>
          <a:ext cx="0" cy="0"/>
          <a:chOff x="0" y="0"/>
          <a:chExt cx="0" cy="0"/>
        </a:xfrm>
      </p:grpSpPr>
      <p:sp>
        <p:nvSpPr>
          <p:cNvPr id="981" name="Google Shape;981;p67"/>
          <p:cNvSpPr txBox="1"/>
          <p:nvPr>
            <p:ph type="title"/>
          </p:nvPr>
        </p:nvSpPr>
        <p:spPr>
          <a:xfrm>
            <a:off x="685800" y="445025"/>
            <a:ext cx="7772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3"/>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982" name="Google Shape;982;p67"/>
          <p:cNvSpPr txBox="1"/>
          <p:nvPr>
            <p:ph idx="1" type="subTitle"/>
          </p:nvPr>
        </p:nvSpPr>
        <p:spPr>
          <a:xfrm>
            <a:off x="723900" y="1098525"/>
            <a:ext cx="7734300" cy="3506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Char char="●"/>
              <a:defRPr sz="1200">
                <a:solidFill>
                  <a:schemeClr val="dk1"/>
                </a:solidFill>
                <a:latin typeface="Raleway"/>
                <a:ea typeface="Raleway"/>
                <a:cs typeface="Raleway"/>
                <a:sym typeface="Raleway"/>
              </a:defRPr>
            </a:lvl1pPr>
            <a:lvl2pPr lvl="1" rtl="0">
              <a:lnSpc>
                <a:spcPct val="100000"/>
              </a:lnSpc>
              <a:spcBef>
                <a:spcPts val="0"/>
              </a:spcBef>
              <a:spcAft>
                <a:spcPts val="0"/>
              </a:spcAft>
              <a:buSzPts val="2800"/>
              <a:buChar char="○"/>
              <a:defRPr sz="2800"/>
            </a:lvl2pPr>
            <a:lvl3pPr lvl="2" rtl="0">
              <a:lnSpc>
                <a:spcPct val="100000"/>
              </a:lnSpc>
              <a:spcBef>
                <a:spcPts val="0"/>
              </a:spcBef>
              <a:spcAft>
                <a:spcPts val="0"/>
              </a:spcAft>
              <a:buSzPts val="2800"/>
              <a:buChar char="■"/>
              <a:defRPr sz="2800"/>
            </a:lvl3pPr>
            <a:lvl4pPr lvl="3" rtl="0">
              <a:lnSpc>
                <a:spcPct val="100000"/>
              </a:lnSpc>
              <a:spcBef>
                <a:spcPts val="0"/>
              </a:spcBef>
              <a:spcAft>
                <a:spcPts val="0"/>
              </a:spcAft>
              <a:buSzPts val="2800"/>
              <a:buChar char="●"/>
              <a:defRPr sz="2800"/>
            </a:lvl4pPr>
            <a:lvl5pPr lvl="4" rtl="0">
              <a:lnSpc>
                <a:spcPct val="100000"/>
              </a:lnSpc>
              <a:spcBef>
                <a:spcPts val="0"/>
              </a:spcBef>
              <a:spcAft>
                <a:spcPts val="0"/>
              </a:spcAft>
              <a:buSzPts val="2800"/>
              <a:buChar char="○"/>
              <a:defRPr sz="2800"/>
            </a:lvl5pPr>
            <a:lvl6pPr lvl="5" rtl="0">
              <a:lnSpc>
                <a:spcPct val="100000"/>
              </a:lnSpc>
              <a:spcBef>
                <a:spcPts val="0"/>
              </a:spcBef>
              <a:spcAft>
                <a:spcPts val="0"/>
              </a:spcAft>
              <a:buSzPts val="2800"/>
              <a:buChar char="■"/>
              <a:defRPr sz="2800"/>
            </a:lvl6pPr>
            <a:lvl7pPr lvl="6" rtl="0">
              <a:lnSpc>
                <a:spcPct val="100000"/>
              </a:lnSpc>
              <a:spcBef>
                <a:spcPts val="0"/>
              </a:spcBef>
              <a:spcAft>
                <a:spcPts val="0"/>
              </a:spcAft>
              <a:buSzPts val="2800"/>
              <a:buChar char="●"/>
              <a:defRPr sz="2800"/>
            </a:lvl7pPr>
            <a:lvl8pPr lvl="7" rtl="0">
              <a:lnSpc>
                <a:spcPct val="100000"/>
              </a:lnSpc>
              <a:spcBef>
                <a:spcPts val="0"/>
              </a:spcBef>
              <a:spcAft>
                <a:spcPts val="0"/>
              </a:spcAft>
              <a:buSzPts val="2800"/>
              <a:buChar char="○"/>
              <a:defRPr sz="2800"/>
            </a:lvl8pPr>
            <a:lvl9pPr lvl="8" rtl="0">
              <a:lnSpc>
                <a:spcPct val="100000"/>
              </a:lnSpc>
              <a:spcBef>
                <a:spcPts val="0"/>
              </a:spcBef>
              <a:spcAft>
                <a:spcPts val="0"/>
              </a:spcAft>
              <a:buSzPts val="2800"/>
              <a:buChar char="■"/>
              <a:defRPr sz="2800"/>
            </a:lvl9pPr>
          </a:lstStyle>
          <a:p/>
        </p:txBody>
      </p:sp>
      <p:sp>
        <p:nvSpPr>
          <p:cNvPr id="983" name="Google Shape;983;p67"/>
          <p:cNvSpPr/>
          <p:nvPr/>
        </p:nvSpPr>
        <p:spPr>
          <a:xfrm>
            <a:off x="111300" y="167600"/>
            <a:ext cx="469200" cy="469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67"/>
          <p:cNvSpPr/>
          <p:nvPr/>
        </p:nvSpPr>
        <p:spPr>
          <a:xfrm>
            <a:off x="645075" y="542600"/>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67"/>
          <p:cNvSpPr/>
          <p:nvPr/>
        </p:nvSpPr>
        <p:spPr>
          <a:xfrm>
            <a:off x="8715225" y="2262900"/>
            <a:ext cx="268500" cy="268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67"/>
          <p:cNvSpPr/>
          <p:nvPr/>
        </p:nvSpPr>
        <p:spPr>
          <a:xfrm>
            <a:off x="8925650" y="2639175"/>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67"/>
          <p:cNvSpPr/>
          <p:nvPr/>
        </p:nvSpPr>
        <p:spPr>
          <a:xfrm>
            <a:off x="8983725" y="1947025"/>
            <a:ext cx="36000" cy="36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67"/>
          <p:cNvSpPr/>
          <p:nvPr/>
        </p:nvSpPr>
        <p:spPr>
          <a:xfrm>
            <a:off x="298800" y="4738425"/>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2">
  <p:cSld name="CUSTOM_17">
    <p:bg>
      <p:bgPr>
        <a:solidFill>
          <a:schemeClr val="accent3"/>
        </a:solidFill>
      </p:bgPr>
    </p:bg>
    <p:spTree>
      <p:nvGrpSpPr>
        <p:cNvPr id="989" name="Shape 989"/>
        <p:cNvGrpSpPr/>
        <p:nvPr/>
      </p:nvGrpSpPr>
      <p:grpSpPr>
        <a:xfrm>
          <a:off x="0" y="0"/>
          <a:ext cx="0" cy="0"/>
          <a:chOff x="0" y="0"/>
          <a:chExt cx="0" cy="0"/>
        </a:xfrm>
      </p:grpSpPr>
      <p:grpSp>
        <p:nvGrpSpPr>
          <p:cNvPr id="990" name="Google Shape;990;p68"/>
          <p:cNvGrpSpPr/>
          <p:nvPr/>
        </p:nvGrpSpPr>
        <p:grpSpPr>
          <a:xfrm rot="2506023">
            <a:off x="1274638" y="-703256"/>
            <a:ext cx="6812756" cy="6550031"/>
            <a:chOff x="1786775" y="1002200"/>
            <a:chExt cx="3861800" cy="3712875"/>
          </a:xfrm>
        </p:grpSpPr>
        <p:sp>
          <p:nvSpPr>
            <p:cNvPr id="991" name="Google Shape;991;p68"/>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68"/>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68"/>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4" name="Google Shape;994;p68"/>
          <p:cNvSpPr txBox="1"/>
          <p:nvPr>
            <p:ph type="title"/>
          </p:nvPr>
        </p:nvSpPr>
        <p:spPr>
          <a:xfrm>
            <a:off x="2414850" y="1636400"/>
            <a:ext cx="4314300" cy="990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000"/>
              <a:buNone/>
              <a:defRPr sz="7200">
                <a:solidFill>
                  <a:schemeClr val="accent3"/>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995" name="Google Shape;995;p68"/>
          <p:cNvSpPr txBox="1"/>
          <p:nvPr>
            <p:ph idx="1" type="subTitle"/>
          </p:nvPr>
        </p:nvSpPr>
        <p:spPr>
          <a:xfrm>
            <a:off x="2414850" y="2800586"/>
            <a:ext cx="4314300" cy="70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dk1"/>
                </a:solidFill>
                <a:latin typeface="Raleway"/>
                <a:ea typeface="Raleway"/>
                <a:cs typeface="Raleway"/>
                <a:sym typeface="Raleway"/>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CUSTOM_18">
    <p:spTree>
      <p:nvGrpSpPr>
        <p:cNvPr id="996" name="Shape 996"/>
        <p:cNvGrpSpPr/>
        <p:nvPr/>
      </p:nvGrpSpPr>
      <p:grpSpPr>
        <a:xfrm>
          <a:off x="0" y="0"/>
          <a:ext cx="0" cy="0"/>
          <a:chOff x="0" y="0"/>
          <a:chExt cx="0" cy="0"/>
        </a:xfrm>
      </p:grpSpPr>
      <p:sp>
        <p:nvSpPr>
          <p:cNvPr id="997" name="Google Shape;997;p69"/>
          <p:cNvSpPr/>
          <p:nvPr/>
        </p:nvSpPr>
        <p:spPr>
          <a:xfrm rot="277656">
            <a:off x="3987667" y="-2559618"/>
            <a:ext cx="10832132" cy="10461846"/>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69"/>
          <p:cNvSpPr txBox="1"/>
          <p:nvPr>
            <p:ph type="title"/>
          </p:nvPr>
        </p:nvSpPr>
        <p:spPr>
          <a:xfrm>
            <a:off x="729947" y="1423500"/>
            <a:ext cx="3067800" cy="1462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p:txBody>
      </p:sp>
      <p:sp>
        <p:nvSpPr>
          <p:cNvPr id="999" name="Google Shape;999;p69"/>
          <p:cNvSpPr txBox="1"/>
          <p:nvPr>
            <p:ph idx="1" type="subTitle"/>
          </p:nvPr>
        </p:nvSpPr>
        <p:spPr>
          <a:xfrm>
            <a:off x="723900" y="2885700"/>
            <a:ext cx="3067800" cy="83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2800"/>
              <a:buNone/>
              <a:defRPr sz="1400">
                <a:solidFill>
                  <a:srgbClr val="000000"/>
                </a:solidFill>
              </a:defRPr>
            </a:lvl1pPr>
            <a:lvl2pPr lvl="1" rtl="0">
              <a:lnSpc>
                <a:spcPct val="100000"/>
              </a:lnSpc>
              <a:spcBef>
                <a:spcPts val="0"/>
              </a:spcBef>
              <a:spcAft>
                <a:spcPts val="0"/>
              </a:spcAft>
              <a:buClr>
                <a:srgbClr val="000000"/>
              </a:buClr>
              <a:buSzPts val="2800"/>
              <a:buNone/>
              <a:defRPr sz="2800">
                <a:solidFill>
                  <a:srgbClr val="000000"/>
                </a:solidFill>
              </a:defRPr>
            </a:lvl2pPr>
            <a:lvl3pPr lvl="2" rtl="0">
              <a:lnSpc>
                <a:spcPct val="100000"/>
              </a:lnSpc>
              <a:spcBef>
                <a:spcPts val="0"/>
              </a:spcBef>
              <a:spcAft>
                <a:spcPts val="0"/>
              </a:spcAft>
              <a:buClr>
                <a:srgbClr val="000000"/>
              </a:buClr>
              <a:buSzPts val="2800"/>
              <a:buNone/>
              <a:defRPr sz="2800">
                <a:solidFill>
                  <a:srgbClr val="000000"/>
                </a:solidFill>
              </a:defRPr>
            </a:lvl3pPr>
            <a:lvl4pPr lvl="3" rtl="0">
              <a:lnSpc>
                <a:spcPct val="100000"/>
              </a:lnSpc>
              <a:spcBef>
                <a:spcPts val="0"/>
              </a:spcBef>
              <a:spcAft>
                <a:spcPts val="0"/>
              </a:spcAft>
              <a:buClr>
                <a:srgbClr val="000000"/>
              </a:buClr>
              <a:buSzPts val="2800"/>
              <a:buNone/>
              <a:defRPr sz="2800">
                <a:solidFill>
                  <a:srgbClr val="000000"/>
                </a:solidFill>
              </a:defRPr>
            </a:lvl4pPr>
            <a:lvl5pPr lvl="4" rtl="0">
              <a:lnSpc>
                <a:spcPct val="100000"/>
              </a:lnSpc>
              <a:spcBef>
                <a:spcPts val="0"/>
              </a:spcBef>
              <a:spcAft>
                <a:spcPts val="0"/>
              </a:spcAft>
              <a:buClr>
                <a:srgbClr val="000000"/>
              </a:buClr>
              <a:buSzPts val="2800"/>
              <a:buNone/>
              <a:defRPr sz="2800">
                <a:solidFill>
                  <a:srgbClr val="000000"/>
                </a:solidFill>
              </a:defRPr>
            </a:lvl5pPr>
            <a:lvl6pPr lvl="5" rtl="0">
              <a:lnSpc>
                <a:spcPct val="100000"/>
              </a:lnSpc>
              <a:spcBef>
                <a:spcPts val="0"/>
              </a:spcBef>
              <a:spcAft>
                <a:spcPts val="0"/>
              </a:spcAft>
              <a:buClr>
                <a:srgbClr val="000000"/>
              </a:buClr>
              <a:buSzPts val="2800"/>
              <a:buNone/>
              <a:defRPr sz="2800">
                <a:solidFill>
                  <a:srgbClr val="000000"/>
                </a:solidFill>
              </a:defRPr>
            </a:lvl6pPr>
            <a:lvl7pPr lvl="6" rtl="0">
              <a:lnSpc>
                <a:spcPct val="100000"/>
              </a:lnSpc>
              <a:spcBef>
                <a:spcPts val="0"/>
              </a:spcBef>
              <a:spcAft>
                <a:spcPts val="0"/>
              </a:spcAft>
              <a:buClr>
                <a:srgbClr val="000000"/>
              </a:buClr>
              <a:buSzPts val="2800"/>
              <a:buNone/>
              <a:defRPr sz="2800">
                <a:solidFill>
                  <a:srgbClr val="000000"/>
                </a:solidFill>
              </a:defRPr>
            </a:lvl7pPr>
            <a:lvl8pPr lvl="7" rtl="0">
              <a:lnSpc>
                <a:spcPct val="100000"/>
              </a:lnSpc>
              <a:spcBef>
                <a:spcPts val="0"/>
              </a:spcBef>
              <a:spcAft>
                <a:spcPts val="0"/>
              </a:spcAft>
              <a:buClr>
                <a:srgbClr val="000000"/>
              </a:buClr>
              <a:buSzPts val="2800"/>
              <a:buNone/>
              <a:defRPr sz="2800">
                <a:solidFill>
                  <a:srgbClr val="000000"/>
                </a:solidFill>
              </a:defRPr>
            </a:lvl8pPr>
            <a:lvl9pPr lvl="8" rtl="0">
              <a:lnSpc>
                <a:spcPct val="100000"/>
              </a:lnSpc>
              <a:spcBef>
                <a:spcPts val="0"/>
              </a:spcBef>
              <a:spcAft>
                <a:spcPts val="0"/>
              </a:spcAft>
              <a:buClr>
                <a:srgbClr val="000000"/>
              </a:buClr>
              <a:buSzPts val="2800"/>
              <a:buNone/>
              <a:defRPr sz="2800">
                <a:solidFill>
                  <a:srgbClr val="000000"/>
                </a:solidFill>
              </a:defRPr>
            </a:lvl9pPr>
          </a:lstStyle>
          <a:p/>
        </p:txBody>
      </p:sp>
      <p:sp>
        <p:nvSpPr>
          <p:cNvPr id="1000" name="Google Shape;1000;p69"/>
          <p:cNvSpPr/>
          <p:nvPr/>
        </p:nvSpPr>
        <p:spPr>
          <a:xfrm>
            <a:off x="111300" y="167600"/>
            <a:ext cx="469200" cy="469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69"/>
          <p:cNvSpPr/>
          <p:nvPr/>
        </p:nvSpPr>
        <p:spPr>
          <a:xfrm>
            <a:off x="298800" y="805525"/>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19">
    <p:spTree>
      <p:nvGrpSpPr>
        <p:cNvPr id="1002" name="Shape 1002"/>
        <p:cNvGrpSpPr/>
        <p:nvPr/>
      </p:nvGrpSpPr>
      <p:grpSpPr>
        <a:xfrm>
          <a:off x="0" y="0"/>
          <a:ext cx="0" cy="0"/>
          <a:chOff x="0" y="0"/>
          <a:chExt cx="0" cy="0"/>
        </a:xfrm>
      </p:grpSpPr>
      <p:sp>
        <p:nvSpPr>
          <p:cNvPr id="1003" name="Google Shape;1003;p70"/>
          <p:cNvSpPr txBox="1"/>
          <p:nvPr>
            <p:ph type="title"/>
          </p:nvPr>
        </p:nvSpPr>
        <p:spPr>
          <a:xfrm>
            <a:off x="4078375" y="1169350"/>
            <a:ext cx="4634700" cy="22497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800"/>
              <a:buNone/>
              <a:defRPr sz="7200">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04" name="Google Shape;1004;p70"/>
          <p:cNvSpPr txBox="1"/>
          <p:nvPr>
            <p:ph idx="1" type="subTitle"/>
          </p:nvPr>
        </p:nvSpPr>
        <p:spPr>
          <a:xfrm>
            <a:off x="4078375" y="3419050"/>
            <a:ext cx="3203700" cy="634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2">
  <p:cSld name="CUSTOM_20">
    <p:spTree>
      <p:nvGrpSpPr>
        <p:cNvPr id="1005" name="Shape 1005"/>
        <p:cNvGrpSpPr/>
        <p:nvPr/>
      </p:nvGrpSpPr>
      <p:grpSpPr>
        <a:xfrm>
          <a:off x="0" y="0"/>
          <a:ext cx="0" cy="0"/>
          <a:chOff x="0" y="0"/>
          <a:chExt cx="0" cy="0"/>
        </a:xfrm>
      </p:grpSpPr>
      <p:sp>
        <p:nvSpPr>
          <p:cNvPr id="1006" name="Google Shape;1006;p71"/>
          <p:cNvSpPr txBox="1"/>
          <p:nvPr>
            <p:ph idx="1" type="subTitle"/>
          </p:nvPr>
        </p:nvSpPr>
        <p:spPr>
          <a:xfrm>
            <a:off x="656250" y="1938535"/>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07" name="Google Shape;1007;p71"/>
          <p:cNvSpPr txBox="1"/>
          <p:nvPr>
            <p:ph idx="2" type="subTitle"/>
          </p:nvPr>
        </p:nvSpPr>
        <p:spPr>
          <a:xfrm>
            <a:off x="3361337" y="3977725"/>
            <a:ext cx="2421300" cy="48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1008" name="Google Shape;1008;p71"/>
          <p:cNvSpPr txBox="1"/>
          <p:nvPr>
            <p:ph idx="3" type="subTitle"/>
          </p:nvPr>
        </p:nvSpPr>
        <p:spPr>
          <a:xfrm>
            <a:off x="652775" y="3990032"/>
            <a:ext cx="2421300" cy="48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1009" name="Google Shape;1009;p71"/>
          <p:cNvSpPr txBox="1"/>
          <p:nvPr>
            <p:ph idx="4" type="subTitle"/>
          </p:nvPr>
        </p:nvSpPr>
        <p:spPr>
          <a:xfrm>
            <a:off x="6069925" y="3990032"/>
            <a:ext cx="2421300" cy="48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1010" name="Google Shape;1010;p71"/>
          <p:cNvSpPr txBox="1"/>
          <p:nvPr>
            <p:ph idx="5" type="subTitle"/>
          </p:nvPr>
        </p:nvSpPr>
        <p:spPr>
          <a:xfrm>
            <a:off x="3361350" y="2265759"/>
            <a:ext cx="24213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11" name="Google Shape;1011;p71"/>
          <p:cNvSpPr txBox="1"/>
          <p:nvPr>
            <p:ph idx="6" type="subTitle"/>
          </p:nvPr>
        </p:nvSpPr>
        <p:spPr>
          <a:xfrm>
            <a:off x="3361350" y="1938535"/>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12" name="Google Shape;1012;p71"/>
          <p:cNvSpPr txBox="1"/>
          <p:nvPr>
            <p:ph idx="7" type="subTitle"/>
          </p:nvPr>
        </p:nvSpPr>
        <p:spPr>
          <a:xfrm>
            <a:off x="6066450" y="2254434"/>
            <a:ext cx="24213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13" name="Google Shape;1013;p71"/>
          <p:cNvSpPr txBox="1"/>
          <p:nvPr>
            <p:ph idx="8" type="subTitle"/>
          </p:nvPr>
        </p:nvSpPr>
        <p:spPr>
          <a:xfrm>
            <a:off x="6066450" y="1938535"/>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14" name="Google Shape;1014;p71"/>
          <p:cNvSpPr txBox="1"/>
          <p:nvPr>
            <p:ph idx="9" type="subTitle"/>
          </p:nvPr>
        </p:nvSpPr>
        <p:spPr>
          <a:xfrm>
            <a:off x="656250" y="2275447"/>
            <a:ext cx="24213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15" name="Google Shape;1015;p71"/>
          <p:cNvSpPr txBox="1"/>
          <p:nvPr>
            <p:ph idx="13" type="subTitle"/>
          </p:nvPr>
        </p:nvSpPr>
        <p:spPr>
          <a:xfrm>
            <a:off x="656250" y="3660110"/>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16" name="Google Shape;1016;p71"/>
          <p:cNvSpPr txBox="1"/>
          <p:nvPr>
            <p:ph idx="14" type="subTitle"/>
          </p:nvPr>
        </p:nvSpPr>
        <p:spPr>
          <a:xfrm>
            <a:off x="3361350" y="3660110"/>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17" name="Google Shape;1017;p71"/>
          <p:cNvSpPr txBox="1"/>
          <p:nvPr>
            <p:ph idx="15" type="subTitle"/>
          </p:nvPr>
        </p:nvSpPr>
        <p:spPr>
          <a:xfrm>
            <a:off x="6066450" y="3660110"/>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18" name="Google Shape;1018;p71"/>
          <p:cNvSpPr txBox="1"/>
          <p:nvPr>
            <p:ph type="title"/>
          </p:nvPr>
        </p:nvSpPr>
        <p:spPr>
          <a:xfrm>
            <a:off x="685800" y="445025"/>
            <a:ext cx="7772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7" name="Shape 47"/>
        <p:cNvGrpSpPr/>
        <p:nvPr/>
      </p:nvGrpSpPr>
      <p:grpSpPr>
        <a:xfrm>
          <a:off x="0" y="0"/>
          <a:ext cx="0" cy="0"/>
          <a:chOff x="0" y="0"/>
          <a:chExt cx="0" cy="0"/>
        </a:xfrm>
      </p:grpSpPr>
      <p:grpSp>
        <p:nvGrpSpPr>
          <p:cNvPr id="48" name="Google Shape;48;p8"/>
          <p:cNvGrpSpPr/>
          <p:nvPr/>
        </p:nvGrpSpPr>
        <p:grpSpPr>
          <a:xfrm rot="-6901726">
            <a:off x="-2319547" y="-2509460"/>
            <a:ext cx="10526452" cy="10365738"/>
            <a:chOff x="1132290" y="467842"/>
            <a:chExt cx="5085019" cy="4954098"/>
          </a:xfrm>
        </p:grpSpPr>
        <p:sp>
          <p:nvSpPr>
            <p:cNvPr id="49" name="Google Shape;49;p8"/>
            <p:cNvSpPr/>
            <p:nvPr/>
          </p:nvSpPr>
          <p:spPr>
            <a:xfrm rot="-1172623">
              <a:off x="1674207" y="1021347"/>
              <a:ext cx="4001184" cy="3847088"/>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8"/>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8"/>
          <p:cNvSpPr txBox="1"/>
          <p:nvPr>
            <p:ph type="title"/>
          </p:nvPr>
        </p:nvSpPr>
        <p:spPr>
          <a:xfrm>
            <a:off x="627800" y="1790250"/>
            <a:ext cx="49824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3" name="Google Shape;53;p8"/>
          <p:cNvSpPr txBox="1"/>
          <p:nvPr>
            <p:ph idx="1" type="subTitle"/>
          </p:nvPr>
        </p:nvSpPr>
        <p:spPr>
          <a:xfrm>
            <a:off x="627800" y="2632050"/>
            <a:ext cx="49824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5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21">
    <p:bg>
      <p:bgPr>
        <a:solidFill>
          <a:schemeClr val="accent3"/>
        </a:solidFill>
      </p:bgPr>
    </p:bg>
    <p:spTree>
      <p:nvGrpSpPr>
        <p:cNvPr id="1019" name="Shape 1019"/>
        <p:cNvGrpSpPr/>
        <p:nvPr/>
      </p:nvGrpSpPr>
      <p:grpSpPr>
        <a:xfrm>
          <a:off x="0" y="0"/>
          <a:ext cx="0" cy="0"/>
          <a:chOff x="0" y="0"/>
          <a:chExt cx="0" cy="0"/>
        </a:xfrm>
      </p:grpSpPr>
      <p:grpSp>
        <p:nvGrpSpPr>
          <p:cNvPr id="1020" name="Google Shape;1020;p72"/>
          <p:cNvGrpSpPr/>
          <p:nvPr/>
        </p:nvGrpSpPr>
        <p:grpSpPr>
          <a:xfrm rot="1351459">
            <a:off x="211922" y="-2403121"/>
            <a:ext cx="9565900" cy="9196519"/>
            <a:chOff x="1786775" y="1002200"/>
            <a:chExt cx="3861800" cy="3712875"/>
          </a:xfrm>
        </p:grpSpPr>
        <p:sp>
          <p:nvSpPr>
            <p:cNvPr id="1021" name="Google Shape;1021;p72"/>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72"/>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72"/>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4" name="Google Shape;1024;p72"/>
          <p:cNvSpPr txBox="1"/>
          <p:nvPr>
            <p:ph type="title"/>
          </p:nvPr>
        </p:nvSpPr>
        <p:spPr>
          <a:xfrm>
            <a:off x="1067275" y="445025"/>
            <a:ext cx="7009500" cy="1025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3"/>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2">
    <p:spTree>
      <p:nvGrpSpPr>
        <p:cNvPr id="1025" name="Shape 1025"/>
        <p:cNvGrpSpPr/>
        <p:nvPr/>
      </p:nvGrpSpPr>
      <p:grpSpPr>
        <a:xfrm>
          <a:off x="0" y="0"/>
          <a:ext cx="0" cy="0"/>
          <a:chOff x="0" y="0"/>
          <a:chExt cx="0" cy="0"/>
        </a:xfrm>
      </p:grpSpPr>
      <p:sp>
        <p:nvSpPr>
          <p:cNvPr id="1026" name="Google Shape;1026;p73"/>
          <p:cNvSpPr/>
          <p:nvPr/>
        </p:nvSpPr>
        <p:spPr>
          <a:xfrm rot="277699">
            <a:off x="732714" y="-2396143"/>
            <a:ext cx="10332728" cy="9979420"/>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73"/>
          <p:cNvSpPr txBox="1"/>
          <p:nvPr>
            <p:ph hasCustomPrompt="1" type="title"/>
          </p:nvPr>
        </p:nvSpPr>
        <p:spPr>
          <a:xfrm>
            <a:off x="4428825" y="1297544"/>
            <a:ext cx="3673800" cy="980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5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028" name="Google Shape;1028;p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1029" name="Google Shape;1029;p73"/>
          <p:cNvSpPr txBox="1"/>
          <p:nvPr>
            <p:ph idx="1" type="subTitle"/>
          </p:nvPr>
        </p:nvSpPr>
        <p:spPr>
          <a:xfrm>
            <a:off x="5628075" y="2277569"/>
            <a:ext cx="15960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30" name="Google Shape;1030;p73"/>
          <p:cNvSpPr txBox="1"/>
          <p:nvPr>
            <p:ph idx="2" type="subTitle"/>
          </p:nvPr>
        </p:nvSpPr>
        <p:spPr>
          <a:xfrm>
            <a:off x="6628963" y="3756663"/>
            <a:ext cx="15960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31" name="Google Shape;1031;p73"/>
          <p:cNvSpPr txBox="1"/>
          <p:nvPr>
            <p:ph idx="3" type="subTitle"/>
          </p:nvPr>
        </p:nvSpPr>
        <p:spPr>
          <a:xfrm>
            <a:off x="4493950" y="3756675"/>
            <a:ext cx="15960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32" name="Google Shape;1032;p73"/>
          <p:cNvSpPr txBox="1"/>
          <p:nvPr>
            <p:ph idx="4" type="title"/>
          </p:nvPr>
        </p:nvSpPr>
        <p:spPr>
          <a:xfrm>
            <a:off x="723900" y="448056"/>
            <a:ext cx="2314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1033" name="Google Shape;1033;p73"/>
          <p:cNvSpPr txBox="1"/>
          <p:nvPr>
            <p:ph hasCustomPrompt="1" idx="5" type="title"/>
          </p:nvPr>
        </p:nvSpPr>
        <p:spPr>
          <a:xfrm>
            <a:off x="6227110" y="2968725"/>
            <a:ext cx="2231100" cy="71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034" name="Google Shape;1034;p73"/>
          <p:cNvSpPr txBox="1"/>
          <p:nvPr>
            <p:ph hasCustomPrompt="1" idx="6" type="title"/>
          </p:nvPr>
        </p:nvSpPr>
        <p:spPr>
          <a:xfrm>
            <a:off x="4037625" y="2968625"/>
            <a:ext cx="2231100" cy="71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right text">
  <p:cSld name="CUSTOM_23">
    <p:spTree>
      <p:nvGrpSpPr>
        <p:cNvPr id="1035" name="Shape 1035"/>
        <p:cNvGrpSpPr/>
        <p:nvPr/>
      </p:nvGrpSpPr>
      <p:grpSpPr>
        <a:xfrm>
          <a:off x="0" y="0"/>
          <a:ext cx="0" cy="0"/>
          <a:chOff x="0" y="0"/>
          <a:chExt cx="0" cy="0"/>
        </a:xfrm>
      </p:grpSpPr>
      <p:sp>
        <p:nvSpPr>
          <p:cNvPr id="1036" name="Google Shape;1036;p74"/>
          <p:cNvSpPr/>
          <p:nvPr/>
        </p:nvSpPr>
        <p:spPr>
          <a:xfrm rot="277656">
            <a:off x="4631142" y="-4575218"/>
            <a:ext cx="10832132" cy="10461846"/>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74"/>
          <p:cNvSpPr txBox="1"/>
          <p:nvPr>
            <p:ph type="title"/>
          </p:nvPr>
        </p:nvSpPr>
        <p:spPr>
          <a:xfrm>
            <a:off x="5061850" y="1584300"/>
            <a:ext cx="3396300" cy="863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8" name="Google Shape;1038;p74"/>
          <p:cNvSpPr txBox="1"/>
          <p:nvPr>
            <p:ph idx="1" type="subTitle"/>
          </p:nvPr>
        </p:nvSpPr>
        <p:spPr>
          <a:xfrm>
            <a:off x="5061850" y="2313875"/>
            <a:ext cx="2904900" cy="111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chemeClr val="lt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eft text 2">
  <p:cSld name="CUSTOM_24">
    <p:spTree>
      <p:nvGrpSpPr>
        <p:cNvPr id="1039" name="Shape 1039"/>
        <p:cNvGrpSpPr/>
        <p:nvPr/>
      </p:nvGrpSpPr>
      <p:grpSpPr>
        <a:xfrm>
          <a:off x="0" y="0"/>
          <a:ext cx="0" cy="0"/>
          <a:chOff x="0" y="0"/>
          <a:chExt cx="0" cy="0"/>
        </a:xfrm>
      </p:grpSpPr>
      <p:sp>
        <p:nvSpPr>
          <p:cNvPr id="1040" name="Google Shape;1040;p75"/>
          <p:cNvSpPr/>
          <p:nvPr/>
        </p:nvSpPr>
        <p:spPr>
          <a:xfrm flipH="1" rot="-277656">
            <a:off x="-6329208" y="-4642393"/>
            <a:ext cx="10832132" cy="10461846"/>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75"/>
          <p:cNvSpPr txBox="1"/>
          <p:nvPr>
            <p:ph type="title"/>
          </p:nvPr>
        </p:nvSpPr>
        <p:spPr>
          <a:xfrm>
            <a:off x="723900" y="1584300"/>
            <a:ext cx="2962800" cy="863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42" name="Google Shape;1042;p75"/>
          <p:cNvSpPr txBox="1"/>
          <p:nvPr>
            <p:ph idx="1" type="subTitle"/>
          </p:nvPr>
        </p:nvSpPr>
        <p:spPr>
          <a:xfrm>
            <a:off x="723900" y="2316851"/>
            <a:ext cx="2962800" cy="111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chemeClr val="lt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5">
    <p:bg>
      <p:bgPr>
        <a:solidFill>
          <a:schemeClr val="accent3"/>
        </a:solidFill>
      </p:bgPr>
    </p:bg>
    <p:spTree>
      <p:nvGrpSpPr>
        <p:cNvPr id="1043" name="Shape 104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3"/>
        </a:solidFill>
      </p:bgPr>
    </p:bg>
    <p:spTree>
      <p:nvGrpSpPr>
        <p:cNvPr id="54" name="Shape 54"/>
        <p:cNvGrpSpPr/>
        <p:nvPr/>
      </p:nvGrpSpPr>
      <p:grpSpPr>
        <a:xfrm>
          <a:off x="0" y="0"/>
          <a:ext cx="0" cy="0"/>
          <a:chOff x="0" y="0"/>
          <a:chExt cx="0" cy="0"/>
        </a:xfrm>
      </p:grpSpPr>
      <p:grpSp>
        <p:nvGrpSpPr>
          <p:cNvPr id="55" name="Google Shape;55;p9"/>
          <p:cNvGrpSpPr/>
          <p:nvPr/>
        </p:nvGrpSpPr>
        <p:grpSpPr>
          <a:xfrm rot="1352959">
            <a:off x="-638950" y="-2952197"/>
            <a:ext cx="10421907" cy="10114552"/>
            <a:chOff x="1786775" y="1002200"/>
            <a:chExt cx="3861800" cy="3712875"/>
          </a:xfrm>
        </p:grpSpPr>
        <p:sp>
          <p:nvSpPr>
            <p:cNvPr id="56" name="Google Shape;56;p9"/>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9"/>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9"/>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9"/>
          <p:cNvSpPr txBox="1"/>
          <p:nvPr>
            <p:ph type="title"/>
          </p:nvPr>
        </p:nvSpPr>
        <p:spPr>
          <a:xfrm>
            <a:off x="311688" y="448056"/>
            <a:ext cx="8520600" cy="5169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4200"/>
              <a:buNone/>
              <a:defRPr>
                <a:solidFill>
                  <a:schemeClr val="accent3"/>
                </a:solidFill>
              </a:defRPr>
            </a:lvl1pPr>
            <a:lvl2pPr lvl="1" algn="ctr">
              <a:spcBef>
                <a:spcPts val="0"/>
              </a:spcBef>
              <a:spcAft>
                <a:spcPts val="0"/>
              </a:spcAft>
              <a:buClr>
                <a:schemeClr val="accent3"/>
              </a:buClr>
              <a:buSzPts val="4200"/>
              <a:buNone/>
              <a:defRPr sz="4200">
                <a:solidFill>
                  <a:schemeClr val="accent3"/>
                </a:solidFill>
              </a:defRPr>
            </a:lvl2pPr>
            <a:lvl3pPr lvl="2" algn="ctr">
              <a:spcBef>
                <a:spcPts val="0"/>
              </a:spcBef>
              <a:spcAft>
                <a:spcPts val="0"/>
              </a:spcAft>
              <a:buClr>
                <a:schemeClr val="accent3"/>
              </a:buClr>
              <a:buSzPts val="4200"/>
              <a:buNone/>
              <a:defRPr sz="4200">
                <a:solidFill>
                  <a:schemeClr val="accent3"/>
                </a:solidFill>
              </a:defRPr>
            </a:lvl3pPr>
            <a:lvl4pPr lvl="3" algn="ctr">
              <a:spcBef>
                <a:spcPts val="0"/>
              </a:spcBef>
              <a:spcAft>
                <a:spcPts val="0"/>
              </a:spcAft>
              <a:buClr>
                <a:schemeClr val="accent3"/>
              </a:buClr>
              <a:buSzPts val="4200"/>
              <a:buNone/>
              <a:defRPr sz="4200">
                <a:solidFill>
                  <a:schemeClr val="accent3"/>
                </a:solidFill>
              </a:defRPr>
            </a:lvl4pPr>
            <a:lvl5pPr lvl="4" algn="ctr">
              <a:spcBef>
                <a:spcPts val="0"/>
              </a:spcBef>
              <a:spcAft>
                <a:spcPts val="0"/>
              </a:spcAft>
              <a:buClr>
                <a:schemeClr val="accent3"/>
              </a:buClr>
              <a:buSzPts val="4200"/>
              <a:buNone/>
              <a:defRPr sz="4200">
                <a:solidFill>
                  <a:schemeClr val="accent3"/>
                </a:solidFill>
              </a:defRPr>
            </a:lvl5pPr>
            <a:lvl6pPr lvl="5" algn="ctr">
              <a:spcBef>
                <a:spcPts val="0"/>
              </a:spcBef>
              <a:spcAft>
                <a:spcPts val="0"/>
              </a:spcAft>
              <a:buClr>
                <a:schemeClr val="accent3"/>
              </a:buClr>
              <a:buSzPts val="4200"/>
              <a:buNone/>
              <a:defRPr sz="4200">
                <a:solidFill>
                  <a:schemeClr val="accent3"/>
                </a:solidFill>
              </a:defRPr>
            </a:lvl6pPr>
            <a:lvl7pPr lvl="6" algn="ctr">
              <a:spcBef>
                <a:spcPts val="0"/>
              </a:spcBef>
              <a:spcAft>
                <a:spcPts val="0"/>
              </a:spcAft>
              <a:buClr>
                <a:schemeClr val="accent3"/>
              </a:buClr>
              <a:buSzPts val="4200"/>
              <a:buNone/>
              <a:defRPr sz="4200">
                <a:solidFill>
                  <a:schemeClr val="accent3"/>
                </a:solidFill>
              </a:defRPr>
            </a:lvl7pPr>
            <a:lvl8pPr lvl="7" algn="ctr">
              <a:spcBef>
                <a:spcPts val="0"/>
              </a:spcBef>
              <a:spcAft>
                <a:spcPts val="0"/>
              </a:spcAft>
              <a:buClr>
                <a:schemeClr val="accent3"/>
              </a:buClr>
              <a:buSzPts val="4200"/>
              <a:buNone/>
              <a:defRPr sz="4200">
                <a:solidFill>
                  <a:schemeClr val="accent3"/>
                </a:solidFill>
              </a:defRPr>
            </a:lvl8pPr>
            <a:lvl9pPr lvl="8" algn="ctr">
              <a:spcBef>
                <a:spcPts val="0"/>
              </a:spcBef>
              <a:spcAft>
                <a:spcPts val="0"/>
              </a:spcAft>
              <a:buClr>
                <a:schemeClr val="accent3"/>
              </a:buClr>
              <a:buSzPts val="4200"/>
              <a:buNone/>
              <a:defRPr sz="4200">
                <a:solidFill>
                  <a:schemeClr val="accent3"/>
                </a:solidFill>
              </a:defRPr>
            </a:lvl9pPr>
          </a:lstStyle>
          <a:p/>
        </p:txBody>
      </p:sp>
      <p:sp>
        <p:nvSpPr>
          <p:cNvPr id="60" name="Google Shape;60;p9"/>
          <p:cNvSpPr txBox="1"/>
          <p:nvPr>
            <p:ph idx="1" type="subTitle"/>
          </p:nvPr>
        </p:nvSpPr>
        <p:spPr>
          <a:xfrm>
            <a:off x="916062" y="4010475"/>
            <a:ext cx="2682900" cy="594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2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1" name="Shape 61"/>
        <p:cNvGrpSpPr/>
        <p:nvPr/>
      </p:nvGrpSpPr>
      <p:grpSpPr>
        <a:xfrm>
          <a:off x="0" y="0"/>
          <a:ext cx="0" cy="0"/>
          <a:chOff x="0" y="0"/>
          <a:chExt cx="0" cy="0"/>
        </a:xfrm>
      </p:grpSpPr>
      <p:sp>
        <p:nvSpPr>
          <p:cNvPr id="62" name="Google Shape;62;p10"/>
          <p:cNvSpPr txBox="1"/>
          <p:nvPr>
            <p:ph idx="1" type="body"/>
          </p:nvPr>
        </p:nvSpPr>
        <p:spPr>
          <a:xfrm>
            <a:off x="1202875" y="1025725"/>
            <a:ext cx="6738300" cy="1359600"/>
          </a:xfrm>
          <a:prstGeom prst="rect">
            <a:avLst/>
          </a:prstGeom>
        </p:spPr>
        <p:txBody>
          <a:bodyPr anchorCtr="0" anchor="t" bIns="91425" lIns="91425" spcFirstLastPara="1" rIns="91425" wrap="square" tIns="91425">
            <a:noAutofit/>
          </a:bodyPr>
          <a:lstStyle>
            <a:lvl1pPr indent="-228600" lvl="0" marL="457200" algn="ctr">
              <a:lnSpc>
                <a:spcPct val="100000"/>
              </a:lnSpc>
              <a:spcBef>
                <a:spcPts val="0"/>
              </a:spcBef>
              <a:spcAft>
                <a:spcPts val="0"/>
              </a:spcAft>
              <a:buSzPts val="1800"/>
              <a:buNone/>
              <a:defRPr sz="2600">
                <a:solidFill>
                  <a:schemeClr val="accent3"/>
                </a:solidFill>
                <a:latin typeface="Fredoka One"/>
                <a:ea typeface="Fredoka One"/>
                <a:cs typeface="Fredoka One"/>
                <a:sym typeface="Fredoka One"/>
              </a:defRPr>
            </a:lvl1pPr>
          </a:lstStyle>
          <a:p/>
        </p:txBody>
      </p:sp>
      <p:sp>
        <p:nvSpPr>
          <p:cNvPr id="63" name="Google Shape;63;p10"/>
          <p:cNvSpPr txBox="1"/>
          <p:nvPr>
            <p:ph type="title"/>
          </p:nvPr>
        </p:nvSpPr>
        <p:spPr>
          <a:xfrm>
            <a:off x="2860875" y="2486020"/>
            <a:ext cx="3422100" cy="3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100">
                <a:latin typeface="Raleway"/>
                <a:ea typeface="Raleway"/>
                <a:cs typeface="Raleway"/>
                <a:sym typeface="Raleway"/>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10"/>
          <p:cNvSpPr/>
          <p:nvPr/>
        </p:nvSpPr>
        <p:spPr>
          <a:xfrm rot="4368625">
            <a:off x="8372040" y="3442794"/>
            <a:ext cx="349198" cy="349198"/>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0"/>
          <p:cNvSpPr/>
          <p:nvPr/>
        </p:nvSpPr>
        <p:spPr>
          <a:xfrm rot="4357755">
            <a:off x="8166845" y="3324003"/>
            <a:ext cx="122591" cy="122591"/>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0"/>
          <p:cNvSpPr/>
          <p:nvPr/>
        </p:nvSpPr>
        <p:spPr>
          <a:xfrm>
            <a:off x="551550" y="405250"/>
            <a:ext cx="573900" cy="573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0"/>
          <p:cNvSpPr/>
          <p:nvPr/>
        </p:nvSpPr>
        <p:spPr>
          <a:xfrm>
            <a:off x="455550" y="979150"/>
            <a:ext cx="134400" cy="13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0"/>
          <p:cNvSpPr/>
          <p:nvPr/>
        </p:nvSpPr>
        <p:spPr>
          <a:xfrm>
            <a:off x="8596175" y="315100"/>
            <a:ext cx="225000" cy="224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38" Type="http://schemas.openxmlformats.org/officeDocument/2006/relationships/theme" Target="../theme/theme2.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7.xml"/><Relationship Id="rId22" Type="http://schemas.openxmlformats.org/officeDocument/2006/relationships/slideLayout" Target="../slideLayouts/slideLayout59.xml"/><Relationship Id="rId21" Type="http://schemas.openxmlformats.org/officeDocument/2006/relationships/slideLayout" Target="../slideLayouts/slideLayout58.xml"/><Relationship Id="rId24" Type="http://schemas.openxmlformats.org/officeDocument/2006/relationships/slideLayout" Target="../slideLayouts/slideLayout61.xml"/><Relationship Id="rId23" Type="http://schemas.openxmlformats.org/officeDocument/2006/relationships/slideLayout" Target="../slideLayouts/slideLayout60.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9" Type="http://schemas.openxmlformats.org/officeDocument/2006/relationships/slideLayout" Target="../slideLayouts/slideLayout46.xml"/><Relationship Id="rId26" Type="http://schemas.openxmlformats.org/officeDocument/2006/relationships/slideLayout" Target="../slideLayouts/slideLayout63.xml"/><Relationship Id="rId25" Type="http://schemas.openxmlformats.org/officeDocument/2006/relationships/slideLayout" Target="../slideLayouts/slideLayout62.xml"/><Relationship Id="rId28" Type="http://schemas.openxmlformats.org/officeDocument/2006/relationships/slideLayout" Target="../slideLayouts/slideLayout65.xml"/><Relationship Id="rId27" Type="http://schemas.openxmlformats.org/officeDocument/2006/relationships/slideLayout" Target="../slideLayouts/slideLayout64.xml"/><Relationship Id="rId5" Type="http://schemas.openxmlformats.org/officeDocument/2006/relationships/slideLayout" Target="../slideLayouts/slideLayout42.xml"/><Relationship Id="rId6" Type="http://schemas.openxmlformats.org/officeDocument/2006/relationships/slideLayout" Target="../slideLayouts/slideLayout43.xml"/><Relationship Id="rId29" Type="http://schemas.openxmlformats.org/officeDocument/2006/relationships/slideLayout" Target="../slideLayouts/slideLayout66.xml"/><Relationship Id="rId7" Type="http://schemas.openxmlformats.org/officeDocument/2006/relationships/slideLayout" Target="../slideLayouts/slideLayout44.xml"/><Relationship Id="rId8" Type="http://schemas.openxmlformats.org/officeDocument/2006/relationships/slideLayout" Target="../slideLayouts/slideLayout45.xml"/><Relationship Id="rId31" Type="http://schemas.openxmlformats.org/officeDocument/2006/relationships/slideLayout" Target="../slideLayouts/slideLayout68.xml"/><Relationship Id="rId30" Type="http://schemas.openxmlformats.org/officeDocument/2006/relationships/slideLayout" Target="../slideLayouts/slideLayout67.xml"/><Relationship Id="rId11" Type="http://schemas.openxmlformats.org/officeDocument/2006/relationships/slideLayout" Target="../slideLayouts/slideLayout48.xml"/><Relationship Id="rId33" Type="http://schemas.openxmlformats.org/officeDocument/2006/relationships/slideLayout" Target="../slideLayouts/slideLayout70.xml"/><Relationship Id="rId10" Type="http://schemas.openxmlformats.org/officeDocument/2006/relationships/slideLayout" Target="../slideLayouts/slideLayout47.xml"/><Relationship Id="rId32" Type="http://schemas.openxmlformats.org/officeDocument/2006/relationships/slideLayout" Target="../slideLayouts/slideLayout69.xml"/><Relationship Id="rId13" Type="http://schemas.openxmlformats.org/officeDocument/2006/relationships/slideLayout" Target="../slideLayouts/slideLayout50.xml"/><Relationship Id="rId35" Type="http://schemas.openxmlformats.org/officeDocument/2006/relationships/slideLayout" Target="../slideLayouts/slideLayout72.xml"/><Relationship Id="rId12" Type="http://schemas.openxmlformats.org/officeDocument/2006/relationships/slideLayout" Target="../slideLayouts/slideLayout49.xml"/><Relationship Id="rId34" Type="http://schemas.openxmlformats.org/officeDocument/2006/relationships/slideLayout" Target="../slideLayouts/slideLayout71.xml"/><Relationship Id="rId15" Type="http://schemas.openxmlformats.org/officeDocument/2006/relationships/slideLayout" Target="../slideLayouts/slideLayout52.xml"/><Relationship Id="rId37" Type="http://schemas.openxmlformats.org/officeDocument/2006/relationships/slideLayout" Target="../slideLayouts/slideLayout74.xml"/><Relationship Id="rId14" Type="http://schemas.openxmlformats.org/officeDocument/2006/relationships/slideLayout" Target="../slideLayouts/slideLayout51.xml"/><Relationship Id="rId36" Type="http://schemas.openxmlformats.org/officeDocument/2006/relationships/slideLayout" Target="../slideLayouts/slideLayout73.xml"/><Relationship Id="rId17" Type="http://schemas.openxmlformats.org/officeDocument/2006/relationships/slideLayout" Target="../slideLayouts/slideLayout54.xml"/><Relationship Id="rId16" Type="http://schemas.openxmlformats.org/officeDocument/2006/relationships/slideLayout" Target="../slideLayouts/slideLayout53.xml"/><Relationship Id="rId38" Type="http://schemas.openxmlformats.org/officeDocument/2006/relationships/theme" Target="../theme/theme1.xml"/><Relationship Id="rId19" Type="http://schemas.openxmlformats.org/officeDocument/2006/relationships/slideLayout" Target="../slideLayouts/slideLayout56.xml"/><Relationship Id="rId18"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1pPr>
            <a:lvl2pPr lvl="1">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2pPr>
            <a:lvl3pPr lvl="2">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3pPr>
            <a:lvl4pPr lvl="3">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4pPr>
            <a:lvl5pPr lvl="4">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5pPr>
            <a:lvl6pPr lvl="5">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6pPr>
            <a:lvl7pPr lvl="6">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7pPr>
            <a:lvl8pPr lvl="7">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8pPr>
            <a:lvl9pPr lvl="8">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1pPr>
            <a:lvl2pPr indent="-317500" lvl="1" marL="9144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indent="-317500" lvl="2" marL="13716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indent="-317500" lvl="3" marL="18288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indent="-317500" lvl="4" marL="22860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indent="-317500" lvl="5" marL="27432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indent="-317500" lvl="6" marL="32004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indent="-317500" lvl="7" marL="36576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indent="-317500" lvl="8" marL="41148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24" name="Shape 524"/>
        <p:cNvGrpSpPr/>
        <p:nvPr/>
      </p:nvGrpSpPr>
      <p:grpSpPr>
        <a:xfrm>
          <a:off x="0" y="0"/>
          <a:ext cx="0" cy="0"/>
          <a:chOff x="0" y="0"/>
          <a:chExt cx="0" cy="0"/>
        </a:xfrm>
      </p:grpSpPr>
      <p:sp>
        <p:nvSpPr>
          <p:cNvPr id="525" name="Google Shape;525;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1pPr>
            <a:lvl2pPr lvl="1"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2pPr>
            <a:lvl3pPr lvl="2"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3pPr>
            <a:lvl4pPr lvl="3"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4pPr>
            <a:lvl5pPr lvl="4"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5pPr>
            <a:lvl6pPr lvl="5"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6pPr>
            <a:lvl7pPr lvl="6"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7pPr>
            <a:lvl8pPr lvl="7"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8pPr>
            <a:lvl9pPr lvl="8"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9pPr>
          </a:lstStyle>
          <a:p/>
        </p:txBody>
      </p:sp>
      <p:sp>
        <p:nvSpPr>
          <p:cNvPr id="526" name="Google Shape;526;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1pPr>
            <a:lvl2pPr indent="-317500" lvl="1" marL="9144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indent="-317500" lvl="2" marL="13716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indent="-317500" lvl="3" marL="18288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indent="-317500" lvl="4" marL="22860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indent="-317500" lvl="5" marL="27432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indent="-317500" lvl="6" marL="32004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indent="-317500" lvl="7" marL="36576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indent="-317500" lvl="8" marL="41148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9pPr>
          </a:lstStyle>
          <a:p/>
        </p:txBody>
      </p:sp>
    </p:spTree>
  </p:cSld>
  <p:clrMap accent1="accent1" accent2="accent2" accent3="accent3" accent4="accent4" accent5="accent5" accent6="accent6" bg1="lt1" bg2="dk2" tx1="dk1" tx2="lt2" folHlink="folHlink" hlink="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 id="2147483708" r:id="rId24"/>
    <p:sldLayoutId id="2147483709" r:id="rId25"/>
    <p:sldLayoutId id="2147483710" r:id="rId26"/>
    <p:sldLayoutId id="2147483711" r:id="rId27"/>
    <p:sldLayoutId id="2147483712" r:id="rId28"/>
    <p:sldLayoutId id="2147483713" r:id="rId29"/>
    <p:sldLayoutId id="2147483714" r:id="rId30"/>
    <p:sldLayoutId id="2147483715" r:id="rId31"/>
    <p:sldLayoutId id="2147483716" r:id="rId32"/>
    <p:sldLayoutId id="2147483717" r:id="rId33"/>
    <p:sldLayoutId id="2147483718" r:id="rId34"/>
    <p:sldLayoutId id="2147483719" r:id="rId35"/>
    <p:sldLayoutId id="2147483720" r:id="rId36"/>
    <p:sldLayoutId id="2147483721" r:id="rId3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1.png"/><Relationship Id="rId6"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26.xml"/><Relationship Id="rId3" Type="http://schemas.openxmlformats.org/officeDocument/2006/relationships/image" Target="../media/image10.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36.xml"/><Relationship Id="rId3"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77"/>
          <p:cNvSpPr txBox="1"/>
          <p:nvPr>
            <p:ph idx="1" type="subTitle"/>
          </p:nvPr>
        </p:nvSpPr>
        <p:spPr>
          <a:xfrm>
            <a:off x="496200" y="2354925"/>
            <a:ext cx="5313000" cy="27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Tim Peneliti</a:t>
            </a:r>
            <a:endParaRPr b="1" sz="1600"/>
          </a:p>
          <a:p>
            <a:pPr indent="0" lvl="0" marL="0" rtl="0" algn="l">
              <a:spcBef>
                <a:spcPts val="0"/>
              </a:spcBef>
              <a:spcAft>
                <a:spcPts val="0"/>
              </a:spcAft>
              <a:buNone/>
            </a:pPr>
            <a:r>
              <a:t/>
            </a:r>
            <a:endParaRPr b="1" sz="1500"/>
          </a:p>
          <a:p>
            <a:pPr indent="0" lvl="0" marL="0" rtl="0" algn="l">
              <a:spcBef>
                <a:spcPts val="0"/>
              </a:spcBef>
              <a:spcAft>
                <a:spcPts val="0"/>
              </a:spcAft>
              <a:buNone/>
            </a:pPr>
            <a:r>
              <a:rPr b="1" lang="en"/>
              <a:t>Dosen Pembimbing	: Putra Prima Arhandi, ST., M.Kom</a:t>
            </a:r>
            <a:endParaRPr b="1"/>
          </a:p>
          <a:p>
            <a:pPr indent="0" lvl="0" marL="0" rtl="0" algn="l">
              <a:spcBef>
                <a:spcPts val="0"/>
              </a:spcBef>
              <a:spcAft>
                <a:spcPts val="0"/>
              </a:spcAft>
              <a:buNone/>
            </a:pPr>
            <a:r>
              <a:rPr b="1" lang="en"/>
              <a:t>				NIP. 19861103 201404 1 001</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Anggota			: Sultan Achmad Qum Masykuro NS</a:t>
            </a:r>
            <a:endParaRPr b="1"/>
          </a:p>
          <a:p>
            <a:pPr indent="0" lvl="0" marL="0" rtl="0" algn="l">
              <a:spcBef>
                <a:spcPts val="0"/>
              </a:spcBef>
              <a:spcAft>
                <a:spcPts val="0"/>
              </a:spcAft>
              <a:buNone/>
            </a:pPr>
            <a:r>
              <a:rPr b="1" lang="en"/>
              <a:t>				NIM. 1841720019</a:t>
            </a:r>
            <a:endParaRPr b="1"/>
          </a:p>
        </p:txBody>
      </p:sp>
      <p:sp>
        <p:nvSpPr>
          <p:cNvPr id="1049" name="Google Shape;1049;p77"/>
          <p:cNvSpPr/>
          <p:nvPr/>
        </p:nvSpPr>
        <p:spPr>
          <a:xfrm>
            <a:off x="8744835" y="1740294"/>
            <a:ext cx="125548" cy="125309"/>
          </a:xfrm>
          <a:custGeom>
            <a:rect b="b" l="l" r="r" t="t"/>
            <a:pathLst>
              <a:path extrusionOk="0" h="13740" w="13770">
                <a:moveTo>
                  <a:pt x="6870" y="0"/>
                </a:moveTo>
                <a:cubicBezTo>
                  <a:pt x="3101" y="0"/>
                  <a:pt x="1" y="3070"/>
                  <a:pt x="1" y="6870"/>
                </a:cubicBezTo>
                <a:cubicBezTo>
                  <a:pt x="1" y="10669"/>
                  <a:pt x="3101" y="13739"/>
                  <a:pt x="6870" y="13739"/>
                </a:cubicBezTo>
                <a:cubicBezTo>
                  <a:pt x="10670" y="13739"/>
                  <a:pt x="13770" y="10669"/>
                  <a:pt x="13770" y="6870"/>
                </a:cubicBezTo>
                <a:cubicBezTo>
                  <a:pt x="13770" y="3070"/>
                  <a:pt x="10670" y="0"/>
                  <a:pt x="68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77"/>
          <p:cNvSpPr txBox="1"/>
          <p:nvPr>
            <p:ph type="title"/>
          </p:nvPr>
        </p:nvSpPr>
        <p:spPr>
          <a:xfrm>
            <a:off x="1246500" y="582650"/>
            <a:ext cx="6651000" cy="165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lt1"/>
                </a:solidFill>
              </a:rPr>
              <a:t>Pengembangan SQL Similarity Dengan Multi Kunci Jawaban Untuk Proses Penilaian Otomatis Pada Sistem Automated Assessment MySQL</a:t>
            </a:r>
            <a:endParaRPr sz="2400">
              <a:solidFill>
                <a:schemeClr val="lt1"/>
              </a:solidFill>
            </a:endParaRPr>
          </a:p>
        </p:txBody>
      </p:sp>
      <p:grpSp>
        <p:nvGrpSpPr>
          <p:cNvPr id="1051" name="Google Shape;1051;p77"/>
          <p:cNvGrpSpPr/>
          <p:nvPr/>
        </p:nvGrpSpPr>
        <p:grpSpPr>
          <a:xfrm>
            <a:off x="5447745" y="2912696"/>
            <a:ext cx="3696321" cy="2158357"/>
            <a:chOff x="911375" y="1466875"/>
            <a:chExt cx="5837525" cy="3334400"/>
          </a:xfrm>
        </p:grpSpPr>
        <p:sp>
          <p:nvSpPr>
            <p:cNvPr id="1052" name="Google Shape;1052;p77"/>
            <p:cNvSpPr/>
            <p:nvPr/>
          </p:nvSpPr>
          <p:spPr>
            <a:xfrm>
              <a:off x="2808825" y="1520075"/>
              <a:ext cx="3212100" cy="2152025"/>
            </a:xfrm>
            <a:custGeom>
              <a:rect b="b" l="l" r="r" t="t"/>
              <a:pathLst>
                <a:path extrusionOk="0" h="86081" w="128484">
                  <a:moveTo>
                    <a:pt x="1" y="0"/>
                  </a:moveTo>
                  <a:lnTo>
                    <a:pt x="1" y="86081"/>
                  </a:lnTo>
                  <a:lnTo>
                    <a:pt x="128483" y="86081"/>
                  </a:lnTo>
                  <a:lnTo>
                    <a:pt x="128483" y="0"/>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77"/>
            <p:cNvSpPr/>
            <p:nvPr/>
          </p:nvSpPr>
          <p:spPr>
            <a:xfrm>
              <a:off x="2808825" y="1520075"/>
              <a:ext cx="3212100" cy="215075"/>
            </a:xfrm>
            <a:custGeom>
              <a:rect b="b" l="l" r="r" t="t"/>
              <a:pathLst>
                <a:path extrusionOk="0" h="8603" w="128484">
                  <a:moveTo>
                    <a:pt x="1" y="0"/>
                  </a:moveTo>
                  <a:lnTo>
                    <a:pt x="1" y="8602"/>
                  </a:lnTo>
                  <a:lnTo>
                    <a:pt x="128483" y="8602"/>
                  </a:lnTo>
                  <a:lnTo>
                    <a:pt x="128483" y="0"/>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77"/>
            <p:cNvSpPr/>
            <p:nvPr/>
          </p:nvSpPr>
          <p:spPr>
            <a:xfrm>
              <a:off x="2886350" y="1603625"/>
              <a:ext cx="62625" cy="51950"/>
            </a:xfrm>
            <a:custGeom>
              <a:rect b="b" l="l" r="r" t="t"/>
              <a:pathLst>
                <a:path extrusionOk="0" h="2078" w="2505">
                  <a:moveTo>
                    <a:pt x="1456" y="0"/>
                  </a:moveTo>
                  <a:cubicBezTo>
                    <a:pt x="1437" y="0"/>
                    <a:pt x="1418" y="1"/>
                    <a:pt x="1398" y="2"/>
                  </a:cubicBezTo>
                  <a:cubicBezTo>
                    <a:pt x="456" y="2"/>
                    <a:pt x="0" y="1157"/>
                    <a:pt x="699" y="1795"/>
                  </a:cubicBezTo>
                  <a:cubicBezTo>
                    <a:pt x="913" y="1990"/>
                    <a:pt x="1167" y="2078"/>
                    <a:pt x="1414" y="2078"/>
                  </a:cubicBezTo>
                  <a:cubicBezTo>
                    <a:pt x="1975" y="2078"/>
                    <a:pt x="2504" y="1629"/>
                    <a:pt x="2462" y="974"/>
                  </a:cubicBezTo>
                  <a:cubicBezTo>
                    <a:pt x="2433" y="416"/>
                    <a:pt x="2006" y="0"/>
                    <a:pt x="14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77"/>
            <p:cNvSpPr/>
            <p:nvPr/>
          </p:nvSpPr>
          <p:spPr>
            <a:xfrm>
              <a:off x="2970675" y="1603625"/>
              <a:ext cx="61875" cy="51950"/>
            </a:xfrm>
            <a:custGeom>
              <a:rect b="b" l="l" r="r" t="t"/>
              <a:pathLst>
                <a:path extrusionOk="0" h="2078" w="2475">
                  <a:moveTo>
                    <a:pt x="1454" y="0"/>
                  </a:moveTo>
                  <a:cubicBezTo>
                    <a:pt x="1436" y="0"/>
                    <a:pt x="1418" y="1"/>
                    <a:pt x="1399" y="2"/>
                  </a:cubicBezTo>
                  <a:cubicBezTo>
                    <a:pt x="457" y="2"/>
                    <a:pt x="1" y="1157"/>
                    <a:pt x="670" y="1795"/>
                  </a:cubicBezTo>
                  <a:cubicBezTo>
                    <a:pt x="883" y="1990"/>
                    <a:pt x="1137" y="2078"/>
                    <a:pt x="1384" y="2078"/>
                  </a:cubicBezTo>
                  <a:cubicBezTo>
                    <a:pt x="1946" y="2078"/>
                    <a:pt x="2475" y="1629"/>
                    <a:pt x="2433" y="974"/>
                  </a:cubicBezTo>
                  <a:cubicBezTo>
                    <a:pt x="2403" y="416"/>
                    <a:pt x="1977" y="0"/>
                    <a:pt x="14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77"/>
            <p:cNvSpPr/>
            <p:nvPr/>
          </p:nvSpPr>
          <p:spPr>
            <a:xfrm>
              <a:off x="3054275" y="1603625"/>
              <a:ext cx="61875" cy="51950"/>
            </a:xfrm>
            <a:custGeom>
              <a:rect b="b" l="l" r="r" t="t"/>
              <a:pathLst>
                <a:path extrusionOk="0" h="2078" w="2475">
                  <a:moveTo>
                    <a:pt x="1454" y="0"/>
                  </a:moveTo>
                  <a:cubicBezTo>
                    <a:pt x="1435" y="0"/>
                    <a:pt x="1417" y="1"/>
                    <a:pt x="1399" y="2"/>
                  </a:cubicBezTo>
                  <a:cubicBezTo>
                    <a:pt x="456" y="2"/>
                    <a:pt x="0" y="1157"/>
                    <a:pt x="700" y="1795"/>
                  </a:cubicBezTo>
                  <a:cubicBezTo>
                    <a:pt x="904" y="1990"/>
                    <a:pt x="1151" y="2078"/>
                    <a:pt x="1394" y="2078"/>
                  </a:cubicBezTo>
                  <a:cubicBezTo>
                    <a:pt x="1945" y="2078"/>
                    <a:pt x="2474" y="1629"/>
                    <a:pt x="2432" y="974"/>
                  </a:cubicBezTo>
                  <a:cubicBezTo>
                    <a:pt x="2403" y="416"/>
                    <a:pt x="1976" y="0"/>
                    <a:pt x="14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77"/>
            <p:cNvSpPr/>
            <p:nvPr/>
          </p:nvSpPr>
          <p:spPr>
            <a:xfrm>
              <a:off x="6158425" y="1466875"/>
              <a:ext cx="351875" cy="369325"/>
            </a:xfrm>
            <a:custGeom>
              <a:rect b="b" l="l" r="r" t="t"/>
              <a:pathLst>
                <a:path extrusionOk="0" h="14773" w="14075">
                  <a:moveTo>
                    <a:pt x="7053" y="1"/>
                  </a:moveTo>
                  <a:cubicBezTo>
                    <a:pt x="5016" y="1"/>
                    <a:pt x="3344" y="1764"/>
                    <a:pt x="3344" y="3952"/>
                  </a:cubicBezTo>
                  <a:cubicBezTo>
                    <a:pt x="3314" y="5533"/>
                    <a:pt x="4226" y="6992"/>
                    <a:pt x="5715" y="7630"/>
                  </a:cubicBezTo>
                  <a:cubicBezTo>
                    <a:pt x="1" y="8511"/>
                    <a:pt x="244" y="14712"/>
                    <a:pt x="244" y="14712"/>
                  </a:cubicBezTo>
                  <a:lnTo>
                    <a:pt x="13770" y="14773"/>
                  </a:lnTo>
                  <a:cubicBezTo>
                    <a:pt x="13770" y="14773"/>
                    <a:pt x="14074" y="8511"/>
                    <a:pt x="8390" y="7660"/>
                  </a:cubicBezTo>
                  <a:cubicBezTo>
                    <a:pt x="9849" y="6992"/>
                    <a:pt x="10791" y="5563"/>
                    <a:pt x="10761" y="3982"/>
                  </a:cubicBezTo>
                  <a:cubicBezTo>
                    <a:pt x="10761" y="1794"/>
                    <a:pt x="9120" y="1"/>
                    <a:pt x="705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77"/>
            <p:cNvSpPr/>
            <p:nvPr/>
          </p:nvSpPr>
          <p:spPr>
            <a:xfrm>
              <a:off x="911375" y="4541400"/>
              <a:ext cx="5837525" cy="5325"/>
            </a:xfrm>
            <a:custGeom>
              <a:rect b="b" l="l" r="r" t="t"/>
              <a:pathLst>
                <a:path extrusionOk="0" h="213" w="233501">
                  <a:moveTo>
                    <a:pt x="116750" y="0"/>
                  </a:moveTo>
                  <a:cubicBezTo>
                    <a:pt x="52281" y="0"/>
                    <a:pt x="1" y="30"/>
                    <a:pt x="1" y="122"/>
                  </a:cubicBezTo>
                  <a:cubicBezTo>
                    <a:pt x="1" y="182"/>
                    <a:pt x="52281" y="213"/>
                    <a:pt x="116750" y="213"/>
                  </a:cubicBezTo>
                  <a:cubicBezTo>
                    <a:pt x="181250" y="213"/>
                    <a:pt x="233500" y="152"/>
                    <a:pt x="233500" y="122"/>
                  </a:cubicBezTo>
                  <a:cubicBezTo>
                    <a:pt x="233500" y="61"/>
                    <a:pt x="181250" y="0"/>
                    <a:pt x="11675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77"/>
            <p:cNvSpPr/>
            <p:nvPr/>
          </p:nvSpPr>
          <p:spPr>
            <a:xfrm>
              <a:off x="2101375" y="1686475"/>
              <a:ext cx="3435500" cy="2856450"/>
            </a:xfrm>
            <a:custGeom>
              <a:rect b="b" l="l" r="r" t="t"/>
              <a:pathLst>
                <a:path extrusionOk="0" h="114258" w="137420">
                  <a:moveTo>
                    <a:pt x="4043" y="1"/>
                  </a:moveTo>
                  <a:cubicBezTo>
                    <a:pt x="1824" y="1"/>
                    <a:pt x="0" y="1794"/>
                    <a:pt x="0" y="4044"/>
                  </a:cubicBezTo>
                  <a:lnTo>
                    <a:pt x="0" y="95413"/>
                  </a:lnTo>
                  <a:cubicBezTo>
                    <a:pt x="0" y="97632"/>
                    <a:pt x="1824" y="99425"/>
                    <a:pt x="4043" y="99425"/>
                  </a:cubicBezTo>
                  <a:lnTo>
                    <a:pt x="53679" y="99425"/>
                  </a:lnTo>
                  <a:cubicBezTo>
                    <a:pt x="53679" y="99425"/>
                    <a:pt x="56840" y="109212"/>
                    <a:pt x="47053" y="114258"/>
                  </a:cubicBezTo>
                  <a:lnTo>
                    <a:pt x="93467" y="114258"/>
                  </a:lnTo>
                  <a:cubicBezTo>
                    <a:pt x="93467" y="114258"/>
                    <a:pt x="82433" y="110458"/>
                    <a:pt x="85260" y="99425"/>
                  </a:cubicBezTo>
                  <a:lnTo>
                    <a:pt x="133377" y="99425"/>
                  </a:lnTo>
                  <a:cubicBezTo>
                    <a:pt x="135626" y="99425"/>
                    <a:pt x="137419" y="97632"/>
                    <a:pt x="137419" y="95413"/>
                  </a:cubicBezTo>
                  <a:lnTo>
                    <a:pt x="137419" y="4044"/>
                  </a:lnTo>
                  <a:cubicBezTo>
                    <a:pt x="137419" y="1794"/>
                    <a:pt x="135626" y="1"/>
                    <a:pt x="13337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77"/>
            <p:cNvSpPr/>
            <p:nvPr/>
          </p:nvSpPr>
          <p:spPr>
            <a:xfrm>
              <a:off x="3734975" y="3912725"/>
              <a:ext cx="161625" cy="121325"/>
            </a:xfrm>
            <a:custGeom>
              <a:rect b="b" l="l" r="r" t="t"/>
              <a:pathLst>
                <a:path extrusionOk="0" h="4853" w="6465">
                  <a:moveTo>
                    <a:pt x="3236" y="0"/>
                  </a:moveTo>
                  <a:cubicBezTo>
                    <a:pt x="1379" y="0"/>
                    <a:pt x="0" y="2116"/>
                    <a:pt x="1375" y="4083"/>
                  </a:cubicBezTo>
                  <a:cubicBezTo>
                    <a:pt x="1436" y="4144"/>
                    <a:pt x="1496" y="4235"/>
                    <a:pt x="1588" y="4296"/>
                  </a:cubicBezTo>
                  <a:cubicBezTo>
                    <a:pt x="2143" y="4684"/>
                    <a:pt x="2709" y="4852"/>
                    <a:pt x="3235" y="4852"/>
                  </a:cubicBezTo>
                  <a:cubicBezTo>
                    <a:pt x="5098" y="4852"/>
                    <a:pt x="6465" y="2737"/>
                    <a:pt x="5114" y="770"/>
                  </a:cubicBezTo>
                  <a:cubicBezTo>
                    <a:pt x="5053" y="679"/>
                    <a:pt x="4962" y="618"/>
                    <a:pt x="4870" y="557"/>
                  </a:cubicBezTo>
                  <a:cubicBezTo>
                    <a:pt x="4322" y="169"/>
                    <a:pt x="3760" y="0"/>
                    <a:pt x="323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77"/>
            <p:cNvSpPr/>
            <p:nvPr/>
          </p:nvSpPr>
          <p:spPr>
            <a:xfrm>
              <a:off x="2174325" y="1823275"/>
              <a:ext cx="3282750" cy="1947600"/>
            </a:xfrm>
            <a:custGeom>
              <a:rect b="b" l="l" r="r" t="t"/>
              <a:pathLst>
                <a:path extrusionOk="0" h="77904" w="131310">
                  <a:moveTo>
                    <a:pt x="1246" y="0"/>
                  </a:moveTo>
                  <a:cubicBezTo>
                    <a:pt x="547" y="0"/>
                    <a:pt x="0" y="547"/>
                    <a:pt x="0" y="1246"/>
                  </a:cubicBezTo>
                  <a:lnTo>
                    <a:pt x="0" y="76658"/>
                  </a:lnTo>
                  <a:cubicBezTo>
                    <a:pt x="0" y="77357"/>
                    <a:pt x="547" y="77904"/>
                    <a:pt x="1246" y="77904"/>
                  </a:cubicBezTo>
                  <a:lnTo>
                    <a:pt x="130063" y="77904"/>
                  </a:lnTo>
                  <a:cubicBezTo>
                    <a:pt x="130763" y="77904"/>
                    <a:pt x="131310" y="77357"/>
                    <a:pt x="131310" y="76658"/>
                  </a:cubicBezTo>
                  <a:lnTo>
                    <a:pt x="131310" y="1246"/>
                  </a:lnTo>
                  <a:cubicBezTo>
                    <a:pt x="131310" y="547"/>
                    <a:pt x="130763" y="0"/>
                    <a:pt x="130063"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77"/>
            <p:cNvSpPr/>
            <p:nvPr/>
          </p:nvSpPr>
          <p:spPr>
            <a:xfrm>
              <a:off x="2172057" y="1966892"/>
              <a:ext cx="3282868" cy="1804775"/>
            </a:xfrm>
            <a:custGeom>
              <a:rect b="b" l="l" r="r" t="t"/>
              <a:pathLst>
                <a:path extrusionOk="0" h="72191" w="131341">
                  <a:moveTo>
                    <a:pt x="1" y="1"/>
                  </a:moveTo>
                  <a:lnTo>
                    <a:pt x="1" y="72190"/>
                  </a:lnTo>
                  <a:lnTo>
                    <a:pt x="131341" y="72190"/>
                  </a:lnTo>
                  <a:lnTo>
                    <a:pt x="1313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77"/>
            <p:cNvSpPr/>
            <p:nvPr/>
          </p:nvSpPr>
          <p:spPr>
            <a:xfrm>
              <a:off x="2382525" y="1872650"/>
              <a:ext cx="61575" cy="52275"/>
            </a:xfrm>
            <a:custGeom>
              <a:rect b="b" l="l" r="r" t="t"/>
              <a:pathLst>
                <a:path extrusionOk="0" h="2091" w="2463">
                  <a:moveTo>
                    <a:pt x="1399" y="1"/>
                  </a:moveTo>
                  <a:cubicBezTo>
                    <a:pt x="457" y="1"/>
                    <a:pt x="1" y="1125"/>
                    <a:pt x="669" y="1794"/>
                  </a:cubicBezTo>
                  <a:cubicBezTo>
                    <a:pt x="874" y="1999"/>
                    <a:pt x="1131" y="2091"/>
                    <a:pt x="1386" y="2091"/>
                  </a:cubicBezTo>
                  <a:cubicBezTo>
                    <a:pt x="1929" y="2091"/>
                    <a:pt x="2463" y="1675"/>
                    <a:pt x="2463" y="1034"/>
                  </a:cubicBezTo>
                  <a:cubicBezTo>
                    <a:pt x="2463" y="457"/>
                    <a:pt x="1976" y="1"/>
                    <a:pt x="139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77"/>
            <p:cNvSpPr/>
            <p:nvPr/>
          </p:nvSpPr>
          <p:spPr>
            <a:xfrm>
              <a:off x="2223700" y="1872650"/>
              <a:ext cx="60825" cy="52275"/>
            </a:xfrm>
            <a:custGeom>
              <a:rect b="b" l="l" r="r" t="t"/>
              <a:pathLst>
                <a:path extrusionOk="0" h="2091" w="2433">
                  <a:moveTo>
                    <a:pt x="1399" y="1"/>
                  </a:moveTo>
                  <a:cubicBezTo>
                    <a:pt x="457" y="1"/>
                    <a:pt x="1" y="1125"/>
                    <a:pt x="639" y="1794"/>
                  </a:cubicBezTo>
                  <a:cubicBezTo>
                    <a:pt x="853" y="1999"/>
                    <a:pt x="1114" y="2091"/>
                    <a:pt x="1370" y="2091"/>
                  </a:cubicBezTo>
                  <a:cubicBezTo>
                    <a:pt x="1913" y="2091"/>
                    <a:pt x="2433" y="1675"/>
                    <a:pt x="2433" y="1034"/>
                  </a:cubicBezTo>
                  <a:cubicBezTo>
                    <a:pt x="2433" y="457"/>
                    <a:pt x="1977" y="1"/>
                    <a:pt x="139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77"/>
            <p:cNvSpPr/>
            <p:nvPr/>
          </p:nvSpPr>
          <p:spPr>
            <a:xfrm>
              <a:off x="2299700" y="1872650"/>
              <a:ext cx="61575" cy="52275"/>
            </a:xfrm>
            <a:custGeom>
              <a:rect b="b" l="l" r="r" t="t"/>
              <a:pathLst>
                <a:path extrusionOk="0" h="2091" w="2463">
                  <a:moveTo>
                    <a:pt x="1399" y="1"/>
                  </a:moveTo>
                  <a:cubicBezTo>
                    <a:pt x="487" y="1"/>
                    <a:pt x="1" y="1125"/>
                    <a:pt x="669" y="1794"/>
                  </a:cubicBezTo>
                  <a:cubicBezTo>
                    <a:pt x="883" y="1999"/>
                    <a:pt x="1144" y="2091"/>
                    <a:pt x="1400" y="2091"/>
                  </a:cubicBezTo>
                  <a:cubicBezTo>
                    <a:pt x="1943" y="2091"/>
                    <a:pt x="2463" y="1675"/>
                    <a:pt x="2463" y="1034"/>
                  </a:cubicBezTo>
                  <a:cubicBezTo>
                    <a:pt x="2463" y="457"/>
                    <a:pt x="1976" y="1"/>
                    <a:pt x="139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77"/>
            <p:cNvSpPr/>
            <p:nvPr/>
          </p:nvSpPr>
          <p:spPr>
            <a:xfrm>
              <a:off x="3431175" y="2621900"/>
              <a:ext cx="255350" cy="32700"/>
            </a:xfrm>
            <a:custGeom>
              <a:rect b="b" l="l" r="r" t="t"/>
              <a:pathLst>
                <a:path extrusionOk="0" h="1308" w="10214">
                  <a:moveTo>
                    <a:pt x="1" y="1"/>
                  </a:moveTo>
                  <a:lnTo>
                    <a:pt x="1" y="1308"/>
                  </a:lnTo>
                  <a:lnTo>
                    <a:pt x="10214" y="1308"/>
                  </a:lnTo>
                  <a:lnTo>
                    <a:pt x="1021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77"/>
            <p:cNvSpPr/>
            <p:nvPr/>
          </p:nvSpPr>
          <p:spPr>
            <a:xfrm>
              <a:off x="3431175" y="2726025"/>
              <a:ext cx="1205975" cy="543325"/>
            </a:xfrm>
            <a:custGeom>
              <a:rect b="b" l="l" r="r" t="t"/>
              <a:pathLst>
                <a:path extrusionOk="0" h="21733" w="48239">
                  <a:moveTo>
                    <a:pt x="1" y="0"/>
                  </a:moveTo>
                  <a:lnTo>
                    <a:pt x="1" y="21733"/>
                  </a:lnTo>
                  <a:lnTo>
                    <a:pt x="48239" y="21733"/>
                  </a:lnTo>
                  <a:lnTo>
                    <a:pt x="48239"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77"/>
            <p:cNvSpPr/>
            <p:nvPr/>
          </p:nvSpPr>
          <p:spPr>
            <a:xfrm>
              <a:off x="3474500" y="2879500"/>
              <a:ext cx="1104900" cy="343500"/>
            </a:xfrm>
            <a:custGeom>
              <a:rect b="b" l="l" r="r" t="t"/>
              <a:pathLst>
                <a:path extrusionOk="0" h="13740" w="44196">
                  <a:moveTo>
                    <a:pt x="13648" y="1"/>
                  </a:moveTo>
                  <a:lnTo>
                    <a:pt x="0" y="13740"/>
                  </a:lnTo>
                  <a:lnTo>
                    <a:pt x="44196" y="13740"/>
                  </a:lnTo>
                  <a:lnTo>
                    <a:pt x="31885" y="4743"/>
                  </a:lnTo>
                  <a:lnTo>
                    <a:pt x="25502" y="10457"/>
                  </a:lnTo>
                  <a:lnTo>
                    <a:pt x="13648"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77"/>
            <p:cNvSpPr/>
            <p:nvPr/>
          </p:nvSpPr>
          <p:spPr>
            <a:xfrm>
              <a:off x="4034525" y="2889400"/>
              <a:ext cx="94250" cy="80550"/>
            </a:xfrm>
            <a:custGeom>
              <a:rect b="b" l="l" r="r" t="t"/>
              <a:pathLst>
                <a:path extrusionOk="0" h="3222" w="3770">
                  <a:moveTo>
                    <a:pt x="2159" y="0"/>
                  </a:moveTo>
                  <a:cubicBezTo>
                    <a:pt x="730" y="0"/>
                    <a:pt x="1" y="1733"/>
                    <a:pt x="1034" y="2736"/>
                  </a:cubicBezTo>
                  <a:cubicBezTo>
                    <a:pt x="1360" y="3072"/>
                    <a:pt x="1763" y="3221"/>
                    <a:pt x="2159" y="3221"/>
                  </a:cubicBezTo>
                  <a:cubicBezTo>
                    <a:pt x="2981" y="3221"/>
                    <a:pt x="3770" y="2575"/>
                    <a:pt x="3770" y="1611"/>
                  </a:cubicBezTo>
                  <a:cubicBezTo>
                    <a:pt x="3770" y="699"/>
                    <a:pt x="3071" y="0"/>
                    <a:pt x="215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77"/>
            <p:cNvSpPr/>
            <p:nvPr/>
          </p:nvSpPr>
          <p:spPr>
            <a:xfrm>
              <a:off x="3473725" y="2767050"/>
              <a:ext cx="1109475" cy="458225"/>
            </a:xfrm>
            <a:custGeom>
              <a:rect b="b" l="l" r="r" t="t"/>
              <a:pathLst>
                <a:path extrusionOk="0" h="18329" w="44379">
                  <a:moveTo>
                    <a:pt x="244" y="0"/>
                  </a:moveTo>
                  <a:lnTo>
                    <a:pt x="1" y="122"/>
                  </a:lnTo>
                  <a:lnTo>
                    <a:pt x="1" y="2584"/>
                  </a:lnTo>
                  <a:lnTo>
                    <a:pt x="1" y="4985"/>
                  </a:lnTo>
                  <a:lnTo>
                    <a:pt x="1" y="9666"/>
                  </a:lnTo>
                  <a:cubicBezTo>
                    <a:pt x="31" y="12706"/>
                    <a:pt x="31" y="15563"/>
                    <a:pt x="31" y="18238"/>
                  </a:cubicBezTo>
                  <a:lnTo>
                    <a:pt x="31" y="18329"/>
                  </a:lnTo>
                  <a:lnTo>
                    <a:pt x="244" y="18329"/>
                  </a:lnTo>
                  <a:lnTo>
                    <a:pt x="32129" y="18268"/>
                  </a:lnTo>
                  <a:lnTo>
                    <a:pt x="40944" y="18268"/>
                  </a:lnTo>
                  <a:lnTo>
                    <a:pt x="31977" y="18238"/>
                  </a:lnTo>
                  <a:lnTo>
                    <a:pt x="458" y="18177"/>
                  </a:lnTo>
                  <a:lnTo>
                    <a:pt x="458" y="18177"/>
                  </a:lnTo>
                  <a:cubicBezTo>
                    <a:pt x="487" y="15558"/>
                    <a:pt x="487" y="12732"/>
                    <a:pt x="487" y="9727"/>
                  </a:cubicBezTo>
                  <a:lnTo>
                    <a:pt x="487" y="5046"/>
                  </a:lnTo>
                  <a:lnTo>
                    <a:pt x="487" y="274"/>
                  </a:lnTo>
                  <a:lnTo>
                    <a:pt x="43924" y="274"/>
                  </a:lnTo>
                  <a:cubicBezTo>
                    <a:pt x="43984" y="5644"/>
                    <a:pt x="44014" y="10140"/>
                    <a:pt x="44044" y="13283"/>
                  </a:cubicBezTo>
                  <a:cubicBezTo>
                    <a:pt x="44075" y="14864"/>
                    <a:pt x="44105" y="16110"/>
                    <a:pt x="44105" y="16992"/>
                  </a:cubicBezTo>
                  <a:cubicBezTo>
                    <a:pt x="44105" y="17387"/>
                    <a:pt x="44105" y="17721"/>
                    <a:pt x="44105" y="17964"/>
                  </a:cubicBezTo>
                  <a:lnTo>
                    <a:pt x="44105" y="18207"/>
                  </a:lnTo>
                  <a:cubicBezTo>
                    <a:pt x="44105" y="18238"/>
                    <a:pt x="44105" y="18268"/>
                    <a:pt x="44105" y="18299"/>
                  </a:cubicBezTo>
                  <a:cubicBezTo>
                    <a:pt x="44135" y="18299"/>
                    <a:pt x="44166" y="18207"/>
                    <a:pt x="44166" y="18147"/>
                  </a:cubicBezTo>
                  <a:lnTo>
                    <a:pt x="44166" y="17903"/>
                  </a:lnTo>
                  <a:cubicBezTo>
                    <a:pt x="44196" y="17660"/>
                    <a:pt x="44196" y="17356"/>
                    <a:pt x="44196" y="16931"/>
                  </a:cubicBezTo>
                  <a:cubicBezTo>
                    <a:pt x="44227" y="16080"/>
                    <a:pt x="44227" y="14833"/>
                    <a:pt x="44257" y="13283"/>
                  </a:cubicBezTo>
                  <a:cubicBezTo>
                    <a:pt x="44287" y="10092"/>
                    <a:pt x="44318" y="5532"/>
                    <a:pt x="44379" y="92"/>
                  </a:cubicBezTo>
                  <a:lnTo>
                    <a:pt x="4437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77"/>
            <p:cNvSpPr/>
            <p:nvPr/>
          </p:nvSpPr>
          <p:spPr>
            <a:xfrm>
              <a:off x="3438775" y="3386350"/>
              <a:ext cx="110975" cy="95075"/>
            </a:xfrm>
            <a:custGeom>
              <a:rect b="b" l="l" r="r" t="t"/>
              <a:pathLst>
                <a:path extrusionOk="0" h="3803" w="4439">
                  <a:moveTo>
                    <a:pt x="2554" y="1"/>
                  </a:moveTo>
                  <a:cubicBezTo>
                    <a:pt x="852" y="1"/>
                    <a:pt x="1" y="2037"/>
                    <a:pt x="1186" y="3223"/>
                  </a:cubicBezTo>
                  <a:cubicBezTo>
                    <a:pt x="1576" y="3623"/>
                    <a:pt x="2062" y="3803"/>
                    <a:pt x="2538" y="3803"/>
                  </a:cubicBezTo>
                  <a:cubicBezTo>
                    <a:pt x="3509" y="3803"/>
                    <a:pt x="4438" y="3057"/>
                    <a:pt x="4438" y="1916"/>
                  </a:cubicBezTo>
                  <a:cubicBezTo>
                    <a:pt x="4438" y="852"/>
                    <a:pt x="3587" y="1"/>
                    <a:pt x="255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77"/>
            <p:cNvSpPr/>
            <p:nvPr/>
          </p:nvSpPr>
          <p:spPr>
            <a:xfrm>
              <a:off x="3588475" y="3406125"/>
              <a:ext cx="749275" cy="4575"/>
            </a:xfrm>
            <a:custGeom>
              <a:rect b="b" l="l" r="r" t="t"/>
              <a:pathLst>
                <a:path extrusionOk="0" h="183" w="29971">
                  <a:moveTo>
                    <a:pt x="14986" y="0"/>
                  </a:moveTo>
                  <a:cubicBezTo>
                    <a:pt x="6688" y="0"/>
                    <a:pt x="1" y="31"/>
                    <a:pt x="1" y="91"/>
                  </a:cubicBezTo>
                  <a:cubicBezTo>
                    <a:pt x="1" y="152"/>
                    <a:pt x="6718" y="182"/>
                    <a:pt x="14986" y="182"/>
                  </a:cubicBezTo>
                  <a:cubicBezTo>
                    <a:pt x="23253" y="182"/>
                    <a:pt x="29971" y="152"/>
                    <a:pt x="29971" y="91"/>
                  </a:cubicBezTo>
                  <a:cubicBezTo>
                    <a:pt x="29971" y="31"/>
                    <a:pt x="23253" y="0"/>
                    <a:pt x="1498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77"/>
            <p:cNvSpPr/>
            <p:nvPr/>
          </p:nvSpPr>
          <p:spPr>
            <a:xfrm>
              <a:off x="3588475" y="3440300"/>
              <a:ext cx="749275" cy="4600"/>
            </a:xfrm>
            <a:custGeom>
              <a:rect b="b" l="l" r="r" t="t"/>
              <a:pathLst>
                <a:path extrusionOk="0" h="184" w="29971">
                  <a:moveTo>
                    <a:pt x="14986" y="1"/>
                  </a:moveTo>
                  <a:cubicBezTo>
                    <a:pt x="6688" y="1"/>
                    <a:pt x="1" y="31"/>
                    <a:pt x="1" y="92"/>
                  </a:cubicBezTo>
                  <a:cubicBezTo>
                    <a:pt x="1" y="153"/>
                    <a:pt x="6718" y="183"/>
                    <a:pt x="14986" y="183"/>
                  </a:cubicBezTo>
                  <a:cubicBezTo>
                    <a:pt x="23253" y="183"/>
                    <a:pt x="29971" y="153"/>
                    <a:pt x="29971" y="92"/>
                  </a:cubicBezTo>
                  <a:cubicBezTo>
                    <a:pt x="29971" y="31"/>
                    <a:pt x="23253" y="1"/>
                    <a:pt x="14986"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77"/>
            <p:cNvSpPr/>
            <p:nvPr/>
          </p:nvSpPr>
          <p:spPr>
            <a:xfrm>
              <a:off x="3588475" y="3479825"/>
              <a:ext cx="400500" cy="4575"/>
            </a:xfrm>
            <a:custGeom>
              <a:rect b="b" l="l" r="r" t="t"/>
              <a:pathLst>
                <a:path extrusionOk="0" h="183" w="16020">
                  <a:moveTo>
                    <a:pt x="7995" y="0"/>
                  </a:moveTo>
                  <a:cubicBezTo>
                    <a:pt x="5776" y="0"/>
                    <a:pt x="3800" y="0"/>
                    <a:pt x="2341" y="31"/>
                  </a:cubicBezTo>
                  <a:lnTo>
                    <a:pt x="609" y="61"/>
                  </a:lnTo>
                  <a:cubicBezTo>
                    <a:pt x="396" y="61"/>
                    <a:pt x="183" y="61"/>
                    <a:pt x="1" y="92"/>
                  </a:cubicBezTo>
                  <a:cubicBezTo>
                    <a:pt x="213" y="122"/>
                    <a:pt x="396" y="122"/>
                    <a:pt x="609" y="122"/>
                  </a:cubicBezTo>
                  <a:lnTo>
                    <a:pt x="2341" y="152"/>
                  </a:lnTo>
                  <a:cubicBezTo>
                    <a:pt x="3800" y="183"/>
                    <a:pt x="5776" y="183"/>
                    <a:pt x="7995" y="183"/>
                  </a:cubicBezTo>
                  <a:cubicBezTo>
                    <a:pt x="10214" y="183"/>
                    <a:pt x="12220" y="152"/>
                    <a:pt x="13679" y="152"/>
                  </a:cubicBezTo>
                  <a:lnTo>
                    <a:pt x="15381" y="122"/>
                  </a:lnTo>
                  <a:cubicBezTo>
                    <a:pt x="15594" y="122"/>
                    <a:pt x="15806" y="122"/>
                    <a:pt x="16019" y="92"/>
                  </a:cubicBezTo>
                  <a:cubicBezTo>
                    <a:pt x="15806" y="61"/>
                    <a:pt x="15594" y="61"/>
                    <a:pt x="15381" y="61"/>
                  </a:cubicBezTo>
                  <a:lnTo>
                    <a:pt x="13679" y="31"/>
                  </a:lnTo>
                  <a:cubicBezTo>
                    <a:pt x="12220" y="0"/>
                    <a:pt x="10214" y="0"/>
                    <a:pt x="7995"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77"/>
            <p:cNvSpPr/>
            <p:nvPr/>
          </p:nvSpPr>
          <p:spPr>
            <a:xfrm>
              <a:off x="3453975" y="3567975"/>
              <a:ext cx="95775" cy="95775"/>
            </a:xfrm>
            <a:custGeom>
              <a:rect b="b" l="l" r="r" t="t"/>
              <a:pathLst>
                <a:path extrusionOk="0" h="3831" w="3831">
                  <a:moveTo>
                    <a:pt x="1916" y="0"/>
                  </a:moveTo>
                  <a:cubicBezTo>
                    <a:pt x="852" y="0"/>
                    <a:pt x="1" y="851"/>
                    <a:pt x="1" y="1915"/>
                  </a:cubicBezTo>
                  <a:cubicBezTo>
                    <a:pt x="1" y="2979"/>
                    <a:pt x="852" y="3830"/>
                    <a:pt x="1916" y="3830"/>
                  </a:cubicBezTo>
                  <a:cubicBezTo>
                    <a:pt x="2979" y="3830"/>
                    <a:pt x="3830" y="2979"/>
                    <a:pt x="3830" y="1915"/>
                  </a:cubicBezTo>
                  <a:cubicBezTo>
                    <a:pt x="3830" y="851"/>
                    <a:pt x="2979" y="0"/>
                    <a:pt x="191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77"/>
            <p:cNvSpPr/>
            <p:nvPr/>
          </p:nvSpPr>
          <p:spPr>
            <a:xfrm>
              <a:off x="3588475" y="3587725"/>
              <a:ext cx="749275" cy="4600"/>
            </a:xfrm>
            <a:custGeom>
              <a:rect b="b" l="l" r="r" t="t"/>
              <a:pathLst>
                <a:path extrusionOk="0" h="184" w="29971">
                  <a:moveTo>
                    <a:pt x="14986" y="1"/>
                  </a:moveTo>
                  <a:cubicBezTo>
                    <a:pt x="6688" y="1"/>
                    <a:pt x="1" y="31"/>
                    <a:pt x="1" y="92"/>
                  </a:cubicBezTo>
                  <a:cubicBezTo>
                    <a:pt x="1" y="153"/>
                    <a:pt x="6718" y="183"/>
                    <a:pt x="14986" y="183"/>
                  </a:cubicBezTo>
                  <a:cubicBezTo>
                    <a:pt x="23253" y="183"/>
                    <a:pt x="29971" y="153"/>
                    <a:pt x="29971" y="92"/>
                  </a:cubicBezTo>
                  <a:cubicBezTo>
                    <a:pt x="29971" y="31"/>
                    <a:pt x="23253" y="1"/>
                    <a:pt x="14986"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77"/>
            <p:cNvSpPr/>
            <p:nvPr/>
          </p:nvSpPr>
          <p:spPr>
            <a:xfrm>
              <a:off x="3588475" y="3621925"/>
              <a:ext cx="749275" cy="4575"/>
            </a:xfrm>
            <a:custGeom>
              <a:rect b="b" l="l" r="r" t="t"/>
              <a:pathLst>
                <a:path extrusionOk="0" h="183" w="29971">
                  <a:moveTo>
                    <a:pt x="14986" y="0"/>
                  </a:moveTo>
                  <a:cubicBezTo>
                    <a:pt x="6688" y="0"/>
                    <a:pt x="1" y="31"/>
                    <a:pt x="1" y="92"/>
                  </a:cubicBezTo>
                  <a:cubicBezTo>
                    <a:pt x="1" y="152"/>
                    <a:pt x="6718" y="183"/>
                    <a:pt x="14986" y="183"/>
                  </a:cubicBezTo>
                  <a:cubicBezTo>
                    <a:pt x="23253" y="183"/>
                    <a:pt x="29971" y="152"/>
                    <a:pt x="29971" y="92"/>
                  </a:cubicBezTo>
                  <a:cubicBezTo>
                    <a:pt x="29971" y="31"/>
                    <a:pt x="23253" y="0"/>
                    <a:pt x="1498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77"/>
            <p:cNvSpPr/>
            <p:nvPr/>
          </p:nvSpPr>
          <p:spPr>
            <a:xfrm>
              <a:off x="3588475" y="3661450"/>
              <a:ext cx="400500" cy="4575"/>
            </a:xfrm>
            <a:custGeom>
              <a:rect b="b" l="l" r="r" t="t"/>
              <a:pathLst>
                <a:path extrusionOk="0" h="183" w="16020">
                  <a:moveTo>
                    <a:pt x="7995" y="0"/>
                  </a:moveTo>
                  <a:cubicBezTo>
                    <a:pt x="5776" y="0"/>
                    <a:pt x="3800" y="0"/>
                    <a:pt x="2341" y="30"/>
                  </a:cubicBezTo>
                  <a:lnTo>
                    <a:pt x="609" y="61"/>
                  </a:lnTo>
                  <a:cubicBezTo>
                    <a:pt x="396" y="61"/>
                    <a:pt x="183" y="61"/>
                    <a:pt x="1" y="91"/>
                  </a:cubicBezTo>
                  <a:cubicBezTo>
                    <a:pt x="183" y="122"/>
                    <a:pt x="396" y="122"/>
                    <a:pt x="609" y="122"/>
                  </a:cubicBezTo>
                  <a:lnTo>
                    <a:pt x="2341" y="152"/>
                  </a:lnTo>
                  <a:cubicBezTo>
                    <a:pt x="3800" y="182"/>
                    <a:pt x="5776" y="182"/>
                    <a:pt x="7995" y="182"/>
                  </a:cubicBezTo>
                  <a:cubicBezTo>
                    <a:pt x="10214" y="182"/>
                    <a:pt x="12220" y="152"/>
                    <a:pt x="13679" y="152"/>
                  </a:cubicBezTo>
                  <a:lnTo>
                    <a:pt x="15381" y="122"/>
                  </a:lnTo>
                  <a:cubicBezTo>
                    <a:pt x="15594" y="122"/>
                    <a:pt x="15806" y="122"/>
                    <a:pt x="16019" y="91"/>
                  </a:cubicBezTo>
                  <a:cubicBezTo>
                    <a:pt x="15806" y="61"/>
                    <a:pt x="15594" y="61"/>
                    <a:pt x="15381" y="61"/>
                  </a:cubicBezTo>
                  <a:lnTo>
                    <a:pt x="13679" y="30"/>
                  </a:lnTo>
                  <a:cubicBezTo>
                    <a:pt x="12220" y="0"/>
                    <a:pt x="10214" y="0"/>
                    <a:pt x="7995"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77"/>
            <p:cNvSpPr/>
            <p:nvPr/>
          </p:nvSpPr>
          <p:spPr>
            <a:xfrm>
              <a:off x="2174325" y="1964600"/>
              <a:ext cx="3282750" cy="538800"/>
            </a:xfrm>
            <a:custGeom>
              <a:rect b="b" l="l" r="r" t="t"/>
              <a:pathLst>
                <a:path extrusionOk="0" h="21552" w="131310">
                  <a:moveTo>
                    <a:pt x="0" y="1"/>
                  </a:moveTo>
                  <a:lnTo>
                    <a:pt x="0" y="21551"/>
                  </a:lnTo>
                  <a:lnTo>
                    <a:pt x="131310" y="21551"/>
                  </a:lnTo>
                  <a:lnTo>
                    <a:pt x="131310" y="1"/>
                  </a:lnTo>
                  <a:close/>
                </a:path>
              </a:pathLst>
            </a:custGeom>
            <a:solidFill>
              <a:srgbClr val="455A6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77"/>
            <p:cNvSpPr/>
            <p:nvPr/>
          </p:nvSpPr>
          <p:spPr>
            <a:xfrm>
              <a:off x="3628750" y="2150775"/>
              <a:ext cx="763725" cy="55500"/>
            </a:xfrm>
            <a:custGeom>
              <a:rect b="b" l="l" r="r" t="t"/>
              <a:pathLst>
                <a:path extrusionOk="0" h="2220" w="30549">
                  <a:moveTo>
                    <a:pt x="1" y="1"/>
                  </a:moveTo>
                  <a:lnTo>
                    <a:pt x="1" y="2219"/>
                  </a:lnTo>
                  <a:lnTo>
                    <a:pt x="30548" y="2219"/>
                  </a:lnTo>
                  <a:lnTo>
                    <a:pt x="30548"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77"/>
            <p:cNvSpPr/>
            <p:nvPr/>
          </p:nvSpPr>
          <p:spPr>
            <a:xfrm>
              <a:off x="3256400" y="2305025"/>
              <a:ext cx="1464350" cy="4600"/>
            </a:xfrm>
            <a:custGeom>
              <a:rect b="b" l="l" r="r" t="t"/>
              <a:pathLst>
                <a:path extrusionOk="0" h="184" w="58574">
                  <a:moveTo>
                    <a:pt x="29302" y="1"/>
                  </a:moveTo>
                  <a:lnTo>
                    <a:pt x="8147" y="31"/>
                  </a:lnTo>
                  <a:lnTo>
                    <a:pt x="1733" y="62"/>
                  </a:lnTo>
                  <a:lnTo>
                    <a:pt x="1" y="92"/>
                  </a:lnTo>
                  <a:lnTo>
                    <a:pt x="1733" y="123"/>
                  </a:lnTo>
                  <a:lnTo>
                    <a:pt x="8147" y="153"/>
                  </a:lnTo>
                  <a:lnTo>
                    <a:pt x="29302" y="183"/>
                  </a:lnTo>
                  <a:lnTo>
                    <a:pt x="50427" y="153"/>
                  </a:lnTo>
                  <a:lnTo>
                    <a:pt x="56841" y="123"/>
                  </a:lnTo>
                  <a:lnTo>
                    <a:pt x="58573" y="92"/>
                  </a:lnTo>
                  <a:lnTo>
                    <a:pt x="56841" y="62"/>
                  </a:lnTo>
                  <a:lnTo>
                    <a:pt x="50427" y="31"/>
                  </a:lnTo>
                  <a:lnTo>
                    <a:pt x="29302"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77"/>
            <p:cNvSpPr/>
            <p:nvPr/>
          </p:nvSpPr>
          <p:spPr>
            <a:xfrm>
              <a:off x="3607475" y="2364300"/>
              <a:ext cx="807025" cy="3825"/>
            </a:xfrm>
            <a:custGeom>
              <a:rect b="b" l="l" r="r" t="t"/>
              <a:pathLst>
                <a:path extrusionOk="0" h="153" w="32281">
                  <a:moveTo>
                    <a:pt x="4712" y="1"/>
                  </a:moveTo>
                  <a:lnTo>
                    <a:pt x="1247" y="62"/>
                  </a:lnTo>
                  <a:lnTo>
                    <a:pt x="1" y="62"/>
                  </a:lnTo>
                  <a:cubicBezTo>
                    <a:pt x="92" y="92"/>
                    <a:pt x="213" y="92"/>
                    <a:pt x="305" y="92"/>
                  </a:cubicBezTo>
                  <a:lnTo>
                    <a:pt x="1247" y="92"/>
                  </a:lnTo>
                  <a:lnTo>
                    <a:pt x="4712" y="122"/>
                  </a:lnTo>
                  <a:lnTo>
                    <a:pt x="16141" y="153"/>
                  </a:lnTo>
                  <a:lnTo>
                    <a:pt x="27569" y="122"/>
                  </a:lnTo>
                  <a:lnTo>
                    <a:pt x="31004" y="92"/>
                  </a:lnTo>
                  <a:lnTo>
                    <a:pt x="31977" y="92"/>
                  </a:lnTo>
                  <a:cubicBezTo>
                    <a:pt x="32068" y="92"/>
                    <a:pt x="32190" y="92"/>
                    <a:pt x="32281" y="62"/>
                  </a:cubicBezTo>
                  <a:lnTo>
                    <a:pt x="31004" y="62"/>
                  </a:lnTo>
                  <a:lnTo>
                    <a:pt x="27569"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77"/>
            <p:cNvSpPr/>
            <p:nvPr/>
          </p:nvSpPr>
          <p:spPr>
            <a:xfrm>
              <a:off x="2319450" y="2228275"/>
              <a:ext cx="643650" cy="550600"/>
            </a:xfrm>
            <a:custGeom>
              <a:rect b="b" l="l" r="r" t="t"/>
              <a:pathLst>
                <a:path extrusionOk="0" h="22024" w="25746">
                  <a:moveTo>
                    <a:pt x="14712" y="1"/>
                  </a:moveTo>
                  <a:cubicBezTo>
                    <a:pt x="4895" y="1"/>
                    <a:pt x="1" y="11855"/>
                    <a:pt x="6931" y="18785"/>
                  </a:cubicBezTo>
                  <a:cubicBezTo>
                    <a:pt x="9047" y="20901"/>
                    <a:pt x="11871" y="22023"/>
                    <a:pt x="14738" y="22023"/>
                  </a:cubicBezTo>
                  <a:cubicBezTo>
                    <a:pt x="16154" y="22023"/>
                    <a:pt x="17581" y="21749"/>
                    <a:pt x="18937" y="21187"/>
                  </a:cubicBezTo>
                  <a:cubicBezTo>
                    <a:pt x="23041" y="19485"/>
                    <a:pt x="25746" y="15472"/>
                    <a:pt x="25746" y="11004"/>
                  </a:cubicBezTo>
                  <a:cubicBezTo>
                    <a:pt x="25746" y="4925"/>
                    <a:pt x="20791" y="1"/>
                    <a:pt x="1471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77"/>
            <p:cNvSpPr/>
            <p:nvPr/>
          </p:nvSpPr>
          <p:spPr>
            <a:xfrm>
              <a:off x="2386325" y="3100650"/>
              <a:ext cx="631500" cy="5325"/>
            </a:xfrm>
            <a:custGeom>
              <a:rect b="b" l="l" r="r" t="t"/>
              <a:pathLst>
                <a:path extrusionOk="0" h="213" w="25260">
                  <a:moveTo>
                    <a:pt x="12615" y="0"/>
                  </a:moveTo>
                  <a:cubicBezTo>
                    <a:pt x="5654" y="0"/>
                    <a:pt x="1" y="61"/>
                    <a:pt x="1" y="122"/>
                  </a:cubicBezTo>
                  <a:cubicBezTo>
                    <a:pt x="1" y="182"/>
                    <a:pt x="5654" y="213"/>
                    <a:pt x="12615" y="213"/>
                  </a:cubicBezTo>
                  <a:cubicBezTo>
                    <a:pt x="19606" y="213"/>
                    <a:pt x="25259" y="182"/>
                    <a:pt x="25259" y="122"/>
                  </a:cubicBezTo>
                  <a:cubicBezTo>
                    <a:pt x="25259" y="61"/>
                    <a:pt x="19606" y="0"/>
                    <a:pt x="1261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77"/>
            <p:cNvSpPr/>
            <p:nvPr/>
          </p:nvSpPr>
          <p:spPr>
            <a:xfrm>
              <a:off x="2386325" y="3170550"/>
              <a:ext cx="631500" cy="5350"/>
            </a:xfrm>
            <a:custGeom>
              <a:rect b="b" l="l" r="r" t="t"/>
              <a:pathLst>
                <a:path extrusionOk="0" h="214" w="25260">
                  <a:moveTo>
                    <a:pt x="12615" y="0"/>
                  </a:moveTo>
                  <a:cubicBezTo>
                    <a:pt x="5654" y="0"/>
                    <a:pt x="1" y="61"/>
                    <a:pt x="1" y="122"/>
                  </a:cubicBezTo>
                  <a:cubicBezTo>
                    <a:pt x="1" y="183"/>
                    <a:pt x="5654" y="213"/>
                    <a:pt x="12615" y="213"/>
                  </a:cubicBezTo>
                  <a:cubicBezTo>
                    <a:pt x="19606" y="213"/>
                    <a:pt x="25259" y="183"/>
                    <a:pt x="25259" y="122"/>
                  </a:cubicBezTo>
                  <a:cubicBezTo>
                    <a:pt x="25259" y="61"/>
                    <a:pt x="19606" y="0"/>
                    <a:pt x="1261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77"/>
            <p:cNvSpPr/>
            <p:nvPr/>
          </p:nvSpPr>
          <p:spPr>
            <a:xfrm>
              <a:off x="2386325" y="3240450"/>
              <a:ext cx="631500" cy="5350"/>
            </a:xfrm>
            <a:custGeom>
              <a:rect b="b" l="l" r="r" t="t"/>
              <a:pathLst>
                <a:path extrusionOk="0" h="214" w="25260">
                  <a:moveTo>
                    <a:pt x="12615" y="1"/>
                  </a:moveTo>
                  <a:cubicBezTo>
                    <a:pt x="5654" y="1"/>
                    <a:pt x="1" y="62"/>
                    <a:pt x="1" y="122"/>
                  </a:cubicBezTo>
                  <a:cubicBezTo>
                    <a:pt x="1" y="183"/>
                    <a:pt x="5654" y="214"/>
                    <a:pt x="12615" y="214"/>
                  </a:cubicBezTo>
                  <a:cubicBezTo>
                    <a:pt x="19606" y="214"/>
                    <a:pt x="25259" y="183"/>
                    <a:pt x="25259" y="122"/>
                  </a:cubicBezTo>
                  <a:cubicBezTo>
                    <a:pt x="25259" y="62"/>
                    <a:pt x="19606" y="1"/>
                    <a:pt x="126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77"/>
            <p:cNvSpPr/>
            <p:nvPr/>
          </p:nvSpPr>
          <p:spPr>
            <a:xfrm>
              <a:off x="2382525" y="3311900"/>
              <a:ext cx="366300" cy="5325"/>
            </a:xfrm>
            <a:custGeom>
              <a:rect b="b" l="l" r="r" t="t"/>
              <a:pathLst>
                <a:path extrusionOk="0" h="213" w="14652">
                  <a:moveTo>
                    <a:pt x="7326" y="0"/>
                  </a:moveTo>
                  <a:cubicBezTo>
                    <a:pt x="3283" y="0"/>
                    <a:pt x="1" y="61"/>
                    <a:pt x="1" y="91"/>
                  </a:cubicBezTo>
                  <a:cubicBezTo>
                    <a:pt x="1" y="152"/>
                    <a:pt x="3283" y="213"/>
                    <a:pt x="7326" y="213"/>
                  </a:cubicBezTo>
                  <a:cubicBezTo>
                    <a:pt x="11369" y="213"/>
                    <a:pt x="14651" y="182"/>
                    <a:pt x="14651" y="91"/>
                  </a:cubicBezTo>
                  <a:cubicBezTo>
                    <a:pt x="14651" y="61"/>
                    <a:pt x="11369" y="0"/>
                    <a:pt x="73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77"/>
            <p:cNvSpPr/>
            <p:nvPr/>
          </p:nvSpPr>
          <p:spPr>
            <a:xfrm>
              <a:off x="2385575" y="2960825"/>
              <a:ext cx="435425" cy="31925"/>
            </a:xfrm>
            <a:custGeom>
              <a:rect b="b" l="l" r="r" t="t"/>
              <a:pathLst>
                <a:path extrusionOk="0" h="1277" w="17417">
                  <a:moveTo>
                    <a:pt x="0" y="0"/>
                  </a:moveTo>
                  <a:lnTo>
                    <a:pt x="0" y="1277"/>
                  </a:lnTo>
                  <a:lnTo>
                    <a:pt x="17417" y="1277"/>
                  </a:lnTo>
                  <a:lnTo>
                    <a:pt x="1741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77"/>
            <p:cNvSpPr/>
            <p:nvPr/>
          </p:nvSpPr>
          <p:spPr>
            <a:xfrm>
              <a:off x="2515500" y="2383300"/>
              <a:ext cx="348825" cy="395550"/>
            </a:xfrm>
            <a:custGeom>
              <a:rect b="b" l="l" r="r" t="t"/>
              <a:pathLst>
                <a:path extrusionOk="0" h="15822" w="13953">
                  <a:moveTo>
                    <a:pt x="6971" y="0"/>
                  </a:moveTo>
                  <a:cubicBezTo>
                    <a:pt x="4775" y="0"/>
                    <a:pt x="2979" y="1934"/>
                    <a:pt x="2949" y="4317"/>
                  </a:cubicBezTo>
                  <a:cubicBezTo>
                    <a:pt x="2919" y="6049"/>
                    <a:pt x="3952" y="7660"/>
                    <a:pt x="5533" y="8359"/>
                  </a:cubicBezTo>
                  <a:cubicBezTo>
                    <a:pt x="2037" y="8876"/>
                    <a:pt x="578" y="11277"/>
                    <a:pt x="1" y="13223"/>
                  </a:cubicBezTo>
                  <a:cubicBezTo>
                    <a:pt x="1992" y="14955"/>
                    <a:pt x="4477" y="15822"/>
                    <a:pt x="6965" y="15822"/>
                  </a:cubicBezTo>
                  <a:cubicBezTo>
                    <a:pt x="9454" y="15822"/>
                    <a:pt x="11946" y="14955"/>
                    <a:pt x="13953" y="13223"/>
                  </a:cubicBezTo>
                  <a:cubicBezTo>
                    <a:pt x="13375" y="11247"/>
                    <a:pt x="11946" y="8876"/>
                    <a:pt x="8512" y="8359"/>
                  </a:cubicBezTo>
                  <a:cubicBezTo>
                    <a:pt x="10092" y="7660"/>
                    <a:pt x="11095" y="6080"/>
                    <a:pt x="11065" y="4347"/>
                  </a:cubicBezTo>
                  <a:cubicBezTo>
                    <a:pt x="11065" y="1946"/>
                    <a:pt x="9272" y="1"/>
                    <a:pt x="7022" y="1"/>
                  </a:cubicBezTo>
                  <a:cubicBezTo>
                    <a:pt x="7005" y="0"/>
                    <a:pt x="6988" y="0"/>
                    <a:pt x="6971"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77"/>
            <p:cNvSpPr/>
            <p:nvPr/>
          </p:nvSpPr>
          <p:spPr>
            <a:xfrm>
              <a:off x="2386325" y="3423600"/>
              <a:ext cx="243950" cy="29650"/>
            </a:xfrm>
            <a:custGeom>
              <a:rect b="b" l="l" r="r" t="t"/>
              <a:pathLst>
                <a:path extrusionOk="0" h="1186" w="9758">
                  <a:moveTo>
                    <a:pt x="1" y="0"/>
                  </a:moveTo>
                  <a:lnTo>
                    <a:pt x="1" y="1186"/>
                  </a:lnTo>
                  <a:lnTo>
                    <a:pt x="9758" y="1186"/>
                  </a:lnTo>
                  <a:lnTo>
                    <a:pt x="975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77"/>
            <p:cNvSpPr/>
            <p:nvPr/>
          </p:nvSpPr>
          <p:spPr>
            <a:xfrm>
              <a:off x="5598400" y="1941800"/>
              <a:ext cx="679375" cy="767525"/>
            </a:xfrm>
            <a:custGeom>
              <a:rect b="b" l="l" r="r" t="t"/>
              <a:pathLst>
                <a:path extrusionOk="0" h="30701" w="27175">
                  <a:moveTo>
                    <a:pt x="13010" y="1"/>
                  </a:moveTo>
                  <a:lnTo>
                    <a:pt x="12250" y="31"/>
                  </a:lnTo>
                  <a:lnTo>
                    <a:pt x="11186" y="214"/>
                  </a:lnTo>
                  <a:cubicBezTo>
                    <a:pt x="10244" y="366"/>
                    <a:pt x="9301" y="670"/>
                    <a:pt x="8420" y="1034"/>
                  </a:cubicBezTo>
                  <a:cubicBezTo>
                    <a:pt x="7234" y="1551"/>
                    <a:pt x="6140" y="2250"/>
                    <a:pt x="5137" y="3071"/>
                  </a:cubicBezTo>
                  <a:cubicBezTo>
                    <a:pt x="3921" y="4135"/>
                    <a:pt x="2888" y="5381"/>
                    <a:pt x="2098" y="6749"/>
                  </a:cubicBezTo>
                  <a:cubicBezTo>
                    <a:pt x="1155" y="8390"/>
                    <a:pt x="547" y="10183"/>
                    <a:pt x="304" y="12037"/>
                  </a:cubicBezTo>
                  <a:cubicBezTo>
                    <a:pt x="0" y="14135"/>
                    <a:pt x="152" y="16262"/>
                    <a:pt x="760" y="18299"/>
                  </a:cubicBezTo>
                  <a:cubicBezTo>
                    <a:pt x="1451" y="20461"/>
                    <a:pt x="2616" y="22474"/>
                    <a:pt x="4226" y="24105"/>
                  </a:cubicBezTo>
                  <a:lnTo>
                    <a:pt x="4226" y="24105"/>
                  </a:lnTo>
                  <a:lnTo>
                    <a:pt x="2189" y="30366"/>
                  </a:lnTo>
                  <a:lnTo>
                    <a:pt x="2098" y="30700"/>
                  </a:lnTo>
                  <a:lnTo>
                    <a:pt x="2402" y="30518"/>
                  </a:lnTo>
                  <a:lnTo>
                    <a:pt x="8946" y="27201"/>
                  </a:lnTo>
                  <a:lnTo>
                    <a:pt x="8946" y="27201"/>
                  </a:lnTo>
                  <a:lnTo>
                    <a:pt x="9362" y="27357"/>
                  </a:lnTo>
                  <a:cubicBezTo>
                    <a:pt x="10715" y="27844"/>
                    <a:pt x="12164" y="28066"/>
                    <a:pt x="13624" y="28066"/>
                  </a:cubicBezTo>
                  <a:cubicBezTo>
                    <a:pt x="13804" y="28066"/>
                    <a:pt x="13985" y="28063"/>
                    <a:pt x="14165" y="28056"/>
                  </a:cubicBezTo>
                  <a:cubicBezTo>
                    <a:pt x="15745" y="27995"/>
                    <a:pt x="17295" y="27661"/>
                    <a:pt x="18754" y="27023"/>
                  </a:cubicBezTo>
                  <a:cubicBezTo>
                    <a:pt x="21490" y="25807"/>
                    <a:pt x="23770" y="23740"/>
                    <a:pt x="25229" y="21095"/>
                  </a:cubicBezTo>
                  <a:cubicBezTo>
                    <a:pt x="25928" y="19880"/>
                    <a:pt x="26414" y="18603"/>
                    <a:pt x="26718" y="17235"/>
                  </a:cubicBezTo>
                  <a:cubicBezTo>
                    <a:pt x="26809" y="16901"/>
                    <a:pt x="26870" y="16566"/>
                    <a:pt x="26900" y="16262"/>
                  </a:cubicBezTo>
                  <a:cubicBezTo>
                    <a:pt x="26931" y="15928"/>
                    <a:pt x="27022" y="15594"/>
                    <a:pt x="27022" y="15259"/>
                  </a:cubicBezTo>
                  <a:cubicBezTo>
                    <a:pt x="27174" y="13405"/>
                    <a:pt x="26961" y="11521"/>
                    <a:pt x="26445" y="9727"/>
                  </a:cubicBezTo>
                  <a:cubicBezTo>
                    <a:pt x="26110" y="8664"/>
                    <a:pt x="25654" y="7630"/>
                    <a:pt x="25077" y="6657"/>
                  </a:cubicBezTo>
                  <a:cubicBezTo>
                    <a:pt x="24104" y="4986"/>
                    <a:pt x="22767" y="3527"/>
                    <a:pt x="21216" y="2402"/>
                  </a:cubicBezTo>
                  <a:cubicBezTo>
                    <a:pt x="20001" y="1551"/>
                    <a:pt x="18694" y="913"/>
                    <a:pt x="17265" y="518"/>
                  </a:cubicBezTo>
                  <a:lnTo>
                    <a:pt x="16475" y="305"/>
                  </a:lnTo>
                  <a:cubicBezTo>
                    <a:pt x="16232" y="244"/>
                    <a:pt x="15958" y="183"/>
                    <a:pt x="15715" y="153"/>
                  </a:cubicBezTo>
                  <a:cubicBezTo>
                    <a:pt x="15350" y="92"/>
                    <a:pt x="14955" y="62"/>
                    <a:pt x="14560" y="31"/>
                  </a:cubicBezTo>
                  <a:lnTo>
                    <a:pt x="13861" y="1"/>
                  </a:lnTo>
                  <a:lnTo>
                    <a:pt x="13618" y="1"/>
                  </a:lnTo>
                  <a:cubicBezTo>
                    <a:pt x="13678" y="31"/>
                    <a:pt x="13770" y="31"/>
                    <a:pt x="13861" y="31"/>
                  </a:cubicBezTo>
                  <a:lnTo>
                    <a:pt x="14560" y="92"/>
                  </a:lnTo>
                  <a:cubicBezTo>
                    <a:pt x="14955" y="122"/>
                    <a:pt x="15320" y="183"/>
                    <a:pt x="15715" y="244"/>
                  </a:cubicBezTo>
                  <a:cubicBezTo>
                    <a:pt x="15958" y="274"/>
                    <a:pt x="16201" y="335"/>
                    <a:pt x="16414" y="396"/>
                  </a:cubicBezTo>
                  <a:lnTo>
                    <a:pt x="17235" y="609"/>
                  </a:lnTo>
                  <a:cubicBezTo>
                    <a:pt x="18633" y="1034"/>
                    <a:pt x="19909" y="1673"/>
                    <a:pt x="21095" y="2524"/>
                  </a:cubicBezTo>
                  <a:cubicBezTo>
                    <a:pt x="22645" y="3648"/>
                    <a:pt x="23952" y="5077"/>
                    <a:pt x="24894" y="6749"/>
                  </a:cubicBezTo>
                  <a:cubicBezTo>
                    <a:pt x="25441" y="7691"/>
                    <a:pt x="25897" y="8724"/>
                    <a:pt x="26232" y="9788"/>
                  </a:cubicBezTo>
                  <a:cubicBezTo>
                    <a:pt x="26566" y="10943"/>
                    <a:pt x="26779" y="12129"/>
                    <a:pt x="26809" y="13344"/>
                  </a:cubicBezTo>
                  <a:cubicBezTo>
                    <a:pt x="26840" y="13983"/>
                    <a:pt x="26840" y="14621"/>
                    <a:pt x="26779" y="15259"/>
                  </a:cubicBezTo>
                  <a:cubicBezTo>
                    <a:pt x="26779" y="15563"/>
                    <a:pt x="26688" y="15898"/>
                    <a:pt x="26657" y="16202"/>
                  </a:cubicBezTo>
                  <a:cubicBezTo>
                    <a:pt x="26627" y="16536"/>
                    <a:pt x="26566" y="16870"/>
                    <a:pt x="26475" y="17174"/>
                  </a:cubicBezTo>
                  <a:cubicBezTo>
                    <a:pt x="26171" y="18512"/>
                    <a:pt x="25685" y="19788"/>
                    <a:pt x="25016" y="20974"/>
                  </a:cubicBezTo>
                  <a:cubicBezTo>
                    <a:pt x="23557" y="23557"/>
                    <a:pt x="21338" y="25594"/>
                    <a:pt x="18633" y="26779"/>
                  </a:cubicBezTo>
                  <a:cubicBezTo>
                    <a:pt x="17204" y="27387"/>
                    <a:pt x="15684" y="27722"/>
                    <a:pt x="14134" y="27782"/>
                  </a:cubicBezTo>
                  <a:cubicBezTo>
                    <a:pt x="13916" y="27795"/>
                    <a:pt x="13697" y="27801"/>
                    <a:pt x="13478" y="27801"/>
                  </a:cubicBezTo>
                  <a:cubicBezTo>
                    <a:pt x="12111" y="27801"/>
                    <a:pt x="10737" y="27559"/>
                    <a:pt x="9453" y="27114"/>
                  </a:cubicBezTo>
                  <a:lnTo>
                    <a:pt x="8997" y="26931"/>
                  </a:lnTo>
                  <a:lnTo>
                    <a:pt x="8876" y="26931"/>
                  </a:lnTo>
                  <a:lnTo>
                    <a:pt x="2556" y="30164"/>
                  </a:lnTo>
                  <a:lnTo>
                    <a:pt x="2556" y="30164"/>
                  </a:lnTo>
                  <a:cubicBezTo>
                    <a:pt x="3224" y="28079"/>
                    <a:pt x="3889" y="26051"/>
                    <a:pt x="4499" y="24135"/>
                  </a:cubicBezTo>
                  <a:lnTo>
                    <a:pt x="4529" y="24044"/>
                  </a:lnTo>
                  <a:lnTo>
                    <a:pt x="4468" y="23983"/>
                  </a:lnTo>
                  <a:cubicBezTo>
                    <a:pt x="2888" y="22372"/>
                    <a:pt x="1702" y="20396"/>
                    <a:pt x="1034" y="18208"/>
                  </a:cubicBezTo>
                  <a:cubicBezTo>
                    <a:pt x="426" y="16232"/>
                    <a:pt x="243" y="14135"/>
                    <a:pt x="517" y="12068"/>
                  </a:cubicBezTo>
                  <a:cubicBezTo>
                    <a:pt x="943" y="8633"/>
                    <a:pt x="2614" y="5502"/>
                    <a:pt x="5228" y="3223"/>
                  </a:cubicBezTo>
                  <a:cubicBezTo>
                    <a:pt x="6931" y="1733"/>
                    <a:pt x="8997" y="730"/>
                    <a:pt x="11216" y="305"/>
                  </a:cubicBezTo>
                  <a:lnTo>
                    <a:pt x="12250" y="122"/>
                  </a:lnTo>
                  <a:lnTo>
                    <a:pt x="13010" y="62"/>
                  </a:lnTo>
                  <a:lnTo>
                    <a:pt x="13466" y="31"/>
                  </a:lnTo>
                  <a:lnTo>
                    <a:pt x="1361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77"/>
            <p:cNvSpPr/>
            <p:nvPr/>
          </p:nvSpPr>
          <p:spPr>
            <a:xfrm>
              <a:off x="5863600" y="2125700"/>
              <a:ext cx="205200" cy="290300"/>
            </a:xfrm>
            <a:custGeom>
              <a:rect b="b" l="l" r="r" t="t"/>
              <a:pathLst>
                <a:path extrusionOk="0" h="11612" w="8208">
                  <a:moveTo>
                    <a:pt x="3120" y="0"/>
                  </a:moveTo>
                  <a:cubicBezTo>
                    <a:pt x="3108" y="0"/>
                    <a:pt x="3101" y="1"/>
                    <a:pt x="3101" y="1"/>
                  </a:cubicBezTo>
                  <a:lnTo>
                    <a:pt x="3101" y="1946"/>
                  </a:lnTo>
                  <a:lnTo>
                    <a:pt x="973" y="4864"/>
                  </a:lnTo>
                  <a:lnTo>
                    <a:pt x="31" y="4864"/>
                  </a:lnTo>
                  <a:lnTo>
                    <a:pt x="0" y="10973"/>
                  </a:lnTo>
                  <a:lnTo>
                    <a:pt x="1672" y="10973"/>
                  </a:lnTo>
                  <a:cubicBezTo>
                    <a:pt x="1672" y="10973"/>
                    <a:pt x="5715" y="11612"/>
                    <a:pt x="6505" y="11612"/>
                  </a:cubicBezTo>
                  <a:cubicBezTo>
                    <a:pt x="6627" y="11612"/>
                    <a:pt x="6748" y="11581"/>
                    <a:pt x="6839" y="11551"/>
                  </a:cubicBezTo>
                  <a:cubicBezTo>
                    <a:pt x="7660" y="11308"/>
                    <a:pt x="8207" y="10548"/>
                    <a:pt x="8146" y="9697"/>
                  </a:cubicBezTo>
                  <a:cubicBezTo>
                    <a:pt x="8116" y="7995"/>
                    <a:pt x="8055" y="4833"/>
                    <a:pt x="7842" y="4621"/>
                  </a:cubicBezTo>
                  <a:cubicBezTo>
                    <a:pt x="7599" y="4347"/>
                    <a:pt x="4408" y="4347"/>
                    <a:pt x="4408" y="4347"/>
                  </a:cubicBezTo>
                  <a:cubicBezTo>
                    <a:pt x="4408" y="4347"/>
                    <a:pt x="4388" y="4411"/>
                    <a:pt x="4369" y="4411"/>
                  </a:cubicBezTo>
                  <a:cubicBezTo>
                    <a:pt x="4328" y="4411"/>
                    <a:pt x="4285" y="4135"/>
                    <a:pt x="4408" y="2432"/>
                  </a:cubicBezTo>
                  <a:cubicBezTo>
                    <a:pt x="4578" y="79"/>
                    <a:pt x="3294" y="0"/>
                    <a:pt x="3120"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77"/>
            <p:cNvSpPr/>
            <p:nvPr/>
          </p:nvSpPr>
          <p:spPr>
            <a:xfrm>
              <a:off x="5795200" y="2234375"/>
              <a:ext cx="55500" cy="165675"/>
            </a:xfrm>
            <a:custGeom>
              <a:rect b="b" l="l" r="r" t="t"/>
              <a:pathLst>
                <a:path extrusionOk="0" h="6627" w="2220">
                  <a:moveTo>
                    <a:pt x="1" y="0"/>
                  </a:moveTo>
                  <a:lnTo>
                    <a:pt x="578" y="6626"/>
                  </a:lnTo>
                  <a:lnTo>
                    <a:pt x="2220" y="6626"/>
                  </a:lnTo>
                  <a:lnTo>
                    <a:pt x="2220" y="122"/>
                  </a:lnTo>
                  <a:lnTo>
                    <a:pt x="1"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77"/>
            <p:cNvSpPr/>
            <p:nvPr/>
          </p:nvSpPr>
          <p:spPr>
            <a:xfrm>
              <a:off x="4748825" y="2849875"/>
              <a:ext cx="1576800" cy="746225"/>
            </a:xfrm>
            <a:custGeom>
              <a:rect b="b" l="l" r="r" t="t"/>
              <a:pathLst>
                <a:path extrusionOk="0" h="29849" w="63072">
                  <a:moveTo>
                    <a:pt x="2281" y="1"/>
                  </a:moveTo>
                  <a:cubicBezTo>
                    <a:pt x="1034" y="1"/>
                    <a:pt x="1" y="1004"/>
                    <a:pt x="1" y="2280"/>
                  </a:cubicBezTo>
                  <a:lnTo>
                    <a:pt x="1" y="20822"/>
                  </a:lnTo>
                  <a:cubicBezTo>
                    <a:pt x="1" y="22068"/>
                    <a:pt x="1034" y="23101"/>
                    <a:pt x="2281" y="23101"/>
                  </a:cubicBezTo>
                  <a:lnTo>
                    <a:pt x="3618" y="23101"/>
                  </a:lnTo>
                  <a:lnTo>
                    <a:pt x="3618" y="29849"/>
                  </a:lnTo>
                  <a:lnTo>
                    <a:pt x="10244" y="23101"/>
                  </a:lnTo>
                  <a:lnTo>
                    <a:pt x="60792" y="23101"/>
                  </a:lnTo>
                  <a:cubicBezTo>
                    <a:pt x="62039" y="23101"/>
                    <a:pt x="63072" y="22068"/>
                    <a:pt x="63072" y="20822"/>
                  </a:cubicBezTo>
                  <a:lnTo>
                    <a:pt x="63072" y="2280"/>
                  </a:lnTo>
                  <a:cubicBezTo>
                    <a:pt x="63072" y="1004"/>
                    <a:pt x="62039" y="1"/>
                    <a:pt x="6076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77"/>
            <p:cNvSpPr/>
            <p:nvPr/>
          </p:nvSpPr>
          <p:spPr>
            <a:xfrm>
              <a:off x="5713150" y="2897025"/>
              <a:ext cx="595550" cy="449075"/>
            </a:xfrm>
            <a:custGeom>
              <a:rect b="b" l="l" r="r" t="t"/>
              <a:pathLst>
                <a:path extrusionOk="0" h="17963" w="23822">
                  <a:moveTo>
                    <a:pt x="12148" y="0"/>
                  </a:moveTo>
                  <a:cubicBezTo>
                    <a:pt x="11165" y="0"/>
                    <a:pt x="10148" y="154"/>
                    <a:pt x="9119" y="485"/>
                  </a:cubicBezTo>
                  <a:cubicBezTo>
                    <a:pt x="1185" y="3008"/>
                    <a:pt x="0" y="13738"/>
                    <a:pt x="7143" y="17963"/>
                  </a:cubicBezTo>
                  <a:cubicBezTo>
                    <a:pt x="6687" y="16322"/>
                    <a:pt x="6566" y="14589"/>
                    <a:pt x="6748" y="12887"/>
                  </a:cubicBezTo>
                  <a:cubicBezTo>
                    <a:pt x="6717" y="11823"/>
                    <a:pt x="6748" y="10273"/>
                    <a:pt x="6778" y="8875"/>
                  </a:cubicBezTo>
                  <a:cubicBezTo>
                    <a:pt x="6140" y="7233"/>
                    <a:pt x="6566" y="5379"/>
                    <a:pt x="7842" y="4133"/>
                  </a:cubicBezTo>
                  <a:cubicBezTo>
                    <a:pt x="9342" y="2592"/>
                    <a:pt x="10499" y="2349"/>
                    <a:pt x="11352" y="2349"/>
                  </a:cubicBezTo>
                  <a:cubicBezTo>
                    <a:pt x="11745" y="2349"/>
                    <a:pt x="12073" y="2400"/>
                    <a:pt x="12341" y="2400"/>
                  </a:cubicBezTo>
                  <a:cubicBezTo>
                    <a:pt x="13161" y="2431"/>
                    <a:pt x="17082" y="3343"/>
                    <a:pt x="18177" y="8024"/>
                  </a:cubicBezTo>
                  <a:cubicBezTo>
                    <a:pt x="18237" y="8297"/>
                    <a:pt x="18268" y="8601"/>
                    <a:pt x="18298" y="8905"/>
                  </a:cubicBezTo>
                  <a:cubicBezTo>
                    <a:pt x="18298" y="9148"/>
                    <a:pt x="18329" y="9361"/>
                    <a:pt x="18359" y="9513"/>
                  </a:cubicBezTo>
                  <a:cubicBezTo>
                    <a:pt x="18450" y="11215"/>
                    <a:pt x="19393" y="12735"/>
                    <a:pt x="20912" y="13556"/>
                  </a:cubicBezTo>
                  <a:cubicBezTo>
                    <a:pt x="23822" y="6916"/>
                    <a:pt x="18744" y="0"/>
                    <a:pt x="1214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77"/>
            <p:cNvSpPr/>
            <p:nvPr/>
          </p:nvSpPr>
          <p:spPr>
            <a:xfrm>
              <a:off x="5877275" y="3219175"/>
              <a:ext cx="65375" cy="149725"/>
            </a:xfrm>
            <a:custGeom>
              <a:rect b="b" l="l" r="r" t="t"/>
              <a:pathLst>
                <a:path extrusionOk="0" h="5989" w="2615">
                  <a:moveTo>
                    <a:pt x="183" y="1"/>
                  </a:moveTo>
                  <a:lnTo>
                    <a:pt x="183" y="1"/>
                  </a:lnTo>
                  <a:cubicBezTo>
                    <a:pt x="1" y="1703"/>
                    <a:pt x="122" y="3436"/>
                    <a:pt x="578" y="5107"/>
                  </a:cubicBezTo>
                  <a:cubicBezTo>
                    <a:pt x="1216" y="5472"/>
                    <a:pt x="1885" y="5776"/>
                    <a:pt x="2615" y="5989"/>
                  </a:cubicBezTo>
                  <a:cubicBezTo>
                    <a:pt x="2584" y="4651"/>
                    <a:pt x="2463" y="2736"/>
                    <a:pt x="2463" y="2736"/>
                  </a:cubicBezTo>
                  <a:cubicBezTo>
                    <a:pt x="2463" y="2736"/>
                    <a:pt x="274" y="2463"/>
                    <a:pt x="183" y="244"/>
                  </a:cubicBezTo>
                  <a:lnTo>
                    <a:pt x="18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77"/>
            <p:cNvSpPr/>
            <p:nvPr/>
          </p:nvSpPr>
          <p:spPr>
            <a:xfrm>
              <a:off x="5881075" y="3029200"/>
              <a:ext cx="202925" cy="351100"/>
            </a:xfrm>
            <a:custGeom>
              <a:rect b="b" l="l" r="r" t="t"/>
              <a:pathLst>
                <a:path extrusionOk="0" h="14044" w="8117">
                  <a:moveTo>
                    <a:pt x="871" y="3580"/>
                  </a:moveTo>
                  <a:cubicBezTo>
                    <a:pt x="996" y="3580"/>
                    <a:pt x="1116" y="3634"/>
                    <a:pt x="1216" y="3709"/>
                  </a:cubicBezTo>
                  <a:cubicBezTo>
                    <a:pt x="1308" y="3770"/>
                    <a:pt x="1368" y="3831"/>
                    <a:pt x="1338" y="3861"/>
                  </a:cubicBezTo>
                  <a:cubicBezTo>
                    <a:pt x="1338" y="3861"/>
                    <a:pt x="1146" y="3765"/>
                    <a:pt x="890" y="3765"/>
                  </a:cubicBezTo>
                  <a:cubicBezTo>
                    <a:pt x="858" y="3765"/>
                    <a:pt x="825" y="3767"/>
                    <a:pt x="791" y="3770"/>
                  </a:cubicBezTo>
                  <a:cubicBezTo>
                    <a:pt x="510" y="3770"/>
                    <a:pt x="307" y="3925"/>
                    <a:pt x="254" y="3925"/>
                  </a:cubicBezTo>
                  <a:cubicBezTo>
                    <a:pt x="249" y="3925"/>
                    <a:pt x="246" y="3924"/>
                    <a:pt x="244" y="3922"/>
                  </a:cubicBezTo>
                  <a:cubicBezTo>
                    <a:pt x="213" y="3861"/>
                    <a:pt x="274" y="3831"/>
                    <a:pt x="365" y="3740"/>
                  </a:cubicBezTo>
                  <a:cubicBezTo>
                    <a:pt x="487" y="3648"/>
                    <a:pt x="639" y="3588"/>
                    <a:pt x="791" y="3588"/>
                  </a:cubicBezTo>
                  <a:cubicBezTo>
                    <a:pt x="818" y="3582"/>
                    <a:pt x="845" y="3580"/>
                    <a:pt x="871" y="3580"/>
                  </a:cubicBezTo>
                  <a:close/>
                  <a:moveTo>
                    <a:pt x="4104" y="3618"/>
                  </a:moveTo>
                  <a:cubicBezTo>
                    <a:pt x="4256" y="3618"/>
                    <a:pt x="4408" y="3679"/>
                    <a:pt x="4560" y="3770"/>
                  </a:cubicBezTo>
                  <a:cubicBezTo>
                    <a:pt x="4651" y="3831"/>
                    <a:pt x="4681" y="3892"/>
                    <a:pt x="4681" y="3922"/>
                  </a:cubicBezTo>
                  <a:cubicBezTo>
                    <a:pt x="4654" y="3922"/>
                    <a:pt x="4459" y="3826"/>
                    <a:pt x="4203" y="3826"/>
                  </a:cubicBezTo>
                  <a:cubicBezTo>
                    <a:pt x="4171" y="3826"/>
                    <a:pt x="4138" y="3827"/>
                    <a:pt x="4104" y="3831"/>
                  </a:cubicBezTo>
                  <a:cubicBezTo>
                    <a:pt x="3851" y="3831"/>
                    <a:pt x="3651" y="3986"/>
                    <a:pt x="3597" y="3986"/>
                  </a:cubicBezTo>
                  <a:cubicBezTo>
                    <a:pt x="3593" y="3986"/>
                    <a:pt x="3590" y="3985"/>
                    <a:pt x="3587" y="3983"/>
                  </a:cubicBezTo>
                  <a:cubicBezTo>
                    <a:pt x="3526" y="3922"/>
                    <a:pt x="3587" y="3892"/>
                    <a:pt x="3678" y="3800"/>
                  </a:cubicBezTo>
                  <a:cubicBezTo>
                    <a:pt x="3800" y="3709"/>
                    <a:pt x="3952" y="3648"/>
                    <a:pt x="4104" y="3618"/>
                  </a:cubicBezTo>
                  <a:close/>
                  <a:moveTo>
                    <a:pt x="791" y="3952"/>
                  </a:moveTo>
                  <a:cubicBezTo>
                    <a:pt x="943" y="3952"/>
                    <a:pt x="1064" y="4074"/>
                    <a:pt x="1064" y="4226"/>
                  </a:cubicBezTo>
                  <a:cubicBezTo>
                    <a:pt x="1064" y="4408"/>
                    <a:pt x="928" y="4499"/>
                    <a:pt x="791" y="4499"/>
                  </a:cubicBezTo>
                  <a:cubicBezTo>
                    <a:pt x="654" y="4499"/>
                    <a:pt x="517" y="4408"/>
                    <a:pt x="517" y="4226"/>
                  </a:cubicBezTo>
                  <a:cubicBezTo>
                    <a:pt x="517" y="4074"/>
                    <a:pt x="639" y="3952"/>
                    <a:pt x="791" y="3952"/>
                  </a:cubicBezTo>
                  <a:close/>
                  <a:moveTo>
                    <a:pt x="4047" y="4011"/>
                  </a:moveTo>
                  <a:cubicBezTo>
                    <a:pt x="4296" y="4011"/>
                    <a:pt x="4400" y="4325"/>
                    <a:pt x="4225" y="4499"/>
                  </a:cubicBezTo>
                  <a:cubicBezTo>
                    <a:pt x="4170" y="4546"/>
                    <a:pt x="4104" y="4566"/>
                    <a:pt x="4038" y="4566"/>
                  </a:cubicBezTo>
                  <a:cubicBezTo>
                    <a:pt x="3887" y="4566"/>
                    <a:pt x="3739" y="4456"/>
                    <a:pt x="3739" y="4287"/>
                  </a:cubicBezTo>
                  <a:cubicBezTo>
                    <a:pt x="3739" y="4135"/>
                    <a:pt x="3861" y="4013"/>
                    <a:pt x="4013" y="4013"/>
                  </a:cubicBezTo>
                  <a:cubicBezTo>
                    <a:pt x="4024" y="4012"/>
                    <a:pt x="4036" y="4011"/>
                    <a:pt x="4047" y="4011"/>
                  </a:cubicBezTo>
                  <a:close/>
                  <a:moveTo>
                    <a:pt x="2523" y="3861"/>
                  </a:moveTo>
                  <a:lnTo>
                    <a:pt x="2523" y="3861"/>
                  </a:lnTo>
                  <a:cubicBezTo>
                    <a:pt x="2402" y="4439"/>
                    <a:pt x="2250" y="4986"/>
                    <a:pt x="2037" y="5503"/>
                  </a:cubicBezTo>
                  <a:lnTo>
                    <a:pt x="1824" y="6141"/>
                  </a:lnTo>
                  <a:cubicBezTo>
                    <a:pt x="1794" y="6232"/>
                    <a:pt x="1763" y="6293"/>
                    <a:pt x="1794" y="6384"/>
                  </a:cubicBezTo>
                  <a:cubicBezTo>
                    <a:pt x="1794" y="6445"/>
                    <a:pt x="1855" y="6445"/>
                    <a:pt x="1946" y="6445"/>
                  </a:cubicBezTo>
                  <a:cubicBezTo>
                    <a:pt x="2128" y="6475"/>
                    <a:pt x="2280" y="6475"/>
                    <a:pt x="2432" y="6536"/>
                  </a:cubicBezTo>
                  <a:cubicBezTo>
                    <a:pt x="2280" y="6566"/>
                    <a:pt x="2098" y="6566"/>
                    <a:pt x="1946" y="6566"/>
                  </a:cubicBezTo>
                  <a:cubicBezTo>
                    <a:pt x="1915" y="6566"/>
                    <a:pt x="1855" y="6536"/>
                    <a:pt x="1824" y="6536"/>
                  </a:cubicBezTo>
                  <a:cubicBezTo>
                    <a:pt x="1763" y="6536"/>
                    <a:pt x="1703" y="6475"/>
                    <a:pt x="1672" y="6414"/>
                  </a:cubicBezTo>
                  <a:cubicBezTo>
                    <a:pt x="1672" y="6323"/>
                    <a:pt x="1672" y="6202"/>
                    <a:pt x="1733" y="6110"/>
                  </a:cubicBezTo>
                  <a:lnTo>
                    <a:pt x="1915" y="5472"/>
                  </a:lnTo>
                  <a:cubicBezTo>
                    <a:pt x="2098" y="4925"/>
                    <a:pt x="2280" y="4378"/>
                    <a:pt x="2523" y="3861"/>
                  </a:cubicBezTo>
                  <a:close/>
                  <a:moveTo>
                    <a:pt x="3464" y="6800"/>
                  </a:moveTo>
                  <a:cubicBezTo>
                    <a:pt x="3467" y="6800"/>
                    <a:pt x="3449" y="6812"/>
                    <a:pt x="3405" y="6840"/>
                  </a:cubicBezTo>
                  <a:cubicBezTo>
                    <a:pt x="3526" y="7174"/>
                    <a:pt x="3314" y="7539"/>
                    <a:pt x="2979" y="7630"/>
                  </a:cubicBezTo>
                  <a:lnTo>
                    <a:pt x="2949" y="7630"/>
                  </a:lnTo>
                  <a:cubicBezTo>
                    <a:pt x="2844" y="7674"/>
                    <a:pt x="2737" y="7695"/>
                    <a:pt x="2632" y="7695"/>
                  </a:cubicBezTo>
                  <a:cubicBezTo>
                    <a:pt x="2372" y="7695"/>
                    <a:pt x="2128" y="7565"/>
                    <a:pt x="1976" y="7326"/>
                  </a:cubicBezTo>
                  <a:cubicBezTo>
                    <a:pt x="2504" y="7326"/>
                    <a:pt x="3444" y="6800"/>
                    <a:pt x="3464" y="6800"/>
                  </a:cubicBezTo>
                  <a:close/>
                  <a:moveTo>
                    <a:pt x="3952" y="1"/>
                  </a:moveTo>
                  <a:cubicBezTo>
                    <a:pt x="3739" y="518"/>
                    <a:pt x="3374" y="1612"/>
                    <a:pt x="3587" y="2493"/>
                  </a:cubicBezTo>
                  <a:lnTo>
                    <a:pt x="396" y="3284"/>
                  </a:lnTo>
                  <a:lnTo>
                    <a:pt x="61" y="3618"/>
                  </a:lnTo>
                  <a:cubicBezTo>
                    <a:pt x="0" y="5016"/>
                    <a:pt x="0" y="6566"/>
                    <a:pt x="31" y="7630"/>
                  </a:cubicBezTo>
                  <a:lnTo>
                    <a:pt x="31" y="7843"/>
                  </a:lnTo>
                  <a:cubicBezTo>
                    <a:pt x="122" y="10092"/>
                    <a:pt x="2311" y="10366"/>
                    <a:pt x="2311" y="10366"/>
                  </a:cubicBezTo>
                  <a:cubicBezTo>
                    <a:pt x="3344" y="10335"/>
                    <a:pt x="4347" y="10001"/>
                    <a:pt x="5198" y="9393"/>
                  </a:cubicBezTo>
                  <a:lnTo>
                    <a:pt x="5198" y="9393"/>
                  </a:lnTo>
                  <a:cubicBezTo>
                    <a:pt x="5198" y="9393"/>
                    <a:pt x="4548" y="10919"/>
                    <a:pt x="2567" y="10919"/>
                  </a:cubicBezTo>
                  <a:cubicBezTo>
                    <a:pt x="2493" y="10919"/>
                    <a:pt x="2418" y="10917"/>
                    <a:pt x="2341" y="10913"/>
                  </a:cubicBezTo>
                  <a:lnTo>
                    <a:pt x="2311" y="10366"/>
                  </a:lnTo>
                  <a:lnTo>
                    <a:pt x="2311" y="10366"/>
                  </a:lnTo>
                  <a:cubicBezTo>
                    <a:pt x="2311" y="10369"/>
                    <a:pt x="2402" y="12251"/>
                    <a:pt x="2432" y="13618"/>
                  </a:cubicBezTo>
                  <a:cubicBezTo>
                    <a:pt x="3374" y="13892"/>
                    <a:pt x="4347" y="14044"/>
                    <a:pt x="5320" y="14044"/>
                  </a:cubicBezTo>
                  <a:cubicBezTo>
                    <a:pt x="6171" y="14044"/>
                    <a:pt x="6992" y="13952"/>
                    <a:pt x="7782" y="13740"/>
                  </a:cubicBezTo>
                  <a:lnTo>
                    <a:pt x="8116" y="3740"/>
                  </a:lnTo>
                  <a:cubicBezTo>
                    <a:pt x="8116" y="3740"/>
                    <a:pt x="4560" y="3344"/>
                    <a:pt x="3982" y="1"/>
                  </a:cubicBez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77"/>
            <p:cNvSpPr/>
            <p:nvPr/>
          </p:nvSpPr>
          <p:spPr>
            <a:xfrm>
              <a:off x="5891900" y="3127950"/>
              <a:ext cx="16550" cy="14400"/>
            </a:xfrm>
            <a:custGeom>
              <a:rect b="b" l="l" r="r" t="t"/>
              <a:pathLst>
                <a:path extrusionOk="0" h="576" w="662">
                  <a:moveTo>
                    <a:pt x="351" y="0"/>
                  </a:moveTo>
                  <a:cubicBezTo>
                    <a:pt x="104" y="0"/>
                    <a:pt x="0" y="286"/>
                    <a:pt x="145" y="489"/>
                  </a:cubicBezTo>
                  <a:cubicBezTo>
                    <a:pt x="205" y="548"/>
                    <a:pt x="277" y="575"/>
                    <a:pt x="348" y="575"/>
                  </a:cubicBezTo>
                  <a:cubicBezTo>
                    <a:pt x="494" y="575"/>
                    <a:pt x="631" y="460"/>
                    <a:pt x="631" y="276"/>
                  </a:cubicBezTo>
                  <a:cubicBezTo>
                    <a:pt x="662" y="124"/>
                    <a:pt x="540" y="2"/>
                    <a:pt x="388" y="2"/>
                  </a:cubicBezTo>
                  <a:cubicBezTo>
                    <a:pt x="375" y="1"/>
                    <a:pt x="363" y="0"/>
                    <a:pt x="3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77"/>
            <p:cNvSpPr/>
            <p:nvPr/>
          </p:nvSpPr>
          <p:spPr>
            <a:xfrm>
              <a:off x="5887150" y="3118675"/>
              <a:ext cx="28900" cy="8575"/>
            </a:xfrm>
            <a:custGeom>
              <a:rect b="b" l="l" r="r" t="t"/>
              <a:pathLst>
                <a:path extrusionOk="0" h="343" w="1156">
                  <a:moveTo>
                    <a:pt x="631" y="1"/>
                  </a:moveTo>
                  <a:cubicBezTo>
                    <a:pt x="603" y="1"/>
                    <a:pt x="575" y="3"/>
                    <a:pt x="548" y="9"/>
                  </a:cubicBezTo>
                  <a:cubicBezTo>
                    <a:pt x="396" y="9"/>
                    <a:pt x="244" y="69"/>
                    <a:pt x="122" y="161"/>
                  </a:cubicBezTo>
                  <a:cubicBezTo>
                    <a:pt x="31" y="252"/>
                    <a:pt x="1" y="313"/>
                    <a:pt x="31" y="343"/>
                  </a:cubicBezTo>
                  <a:cubicBezTo>
                    <a:pt x="31" y="343"/>
                    <a:pt x="274" y="191"/>
                    <a:pt x="578" y="191"/>
                  </a:cubicBezTo>
                  <a:cubicBezTo>
                    <a:pt x="821" y="191"/>
                    <a:pt x="1040" y="287"/>
                    <a:pt x="1108" y="287"/>
                  </a:cubicBezTo>
                  <a:cubicBezTo>
                    <a:pt x="1116" y="287"/>
                    <a:pt x="1122" y="286"/>
                    <a:pt x="1125" y="282"/>
                  </a:cubicBezTo>
                  <a:cubicBezTo>
                    <a:pt x="1156" y="221"/>
                    <a:pt x="1125" y="191"/>
                    <a:pt x="1004" y="130"/>
                  </a:cubicBezTo>
                  <a:cubicBezTo>
                    <a:pt x="904" y="55"/>
                    <a:pt x="762" y="1"/>
                    <a:pt x="6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77"/>
            <p:cNvSpPr/>
            <p:nvPr/>
          </p:nvSpPr>
          <p:spPr>
            <a:xfrm>
              <a:off x="5972250" y="3129525"/>
              <a:ext cx="16000" cy="13700"/>
            </a:xfrm>
            <a:custGeom>
              <a:rect b="b" l="l" r="r" t="t"/>
              <a:pathLst>
                <a:path extrusionOk="0" h="548" w="640">
                  <a:moveTo>
                    <a:pt x="366" y="0"/>
                  </a:moveTo>
                  <a:cubicBezTo>
                    <a:pt x="1" y="0"/>
                    <a:pt x="1" y="547"/>
                    <a:pt x="366" y="547"/>
                  </a:cubicBezTo>
                  <a:cubicBezTo>
                    <a:pt x="518" y="547"/>
                    <a:pt x="639" y="426"/>
                    <a:pt x="639" y="274"/>
                  </a:cubicBezTo>
                  <a:cubicBezTo>
                    <a:pt x="639" y="122"/>
                    <a:pt x="518" y="0"/>
                    <a:pt x="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77"/>
            <p:cNvSpPr/>
            <p:nvPr/>
          </p:nvSpPr>
          <p:spPr>
            <a:xfrm>
              <a:off x="5969975" y="3119625"/>
              <a:ext cx="28900" cy="8500"/>
            </a:xfrm>
            <a:custGeom>
              <a:rect b="b" l="l" r="r" t="t"/>
              <a:pathLst>
                <a:path extrusionOk="0" h="340" w="1156">
                  <a:moveTo>
                    <a:pt x="548" y="1"/>
                  </a:moveTo>
                  <a:cubicBezTo>
                    <a:pt x="396" y="31"/>
                    <a:pt x="244" y="92"/>
                    <a:pt x="122" y="183"/>
                  </a:cubicBezTo>
                  <a:cubicBezTo>
                    <a:pt x="31" y="244"/>
                    <a:pt x="1" y="335"/>
                    <a:pt x="31" y="335"/>
                  </a:cubicBezTo>
                  <a:cubicBezTo>
                    <a:pt x="31" y="338"/>
                    <a:pt x="33" y="339"/>
                    <a:pt x="37" y="339"/>
                  </a:cubicBezTo>
                  <a:cubicBezTo>
                    <a:pt x="75" y="339"/>
                    <a:pt x="299" y="211"/>
                    <a:pt x="548" y="183"/>
                  </a:cubicBezTo>
                  <a:cubicBezTo>
                    <a:pt x="824" y="183"/>
                    <a:pt x="1050" y="309"/>
                    <a:pt x="1112" y="309"/>
                  </a:cubicBezTo>
                  <a:cubicBezTo>
                    <a:pt x="1118" y="309"/>
                    <a:pt x="1123" y="308"/>
                    <a:pt x="1125" y="305"/>
                  </a:cubicBezTo>
                  <a:cubicBezTo>
                    <a:pt x="1156" y="244"/>
                    <a:pt x="1095" y="214"/>
                    <a:pt x="1004" y="153"/>
                  </a:cubicBezTo>
                  <a:cubicBezTo>
                    <a:pt x="852" y="62"/>
                    <a:pt x="700" y="1"/>
                    <a:pt x="54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77"/>
            <p:cNvSpPr/>
            <p:nvPr/>
          </p:nvSpPr>
          <p:spPr>
            <a:xfrm>
              <a:off x="5922875" y="3125725"/>
              <a:ext cx="22050" cy="67450"/>
            </a:xfrm>
            <a:custGeom>
              <a:rect b="b" l="l" r="r" t="t"/>
              <a:pathLst>
                <a:path extrusionOk="0" h="2698" w="882">
                  <a:moveTo>
                    <a:pt x="882" y="0"/>
                  </a:moveTo>
                  <a:lnTo>
                    <a:pt x="882" y="0"/>
                  </a:lnTo>
                  <a:cubicBezTo>
                    <a:pt x="639" y="517"/>
                    <a:pt x="426" y="1064"/>
                    <a:pt x="274" y="1611"/>
                  </a:cubicBezTo>
                  <a:lnTo>
                    <a:pt x="61" y="2249"/>
                  </a:lnTo>
                  <a:cubicBezTo>
                    <a:pt x="31" y="2341"/>
                    <a:pt x="0" y="2462"/>
                    <a:pt x="31" y="2553"/>
                  </a:cubicBezTo>
                  <a:cubicBezTo>
                    <a:pt x="61" y="2614"/>
                    <a:pt x="91" y="2675"/>
                    <a:pt x="152" y="2675"/>
                  </a:cubicBezTo>
                  <a:lnTo>
                    <a:pt x="274" y="2675"/>
                  </a:lnTo>
                  <a:cubicBezTo>
                    <a:pt x="365" y="2690"/>
                    <a:pt x="449" y="2698"/>
                    <a:pt x="532" y="2698"/>
                  </a:cubicBezTo>
                  <a:cubicBezTo>
                    <a:pt x="616" y="2698"/>
                    <a:pt x="699" y="2690"/>
                    <a:pt x="791" y="2675"/>
                  </a:cubicBezTo>
                  <a:cubicBezTo>
                    <a:pt x="608" y="2614"/>
                    <a:pt x="456" y="2614"/>
                    <a:pt x="304" y="2614"/>
                  </a:cubicBezTo>
                  <a:cubicBezTo>
                    <a:pt x="213" y="2614"/>
                    <a:pt x="152" y="2584"/>
                    <a:pt x="122" y="2523"/>
                  </a:cubicBezTo>
                  <a:cubicBezTo>
                    <a:pt x="122" y="2432"/>
                    <a:pt x="152" y="2371"/>
                    <a:pt x="183" y="2280"/>
                  </a:cubicBezTo>
                  <a:lnTo>
                    <a:pt x="395" y="1642"/>
                  </a:lnTo>
                  <a:cubicBezTo>
                    <a:pt x="608" y="1125"/>
                    <a:pt x="760" y="578"/>
                    <a:pt x="8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77"/>
            <p:cNvSpPr/>
            <p:nvPr/>
          </p:nvSpPr>
          <p:spPr>
            <a:xfrm>
              <a:off x="5930475" y="3199175"/>
              <a:ext cx="38775" cy="22400"/>
            </a:xfrm>
            <a:custGeom>
              <a:rect b="b" l="l" r="r" t="t"/>
              <a:pathLst>
                <a:path extrusionOk="0" h="896" w="1551">
                  <a:moveTo>
                    <a:pt x="1508" y="1"/>
                  </a:moveTo>
                  <a:cubicBezTo>
                    <a:pt x="1468" y="1"/>
                    <a:pt x="528" y="527"/>
                    <a:pt x="0" y="527"/>
                  </a:cubicBezTo>
                  <a:cubicBezTo>
                    <a:pt x="152" y="766"/>
                    <a:pt x="412" y="896"/>
                    <a:pt x="681" y="896"/>
                  </a:cubicBezTo>
                  <a:cubicBezTo>
                    <a:pt x="789" y="896"/>
                    <a:pt x="899" y="875"/>
                    <a:pt x="1003" y="831"/>
                  </a:cubicBezTo>
                  <a:cubicBezTo>
                    <a:pt x="1338" y="740"/>
                    <a:pt x="1550" y="406"/>
                    <a:pt x="1459" y="41"/>
                  </a:cubicBezTo>
                  <a:cubicBezTo>
                    <a:pt x="1499" y="13"/>
                    <a:pt x="1514" y="1"/>
                    <a:pt x="15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77"/>
            <p:cNvSpPr/>
            <p:nvPr/>
          </p:nvSpPr>
          <p:spPr>
            <a:xfrm>
              <a:off x="5938825" y="3264025"/>
              <a:ext cx="72225" cy="37425"/>
            </a:xfrm>
            <a:custGeom>
              <a:rect b="b" l="l" r="r" t="t"/>
              <a:pathLst>
                <a:path extrusionOk="0" h="1497" w="2889">
                  <a:moveTo>
                    <a:pt x="2888" y="0"/>
                  </a:moveTo>
                  <a:lnTo>
                    <a:pt x="2888" y="0"/>
                  </a:lnTo>
                  <a:cubicBezTo>
                    <a:pt x="2037" y="578"/>
                    <a:pt x="1034" y="912"/>
                    <a:pt x="1" y="942"/>
                  </a:cubicBezTo>
                  <a:lnTo>
                    <a:pt x="31" y="1490"/>
                  </a:lnTo>
                  <a:cubicBezTo>
                    <a:pt x="111" y="1494"/>
                    <a:pt x="188" y="1496"/>
                    <a:pt x="264" y="1496"/>
                  </a:cubicBezTo>
                  <a:cubicBezTo>
                    <a:pt x="2267" y="1496"/>
                    <a:pt x="2888" y="0"/>
                    <a:pt x="2888" y="0"/>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77"/>
            <p:cNvSpPr/>
            <p:nvPr/>
          </p:nvSpPr>
          <p:spPr>
            <a:xfrm>
              <a:off x="5866625" y="2955750"/>
              <a:ext cx="368575" cy="416950"/>
            </a:xfrm>
            <a:custGeom>
              <a:rect b="b" l="l" r="r" t="t"/>
              <a:pathLst>
                <a:path extrusionOk="0" h="16678" w="14743">
                  <a:moveTo>
                    <a:pt x="5210" y="0"/>
                  </a:moveTo>
                  <a:cubicBezTo>
                    <a:pt x="4358" y="0"/>
                    <a:pt x="3172" y="243"/>
                    <a:pt x="1673" y="1784"/>
                  </a:cubicBezTo>
                  <a:cubicBezTo>
                    <a:pt x="396" y="3030"/>
                    <a:pt x="1" y="4884"/>
                    <a:pt x="609" y="6526"/>
                  </a:cubicBezTo>
                  <a:lnTo>
                    <a:pt x="974" y="6222"/>
                  </a:lnTo>
                  <a:lnTo>
                    <a:pt x="4165" y="5431"/>
                  </a:lnTo>
                  <a:cubicBezTo>
                    <a:pt x="3922" y="4550"/>
                    <a:pt x="4317" y="3456"/>
                    <a:pt x="4560" y="2969"/>
                  </a:cubicBezTo>
                  <a:lnTo>
                    <a:pt x="4560" y="2939"/>
                  </a:lnTo>
                  <a:cubicBezTo>
                    <a:pt x="5138" y="6282"/>
                    <a:pt x="8725" y="6678"/>
                    <a:pt x="8725" y="6678"/>
                  </a:cubicBezTo>
                  <a:lnTo>
                    <a:pt x="8360" y="16678"/>
                  </a:lnTo>
                  <a:cubicBezTo>
                    <a:pt x="8512" y="16617"/>
                    <a:pt x="8633" y="16587"/>
                    <a:pt x="8755" y="16556"/>
                  </a:cubicBezTo>
                  <a:cubicBezTo>
                    <a:pt x="11430" y="15735"/>
                    <a:pt x="13618" y="13790"/>
                    <a:pt x="14743" y="11237"/>
                  </a:cubicBezTo>
                  <a:cubicBezTo>
                    <a:pt x="13254" y="10416"/>
                    <a:pt x="12281" y="8866"/>
                    <a:pt x="12190" y="7194"/>
                  </a:cubicBezTo>
                  <a:cubicBezTo>
                    <a:pt x="12190" y="7012"/>
                    <a:pt x="12159" y="6799"/>
                    <a:pt x="12129" y="6556"/>
                  </a:cubicBezTo>
                  <a:cubicBezTo>
                    <a:pt x="12129" y="6282"/>
                    <a:pt x="12068" y="5978"/>
                    <a:pt x="12007" y="5675"/>
                  </a:cubicBezTo>
                  <a:cubicBezTo>
                    <a:pt x="10913" y="994"/>
                    <a:pt x="6962" y="82"/>
                    <a:pt x="6171" y="51"/>
                  </a:cubicBezTo>
                  <a:cubicBezTo>
                    <a:pt x="5923" y="51"/>
                    <a:pt x="5601" y="0"/>
                    <a:pt x="521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77"/>
            <p:cNvSpPr/>
            <p:nvPr/>
          </p:nvSpPr>
          <p:spPr>
            <a:xfrm>
              <a:off x="4927400" y="3020100"/>
              <a:ext cx="758400" cy="41800"/>
            </a:xfrm>
            <a:custGeom>
              <a:rect b="b" l="l" r="r" t="t"/>
              <a:pathLst>
                <a:path extrusionOk="0" h="1672" w="30336">
                  <a:moveTo>
                    <a:pt x="1" y="0"/>
                  </a:moveTo>
                  <a:lnTo>
                    <a:pt x="1" y="1672"/>
                  </a:lnTo>
                  <a:lnTo>
                    <a:pt x="30336" y="1672"/>
                  </a:lnTo>
                  <a:lnTo>
                    <a:pt x="30336"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77"/>
            <p:cNvSpPr/>
            <p:nvPr/>
          </p:nvSpPr>
          <p:spPr>
            <a:xfrm>
              <a:off x="4927400" y="3127225"/>
              <a:ext cx="758400" cy="41825"/>
            </a:xfrm>
            <a:custGeom>
              <a:rect b="b" l="l" r="r" t="t"/>
              <a:pathLst>
                <a:path extrusionOk="0" h="1673" w="30336">
                  <a:moveTo>
                    <a:pt x="1" y="1"/>
                  </a:moveTo>
                  <a:lnTo>
                    <a:pt x="1" y="1673"/>
                  </a:lnTo>
                  <a:lnTo>
                    <a:pt x="30336" y="1673"/>
                  </a:lnTo>
                  <a:lnTo>
                    <a:pt x="30336"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77"/>
            <p:cNvSpPr/>
            <p:nvPr/>
          </p:nvSpPr>
          <p:spPr>
            <a:xfrm>
              <a:off x="4927400" y="3232100"/>
              <a:ext cx="375425" cy="41825"/>
            </a:xfrm>
            <a:custGeom>
              <a:rect b="b" l="l" r="r" t="t"/>
              <a:pathLst>
                <a:path extrusionOk="0" h="1673" w="15017">
                  <a:moveTo>
                    <a:pt x="1" y="1"/>
                  </a:moveTo>
                  <a:lnTo>
                    <a:pt x="1" y="1672"/>
                  </a:lnTo>
                  <a:lnTo>
                    <a:pt x="15016" y="1672"/>
                  </a:lnTo>
                  <a:lnTo>
                    <a:pt x="15016"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77"/>
            <p:cNvSpPr/>
            <p:nvPr/>
          </p:nvSpPr>
          <p:spPr>
            <a:xfrm>
              <a:off x="6011025" y="4375725"/>
              <a:ext cx="335900" cy="164175"/>
            </a:xfrm>
            <a:custGeom>
              <a:rect b="b" l="l" r="r" t="t"/>
              <a:pathLst>
                <a:path extrusionOk="0" h="6567" w="13436">
                  <a:moveTo>
                    <a:pt x="6748" y="1"/>
                  </a:moveTo>
                  <a:lnTo>
                    <a:pt x="0" y="1277"/>
                  </a:lnTo>
                  <a:lnTo>
                    <a:pt x="973" y="6566"/>
                  </a:lnTo>
                  <a:lnTo>
                    <a:pt x="1398" y="6506"/>
                  </a:lnTo>
                  <a:cubicBezTo>
                    <a:pt x="3283" y="6262"/>
                    <a:pt x="10943" y="5107"/>
                    <a:pt x="12128" y="4499"/>
                  </a:cubicBezTo>
                  <a:cubicBezTo>
                    <a:pt x="13435" y="3800"/>
                    <a:pt x="7447" y="3588"/>
                    <a:pt x="7447" y="3588"/>
                  </a:cubicBezTo>
                  <a:lnTo>
                    <a:pt x="6748"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77"/>
            <p:cNvSpPr/>
            <p:nvPr/>
          </p:nvSpPr>
          <p:spPr>
            <a:xfrm>
              <a:off x="6026225" y="4487875"/>
              <a:ext cx="69925" cy="49750"/>
            </a:xfrm>
            <a:custGeom>
              <a:rect b="b" l="l" r="r" t="t"/>
              <a:pathLst>
                <a:path extrusionOk="0" h="1990" w="2797">
                  <a:moveTo>
                    <a:pt x="549" y="1"/>
                  </a:moveTo>
                  <a:cubicBezTo>
                    <a:pt x="363" y="1"/>
                    <a:pt x="178" y="25"/>
                    <a:pt x="0" y="74"/>
                  </a:cubicBezTo>
                  <a:lnTo>
                    <a:pt x="365" y="1989"/>
                  </a:lnTo>
                  <a:lnTo>
                    <a:pt x="2796" y="1564"/>
                  </a:lnTo>
                  <a:cubicBezTo>
                    <a:pt x="2584" y="986"/>
                    <a:pt x="2189" y="530"/>
                    <a:pt x="1672" y="287"/>
                  </a:cubicBezTo>
                  <a:cubicBezTo>
                    <a:pt x="1323" y="103"/>
                    <a:pt x="934" y="1"/>
                    <a:pt x="549"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77"/>
            <p:cNvSpPr/>
            <p:nvPr/>
          </p:nvSpPr>
          <p:spPr>
            <a:xfrm>
              <a:off x="6035325" y="4470725"/>
              <a:ext cx="288800" cy="69175"/>
            </a:xfrm>
            <a:custGeom>
              <a:rect b="b" l="l" r="r" t="t"/>
              <a:pathLst>
                <a:path extrusionOk="0" h="2767" w="11552">
                  <a:moveTo>
                    <a:pt x="9423" y="0"/>
                  </a:moveTo>
                  <a:cubicBezTo>
                    <a:pt x="9028" y="91"/>
                    <a:pt x="8998" y="973"/>
                    <a:pt x="8998" y="973"/>
                  </a:cubicBezTo>
                  <a:lnTo>
                    <a:pt x="1" y="2614"/>
                  </a:lnTo>
                  <a:lnTo>
                    <a:pt x="1" y="2766"/>
                  </a:lnTo>
                  <a:cubicBezTo>
                    <a:pt x="3466" y="2402"/>
                    <a:pt x="11156" y="943"/>
                    <a:pt x="11369" y="578"/>
                  </a:cubicBezTo>
                  <a:cubicBezTo>
                    <a:pt x="11551" y="213"/>
                    <a:pt x="9423" y="0"/>
                    <a:pt x="9423"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77"/>
            <p:cNvSpPr/>
            <p:nvPr/>
          </p:nvSpPr>
          <p:spPr>
            <a:xfrm>
              <a:off x="6035325" y="4482875"/>
              <a:ext cx="280425" cy="53225"/>
            </a:xfrm>
            <a:custGeom>
              <a:rect b="b" l="l" r="r" t="t"/>
              <a:pathLst>
                <a:path extrusionOk="0" h="2129" w="11217">
                  <a:moveTo>
                    <a:pt x="11217" y="1"/>
                  </a:moveTo>
                  <a:lnTo>
                    <a:pt x="10882" y="61"/>
                  </a:lnTo>
                  <a:lnTo>
                    <a:pt x="9667" y="335"/>
                  </a:lnTo>
                  <a:cubicBezTo>
                    <a:pt x="8633" y="548"/>
                    <a:pt x="7205" y="821"/>
                    <a:pt x="5624" y="1125"/>
                  </a:cubicBezTo>
                  <a:cubicBezTo>
                    <a:pt x="4043" y="1429"/>
                    <a:pt x="2615" y="1672"/>
                    <a:pt x="1551" y="1855"/>
                  </a:cubicBezTo>
                  <a:lnTo>
                    <a:pt x="335" y="2068"/>
                  </a:lnTo>
                  <a:lnTo>
                    <a:pt x="1" y="2128"/>
                  </a:lnTo>
                  <a:lnTo>
                    <a:pt x="335" y="2098"/>
                  </a:lnTo>
                  <a:lnTo>
                    <a:pt x="1581" y="1916"/>
                  </a:lnTo>
                  <a:cubicBezTo>
                    <a:pt x="2615" y="1733"/>
                    <a:pt x="4043" y="1520"/>
                    <a:pt x="5624" y="1216"/>
                  </a:cubicBezTo>
                  <a:cubicBezTo>
                    <a:pt x="7205" y="913"/>
                    <a:pt x="8633" y="609"/>
                    <a:pt x="9667" y="396"/>
                  </a:cubicBezTo>
                  <a:lnTo>
                    <a:pt x="10882" y="92"/>
                  </a:lnTo>
                  <a:lnTo>
                    <a:pt x="1121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77"/>
            <p:cNvSpPr/>
            <p:nvPr/>
          </p:nvSpPr>
          <p:spPr>
            <a:xfrm>
              <a:off x="6258750" y="4468450"/>
              <a:ext cx="12925" cy="29650"/>
            </a:xfrm>
            <a:custGeom>
              <a:rect b="b" l="l" r="r" t="t"/>
              <a:pathLst>
                <a:path extrusionOk="0" h="1186" w="517">
                  <a:moveTo>
                    <a:pt x="517" y="0"/>
                  </a:moveTo>
                  <a:lnTo>
                    <a:pt x="517" y="0"/>
                  </a:lnTo>
                  <a:cubicBezTo>
                    <a:pt x="304" y="122"/>
                    <a:pt x="152" y="304"/>
                    <a:pt x="91" y="517"/>
                  </a:cubicBezTo>
                  <a:cubicBezTo>
                    <a:pt x="0" y="730"/>
                    <a:pt x="0" y="973"/>
                    <a:pt x="61" y="1186"/>
                  </a:cubicBezTo>
                  <a:cubicBezTo>
                    <a:pt x="91" y="973"/>
                    <a:pt x="122" y="760"/>
                    <a:pt x="183" y="547"/>
                  </a:cubicBezTo>
                  <a:cubicBezTo>
                    <a:pt x="274" y="365"/>
                    <a:pt x="365" y="182"/>
                    <a:pt x="51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77"/>
            <p:cNvSpPr/>
            <p:nvPr/>
          </p:nvSpPr>
          <p:spPr>
            <a:xfrm>
              <a:off x="6206300" y="4466150"/>
              <a:ext cx="6875" cy="16000"/>
            </a:xfrm>
            <a:custGeom>
              <a:rect b="b" l="l" r="r" t="t"/>
              <a:pathLst>
                <a:path extrusionOk="0" h="640" w="275">
                  <a:moveTo>
                    <a:pt x="244" y="1"/>
                  </a:moveTo>
                  <a:lnTo>
                    <a:pt x="244" y="1"/>
                  </a:lnTo>
                  <a:cubicBezTo>
                    <a:pt x="153" y="92"/>
                    <a:pt x="92" y="183"/>
                    <a:pt x="62" y="305"/>
                  </a:cubicBezTo>
                  <a:cubicBezTo>
                    <a:pt x="31" y="396"/>
                    <a:pt x="1" y="518"/>
                    <a:pt x="1" y="639"/>
                  </a:cubicBezTo>
                  <a:cubicBezTo>
                    <a:pt x="1" y="639"/>
                    <a:pt x="92" y="518"/>
                    <a:pt x="153" y="335"/>
                  </a:cubicBezTo>
                  <a:cubicBezTo>
                    <a:pt x="214" y="153"/>
                    <a:pt x="274" y="31"/>
                    <a:pt x="2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77"/>
            <p:cNvSpPr/>
            <p:nvPr/>
          </p:nvSpPr>
          <p:spPr>
            <a:xfrm>
              <a:off x="6190350" y="4466025"/>
              <a:ext cx="9900" cy="11550"/>
            </a:xfrm>
            <a:custGeom>
              <a:rect b="b" l="l" r="r" t="t"/>
              <a:pathLst>
                <a:path extrusionOk="0" h="462" w="396">
                  <a:moveTo>
                    <a:pt x="361" y="0"/>
                  </a:moveTo>
                  <a:cubicBezTo>
                    <a:pt x="341" y="0"/>
                    <a:pt x="258" y="83"/>
                    <a:pt x="153" y="188"/>
                  </a:cubicBezTo>
                  <a:cubicBezTo>
                    <a:pt x="61" y="340"/>
                    <a:pt x="1" y="431"/>
                    <a:pt x="31" y="462"/>
                  </a:cubicBezTo>
                  <a:cubicBezTo>
                    <a:pt x="31" y="462"/>
                    <a:pt x="153" y="371"/>
                    <a:pt x="244" y="249"/>
                  </a:cubicBezTo>
                  <a:cubicBezTo>
                    <a:pt x="335" y="128"/>
                    <a:pt x="396" y="6"/>
                    <a:pt x="365" y="6"/>
                  </a:cubicBezTo>
                  <a:cubicBezTo>
                    <a:pt x="365" y="2"/>
                    <a:pt x="364" y="0"/>
                    <a:pt x="3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77"/>
            <p:cNvSpPr/>
            <p:nvPr/>
          </p:nvSpPr>
          <p:spPr>
            <a:xfrm>
              <a:off x="6179725" y="4459575"/>
              <a:ext cx="17500" cy="3875"/>
            </a:xfrm>
            <a:custGeom>
              <a:rect b="b" l="l" r="r" t="t"/>
              <a:pathLst>
                <a:path extrusionOk="0" h="155" w="700">
                  <a:moveTo>
                    <a:pt x="537" y="1"/>
                  </a:moveTo>
                  <a:cubicBezTo>
                    <a:pt x="457" y="1"/>
                    <a:pt x="375" y="16"/>
                    <a:pt x="304" y="51"/>
                  </a:cubicBezTo>
                  <a:cubicBezTo>
                    <a:pt x="182" y="51"/>
                    <a:pt x="91" y="82"/>
                    <a:pt x="0" y="142"/>
                  </a:cubicBezTo>
                  <a:cubicBezTo>
                    <a:pt x="27" y="151"/>
                    <a:pt x="56" y="155"/>
                    <a:pt x="87" y="155"/>
                  </a:cubicBezTo>
                  <a:cubicBezTo>
                    <a:pt x="162" y="155"/>
                    <a:pt x="248" y="133"/>
                    <a:pt x="334" y="112"/>
                  </a:cubicBezTo>
                  <a:cubicBezTo>
                    <a:pt x="456" y="112"/>
                    <a:pt x="578" y="82"/>
                    <a:pt x="699" y="21"/>
                  </a:cubicBezTo>
                  <a:cubicBezTo>
                    <a:pt x="649" y="8"/>
                    <a:pt x="593" y="1"/>
                    <a:pt x="53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77"/>
            <p:cNvSpPr/>
            <p:nvPr/>
          </p:nvSpPr>
          <p:spPr>
            <a:xfrm>
              <a:off x="6174400" y="4450200"/>
              <a:ext cx="19775" cy="3600"/>
            </a:xfrm>
            <a:custGeom>
              <a:rect b="b" l="l" r="r" t="t"/>
              <a:pathLst>
                <a:path extrusionOk="0" h="144" w="791">
                  <a:moveTo>
                    <a:pt x="791" y="1"/>
                  </a:moveTo>
                  <a:cubicBezTo>
                    <a:pt x="669" y="1"/>
                    <a:pt x="517" y="31"/>
                    <a:pt x="395" y="61"/>
                  </a:cubicBezTo>
                  <a:cubicBezTo>
                    <a:pt x="274" y="61"/>
                    <a:pt x="122" y="61"/>
                    <a:pt x="0" y="92"/>
                  </a:cubicBezTo>
                  <a:cubicBezTo>
                    <a:pt x="103" y="126"/>
                    <a:pt x="205" y="143"/>
                    <a:pt x="306" y="143"/>
                  </a:cubicBezTo>
                  <a:cubicBezTo>
                    <a:pt x="475" y="143"/>
                    <a:pt x="639" y="96"/>
                    <a:pt x="7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77"/>
            <p:cNvSpPr/>
            <p:nvPr/>
          </p:nvSpPr>
          <p:spPr>
            <a:xfrm>
              <a:off x="6208600" y="4446575"/>
              <a:ext cx="30400" cy="21900"/>
            </a:xfrm>
            <a:custGeom>
              <a:rect b="b" l="l" r="r" t="t"/>
              <a:pathLst>
                <a:path extrusionOk="0" h="876" w="1216">
                  <a:moveTo>
                    <a:pt x="871" y="84"/>
                  </a:moveTo>
                  <a:cubicBezTo>
                    <a:pt x="935" y="84"/>
                    <a:pt x="999" y="94"/>
                    <a:pt x="1064" y="115"/>
                  </a:cubicBezTo>
                  <a:cubicBezTo>
                    <a:pt x="1155" y="146"/>
                    <a:pt x="1125" y="237"/>
                    <a:pt x="1064" y="298"/>
                  </a:cubicBezTo>
                  <a:cubicBezTo>
                    <a:pt x="1003" y="328"/>
                    <a:pt x="942" y="389"/>
                    <a:pt x="851" y="450"/>
                  </a:cubicBezTo>
                  <a:cubicBezTo>
                    <a:pt x="699" y="510"/>
                    <a:pt x="578" y="571"/>
                    <a:pt x="426" y="632"/>
                  </a:cubicBezTo>
                  <a:cubicBezTo>
                    <a:pt x="304" y="693"/>
                    <a:pt x="197" y="731"/>
                    <a:pt x="121" y="754"/>
                  </a:cubicBezTo>
                  <a:lnTo>
                    <a:pt x="121" y="754"/>
                  </a:lnTo>
                  <a:cubicBezTo>
                    <a:pt x="144" y="661"/>
                    <a:pt x="171" y="563"/>
                    <a:pt x="213" y="480"/>
                  </a:cubicBezTo>
                  <a:cubicBezTo>
                    <a:pt x="304" y="358"/>
                    <a:pt x="395" y="237"/>
                    <a:pt x="547" y="176"/>
                  </a:cubicBezTo>
                  <a:cubicBezTo>
                    <a:pt x="645" y="117"/>
                    <a:pt x="756" y="84"/>
                    <a:pt x="871" y="84"/>
                  </a:cubicBezTo>
                  <a:close/>
                  <a:moveTo>
                    <a:pt x="920" y="1"/>
                  </a:moveTo>
                  <a:cubicBezTo>
                    <a:pt x="600" y="1"/>
                    <a:pt x="308" y="173"/>
                    <a:pt x="182" y="450"/>
                  </a:cubicBezTo>
                  <a:cubicBezTo>
                    <a:pt x="125" y="535"/>
                    <a:pt x="95" y="648"/>
                    <a:pt x="92" y="762"/>
                  </a:cubicBezTo>
                  <a:lnTo>
                    <a:pt x="92" y="762"/>
                  </a:lnTo>
                  <a:cubicBezTo>
                    <a:pt x="34" y="778"/>
                    <a:pt x="0" y="784"/>
                    <a:pt x="0" y="784"/>
                  </a:cubicBezTo>
                  <a:cubicBezTo>
                    <a:pt x="30" y="784"/>
                    <a:pt x="61" y="783"/>
                    <a:pt x="91" y="780"/>
                  </a:cubicBezTo>
                  <a:lnTo>
                    <a:pt x="91" y="780"/>
                  </a:lnTo>
                  <a:cubicBezTo>
                    <a:pt x="91" y="782"/>
                    <a:pt x="91" y="783"/>
                    <a:pt x="91" y="784"/>
                  </a:cubicBezTo>
                  <a:cubicBezTo>
                    <a:pt x="91" y="814"/>
                    <a:pt x="91" y="845"/>
                    <a:pt x="91" y="875"/>
                  </a:cubicBezTo>
                  <a:cubicBezTo>
                    <a:pt x="99" y="844"/>
                    <a:pt x="107" y="812"/>
                    <a:pt x="115" y="778"/>
                  </a:cubicBezTo>
                  <a:lnTo>
                    <a:pt x="115" y="778"/>
                  </a:lnTo>
                  <a:cubicBezTo>
                    <a:pt x="228" y="767"/>
                    <a:pt x="342" y="738"/>
                    <a:pt x="456" y="693"/>
                  </a:cubicBezTo>
                  <a:cubicBezTo>
                    <a:pt x="608" y="662"/>
                    <a:pt x="760" y="602"/>
                    <a:pt x="882" y="510"/>
                  </a:cubicBezTo>
                  <a:cubicBezTo>
                    <a:pt x="973" y="480"/>
                    <a:pt x="1064" y="419"/>
                    <a:pt x="1125" y="358"/>
                  </a:cubicBezTo>
                  <a:cubicBezTo>
                    <a:pt x="1185" y="328"/>
                    <a:pt x="1216" y="267"/>
                    <a:pt x="1216" y="206"/>
                  </a:cubicBezTo>
                  <a:cubicBezTo>
                    <a:pt x="1216" y="146"/>
                    <a:pt x="1185" y="54"/>
                    <a:pt x="1125" y="24"/>
                  </a:cubicBezTo>
                  <a:cubicBezTo>
                    <a:pt x="1056" y="8"/>
                    <a:pt x="988" y="1"/>
                    <a:pt x="92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77"/>
            <p:cNvSpPr/>
            <p:nvPr/>
          </p:nvSpPr>
          <p:spPr>
            <a:xfrm>
              <a:off x="6194150" y="4446975"/>
              <a:ext cx="18275" cy="19200"/>
            </a:xfrm>
            <a:custGeom>
              <a:rect b="b" l="l" r="r" t="t"/>
              <a:pathLst>
                <a:path extrusionOk="0" h="768" w="731">
                  <a:moveTo>
                    <a:pt x="200" y="0"/>
                  </a:moveTo>
                  <a:cubicBezTo>
                    <a:pt x="174" y="0"/>
                    <a:pt x="148" y="3"/>
                    <a:pt x="122" y="8"/>
                  </a:cubicBezTo>
                  <a:cubicBezTo>
                    <a:pt x="31" y="38"/>
                    <a:pt x="1" y="160"/>
                    <a:pt x="31" y="251"/>
                  </a:cubicBezTo>
                  <a:cubicBezTo>
                    <a:pt x="61" y="312"/>
                    <a:pt x="92" y="373"/>
                    <a:pt x="153" y="434"/>
                  </a:cubicBezTo>
                  <a:cubicBezTo>
                    <a:pt x="213" y="494"/>
                    <a:pt x="304" y="586"/>
                    <a:pt x="396" y="646"/>
                  </a:cubicBezTo>
                  <a:cubicBezTo>
                    <a:pt x="487" y="707"/>
                    <a:pt x="578" y="738"/>
                    <a:pt x="669" y="768"/>
                  </a:cubicBezTo>
                  <a:cubicBezTo>
                    <a:pt x="669" y="768"/>
                    <a:pt x="578" y="707"/>
                    <a:pt x="426" y="586"/>
                  </a:cubicBezTo>
                  <a:cubicBezTo>
                    <a:pt x="335" y="525"/>
                    <a:pt x="274" y="464"/>
                    <a:pt x="183" y="373"/>
                  </a:cubicBezTo>
                  <a:cubicBezTo>
                    <a:pt x="122" y="282"/>
                    <a:pt x="61" y="130"/>
                    <a:pt x="153" y="99"/>
                  </a:cubicBezTo>
                  <a:cubicBezTo>
                    <a:pt x="174" y="94"/>
                    <a:pt x="196" y="91"/>
                    <a:pt x="217" y="91"/>
                  </a:cubicBezTo>
                  <a:cubicBezTo>
                    <a:pt x="316" y="91"/>
                    <a:pt x="412" y="146"/>
                    <a:pt x="487" y="221"/>
                  </a:cubicBezTo>
                  <a:cubicBezTo>
                    <a:pt x="548" y="282"/>
                    <a:pt x="608" y="373"/>
                    <a:pt x="669" y="494"/>
                  </a:cubicBezTo>
                  <a:cubicBezTo>
                    <a:pt x="669" y="586"/>
                    <a:pt x="700" y="677"/>
                    <a:pt x="700" y="768"/>
                  </a:cubicBezTo>
                  <a:cubicBezTo>
                    <a:pt x="730" y="677"/>
                    <a:pt x="730" y="555"/>
                    <a:pt x="700" y="464"/>
                  </a:cubicBezTo>
                  <a:cubicBezTo>
                    <a:pt x="669" y="342"/>
                    <a:pt x="608" y="251"/>
                    <a:pt x="517" y="160"/>
                  </a:cubicBezTo>
                  <a:cubicBezTo>
                    <a:pt x="442" y="59"/>
                    <a:pt x="324" y="0"/>
                    <a:pt x="2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77"/>
            <p:cNvSpPr/>
            <p:nvPr/>
          </p:nvSpPr>
          <p:spPr>
            <a:xfrm>
              <a:off x="6026975" y="4485625"/>
              <a:ext cx="69175" cy="39900"/>
            </a:xfrm>
            <a:custGeom>
              <a:rect b="b" l="l" r="r" t="t"/>
              <a:pathLst>
                <a:path extrusionOk="0" h="1596" w="2767">
                  <a:moveTo>
                    <a:pt x="745" y="0"/>
                  </a:moveTo>
                  <a:cubicBezTo>
                    <a:pt x="670" y="0"/>
                    <a:pt x="593" y="4"/>
                    <a:pt x="517" y="12"/>
                  </a:cubicBezTo>
                  <a:cubicBezTo>
                    <a:pt x="365" y="43"/>
                    <a:pt x="244" y="43"/>
                    <a:pt x="122" y="103"/>
                  </a:cubicBezTo>
                  <a:cubicBezTo>
                    <a:pt x="92" y="103"/>
                    <a:pt x="31" y="134"/>
                    <a:pt x="0" y="164"/>
                  </a:cubicBezTo>
                  <a:cubicBezTo>
                    <a:pt x="0" y="164"/>
                    <a:pt x="183" y="103"/>
                    <a:pt x="517" y="73"/>
                  </a:cubicBezTo>
                  <a:cubicBezTo>
                    <a:pt x="567" y="69"/>
                    <a:pt x="618" y="67"/>
                    <a:pt x="668" y="67"/>
                  </a:cubicBezTo>
                  <a:cubicBezTo>
                    <a:pt x="1012" y="67"/>
                    <a:pt x="1354" y="157"/>
                    <a:pt x="1672" y="316"/>
                  </a:cubicBezTo>
                  <a:cubicBezTo>
                    <a:pt x="2037" y="499"/>
                    <a:pt x="2341" y="803"/>
                    <a:pt x="2554" y="1137"/>
                  </a:cubicBezTo>
                  <a:cubicBezTo>
                    <a:pt x="2696" y="1393"/>
                    <a:pt x="2732" y="1596"/>
                    <a:pt x="2761" y="1596"/>
                  </a:cubicBezTo>
                  <a:cubicBezTo>
                    <a:pt x="2763" y="1596"/>
                    <a:pt x="2765" y="1595"/>
                    <a:pt x="2766" y="1593"/>
                  </a:cubicBezTo>
                  <a:cubicBezTo>
                    <a:pt x="2766" y="1562"/>
                    <a:pt x="2736" y="1502"/>
                    <a:pt x="2736" y="1471"/>
                  </a:cubicBezTo>
                  <a:cubicBezTo>
                    <a:pt x="2706" y="1350"/>
                    <a:pt x="2645" y="1228"/>
                    <a:pt x="2584" y="1106"/>
                  </a:cubicBezTo>
                  <a:cubicBezTo>
                    <a:pt x="2224" y="415"/>
                    <a:pt x="1512" y="0"/>
                    <a:pt x="74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77"/>
            <p:cNvSpPr/>
            <p:nvPr/>
          </p:nvSpPr>
          <p:spPr>
            <a:xfrm>
              <a:off x="6031525" y="4416000"/>
              <a:ext cx="12200" cy="69175"/>
            </a:xfrm>
            <a:custGeom>
              <a:rect b="b" l="l" r="r" t="t"/>
              <a:pathLst>
                <a:path extrusionOk="0" h="2767" w="488">
                  <a:moveTo>
                    <a:pt x="1" y="1"/>
                  </a:moveTo>
                  <a:lnTo>
                    <a:pt x="1" y="1"/>
                  </a:lnTo>
                  <a:cubicBezTo>
                    <a:pt x="31" y="457"/>
                    <a:pt x="92" y="943"/>
                    <a:pt x="183" y="1399"/>
                  </a:cubicBezTo>
                  <a:cubicBezTo>
                    <a:pt x="274" y="1855"/>
                    <a:pt x="366" y="2311"/>
                    <a:pt x="487" y="2767"/>
                  </a:cubicBezTo>
                  <a:cubicBezTo>
                    <a:pt x="426" y="2311"/>
                    <a:pt x="366" y="1855"/>
                    <a:pt x="274" y="1369"/>
                  </a:cubicBezTo>
                  <a:cubicBezTo>
                    <a:pt x="214" y="913"/>
                    <a:pt x="122" y="457"/>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77"/>
            <p:cNvSpPr/>
            <p:nvPr/>
          </p:nvSpPr>
          <p:spPr>
            <a:xfrm>
              <a:off x="6114350" y="4497200"/>
              <a:ext cx="49425" cy="9250"/>
            </a:xfrm>
            <a:custGeom>
              <a:rect b="b" l="l" r="r" t="t"/>
              <a:pathLst>
                <a:path extrusionOk="0" h="370" w="1977">
                  <a:moveTo>
                    <a:pt x="1962" y="0"/>
                  </a:moveTo>
                  <a:cubicBezTo>
                    <a:pt x="1884" y="0"/>
                    <a:pt x="1493" y="106"/>
                    <a:pt x="1004" y="188"/>
                  </a:cubicBezTo>
                  <a:cubicBezTo>
                    <a:pt x="457" y="279"/>
                    <a:pt x="1" y="340"/>
                    <a:pt x="1" y="370"/>
                  </a:cubicBezTo>
                  <a:cubicBezTo>
                    <a:pt x="335" y="370"/>
                    <a:pt x="670" y="340"/>
                    <a:pt x="1004" y="279"/>
                  </a:cubicBezTo>
                  <a:cubicBezTo>
                    <a:pt x="1338" y="218"/>
                    <a:pt x="1673" y="127"/>
                    <a:pt x="1977" y="5"/>
                  </a:cubicBezTo>
                  <a:cubicBezTo>
                    <a:pt x="1977" y="2"/>
                    <a:pt x="1972" y="0"/>
                    <a:pt x="196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77"/>
            <p:cNvSpPr/>
            <p:nvPr/>
          </p:nvSpPr>
          <p:spPr>
            <a:xfrm>
              <a:off x="6081675" y="4512325"/>
              <a:ext cx="6875" cy="9325"/>
            </a:xfrm>
            <a:custGeom>
              <a:rect b="b" l="l" r="r" t="t"/>
              <a:pathLst>
                <a:path extrusionOk="0" h="373" w="275">
                  <a:moveTo>
                    <a:pt x="11" y="0"/>
                  </a:moveTo>
                  <a:cubicBezTo>
                    <a:pt x="5" y="0"/>
                    <a:pt x="1" y="3"/>
                    <a:pt x="1" y="8"/>
                  </a:cubicBezTo>
                  <a:cubicBezTo>
                    <a:pt x="1" y="38"/>
                    <a:pt x="31" y="99"/>
                    <a:pt x="92" y="190"/>
                  </a:cubicBezTo>
                  <a:cubicBezTo>
                    <a:pt x="183" y="282"/>
                    <a:pt x="214" y="373"/>
                    <a:pt x="244" y="373"/>
                  </a:cubicBezTo>
                  <a:cubicBezTo>
                    <a:pt x="275" y="342"/>
                    <a:pt x="244" y="251"/>
                    <a:pt x="183" y="130"/>
                  </a:cubicBezTo>
                  <a:cubicBezTo>
                    <a:pt x="133" y="55"/>
                    <a:pt x="42" y="0"/>
                    <a:pt x="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77"/>
            <p:cNvSpPr/>
            <p:nvPr/>
          </p:nvSpPr>
          <p:spPr>
            <a:xfrm>
              <a:off x="6065725" y="4499300"/>
              <a:ext cx="8375" cy="5650"/>
            </a:xfrm>
            <a:custGeom>
              <a:rect b="b" l="l" r="r" t="t"/>
              <a:pathLst>
                <a:path extrusionOk="0" h="226" w="335">
                  <a:moveTo>
                    <a:pt x="32" y="0"/>
                  </a:moveTo>
                  <a:cubicBezTo>
                    <a:pt x="19" y="0"/>
                    <a:pt x="9" y="4"/>
                    <a:pt x="1" y="12"/>
                  </a:cubicBezTo>
                  <a:cubicBezTo>
                    <a:pt x="1" y="12"/>
                    <a:pt x="61" y="73"/>
                    <a:pt x="153" y="134"/>
                  </a:cubicBezTo>
                  <a:cubicBezTo>
                    <a:pt x="213" y="195"/>
                    <a:pt x="305" y="225"/>
                    <a:pt x="305" y="225"/>
                  </a:cubicBezTo>
                  <a:cubicBezTo>
                    <a:pt x="335" y="195"/>
                    <a:pt x="274" y="134"/>
                    <a:pt x="183" y="73"/>
                  </a:cubicBezTo>
                  <a:cubicBezTo>
                    <a:pt x="116" y="29"/>
                    <a:pt x="66" y="0"/>
                    <a:pt x="3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77"/>
            <p:cNvSpPr/>
            <p:nvPr/>
          </p:nvSpPr>
          <p:spPr>
            <a:xfrm>
              <a:off x="6046725" y="4494075"/>
              <a:ext cx="10675" cy="3275"/>
            </a:xfrm>
            <a:custGeom>
              <a:rect b="b" l="l" r="r" t="t"/>
              <a:pathLst>
                <a:path extrusionOk="0" h="131" w="427">
                  <a:moveTo>
                    <a:pt x="148" y="0"/>
                  </a:moveTo>
                  <a:cubicBezTo>
                    <a:pt x="60" y="0"/>
                    <a:pt x="1" y="45"/>
                    <a:pt x="1" y="69"/>
                  </a:cubicBezTo>
                  <a:cubicBezTo>
                    <a:pt x="1" y="79"/>
                    <a:pt x="11" y="83"/>
                    <a:pt x="29" y="83"/>
                  </a:cubicBezTo>
                  <a:cubicBezTo>
                    <a:pt x="65" y="83"/>
                    <a:pt x="132" y="69"/>
                    <a:pt x="214" y="69"/>
                  </a:cubicBezTo>
                  <a:cubicBezTo>
                    <a:pt x="305" y="100"/>
                    <a:pt x="396" y="130"/>
                    <a:pt x="396" y="130"/>
                  </a:cubicBezTo>
                  <a:cubicBezTo>
                    <a:pt x="426" y="100"/>
                    <a:pt x="366" y="9"/>
                    <a:pt x="214" y="9"/>
                  </a:cubicBezTo>
                  <a:cubicBezTo>
                    <a:pt x="190" y="3"/>
                    <a:pt x="168" y="0"/>
                    <a:pt x="14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77"/>
            <p:cNvSpPr/>
            <p:nvPr/>
          </p:nvSpPr>
          <p:spPr>
            <a:xfrm>
              <a:off x="6033825" y="4493950"/>
              <a:ext cx="5325" cy="2625"/>
            </a:xfrm>
            <a:custGeom>
              <a:rect b="b" l="l" r="r" t="t"/>
              <a:pathLst>
                <a:path extrusionOk="0" h="105" w="213">
                  <a:moveTo>
                    <a:pt x="59" y="1"/>
                  </a:moveTo>
                  <a:cubicBezTo>
                    <a:pt x="30" y="1"/>
                    <a:pt x="0" y="22"/>
                    <a:pt x="0" y="44"/>
                  </a:cubicBezTo>
                  <a:cubicBezTo>
                    <a:pt x="0" y="44"/>
                    <a:pt x="30" y="74"/>
                    <a:pt x="91" y="105"/>
                  </a:cubicBezTo>
                  <a:cubicBezTo>
                    <a:pt x="152" y="105"/>
                    <a:pt x="213" y="105"/>
                    <a:pt x="213" y="74"/>
                  </a:cubicBezTo>
                  <a:cubicBezTo>
                    <a:pt x="213" y="44"/>
                    <a:pt x="152" y="14"/>
                    <a:pt x="91" y="14"/>
                  </a:cubicBezTo>
                  <a:cubicBezTo>
                    <a:pt x="82" y="5"/>
                    <a:pt x="71" y="1"/>
                    <a:pt x="5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77"/>
            <p:cNvSpPr/>
            <p:nvPr/>
          </p:nvSpPr>
          <p:spPr>
            <a:xfrm>
              <a:off x="5467700" y="3769200"/>
              <a:ext cx="737125" cy="709150"/>
            </a:xfrm>
            <a:custGeom>
              <a:rect b="b" l="l" r="r" t="t"/>
              <a:pathLst>
                <a:path extrusionOk="0" h="28366" w="29485">
                  <a:moveTo>
                    <a:pt x="18528" y="0"/>
                  </a:moveTo>
                  <a:cubicBezTo>
                    <a:pt x="18249" y="0"/>
                    <a:pt x="18086" y="37"/>
                    <a:pt x="18086" y="37"/>
                  </a:cubicBezTo>
                  <a:cubicBezTo>
                    <a:pt x="9332" y="219"/>
                    <a:pt x="0" y="21131"/>
                    <a:pt x="0" y="21131"/>
                  </a:cubicBezTo>
                  <a:lnTo>
                    <a:pt x="13101" y="22499"/>
                  </a:lnTo>
                  <a:lnTo>
                    <a:pt x="17295" y="12924"/>
                  </a:lnTo>
                  <a:lnTo>
                    <a:pt x="20609" y="28365"/>
                  </a:lnTo>
                  <a:lnTo>
                    <a:pt x="29484" y="26845"/>
                  </a:lnTo>
                  <a:cubicBezTo>
                    <a:pt x="29484" y="26845"/>
                    <a:pt x="26141" y="14414"/>
                    <a:pt x="25137" y="9216"/>
                  </a:cubicBezTo>
                  <a:cubicBezTo>
                    <a:pt x="23516" y="758"/>
                    <a:pt x="19805" y="0"/>
                    <a:pt x="1852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77"/>
            <p:cNvSpPr/>
            <p:nvPr/>
          </p:nvSpPr>
          <p:spPr>
            <a:xfrm>
              <a:off x="5967700" y="4412200"/>
              <a:ext cx="247750" cy="75250"/>
            </a:xfrm>
            <a:custGeom>
              <a:rect b="b" l="l" r="r" t="t"/>
              <a:pathLst>
                <a:path extrusionOk="0" h="3010" w="9910">
                  <a:moveTo>
                    <a:pt x="9697" y="1"/>
                  </a:moveTo>
                  <a:lnTo>
                    <a:pt x="1" y="1885"/>
                  </a:lnTo>
                  <a:lnTo>
                    <a:pt x="274" y="3010"/>
                  </a:lnTo>
                  <a:lnTo>
                    <a:pt x="9910" y="1186"/>
                  </a:lnTo>
                  <a:lnTo>
                    <a:pt x="9697"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77"/>
            <p:cNvSpPr/>
            <p:nvPr/>
          </p:nvSpPr>
          <p:spPr>
            <a:xfrm>
              <a:off x="5802325" y="3982800"/>
              <a:ext cx="17975" cy="7000"/>
            </a:xfrm>
            <a:custGeom>
              <a:rect b="b" l="l" r="r" t="t"/>
              <a:pathLst>
                <a:path extrusionOk="0" h="280" w="719">
                  <a:moveTo>
                    <a:pt x="657" y="1"/>
                  </a:moveTo>
                  <a:cubicBezTo>
                    <a:pt x="594" y="1"/>
                    <a:pt x="486" y="27"/>
                    <a:pt x="354" y="64"/>
                  </a:cubicBezTo>
                  <a:cubicBezTo>
                    <a:pt x="141" y="125"/>
                    <a:pt x="20" y="155"/>
                    <a:pt x="20" y="216"/>
                  </a:cubicBezTo>
                  <a:cubicBezTo>
                    <a:pt x="1" y="254"/>
                    <a:pt x="63" y="280"/>
                    <a:pt x="164" y="280"/>
                  </a:cubicBezTo>
                  <a:cubicBezTo>
                    <a:pt x="226" y="280"/>
                    <a:pt x="303" y="270"/>
                    <a:pt x="384" y="247"/>
                  </a:cubicBezTo>
                  <a:cubicBezTo>
                    <a:pt x="597" y="186"/>
                    <a:pt x="719" y="95"/>
                    <a:pt x="719" y="34"/>
                  </a:cubicBezTo>
                  <a:cubicBezTo>
                    <a:pt x="719" y="11"/>
                    <a:pt x="697" y="1"/>
                    <a:pt x="65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77"/>
            <p:cNvSpPr/>
            <p:nvPr/>
          </p:nvSpPr>
          <p:spPr>
            <a:xfrm>
              <a:off x="5856750" y="3967925"/>
              <a:ext cx="38025" cy="6675"/>
            </a:xfrm>
            <a:custGeom>
              <a:rect b="b" l="l" r="r" t="t"/>
              <a:pathLst>
                <a:path extrusionOk="0" h="267" w="1521">
                  <a:moveTo>
                    <a:pt x="1013" y="1"/>
                  </a:moveTo>
                  <a:cubicBezTo>
                    <a:pt x="925" y="1"/>
                    <a:pt x="829" y="7"/>
                    <a:pt x="730" y="21"/>
                  </a:cubicBezTo>
                  <a:cubicBezTo>
                    <a:pt x="305" y="51"/>
                    <a:pt x="1" y="173"/>
                    <a:pt x="1" y="234"/>
                  </a:cubicBezTo>
                  <a:cubicBezTo>
                    <a:pt x="1" y="257"/>
                    <a:pt x="50" y="267"/>
                    <a:pt x="134" y="267"/>
                  </a:cubicBezTo>
                  <a:cubicBezTo>
                    <a:pt x="270" y="267"/>
                    <a:pt x="498" y="241"/>
                    <a:pt x="761" y="203"/>
                  </a:cubicBezTo>
                  <a:cubicBezTo>
                    <a:pt x="1004" y="203"/>
                    <a:pt x="1277" y="173"/>
                    <a:pt x="1521" y="112"/>
                  </a:cubicBezTo>
                  <a:cubicBezTo>
                    <a:pt x="1521" y="65"/>
                    <a:pt x="1306" y="1"/>
                    <a:pt x="101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77"/>
            <p:cNvSpPr/>
            <p:nvPr/>
          </p:nvSpPr>
          <p:spPr>
            <a:xfrm>
              <a:off x="5922875" y="3991175"/>
              <a:ext cx="14450" cy="35800"/>
            </a:xfrm>
            <a:custGeom>
              <a:rect b="b" l="l" r="r" t="t"/>
              <a:pathLst>
                <a:path extrusionOk="0" h="1432" w="578">
                  <a:moveTo>
                    <a:pt x="40" y="1"/>
                  </a:moveTo>
                  <a:cubicBezTo>
                    <a:pt x="36" y="1"/>
                    <a:pt x="33" y="1"/>
                    <a:pt x="31" y="3"/>
                  </a:cubicBezTo>
                  <a:cubicBezTo>
                    <a:pt x="0" y="246"/>
                    <a:pt x="61" y="519"/>
                    <a:pt x="183" y="763"/>
                  </a:cubicBezTo>
                  <a:cubicBezTo>
                    <a:pt x="304" y="1158"/>
                    <a:pt x="456" y="1431"/>
                    <a:pt x="517" y="1431"/>
                  </a:cubicBezTo>
                  <a:cubicBezTo>
                    <a:pt x="578" y="1431"/>
                    <a:pt x="517" y="1067"/>
                    <a:pt x="365" y="671"/>
                  </a:cubicBezTo>
                  <a:cubicBezTo>
                    <a:pt x="249" y="295"/>
                    <a:pt x="105" y="1"/>
                    <a:pt x="4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77"/>
            <p:cNvSpPr/>
            <p:nvPr/>
          </p:nvSpPr>
          <p:spPr>
            <a:xfrm>
              <a:off x="5944900" y="4063425"/>
              <a:ext cx="12200" cy="36500"/>
            </a:xfrm>
            <a:custGeom>
              <a:rect b="b" l="l" r="r" t="t"/>
              <a:pathLst>
                <a:path extrusionOk="0" h="1460" w="488">
                  <a:moveTo>
                    <a:pt x="62" y="0"/>
                  </a:moveTo>
                  <a:cubicBezTo>
                    <a:pt x="1" y="0"/>
                    <a:pt x="62" y="365"/>
                    <a:pt x="153" y="760"/>
                  </a:cubicBezTo>
                  <a:cubicBezTo>
                    <a:pt x="274" y="1155"/>
                    <a:pt x="396" y="1459"/>
                    <a:pt x="457" y="1459"/>
                  </a:cubicBezTo>
                  <a:cubicBezTo>
                    <a:pt x="487" y="1459"/>
                    <a:pt x="457" y="1095"/>
                    <a:pt x="365" y="699"/>
                  </a:cubicBezTo>
                  <a:cubicBezTo>
                    <a:pt x="244" y="304"/>
                    <a:pt x="122" y="0"/>
                    <a:pt x="6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77"/>
            <p:cNvSpPr/>
            <p:nvPr/>
          </p:nvSpPr>
          <p:spPr>
            <a:xfrm>
              <a:off x="5963900" y="4137125"/>
              <a:ext cx="11425" cy="36500"/>
            </a:xfrm>
            <a:custGeom>
              <a:rect b="b" l="l" r="r" t="t"/>
              <a:pathLst>
                <a:path extrusionOk="0" h="1460" w="457">
                  <a:moveTo>
                    <a:pt x="61" y="1"/>
                  </a:moveTo>
                  <a:cubicBezTo>
                    <a:pt x="1" y="1"/>
                    <a:pt x="31" y="335"/>
                    <a:pt x="153" y="761"/>
                  </a:cubicBezTo>
                  <a:cubicBezTo>
                    <a:pt x="244" y="1156"/>
                    <a:pt x="365" y="1460"/>
                    <a:pt x="426" y="1460"/>
                  </a:cubicBezTo>
                  <a:cubicBezTo>
                    <a:pt x="457" y="1186"/>
                    <a:pt x="426" y="943"/>
                    <a:pt x="335" y="700"/>
                  </a:cubicBezTo>
                  <a:cubicBezTo>
                    <a:pt x="244" y="305"/>
                    <a:pt x="122" y="1"/>
                    <a:pt x="6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77"/>
            <p:cNvSpPr/>
            <p:nvPr/>
          </p:nvSpPr>
          <p:spPr>
            <a:xfrm>
              <a:off x="5982150" y="4210075"/>
              <a:ext cx="11425" cy="37250"/>
            </a:xfrm>
            <a:custGeom>
              <a:rect b="b" l="l" r="r" t="t"/>
              <a:pathLst>
                <a:path extrusionOk="0" h="1490" w="457">
                  <a:moveTo>
                    <a:pt x="31" y="1"/>
                  </a:moveTo>
                  <a:cubicBezTo>
                    <a:pt x="0" y="1"/>
                    <a:pt x="31" y="365"/>
                    <a:pt x="122" y="761"/>
                  </a:cubicBezTo>
                  <a:cubicBezTo>
                    <a:pt x="213" y="1186"/>
                    <a:pt x="334" y="1490"/>
                    <a:pt x="395" y="1490"/>
                  </a:cubicBezTo>
                  <a:cubicBezTo>
                    <a:pt x="456" y="1460"/>
                    <a:pt x="426" y="1125"/>
                    <a:pt x="304" y="730"/>
                  </a:cubicBezTo>
                  <a:cubicBezTo>
                    <a:pt x="213" y="305"/>
                    <a:pt x="91" y="1"/>
                    <a:pt x="3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77"/>
            <p:cNvSpPr/>
            <p:nvPr/>
          </p:nvSpPr>
          <p:spPr>
            <a:xfrm>
              <a:off x="5999625" y="4283800"/>
              <a:ext cx="11425" cy="37250"/>
            </a:xfrm>
            <a:custGeom>
              <a:rect b="b" l="l" r="r" t="t"/>
              <a:pathLst>
                <a:path extrusionOk="0" h="1490" w="457">
                  <a:moveTo>
                    <a:pt x="31" y="0"/>
                  </a:moveTo>
                  <a:cubicBezTo>
                    <a:pt x="0" y="0"/>
                    <a:pt x="31" y="365"/>
                    <a:pt x="122" y="760"/>
                  </a:cubicBezTo>
                  <a:cubicBezTo>
                    <a:pt x="213" y="1185"/>
                    <a:pt x="335" y="1489"/>
                    <a:pt x="395" y="1489"/>
                  </a:cubicBezTo>
                  <a:cubicBezTo>
                    <a:pt x="456" y="1489"/>
                    <a:pt x="395" y="1125"/>
                    <a:pt x="304" y="729"/>
                  </a:cubicBezTo>
                  <a:cubicBezTo>
                    <a:pt x="213" y="334"/>
                    <a:pt x="91" y="0"/>
                    <a:pt x="3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77"/>
            <p:cNvSpPr/>
            <p:nvPr/>
          </p:nvSpPr>
          <p:spPr>
            <a:xfrm>
              <a:off x="6016325" y="4358250"/>
              <a:ext cx="11425" cy="36500"/>
            </a:xfrm>
            <a:custGeom>
              <a:rect b="b" l="l" r="r" t="t"/>
              <a:pathLst>
                <a:path extrusionOk="0" h="1460" w="457">
                  <a:moveTo>
                    <a:pt x="62" y="1"/>
                  </a:moveTo>
                  <a:cubicBezTo>
                    <a:pt x="1" y="1"/>
                    <a:pt x="31" y="335"/>
                    <a:pt x="123" y="761"/>
                  </a:cubicBezTo>
                  <a:cubicBezTo>
                    <a:pt x="214" y="1156"/>
                    <a:pt x="335" y="1460"/>
                    <a:pt x="396" y="1460"/>
                  </a:cubicBezTo>
                  <a:cubicBezTo>
                    <a:pt x="457" y="1460"/>
                    <a:pt x="426" y="1125"/>
                    <a:pt x="335" y="700"/>
                  </a:cubicBezTo>
                  <a:cubicBezTo>
                    <a:pt x="214" y="305"/>
                    <a:pt x="92" y="1"/>
                    <a:pt x="6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77"/>
            <p:cNvSpPr/>
            <p:nvPr/>
          </p:nvSpPr>
          <p:spPr>
            <a:xfrm>
              <a:off x="6033050" y="4432725"/>
              <a:ext cx="6875" cy="18275"/>
            </a:xfrm>
            <a:custGeom>
              <a:rect b="b" l="l" r="r" t="t"/>
              <a:pathLst>
                <a:path extrusionOk="0" h="731" w="275">
                  <a:moveTo>
                    <a:pt x="31" y="1"/>
                  </a:moveTo>
                  <a:cubicBezTo>
                    <a:pt x="1" y="1"/>
                    <a:pt x="1" y="153"/>
                    <a:pt x="31" y="365"/>
                  </a:cubicBezTo>
                  <a:cubicBezTo>
                    <a:pt x="92" y="578"/>
                    <a:pt x="153" y="730"/>
                    <a:pt x="213" y="730"/>
                  </a:cubicBezTo>
                  <a:cubicBezTo>
                    <a:pt x="274" y="730"/>
                    <a:pt x="274" y="548"/>
                    <a:pt x="213" y="335"/>
                  </a:cubicBezTo>
                  <a:cubicBezTo>
                    <a:pt x="183" y="122"/>
                    <a:pt x="61" y="1"/>
                    <a:pt x="3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77"/>
            <p:cNvSpPr/>
            <p:nvPr/>
          </p:nvSpPr>
          <p:spPr>
            <a:xfrm>
              <a:off x="4980600" y="3576325"/>
              <a:ext cx="654300" cy="693800"/>
            </a:xfrm>
            <a:custGeom>
              <a:rect b="b" l="l" r="r" t="t"/>
              <a:pathLst>
                <a:path extrusionOk="0" h="27752" w="26172">
                  <a:moveTo>
                    <a:pt x="4894" y="1"/>
                  </a:moveTo>
                  <a:lnTo>
                    <a:pt x="3709" y="92"/>
                  </a:lnTo>
                  <a:lnTo>
                    <a:pt x="457" y="7448"/>
                  </a:lnTo>
                  <a:lnTo>
                    <a:pt x="2463" y="15472"/>
                  </a:lnTo>
                  <a:cubicBezTo>
                    <a:pt x="3526" y="19211"/>
                    <a:pt x="517" y="23983"/>
                    <a:pt x="1" y="27296"/>
                  </a:cubicBezTo>
                  <a:lnTo>
                    <a:pt x="17296" y="27752"/>
                  </a:lnTo>
                  <a:lnTo>
                    <a:pt x="18147" y="16384"/>
                  </a:lnTo>
                  <a:lnTo>
                    <a:pt x="18724" y="21430"/>
                  </a:lnTo>
                  <a:lnTo>
                    <a:pt x="26171" y="22372"/>
                  </a:lnTo>
                  <a:lnTo>
                    <a:pt x="22159" y="8147"/>
                  </a:lnTo>
                  <a:cubicBezTo>
                    <a:pt x="20048" y="149"/>
                    <a:pt x="13284" y="61"/>
                    <a:pt x="12989" y="61"/>
                  </a:cubicBezTo>
                  <a:cubicBezTo>
                    <a:pt x="12983" y="61"/>
                    <a:pt x="12980" y="62"/>
                    <a:pt x="12980" y="62"/>
                  </a:cubicBezTo>
                  <a:lnTo>
                    <a:pt x="4894"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77"/>
            <p:cNvSpPr/>
            <p:nvPr/>
          </p:nvSpPr>
          <p:spPr>
            <a:xfrm>
              <a:off x="5146250" y="3179675"/>
              <a:ext cx="220400" cy="396675"/>
            </a:xfrm>
            <a:custGeom>
              <a:rect b="b" l="l" r="r" t="t"/>
              <a:pathLst>
                <a:path extrusionOk="0" h="15867" w="8816">
                  <a:moveTo>
                    <a:pt x="4195" y="0"/>
                  </a:moveTo>
                  <a:lnTo>
                    <a:pt x="1" y="3769"/>
                  </a:lnTo>
                  <a:lnTo>
                    <a:pt x="62" y="15836"/>
                  </a:lnTo>
                  <a:lnTo>
                    <a:pt x="5928" y="15867"/>
                  </a:lnTo>
                  <a:cubicBezTo>
                    <a:pt x="5806" y="15228"/>
                    <a:pt x="6050" y="12888"/>
                    <a:pt x="6050" y="12888"/>
                  </a:cubicBezTo>
                  <a:cubicBezTo>
                    <a:pt x="6050" y="12888"/>
                    <a:pt x="8512" y="12614"/>
                    <a:pt x="8664" y="10213"/>
                  </a:cubicBezTo>
                  <a:cubicBezTo>
                    <a:pt x="8816" y="7781"/>
                    <a:pt x="8664" y="2189"/>
                    <a:pt x="8664" y="2189"/>
                  </a:cubicBezTo>
                  <a:lnTo>
                    <a:pt x="4195" y="0"/>
                  </a:ln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77"/>
            <p:cNvSpPr/>
            <p:nvPr/>
          </p:nvSpPr>
          <p:spPr>
            <a:xfrm>
              <a:off x="5327875" y="3327850"/>
              <a:ext cx="18250" cy="15450"/>
            </a:xfrm>
            <a:custGeom>
              <a:rect b="b" l="l" r="r" t="t"/>
              <a:pathLst>
                <a:path extrusionOk="0" h="618" w="730">
                  <a:moveTo>
                    <a:pt x="396" y="0"/>
                  </a:moveTo>
                  <a:cubicBezTo>
                    <a:pt x="122" y="0"/>
                    <a:pt x="0" y="335"/>
                    <a:pt x="183" y="517"/>
                  </a:cubicBezTo>
                  <a:cubicBezTo>
                    <a:pt x="243" y="587"/>
                    <a:pt x="322" y="617"/>
                    <a:pt x="401" y="617"/>
                  </a:cubicBezTo>
                  <a:cubicBezTo>
                    <a:pt x="565" y="617"/>
                    <a:pt x="730" y="488"/>
                    <a:pt x="730" y="304"/>
                  </a:cubicBezTo>
                  <a:cubicBezTo>
                    <a:pt x="700" y="122"/>
                    <a:pt x="578" y="0"/>
                    <a:pt x="39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77"/>
            <p:cNvSpPr/>
            <p:nvPr/>
          </p:nvSpPr>
          <p:spPr>
            <a:xfrm>
              <a:off x="5325600" y="3320250"/>
              <a:ext cx="32700" cy="9975"/>
            </a:xfrm>
            <a:custGeom>
              <a:rect b="b" l="l" r="r" t="t"/>
              <a:pathLst>
                <a:path extrusionOk="0" h="399" w="1308">
                  <a:moveTo>
                    <a:pt x="669" y="0"/>
                  </a:moveTo>
                  <a:cubicBezTo>
                    <a:pt x="487" y="0"/>
                    <a:pt x="335" y="31"/>
                    <a:pt x="183" y="152"/>
                  </a:cubicBezTo>
                  <a:cubicBezTo>
                    <a:pt x="61" y="213"/>
                    <a:pt x="0" y="274"/>
                    <a:pt x="31" y="304"/>
                  </a:cubicBezTo>
                  <a:cubicBezTo>
                    <a:pt x="35" y="313"/>
                    <a:pt x="44" y="317"/>
                    <a:pt x="57" y="317"/>
                  </a:cubicBezTo>
                  <a:cubicBezTo>
                    <a:pt x="126" y="317"/>
                    <a:pt x="314" y="210"/>
                    <a:pt x="562" y="210"/>
                  </a:cubicBezTo>
                  <a:cubicBezTo>
                    <a:pt x="587" y="210"/>
                    <a:pt x="612" y="211"/>
                    <a:pt x="639" y="213"/>
                  </a:cubicBezTo>
                  <a:cubicBezTo>
                    <a:pt x="947" y="241"/>
                    <a:pt x="1178" y="399"/>
                    <a:pt x="1236" y="399"/>
                  </a:cubicBezTo>
                  <a:cubicBezTo>
                    <a:pt x="1241" y="399"/>
                    <a:pt x="1244" y="398"/>
                    <a:pt x="1246" y="396"/>
                  </a:cubicBezTo>
                  <a:cubicBezTo>
                    <a:pt x="1307" y="396"/>
                    <a:pt x="1246" y="304"/>
                    <a:pt x="1155" y="213"/>
                  </a:cubicBezTo>
                  <a:cubicBezTo>
                    <a:pt x="1003" y="92"/>
                    <a:pt x="851" y="31"/>
                    <a:pt x="6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77"/>
            <p:cNvSpPr/>
            <p:nvPr/>
          </p:nvSpPr>
          <p:spPr>
            <a:xfrm>
              <a:off x="5237450" y="3326325"/>
              <a:ext cx="18250" cy="15450"/>
            </a:xfrm>
            <a:custGeom>
              <a:rect b="b" l="l" r="r" t="t"/>
              <a:pathLst>
                <a:path extrusionOk="0" h="618" w="730">
                  <a:moveTo>
                    <a:pt x="426" y="1"/>
                  </a:moveTo>
                  <a:cubicBezTo>
                    <a:pt x="122" y="1"/>
                    <a:pt x="0" y="335"/>
                    <a:pt x="183" y="517"/>
                  </a:cubicBezTo>
                  <a:cubicBezTo>
                    <a:pt x="252" y="587"/>
                    <a:pt x="335" y="618"/>
                    <a:pt x="415" y="618"/>
                  </a:cubicBezTo>
                  <a:cubicBezTo>
                    <a:pt x="579" y="618"/>
                    <a:pt x="730" y="489"/>
                    <a:pt x="730" y="305"/>
                  </a:cubicBezTo>
                  <a:cubicBezTo>
                    <a:pt x="730" y="153"/>
                    <a:pt x="578" y="1"/>
                    <a:pt x="4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77"/>
            <p:cNvSpPr/>
            <p:nvPr/>
          </p:nvSpPr>
          <p:spPr>
            <a:xfrm>
              <a:off x="5235175" y="3319300"/>
              <a:ext cx="31925" cy="9425"/>
            </a:xfrm>
            <a:custGeom>
              <a:rect b="b" l="l" r="r" t="t"/>
              <a:pathLst>
                <a:path extrusionOk="0" h="377" w="1277">
                  <a:moveTo>
                    <a:pt x="575" y="0"/>
                  </a:moveTo>
                  <a:cubicBezTo>
                    <a:pt x="433" y="0"/>
                    <a:pt x="308" y="55"/>
                    <a:pt x="183" y="130"/>
                  </a:cubicBezTo>
                  <a:cubicBezTo>
                    <a:pt x="61" y="190"/>
                    <a:pt x="0" y="251"/>
                    <a:pt x="31" y="312"/>
                  </a:cubicBezTo>
                  <a:cubicBezTo>
                    <a:pt x="36" y="315"/>
                    <a:pt x="43" y="316"/>
                    <a:pt x="52" y="316"/>
                  </a:cubicBezTo>
                  <a:cubicBezTo>
                    <a:pt x="136" y="316"/>
                    <a:pt x="365" y="190"/>
                    <a:pt x="669" y="190"/>
                  </a:cubicBezTo>
                  <a:cubicBezTo>
                    <a:pt x="978" y="218"/>
                    <a:pt x="1183" y="376"/>
                    <a:pt x="1260" y="376"/>
                  </a:cubicBezTo>
                  <a:cubicBezTo>
                    <a:pt x="1267" y="376"/>
                    <a:pt x="1272" y="375"/>
                    <a:pt x="1277" y="373"/>
                  </a:cubicBezTo>
                  <a:cubicBezTo>
                    <a:pt x="1277" y="342"/>
                    <a:pt x="1246" y="282"/>
                    <a:pt x="1155" y="190"/>
                  </a:cubicBezTo>
                  <a:cubicBezTo>
                    <a:pt x="1034" y="69"/>
                    <a:pt x="851" y="8"/>
                    <a:pt x="669" y="8"/>
                  </a:cubicBezTo>
                  <a:cubicBezTo>
                    <a:pt x="637" y="3"/>
                    <a:pt x="605" y="0"/>
                    <a:pt x="57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77"/>
            <p:cNvSpPr/>
            <p:nvPr/>
          </p:nvSpPr>
          <p:spPr>
            <a:xfrm>
              <a:off x="5294450" y="3325575"/>
              <a:ext cx="22800" cy="73525"/>
            </a:xfrm>
            <a:custGeom>
              <a:rect b="b" l="l" r="r" t="t"/>
              <a:pathLst>
                <a:path extrusionOk="0" h="2941" w="912">
                  <a:moveTo>
                    <a:pt x="0" y="0"/>
                  </a:moveTo>
                  <a:lnTo>
                    <a:pt x="0" y="0"/>
                  </a:lnTo>
                  <a:cubicBezTo>
                    <a:pt x="122" y="608"/>
                    <a:pt x="274" y="1216"/>
                    <a:pt x="486" y="1794"/>
                  </a:cubicBezTo>
                  <a:lnTo>
                    <a:pt x="730" y="2493"/>
                  </a:lnTo>
                  <a:cubicBezTo>
                    <a:pt x="760" y="2584"/>
                    <a:pt x="790" y="2675"/>
                    <a:pt x="790" y="2766"/>
                  </a:cubicBezTo>
                  <a:cubicBezTo>
                    <a:pt x="760" y="2827"/>
                    <a:pt x="669" y="2827"/>
                    <a:pt x="578" y="2827"/>
                  </a:cubicBezTo>
                  <a:cubicBezTo>
                    <a:pt x="395" y="2827"/>
                    <a:pt x="213" y="2857"/>
                    <a:pt x="30" y="2918"/>
                  </a:cubicBezTo>
                  <a:cubicBezTo>
                    <a:pt x="122" y="2933"/>
                    <a:pt x="213" y="2941"/>
                    <a:pt x="308" y="2941"/>
                  </a:cubicBezTo>
                  <a:cubicBezTo>
                    <a:pt x="403" y="2941"/>
                    <a:pt x="502" y="2933"/>
                    <a:pt x="608" y="2918"/>
                  </a:cubicBezTo>
                  <a:lnTo>
                    <a:pt x="730" y="2918"/>
                  </a:lnTo>
                  <a:cubicBezTo>
                    <a:pt x="790" y="2918"/>
                    <a:pt x="851" y="2857"/>
                    <a:pt x="881" y="2797"/>
                  </a:cubicBezTo>
                  <a:cubicBezTo>
                    <a:pt x="912" y="2675"/>
                    <a:pt x="912" y="2553"/>
                    <a:pt x="851" y="2462"/>
                  </a:cubicBezTo>
                  <a:lnTo>
                    <a:pt x="638" y="1763"/>
                  </a:lnTo>
                  <a:cubicBezTo>
                    <a:pt x="456" y="1155"/>
                    <a:pt x="243" y="578"/>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77"/>
            <p:cNvSpPr/>
            <p:nvPr/>
          </p:nvSpPr>
          <p:spPr>
            <a:xfrm>
              <a:off x="5263275" y="3406125"/>
              <a:ext cx="44875" cy="23250"/>
            </a:xfrm>
            <a:custGeom>
              <a:rect b="b" l="l" r="r" t="t"/>
              <a:pathLst>
                <a:path extrusionOk="0" h="930" w="1795">
                  <a:moveTo>
                    <a:pt x="183" y="0"/>
                  </a:moveTo>
                  <a:cubicBezTo>
                    <a:pt x="183" y="0"/>
                    <a:pt x="1" y="578"/>
                    <a:pt x="700" y="851"/>
                  </a:cubicBezTo>
                  <a:cubicBezTo>
                    <a:pt x="815" y="904"/>
                    <a:pt x="936" y="929"/>
                    <a:pt x="1055" y="929"/>
                  </a:cubicBezTo>
                  <a:cubicBezTo>
                    <a:pt x="1343" y="929"/>
                    <a:pt x="1622" y="784"/>
                    <a:pt x="1794" y="547"/>
                  </a:cubicBezTo>
                  <a:cubicBezTo>
                    <a:pt x="1217" y="486"/>
                    <a:pt x="669" y="304"/>
                    <a:pt x="1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77"/>
            <p:cNvSpPr/>
            <p:nvPr/>
          </p:nvSpPr>
          <p:spPr>
            <a:xfrm>
              <a:off x="5217700" y="3474500"/>
              <a:ext cx="79800" cy="41975"/>
            </a:xfrm>
            <a:custGeom>
              <a:rect b="b" l="l" r="r" t="t"/>
              <a:pathLst>
                <a:path extrusionOk="0" h="1679" w="3192">
                  <a:moveTo>
                    <a:pt x="0" y="1"/>
                  </a:moveTo>
                  <a:cubicBezTo>
                    <a:pt x="0" y="1"/>
                    <a:pt x="683" y="1678"/>
                    <a:pt x="2927" y="1678"/>
                  </a:cubicBezTo>
                  <a:cubicBezTo>
                    <a:pt x="3004" y="1678"/>
                    <a:pt x="3081" y="1676"/>
                    <a:pt x="3161" y="1672"/>
                  </a:cubicBezTo>
                  <a:lnTo>
                    <a:pt x="3192" y="1095"/>
                  </a:lnTo>
                  <a:cubicBezTo>
                    <a:pt x="2037" y="1034"/>
                    <a:pt x="942" y="669"/>
                    <a:pt x="0" y="1"/>
                  </a:cubicBezTo>
                  <a:close/>
                </a:path>
              </a:pathLst>
            </a:custGeom>
            <a:solidFill>
              <a:srgbClr val="A36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77"/>
            <p:cNvSpPr/>
            <p:nvPr/>
          </p:nvSpPr>
          <p:spPr>
            <a:xfrm>
              <a:off x="5046725" y="3136250"/>
              <a:ext cx="335875" cy="349675"/>
            </a:xfrm>
            <a:custGeom>
              <a:rect b="b" l="l" r="r" t="t"/>
              <a:pathLst>
                <a:path extrusionOk="0" h="13987" w="13435">
                  <a:moveTo>
                    <a:pt x="6866" y="0"/>
                  </a:moveTo>
                  <a:cubicBezTo>
                    <a:pt x="6739" y="0"/>
                    <a:pt x="6647" y="5"/>
                    <a:pt x="6596" y="5"/>
                  </a:cubicBezTo>
                  <a:cubicBezTo>
                    <a:pt x="6596" y="5"/>
                    <a:pt x="6539" y="1"/>
                    <a:pt x="6437" y="1"/>
                  </a:cubicBezTo>
                  <a:cubicBezTo>
                    <a:pt x="5538" y="1"/>
                    <a:pt x="1110" y="295"/>
                    <a:pt x="182" y="6023"/>
                  </a:cubicBezTo>
                  <a:cubicBezTo>
                    <a:pt x="152" y="6236"/>
                    <a:pt x="91" y="6783"/>
                    <a:pt x="61" y="7239"/>
                  </a:cubicBezTo>
                  <a:cubicBezTo>
                    <a:pt x="61" y="7239"/>
                    <a:pt x="61" y="7269"/>
                    <a:pt x="61" y="7482"/>
                  </a:cubicBezTo>
                  <a:cubicBezTo>
                    <a:pt x="30" y="7695"/>
                    <a:pt x="0" y="7847"/>
                    <a:pt x="0" y="7968"/>
                  </a:cubicBezTo>
                  <a:cubicBezTo>
                    <a:pt x="0" y="9549"/>
                    <a:pt x="456" y="13196"/>
                    <a:pt x="4134" y="13987"/>
                  </a:cubicBezTo>
                  <a:lnTo>
                    <a:pt x="4134" y="8637"/>
                  </a:lnTo>
                  <a:lnTo>
                    <a:pt x="4499" y="8667"/>
                  </a:lnTo>
                  <a:cubicBezTo>
                    <a:pt x="4499" y="8667"/>
                    <a:pt x="7538" y="6996"/>
                    <a:pt x="8298" y="3470"/>
                  </a:cubicBezTo>
                  <a:cubicBezTo>
                    <a:pt x="8420" y="4199"/>
                    <a:pt x="8602" y="5689"/>
                    <a:pt x="8328" y="6631"/>
                  </a:cubicBezTo>
                  <a:lnTo>
                    <a:pt x="12645" y="7330"/>
                  </a:lnTo>
                  <a:cubicBezTo>
                    <a:pt x="13070" y="6357"/>
                    <a:pt x="13131" y="5294"/>
                    <a:pt x="12857" y="4290"/>
                  </a:cubicBezTo>
                  <a:lnTo>
                    <a:pt x="12857" y="4290"/>
                  </a:lnTo>
                  <a:cubicBezTo>
                    <a:pt x="13070" y="4868"/>
                    <a:pt x="13222" y="5476"/>
                    <a:pt x="13253" y="6084"/>
                  </a:cubicBezTo>
                  <a:cubicBezTo>
                    <a:pt x="13344" y="6935"/>
                    <a:pt x="13222" y="7452"/>
                    <a:pt x="13253" y="7452"/>
                  </a:cubicBezTo>
                  <a:cubicBezTo>
                    <a:pt x="13313" y="7360"/>
                    <a:pt x="13344" y="7239"/>
                    <a:pt x="13344" y="7117"/>
                  </a:cubicBezTo>
                  <a:cubicBezTo>
                    <a:pt x="13405" y="6783"/>
                    <a:pt x="13435" y="6418"/>
                    <a:pt x="13405" y="6084"/>
                  </a:cubicBezTo>
                  <a:cubicBezTo>
                    <a:pt x="13374" y="4169"/>
                    <a:pt x="12341" y="2376"/>
                    <a:pt x="10699" y="1342"/>
                  </a:cubicBezTo>
                  <a:cubicBezTo>
                    <a:pt x="8957" y="105"/>
                    <a:pt x="7488" y="0"/>
                    <a:pt x="68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77"/>
            <p:cNvSpPr/>
            <p:nvPr/>
          </p:nvSpPr>
          <p:spPr>
            <a:xfrm>
              <a:off x="4928925" y="3266050"/>
              <a:ext cx="133775" cy="115025"/>
            </a:xfrm>
            <a:custGeom>
              <a:rect b="b" l="l" r="r" t="t"/>
              <a:pathLst>
                <a:path extrusionOk="0" h="4601" w="5351">
                  <a:moveTo>
                    <a:pt x="2610" y="1"/>
                  </a:moveTo>
                  <a:cubicBezTo>
                    <a:pt x="1928" y="1"/>
                    <a:pt x="1241" y="233"/>
                    <a:pt x="669" y="709"/>
                  </a:cubicBezTo>
                  <a:cubicBezTo>
                    <a:pt x="426" y="892"/>
                    <a:pt x="213" y="1135"/>
                    <a:pt x="122" y="1439"/>
                  </a:cubicBezTo>
                  <a:cubicBezTo>
                    <a:pt x="1" y="1743"/>
                    <a:pt x="61" y="2047"/>
                    <a:pt x="274" y="2290"/>
                  </a:cubicBezTo>
                  <a:cubicBezTo>
                    <a:pt x="391" y="2424"/>
                    <a:pt x="554" y="2493"/>
                    <a:pt x="718" y="2493"/>
                  </a:cubicBezTo>
                  <a:cubicBezTo>
                    <a:pt x="774" y="2493"/>
                    <a:pt x="831" y="2485"/>
                    <a:pt x="885" y="2468"/>
                  </a:cubicBezTo>
                  <a:lnTo>
                    <a:pt x="885" y="2468"/>
                  </a:lnTo>
                  <a:cubicBezTo>
                    <a:pt x="601" y="2707"/>
                    <a:pt x="545" y="3174"/>
                    <a:pt x="821" y="3475"/>
                  </a:cubicBezTo>
                  <a:cubicBezTo>
                    <a:pt x="963" y="3630"/>
                    <a:pt x="1149" y="3703"/>
                    <a:pt x="1334" y="3703"/>
                  </a:cubicBezTo>
                  <a:cubicBezTo>
                    <a:pt x="1585" y="3703"/>
                    <a:pt x="1836" y="3569"/>
                    <a:pt x="1976" y="3323"/>
                  </a:cubicBezTo>
                  <a:lnTo>
                    <a:pt x="1976" y="3323"/>
                  </a:lnTo>
                  <a:cubicBezTo>
                    <a:pt x="1885" y="3536"/>
                    <a:pt x="1824" y="3779"/>
                    <a:pt x="1855" y="3992"/>
                  </a:cubicBezTo>
                  <a:cubicBezTo>
                    <a:pt x="1855" y="4266"/>
                    <a:pt x="2007" y="4478"/>
                    <a:pt x="2220" y="4570"/>
                  </a:cubicBezTo>
                  <a:cubicBezTo>
                    <a:pt x="2282" y="4591"/>
                    <a:pt x="2347" y="4600"/>
                    <a:pt x="2411" y="4600"/>
                  </a:cubicBezTo>
                  <a:cubicBezTo>
                    <a:pt x="2626" y="4600"/>
                    <a:pt x="2839" y="4490"/>
                    <a:pt x="2979" y="4326"/>
                  </a:cubicBezTo>
                  <a:cubicBezTo>
                    <a:pt x="3162" y="4083"/>
                    <a:pt x="3314" y="3871"/>
                    <a:pt x="3466" y="3597"/>
                  </a:cubicBezTo>
                  <a:cubicBezTo>
                    <a:pt x="3891" y="2989"/>
                    <a:pt x="4590" y="2624"/>
                    <a:pt x="5350" y="2624"/>
                  </a:cubicBezTo>
                  <a:lnTo>
                    <a:pt x="4894" y="1044"/>
                  </a:lnTo>
                  <a:cubicBezTo>
                    <a:pt x="4290" y="355"/>
                    <a:pt x="3453" y="1"/>
                    <a:pt x="26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77"/>
            <p:cNvSpPr/>
            <p:nvPr/>
          </p:nvSpPr>
          <p:spPr>
            <a:xfrm>
              <a:off x="4959325" y="3243300"/>
              <a:ext cx="90450" cy="48100"/>
            </a:xfrm>
            <a:custGeom>
              <a:rect b="b" l="l" r="r" t="t"/>
              <a:pathLst>
                <a:path extrusionOk="0" h="1924" w="3618">
                  <a:moveTo>
                    <a:pt x="496" y="1"/>
                  </a:moveTo>
                  <a:cubicBezTo>
                    <a:pt x="321" y="1"/>
                    <a:pt x="151" y="55"/>
                    <a:pt x="1" y="130"/>
                  </a:cubicBezTo>
                  <a:lnTo>
                    <a:pt x="639" y="130"/>
                  </a:lnTo>
                  <a:cubicBezTo>
                    <a:pt x="1125" y="160"/>
                    <a:pt x="1611" y="282"/>
                    <a:pt x="2067" y="525"/>
                  </a:cubicBezTo>
                  <a:cubicBezTo>
                    <a:pt x="2523" y="738"/>
                    <a:pt x="2918" y="1042"/>
                    <a:pt x="3222" y="1437"/>
                  </a:cubicBezTo>
                  <a:cubicBezTo>
                    <a:pt x="3466" y="1741"/>
                    <a:pt x="3587" y="1923"/>
                    <a:pt x="3618" y="1923"/>
                  </a:cubicBezTo>
                  <a:cubicBezTo>
                    <a:pt x="3557" y="1711"/>
                    <a:pt x="3466" y="1528"/>
                    <a:pt x="3344" y="1346"/>
                  </a:cubicBezTo>
                  <a:cubicBezTo>
                    <a:pt x="2740" y="511"/>
                    <a:pt x="1808" y="4"/>
                    <a:pt x="782" y="4"/>
                  </a:cubicBezTo>
                  <a:cubicBezTo>
                    <a:pt x="724" y="4"/>
                    <a:pt x="667" y="5"/>
                    <a:pt x="608" y="8"/>
                  </a:cubicBezTo>
                  <a:cubicBezTo>
                    <a:pt x="571" y="3"/>
                    <a:pt x="533" y="1"/>
                    <a:pt x="49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77"/>
            <p:cNvSpPr/>
            <p:nvPr/>
          </p:nvSpPr>
          <p:spPr>
            <a:xfrm>
              <a:off x="5043675" y="3287575"/>
              <a:ext cx="9150" cy="55500"/>
            </a:xfrm>
            <a:custGeom>
              <a:rect b="b" l="l" r="r" t="t"/>
              <a:pathLst>
                <a:path extrusionOk="0" h="2220" w="366">
                  <a:moveTo>
                    <a:pt x="365" y="0"/>
                  </a:moveTo>
                  <a:cubicBezTo>
                    <a:pt x="61" y="700"/>
                    <a:pt x="0" y="1490"/>
                    <a:pt x="152" y="2219"/>
                  </a:cubicBezTo>
                  <a:cubicBezTo>
                    <a:pt x="244" y="1855"/>
                    <a:pt x="274" y="1490"/>
                    <a:pt x="274" y="1125"/>
                  </a:cubicBezTo>
                  <a:cubicBezTo>
                    <a:pt x="365" y="760"/>
                    <a:pt x="365" y="396"/>
                    <a:pt x="36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77"/>
            <p:cNvSpPr/>
            <p:nvPr/>
          </p:nvSpPr>
          <p:spPr>
            <a:xfrm>
              <a:off x="5112825" y="3326225"/>
              <a:ext cx="41050" cy="60050"/>
            </a:xfrm>
            <a:custGeom>
              <a:rect b="b" l="l" r="r" t="t"/>
              <a:pathLst>
                <a:path extrusionOk="0" h="2402" w="1642">
                  <a:moveTo>
                    <a:pt x="922" y="1"/>
                  </a:moveTo>
                  <a:cubicBezTo>
                    <a:pt x="766" y="1"/>
                    <a:pt x="608" y="32"/>
                    <a:pt x="456" y="96"/>
                  </a:cubicBezTo>
                  <a:cubicBezTo>
                    <a:pt x="274" y="278"/>
                    <a:pt x="122" y="521"/>
                    <a:pt x="92" y="825"/>
                  </a:cubicBezTo>
                  <a:cubicBezTo>
                    <a:pt x="0" y="1251"/>
                    <a:pt x="92" y="1737"/>
                    <a:pt x="426" y="2102"/>
                  </a:cubicBezTo>
                  <a:cubicBezTo>
                    <a:pt x="606" y="2300"/>
                    <a:pt x="860" y="2402"/>
                    <a:pt x="1120" y="2402"/>
                  </a:cubicBezTo>
                  <a:cubicBezTo>
                    <a:pt x="1299" y="2402"/>
                    <a:pt x="1480" y="2353"/>
                    <a:pt x="1642" y="2254"/>
                  </a:cubicBezTo>
                  <a:lnTo>
                    <a:pt x="1551" y="187"/>
                  </a:lnTo>
                  <a:cubicBezTo>
                    <a:pt x="1356" y="63"/>
                    <a:pt x="1140" y="1"/>
                    <a:pt x="922"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77"/>
            <p:cNvSpPr/>
            <p:nvPr/>
          </p:nvSpPr>
          <p:spPr>
            <a:xfrm>
              <a:off x="5117375" y="3338600"/>
              <a:ext cx="26625" cy="35350"/>
            </a:xfrm>
            <a:custGeom>
              <a:rect b="b" l="l" r="r" t="t"/>
              <a:pathLst>
                <a:path extrusionOk="0" h="1414" w="1065">
                  <a:moveTo>
                    <a:pt x="901" y="0"/>
                  </a:moveTo>
                  <a:cubicBezTo>
                    <a:pt x="854" y="0"/>
                    <a:pt x="796" y="7"/>
                    <a:pt x="730" y="26"/>
                  </a:cubicBezTo>
                  <a:cubicBezTo>
                    <a:pt x="92" y="209"/>
                    <a:pt x="1" y="1060"/>
                    <a:pt x="609" y="1364"/>
                  </a:cubicBezTo>
                  <a:cubicBezTo>
                    <a:pt x="687" y="1403"/>
                    <a:pt x="759" y="1414"/>
                    <a:pt x="814" y="1414"/>
                  </a:cubicBezTo>
                  <a:cubicBezTo>
                    <a:pt x="888" y="1414"/>
                    <a:pt x="930" y="1394"/>
                    <a:pt x="913" y="1394"/>
                  </a:cubicBezTo>
                  <a:cubicBezTo>
                    <a:pt x="913" y="1333"/>
                    <a:pt x="821" y="1333"/>
                    <a:pt x="670" y="1212"/>
                  </a:cubicBezTo>
                  <a:cubicBezTo>
                    <a:pt x="274" y="938"/>
                    <a:pt x="335" y="361"/>
                    <a:pt x="761" y="148"/>
                  </a:cubicBezTo>
                  <a:cubicBezTo>
                    <a:pt x="913" y="87"/>
                    <a:pt x="1034" y="87"/>
                    <a:pt x="1065" y="57"/>
                  </a:cubicBezTo>
                  <a:cubicBezTo>
                    <a:pt x="1065" y="36"/>
                    <a:pt x="1007" y="0"/>
                    <a:pt x="901" y="0"/>
                  </a:cubicBezTo>
                  <a:close/>
                </a:path>
              </a:pathLst>
            </a:custGeom>
            <a:solidFill>
              <a:srgbClr val="A36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77"/>
            <p:cNvSpPr/>
            <p:nvPr/>
          </p:nvSpPr>
          <p:spPr>
            <a:xfrm>
              <a:off x="5100675" y="3373450"/>
              <a:ext cx="36500" cy="34350"/>
            </a:xfrm>
            <a:custGeom>
              <a:rect b="b" l="l" r="r" t="t"/>
              <a:pathLst>
                <a:path extrusionOk="0" h="1374" w="1460">
                  <a:moveTo>
                    <a:pt x="699" y="0"/>
                  </a:moveTo>
                  <a:cubicBezTo>
                    <a:pt x="486" y="0"/>
                    <a:pt x="304" y="91"/>
                    <a:pt x="213" y="243"/>
                  </a:cubicBezTo>
                  <a:cubicBezTo>
                    <a:pt x="61" y="426"/>
                    <a:pt x="0" y="638"/>
                    <a:pt x="61" y="851"/>
                  </a:cubicBezTo>
                  <a:cubicBezTo>
                    <a:pt x="122" y="1094"/>
                    <a:pt x="334" y="1277"/>
                    <a:pt x="578" y="1368"/>
                  </a:cubicBezTo>
                  <a:cubicBezTo>
                    <a:pt x="612" y="1372"/>
                    <a:pt x="646" y="1374"/>
                    <a:pt x="679" y="1374"/>
                  </a:cubicBezTo>
                  <a:cubicBezTo>
                    <a:pt x="911" y="1374"/>
                    <a:pt x="1117" y="1281"/>
                    <a:pt x="1277" y="1094"/>
                  </a:cubicBezTo>
                  <a:cubicBezTo>
                    <a:pt x="1398" y="942"/>
                    <a:pt x="1459" y="730"/>
                    <a:pt x="1398" y="517"/>
                  </a:cubicBezTo>
                  <a:cubicBezTo>
                    <a:pt x="1368" y="395"/>
                    <a:pt x="1338" y="243"/>
                    <a:pt x="1246" y="152"/>
                  </a:cubicBezTo>
                  <a:cubicBezTo>
                    <a:pt x="1186" y="61"/>
                    <a:pt x="1155" y="31"/>
                    <a:pt x="1155" y="30"/>
                  </a:cubicBezTo>
                  <a:lnTo>
                    <a:pt x="1155" y="30"/>
                  </a:lnTo>
                  <a:cubicBezTo>
                    <a:pt x="1246" y="182"/>
                    <a:pt x="1307" y="334"/>
                    <a:pt x="1368" y="517"/>
                  </a:cubicBezTo>
                  <a:cubicBezTo>
                    <a:pt x="1440" y="968"/>
                    <a:pt x="1073" y="1248"/>
                    <a:pt x="718" y="1248"/>
                  </a:cubicBezTo>
                  <a:cubicBezTo>
                    <a:pt x="475" y="1248"/>
                    <a:pt x="238" y="1117"/>
                    <a:pt x="152" y="821"/>
                  </a:cubicBezTo>
                  <a:cubicBezTo>
                    <a:pt x="91" y="638"/>
                    <a:pt x="122" y="426"/>
                    <a:pt x="243" y="274"/>
                  </a:cubicBezTo>
                  <a:cubicBezTo>
                    <a:pt x="365" y="152"/>
                    <a:pt x="517" y="30"/>
                    <a:pt x="699"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77"/>
            <p:cNvSpPr/>
            <p:nvPr/>
          </p:nvSpPr>
          <p:spPr>
            <a:xfrm>
              <a:off x="4922100" y="3577850"/>
              <a:ext cx="221150" cy="345025"/>
            </a:xfrm>
            <a:custGeom>
              <a:rect b="b" l="l" r="r" t="t"/>
              <a:pathLst>
                <a:path extrusionOk="0" h="13801" w="8846">
                  <a:moveTo>
                    <a:pt x="6353" y="1"/>
                  </a:moveTo>
                  <a:cubicBezTo>
                    <a:pt x="6353" y="1"/>
                    <a:pt x="2705" y="61"/>
                    <a:pt x="851" y="4864"/>
                  </a:cubicBezTo>
                  <a:cubicBezTo>
                    <a:pt x="0" y="7143"/>
                    <a:pt x="0" y="9636"/>
                    <a:pt x="821" y="11916"/>
                  </a:cubicBezTo>
                  <a:lnTo>
                    <a:pt x="1490" y="13800"/>
                  </a:lnTo>
                  <a:lnTo>
                    <a:pt x="8845" y="11672"/>
                  </a:lnTo>
                  <a:lnTo>
                    <a:pt x="6353"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77"/>
            <p:cNvSpPr/>
            <p:nvPr/>
          </p:nvSpPr>
          <p:spPr>
            <a:xfrm>
              <a:off x="5408425" y="3752625"/>
              <a:ext cx="52450" cy="307025"/>
            </a:xfrm>
            <a:custGeom>
              <a:rect b="b" l="l" r="r" t="t"/>
              <a:pathLst>
                <a:path extrusionOk="0" h="12281" w="2098">
                  <a:moveTo>
                    <a:pt x="0" y="0"/>
                  </a:moveTo>
                  <a:lnTo>
                    <a:pt x="0" y="0"/>
                  </a:lnTo>
                  <a:cubicBezTo>
                    <a:pt x="61" y="152"/>
                    <a:pt x="122" y="335"/>
                    <a:pt x="213" y="456"/>
                  </a:cubicBezTo>
                  <a:lnTo>
                    <a:pt x="851" y="1703"/>
                  </a:lnTo>
                  <a:cubicBezTo>
                    <a:pt x="1155" y="2280"/>
                    <a:pt x="1429" y="2918"/>
                    <a:pt x="1642" y="3557"/>
                  </a:cubicBezTo>
                  <a:cubicBezTo>
                    <a:pt x="1915" y="4347"/>
                    <a:pt x="1946" y="5168"/>
                    <a:pt x="1763" y="5958"/>
                  </a:cubicBezTo>
                  <a:cubicBezTo>
                    <a:pt x="1551" y="6809"/>
                    <a:pt x="1247" y="7630"/>
                    <a:pt x="1064" y="8390"/>
                  </a:cubicBezTo>
                  <a:cubicBezTo>
                    <a:pt x="912" y="9028"/>
                    <a:pt x="791" y="9727"/>
                    <a:pt x="730" y="10396"/>
                  </a:cubicBezTo>
                  <a:cubicBezTo>
                    <a:pt x="699" y="10852"/>
                    <a:pt x="669" y="11308"/>
                    <a:pt x="669" y="11764"/>
                  </a:cubicBezTo>
                  <a:cubicBezTo>
                    <a:pt x="669" y="11946"/>
                    <a:pt x="669" y="12098"/>
                    <a:pt x="699" y="12280"/>
                  </a:cubicBezTo>
                  <a:cubicBezTo>
                    <a:pt x="730" y="12128"/>
                    <a:pt x="760" y="11946"/>
                    <a:pt x="760" y="11764"/>
                  </a:cubicBezTo>
                  <a:cubicBezTo>
                    <a:pt x="760" y="11460"/>
                    <a:pt x="791" y="10973"/>
                    <a:pt x="882" y="10396"/>
                  </a:cubicBezTo>
                  <a:cubicBezTo>
                    <a:pt x="973" y="9727"/>
                    <a:pt x="1095" y="9089"/>
                    <a:pt x="1247" y="8420"/>
                  </a:cubicBezTo>
                  <a:cubicBezTo>
                    <a:pt x="1429" y="7660"/>
                    <a:pt x="1733" y="6870"/>
                    <a:pt x="1946" y="6019"/>
                  </a:cubicBezTo>
                  <a:cubicBezTo>
                    <a:pt x="2067" y="5593"/>
                    <a:pt x="2098" y="5137"/>
                    <a:pt x="2067" y="4712"/>
                  </a:cubicBezTo>
                  <a:cubicBezTo>
                    <a:pt x="2006" y="4286"/>
                    <a:pt x="1946" y="3891"/>
                    <a:pt x="1794" y="3496"/>
                  </a:cubicBezTo>
                  <a:cubicBezTo>
                    <a:pt x="1581" y="2858"/>
                    <a:pt x="1307" y="2219"/>
                    <a:pt x="973" y="1611"/>
                  </a:cubicBezTo>
                  <a:cubicBezTo>
                    <a:pt x="699" y="1125"/>
                    <a:pt x="456" y="700"/>
                    <a:pt x="274" y="426"/>
                  </a:cubicBezTo>
                  <a:cubicBezTo>
                    <a:pt x="213" y="274"/>
                    <a:pt x="122" y="122"/>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77"/>
            <p:cNvSpPr/>
            <p:nvPr/>
          </p:nvSpPr>
          <p:spPr>
            <a:xfrm>
              <a:off x="5143225" y="3541375"/>
              <a:ext cx="155025" cy="36500"/>
            </a:xfrm>
            <a:custGeom>
              <a:rect b="b" l="l" r="r" t="t"/>
              <a:pathLst>
                <a:path extrusionOk="0" h="1460" w="6201">
                  <a:moveTo>
                    <a:pt x="0" y="1"/>
                  </a:moveTo>
                  <a:lnTo>
                    <a:pt x="0" y="1460"/>
                  </a:lnTo>
                  <a:lnTo>
                    <a:pt x="6201" y="1460"/>
                  </a:lnTo>
                  <a:lnTo>
                    <a:pt x="6201"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77"/>
            <p:cNvSpPr/>
            <p:nvPr/>
          </p:nvSpPr>
          <p:spPr>
            <a:xfrm>
              <a:off x="5260250" y="3575575"/>
              <a:ext cx="69925" cy="683150"/>
            </a:xfrm>
            <a:custGeom>
              <a:rect b="b" l="l" r="r" t="t"/>
              <a:pathLst>
                <a:path extrusionOk="0" h="27326" w="2797">
                  <a:moveTo>
                    <a:pt x="0" y="0"/>
                  </a:moveTo>
                  <a:cubicBezTo>
                    <a:pt x="0" y="122"/>
                    <a:pt x="0" y="213"/>
                    <a:pt x="31" y="304"/>
                  </a:cubicBezTo>
                  <a:cubicBezTo>
                    <a:pt x="61" y="487"/>
                    <a:pt x="91" y="760"/>
                    <a:pt x="152" y="1095"/>
                  </a:cubicBezTo>
                  <a:cubicBezTo>
                    <a:pt x="243" y="1794"/>
                    <a:pt x="395" y="2766"/>
                    <a:pt x="578" y="3982"/>
                  </a:cubicBezTo>
                  <a:cubicBezTo>
                    <a:pt x="912" y="6444"/>
                    <a:pt x="1338" y="9848"/>
                    <a:pt x="1733" y="13648"/>
                  </a:cubicBezTo>
                  <a:cubicBezTo>
                    <a:pt x="2098" y="17417"/>
                    <a:pt x="2310" y="20852"/>
                    <a:pt x="2493" y="23314"/>
                  </a:cubicBezTo>
                  <a:cubicBezTo>
                    <a:pt x="2553" y="24560"/>
                    <a:pt x="2645" y="25533"/>
                    <a:pt x="2675" y="26262"/>
                  </a:cubicBezTo>
                  <a:cubicBezTo>
                    <a:pt x="2705" y="26596"/>
                    <a:pt x="2705" y="26870"/>
                    <a:pt x="2736" y="27052"/>
                  </a:cubicBezTo>
                  <a:cubicBezTo>
                    <a:pt x="2736" y="27144"/>
                    <a:pt x="2736" y="27235"/>
                    <a:pt x="2766" y="27326"/>
                  </a:cubicBezTo>
                  <a:cubicBezTo>
                    <a:pt x="2797" y="27235"/>
                    <a:pt x="2797" y="27144"/>
                    <a:pt x="2797" y="27052"/>
                  </a:cubicBezTo>
                  <a:cubicBezTo>
                    <a:pt x="2766" y="26840"/>
                    <a:pt x="2766" y="26596"/>
                    <a:pt x="2766" y="26262"/>
                  </a:cubicBezTo>
                  <a:cubicBezTo>
                    <a:pt x="2736" y="25563"/>
                    <a:pt x="2705" y="24560"/>
                    <a:pt x="2645" y="23314"/>
                  </a:cubicBezTo>
                  <a:cubicBezTo>
                    <a:pt x="2523" y="20852"/>
                    <a:pt x="2310" y="17387"/>
                    <a:pt x="1946" y="13618"/>
                  </a:cubicBezTo>
                  <a:cubicBezTo>
                    <a:pt x="1581" y="9848"/>
                    <a:pt x="1094" y="6444"/>
                    <a:pt x="730" y="3982"/>
                  </a:cubicBezTo>
                  <a:cubicBezTo>
                    <a:pt x="517" y="2736"/>
                    <a:pt x="365" y="1763"/>
                    <a:pt x="213" y="1064"/>
                  </a:cubicBezTo>
                  <a:cubicBezTo>
                    <a:pt x="152" y="730"/>
                    <a:pt x="91" y="487"/>
                    <a:pt x="61" y="274"/>
                  </a:cubicBezTo>
                  <a:cubicBezTo>
                    <a:pt x="61" y="183"/>
                    <a:pt x="31" y="92"/>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77"/>
            <p:cNvSpPr/>
            <p:nvPr/>
          </p:nvSpPr>
          <p:spPr>
            <a:xfrm>
              <a:off x="5142450" y="3541375"/>
              <a:ext cx="117050" cy="63100"/>
            </a:xfrm>
            <a:custGeom>
              <a:rect b="b" l="l" r="r" t="t"/>
              <a:pathLst>
                <a:path extrusionOk="0" h="2524" w="4682">
                  <a:moveTo>
                    <a:pt x="4560" y="1"/>
                  </a:moveTo>
                  <a:lnTo>
                    <a:pt x="4560" y="1"/>
                  </a:lnTo>
                  <a:cubicBezTo>
                    <a:pt x="4530" y="1"/>
                    <a:pt x="4591" y="396"/>
                    <a:pt x="4560" y="973"/>
                  </a:cubicBezTo>
                  <a:cubicBezTo>
                    <a:pt x="4530" y="1308"/>
                    <a:pt x="4408" y="1642"/>
                    <a:pt x="4195" y="1885"/>
                  </a:cubicBezTo>
                  <a:cubicBezTo>
                    <a:pt x="3945" y="2163"/>
                    <a:pt x="3592" y="2314"/>
                    <a:pt x="3208" y="2314"/>
                  </a:cubicBezTo>
                  <a:cubicBezTo>
                    <a:pt x="3172" y="2314"/>
                    <a:pt x="3137" y="2313"/>
                    <a:pt x="3101" y="2311"/>
                  </a:cubicBezTo>
                  <a:cubicBezTo>
                    <a:pt x="2341" y="2280"/>
                    <a:pt x="1581" y="2098"/>
                    <a:pt x="882" y="1794"/>
                  </a:cubicBezTo>
                  <a:cubicBezTo>
                    <a:pt x="335" y="1551"/>
                    <a:pt x="1" y="1338"/>
                    <a:pt x="1" y="1338"/>
                  </a:cubicBezTo>
                  <a:lnTo>
                    <a:pt x="1" y="1338"/>
                  </a:lnTo>
                  <a:cubicBezTo>
                    <a:pt x="244" y="1581"/>
                    <a:pt x="518" y="1763"/>
                    <a:pt x="822" y="1915"/>
                  </a:cubicBezTo>
                  <a:cubicBezTo>
                    <a:pt x="1521" y="2280"/>
                    <a:pt x="2281" y="2463"/>
                    <a:pt x="3101" y="2523"/>
                  </a:cubicBezTo>
                  <a:cubicBezTo>
                    <a:pt x="3314" y="2523"/>
                    <a:pt x="3557" y="2463"/>
                    <a:pt x="3770" y="2402"/>
                  </a:cubicBezTo>
                  <a:cubicBezTo>
                    <a:pt x="3983" y="2311"/>
                    <a:pt x="4165" y="2189"/>
                    <a:pt x="4317" y="2007"/>
                  </a:cubicBezTo>
                  <a:cubicBezTo>
                    <a:pt x="4560" y="1733"/>
                    <a:pt x="4682" y="1368"/>
                    <a:pt x="4682" y="1004"/>
                  </a:cubicBezTo>
                  <a:cubicBezTo>
                    <a:pt x="4682" y="760"/>
                    <a:pt x="4682" y="517"/>
                    <a:pt x="4621" y="274"/>
                  </a:cubicBezTo>
                  <a:cubicBezTo>
                    <a:pt x="4621" y="183"/>
                    <a:pt x="4591" y="92"/>
                    <a:pt x="456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77"/>
            <p:cNvSpPr/>
            <p:nvPr/>
          </p:nvSpPr>
          <p:spPr>
            <a:xfrm>
              <a:off x="5254175" y="3542125"/>
              <a:ext cx="46375" cy="53725"/>
            </a:xfrm>
            <a:custGeom>
              <a:rect b="b" l="l" r="r" t="t"/>
              <a:pathLst>
                <a:path extrusionOk="0" h="2149" w="1855">
                  <a:moveTo>
                    <a:pt x="91" y="1"/>
                  </a:moveTo>
                  <a:cubicBezTo>
                    <a:pt x="30" y="153"/>
                    <a:pt x="0" y="366"/>
                    <a:pt x="30" y="548"/>
                  </a:cubicBezTo>
                  <a:cubicBezTo>
                    <a:pt x="0" y="761"/>
                    <a:pt x="0" y="943"/>
                    <a:pt x="30" y="1156"/>
                  </a:cubicBezTo>
                  <a:cubicBezTo>
                    <a:pt x="30" y="1430"/>
                    <a:pt x="122" y="1673"/>
                    <a:pt x="304" y="1885"/>
                  </a:cubicBezTo>
                  <a:cubicBezTo>
                    <a:pt x="426" y="2007"/>
                    <a:pt x="547" y="2068"/>
                    <a:pt x="699" y="2098"/>
                  </a:cubicBezTo>
                  <a:cubicBezTo>
                    <a:pt x="770" y="2134"/>
                    <a:pt x="842" y="2149"/>
                    <a:pt x="919" y="2149"/>
                  </a:cubicBezTo>
                  <a:cubicBezTo>
                    <a:pt x="974" y="2149"/>
                    <a:pt x="1031" y="2141"/>
                    <a:pt x="1094" y="2129"/>
                  </a:cubicBezTo>
                  <a:cubicBezTo>
                    <a:pt x="1307" y="2068"/>
                    <a:pt x="1489" y="1946"/>
                    <a:pt x="1611" y="1764"/>
                  </a:cubicBezTo>
                  <a:cubicBezTo>
                    <a:pt x="1854" y="1460"/>
                    <a:pt x="1824" y="1217"/>
                    <a:pt x="1793" y="1217"/>
                  </a:cubicBezTo>
                  <a:lnTo>
                    <a:pt x="1793" y="1217"/>
                  </a:lnTo>
                  <a:cubicBezTo>
                    <a:pt x="1733" y="1369"/>
                    <a:pt x="1641" y="1521"/>
                    <a:pt x="1520" y="1673"/>
                  </a:cubicBezTo>
                  <a:cubicBezTo>
                    <a:pt x="1398" y="1794"/>
                    <a:pt x="1246" y="1916"/>
                    <a:pt x="1064" y="1946"/>
                  </a:cubicBezTo>
                  <a:cubicBezTo>
                    <a:pt x="1028" y="1955"/>
                    <a:pt x="995" y="1959"/>
                    <a:pt x="964" y="1959"/>
                  </a:cubicBezTo>
                  <a:cubicBezTo>
                    <a:pt x="889" y="1959"/>
                    <a:pt x="824" y="1937"/>
                    <a:pt x="760" y="1916"/>
                  </a:cubicBezTo>
                  <a:cubicBezTo>
                    <a:pt x="638" y="1885"/>
                    <a:pt x="547" y="1825"/>
                    <a:pt x="486" y="1764"/>
                  </a:cubicBezTo>
                  <a:cubicBezTo>
                    <a:pt x="334" y="1581"/>
                    <a:pt x="243" y="1369"/>
                    <a:pt x="243" y="1126"/>
                  </a:cubicBezTo>
                  <a:cubicBezTo>
                    <a:pt x="182" y="913"/>
                    <a:pt x="182" y="700"/>
                    <a:pt x="182" y="548"/>
                  </a:cubicBezTo>
                  <a:cubicBezTo>
                    <a:pt x="182" y="366"/>
                    <a:pt x="152" y="153"/>
                    <a:pt x="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77"/>
            <p:cNvSpPr/>
            <p:nvPr/>
          </p:nvSpPr>
          <p:spPr>
            <a:xfrm>
              <a:off x="4987450" y="3641675"/>
              <a:ext cx="34200" cy="31950"/>
            </a:xfrm>
            <a:custGeom>
              <a:rect b="b" l="l" r="r" t="t"/>
              <a:pathLst>
                <a:path extrusionOk="0" h="1278" w="1368">
                  <a:moveTo>
                    <a:pt x="31" y="1"/>
                  </a:moveTo>
                  <a:lnTo>
                    <a:pt x="31" y="1"/>
                  </a:lnTo>
                  <a:cubicBezTo>
                    <a:pt x="0" y="31"/>
                    <a:pt x="365" y="214"/>
                    <a:pt x="760" y="578"/>
                  </a:cubicBezTo>
                  <a:cubicBezTo>
                    <a:pt x="1125" y="913"/>
                    <a:pt x="1338" y="1277"/>
                    <a:pt x="1368" y="1277"/>
                  </a:cubicBezTo>
                  <a:cubicBezTo>
                    <a:pt x="1246" y="973"/>
                    <a:pt x="1034" y="730"/>
                    <a:pt x="790" y="517"/>
                  </a:cubicBezTo>
                  <a:cubicBezTo>
                    <a:pt x="578" y="305"/>
                    <a:pt x="304" y="122"/>
                    <a:pt x="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77"/>
            <p:cNvSpPr/>
            <p:nvPr/>
          </p:nvSpPr>
          <p:spPr>
            <a:xfrm>
              <a:off x="5007200" y="3631800"/>
              <a:ext cx="4575" cy="27375"/>
            </a:xfrm>
            <a:custGeom>
              <a:rect b="b" l="l" r="r" t="t"/>
              <a:pathLst>
                <a:path extrusionOk="0" h="1095" w="183">
                  <a:moveTo>
                    <a:pt x="61" y="1"/>
                  </a:moveTo>
                  <a:cubicBezTo>
                    <a:pt x="0" y="183"/>
                    <a:pt x="0" y="365"/>
                    <a:pt x="31" y="578"/>
                  </a:cubicBezTo>
                  <a:cubicBezTo>
                    <a:pt x="31" y="760"/>
                    <a:pt x="61" y="943"/>
                    <a:pt x="152" y="1095"/>
                  </a:cubicBezTo>
                  <a:cubicBezTo>
                    <a:pt x="183" y="1095"/>
                    <a:pt x="122" y="852"/>
                    <a:pt x="122" y="548"/>
                  </a:cubicBezTo>
                  <a:cubicBezTo>
                    <a:pt x="122" y="365"/>
                    <a:pt x="92" y="183"/>
                    <a:pt x="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77"/>
            <p:cNvSpPr/>
            <p:nvPr/>
          </p:nvSpPr>
          <p:spPr>
            <a:xfrm>
              <a:off x="4995050" y="3662950"/>
              <a:ext cx="19000" cy="4150"/>
            </a:xfrm>
            <a:custGeom>
              <a:rect b="b" l="l" r="r" t="t"/>
              <a:pathLst>
                <a:path extrusionOk="0" h="166" w="760">
                  <a:moveTo>
                    <a:pt x="760" y="1"/>
                  </a:moveTo>
                  <a:cubicBezTo>
                    <a:pt x="638" y="1"/>
                    <a:pt x="517" y="1"/>
                    <a:pt x="395" y="62"/>
                  </a:cubicBezTo>
                  <a:cubicBezTo>
                    <a:pt x="243" y="62"/>
                    <a:pt x="122" y="92"/>
                    <a:pt x="0" y="153"/>
                  </a:cubicBezTo>
                  <a:cubicBezTo>
                    <a:pt x="45" y="162"/>
                    <a:pt x="87" y="165"/>
                    <a:pt x="127" y="165"/>
                  </a:cubicBezTo>
                  <a:cubicBezTo>
                    <a:pt x="223" y="165"/>
                    <a:pt x="309" y="144"/>
                    <a:pt x="395" y="122"/>
                  </a:cubicBezTo>
                  <a:cubicBezTo>
                    <a:pt x="517" y="122"/>
                    <a:pt x="638" y="62"/>
                    <a:pt x="7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77"/>
            <p:cNvSpPr/>
            <p:nvPr/>
          </p:nvSpPr>
          <p:spPr>
            <a:xfrm>
              <a:off x="5363600" y="3870400"/>
              <a:ext cx="34975" cy="31200"/>
            </a:xfrm>
            <a:custGeom>
              <a:rect b="b" l="l" r="r" t="t"/>
              <a:pathLst>
                <a:path extrusionOk="0" h="1248" w="1399">
                  <a:moveTo>
                    <a:pt x="30" y="1"/>
                  </a:moveTo>
                  <a:cubicBezTo>
                    <a:pt x="0" y="1"/>
                    <a:pt x="395" y="214"/>
                    <a:pt x="760" y="548"/>
                  </a:cubicBezTo>
                  <a:cubicBezTo>
                    <a:pt x="1125" y="913"/>
                    <a:pt x="1368" y="1247"/>
                    <a:pt x="1398" y="1247"/>
                  </a:cubicBezTo>
                  <a:cubicBezTo>
                    <a:pt x="1246" y="973"/>
                    <a:pt x="1064" y="700"/>
                    <a:pt x="821" y="518"/>
                  </a:cubicBezTo>
                  <a:cubicBezTo>
                    <a:pt x="608" y="274"/>
                    <a:pt x="334" y="92"/>
                    <a:pt x="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77"/>
            <p:cNvSpPr/>
            <p:nvPr/>
          </p:nvSpPr>
          <p:spPr>
            <a:xfrm>
              <a:off x="5384100" y="3860525"/>
              <a:ext cx="3825" cy="27375"/>
            </a:xfrm>
            <a:custGeom>
              <a:rect b="b" l="l" r="r" t="t"/>
              <a:pathLst>
                <a:path extrusionOk="0" h="1095" w="153">
                  <a:moveTo>
                    <a:pt x="31" y="1"/>
                  </a:moveTo>
                  <a:cubicBezTo>
                    <a:pt x="1" y="183"/>
                    <a:pt x="1" y="365"/>
                    <a:pt x="1" y="548"/>
                  </a:cubicBezTo>
                  <a:cubicBezTo>
                    <a:pt x="1" y="730"/>
                    <a:pt x="61" y="913"/>
                    <a:pt x="122" y="1095"/>
                  </a:cubicBezTo>
                  <a:cubicBezTo>
                    <a:pt x="153" y="1095"/>
                    <a:pt x="92" y="852"/>
                    <a:pt x="92" y="548"/>
                  </a:cubicBezTo>
                  <a:cubicBezTo>
                    <a:pt x="92" y="365"/>
                    <a:pt x="92" y="183"/>
                    <a:pt x="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77"/>
            <p:cNvSpPr/>
            <p:nvPr/>
          </p:nvSpPr>
          <p:spPr>
            <a:xfrm>
              <a:off x="5371950" y="3891375"/>
              <a:ext cx="19025" cy="4125"/>
            </a:xfrm>
            <a:custGeom>
              <a:rect b="b" l="l" r="r" t="t"/>
              <a:pathLst>
                <a:path extrusionOk="0" h="165" w="761">
                  <a:moveTo>
                    <a:pt x="647" y="0"/>
                  </a:moveTo>
                  <a:cubicBezTo>
                    <a:pt x="552" y="0"/>
                    <a:pt x="451" y="22"/>
                    <a:pt x="365" y="43"/>
                  </a:cubicBezTo>
                  <a:cubicBezTo>
                    <a:pt x="244" y="43"/>
                    <a:pt x="122" y="104"/>
                    <a:pt x="0" y="165"/>
                  </a:cubicBezTo>
                  <a:cubicBezTo>
                    <a:pt x="122" y="165"/>
                    <a:pt x="244" y="165"/>
                    <a:pt x="365" y="134"/>
                  </a:cubicBezTo>
                  <a:cubicBezTo>
                    <a:pt x="517" y="104"/>
                    <a:pt x="639" y="74"/>
                    <a:pt x="760" y="13"/>
                  </a:cubicBezTo>
                  <a:cubicBezTo>
                    <a:pt x="725" y="4"/>
                    <a:pt x="686" y="0"/>
                    <a:pt x="6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77"/>
            <p:cNvSpPr/>
            <p:nvPr/>
          </p:nvSpPr>
          <p:spPr>
            <a:xfrm>
              <a:off x="5038350" y="4193350"/>
              <a:ext cx="34225" cy="31200"/>
            </a:xfrm>
            <a:custGeom>
              <a:rect b="b" l="l" r="r" t="t"/>
              <a:pathLst>
                <a:path extrusionOk="0" h="1248" w="1369">
                  <a:moveTo>
                    <a:pt x="1" y="1"/>
                  </a:moveTo>
                  <a:cubicBezTo>
                    <a:pt x="1" y="31"/>
                    <a:pt x="365" y="214"/>
                    <a:pt x="730" y="578"/>
                  </a:cubicBezTo>
                  <a:cubicBezTo>
                    <a:pt x="943" y="791"/>
                    <a:pt x="1156" y="1004"/>
                    <a:pt x="1368" y="1247"/>
                  </a:cubicBezTo>
                  <a:cubicBezTo>
                    <a:pt x="1216" y="974"/>
                    <a:pt x="1034" y="700"/>
                    <a:pt x="791" y="518"/>
                  </a:cubicBezTo>
                  <a:cubicBezTo>
                    <a:pt x="578" y="274"/>
                    <a:pt x="305" y="123"/>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77"/>
            <p:cNvSpPr/>
            <p:nvPr/>
          </p:nvSpPr>
          <p:spPr>
            <a:xfrm>
              <a:off x="5058100" y="4183475"/>
              <a:ext cx="3825" cy="27400"/>
            </a:xfrm>
            <a:custGeom>
              <a:rect b="b" l="l" r="r" t="t"/>
              <a:pathLst>
                <a:path extrusionOk="0" h="1096" w="153">
                  <a:moveTo>
                    <a:pt x="31" y="1"/>
                  </a:moveTo>
                  <a:cubicBezTo>
                    <a:pt x="1" y="183"/>
                    <a:pt x="1" y="366"/>
                    <a:pt x="31" y="548"/>
                  </a:cubicBezTo>
                  <a:cubicBezTo>
                    <a:pt x="1" y="730"/>
                    <a:pt x="62" y="943"/>
                    <a:pt x="123" y="1095"/>
                  </a:cubicBezTo>
                  <a:cubicBezTo>
                    <a:pt x="153" y="1095"/>
                    <a:pt x="123" y="852"/>
                    <a:pt x="92" y="548"/>
                  </a:cubicBezTo>
                  <a:cubicBezTo>
                    <a:pt x="92" y="366"/>
                    <a:pt x="92" y="183"/>
                    <a:pt x="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77"/>
            <p:cNvSpPr/>
            <p:nvPr/>
          </p:nvSpPr>
          <p:spPr>
            <a:xfrm>
              <a:off x="5045950" y="4214650"/>
              <a:ext cx="19025" cy="3800"/>
            </a:xfrm>
            <a:custGeom>
              <a:rect b="b" l="l" r="r" t="t"/>
              <a:pathLst>
                <a:path extrusionOk="0" h="152" w="761">
                  <a:moveTo>
                    <a:pt x="761" y="0"/>
                  </a:moveTo>
                  <a:cubicBezTo>
                    <a:pt x="639" y="0"/>
                    <a:pt x="487" y="0"/>
                    <a:pt x="365" y="30"/>
                  </a:cubicBezTo>
                  <a:cubicBezTo>
                    <a:pt x="244" y="61"/>
                    <a:pt x="122" y="91"/>
                    <a:pt x="1" y="152"/>
                  </a:cubicBezTo>
                  <a:cubicBezTo>
                    <a:pt x="122" y="152"/>
                    <a:pt x="244" y="152"/>
                    <a:pt x="365" y="122"/>
                  </a:cubicBezTo>
                  <a:cubicBezTo>
                    <a:pt x="517" y="122"/>
                    <a:pt x="639" y="61"/>
                    <a:pt x="7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77"/>
            <p:cNvSpPr/>
            <p:nvPr/>
          </p:nvSpPr>
          <p:spPr>
            <a:xfrm>
              <a:off x="5195650" y="3783725"/>
              <a:ext cx="28150" cy="35800"/>
            </a:xfrm>
            <a:custGeom>
              <a:rect b="b" l="l" r="r" t="t"/>
              <a:pathLst>
                <a:path extrusionOk="0" h="1432" w="1126">
                  <a:moveTo>
                    <a:pt x="1121" y="1"/>
                  </a:moveTo>
                  <a:cubicBezTo>
                    <a:pt x="1083" y="1"/>
                    <a:pt x="930" y="354"/>
                    <a:pt x="608" y="763"/>
                  </a:cubicBezTo>
                  <a:cubicBezTo>
                    <a:pt x="305" y="1158"/>
                    <a:pt x="1" y="1401"/>
                    <a:pt x="1" y="1431"/>
                  </a:cubicBezTo>
                  <a:cubicBezTo>
                    <a:pt x="517" y="1097"/>
                    <a:pt x="912" y="580"/>
                    <a:pt x="1125" y="3"/>
                  </a:cubicBezTo>
                  <a:cubicBezTo>
                    <a:pt x="1124" y="2"/>
                    <a:pt x="1123" y="1"/>
                    <a:pt x="11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77"/>
            <p:cNvSpPr/>
            <p:nvPr/>
          </p:nvSpPr>
          <p:spPr>
            <a:xfrm>
              <a:off x="5208575" y="3802275"/>
              <a:ext cx="26625" cy="5300"/>
            </a:xfrm>
            <a:custGeom>
              <a:rect b="b" l="l" r="r" t="t"/>
              <a:pathLst>
                <a:path extrusionOk="0" h="212" w="1065">
                  <a:moveTo>
                    <a:pt x="838" y="1"/>
                  </a:moveTo>
                  <a:cubicBezTo>
                    <a:pt x="731" y="1"/>
                    <a:pt x="624" y="15"/>
                    <a:pt x="517" y="51"/>
                  </a:cubicBezTo>
                  <a:cubicBezTo>
                    <a:pt x="335" y="51"/>
                    <a:pt x="152" y="112"/>
                    <a:pt x="0" y="203"/>
                  </a:cubicBezTo>
                  <a:cubicBezTo>
                    <a:pt x="0" y="209"/>
                    <a:pt x="8" y="211"/>
                    <a:pt x="24" y="211"/>
                  </a:cubicBezTo>
                  <a:cubicBezTo>
                    <a:pt x="92" y="211"/>
                    <a:pt x="299" y="161"/>
                    <a:pt x="547" y="112"/>
                  </a:cubicBezTo>
                  <a:cubicBezTo>
                    <a:pt x="730" y="112"/>
                    <a:pt x="912" y="81"/>
                    <a:pt x="1064" y="21"/>
                  </a:cubicBezTo>
                  <a:cubicBezTo>
                    <a:pt x="989" y="8"/>
                    <a:pt x="913" y="1"/>
                    <a:pt x="8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77"/>
            <p:cNvSpPr/>
            <p:nvPr/>
          </p:nvSpPr>
          <p:spPr>
            <a:xfrm>
              <a:off x="5199450" y="3792900"/>
              <a:ext cx="5350" cy="18250"/>
            </a:xfrm>
            <a:custGeom>
              <a:rect b="b" l="l" r="r" t="t"/>
              <a:pathLst>
                <a:path extrusionOk="0" h="730" w="214">
                  <a:moveTo>
                    <a:pt x="1" y="0"/>
                  </a:moveTo>
                  <a:cubicBezTo>
                    <a:pt x="1" y="122"/>
                    <a:pt x="31" y="244"/>
                    <a:pt x="61" y="365"/>
                  </a:cubicBezTo>
                  <a:cubicBezTo>
                    <a:pt x="92" y="487"/>
                    <a:pt x="153" y="608"/>
                    <a:pt x="213" y="730"/>
                  </a:cubicBezTo>
                  <a:cubicBezTo>
                    <a:pt x="213" y="608"/>
                    <a:pt x="183" y="456"/>
                    <a:pt x="153" y="365"/>
                  </a:cubicBezTo>
                  <a:cubicBezTo>
                    <a:pt x="122" y="213"/>
                    <a:pt x="61" y="92"/>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77"/>
            <p:cNvSpPr/>
            <p:nvPr/>
          </p:nvSpPr>
          <p:spPr>
            <a:xfrm>
              <a:off x="5452500" y="3740925"/>
              <a:ext cx="44850" cy="10300"/>
            </a:xfrm>
            <a:custGeom>
              <a:rect b="b" l="l" r="r" t="t"/>
              <a:pathLst>
                <a:path extrusionOk="0" h="412" w="1794">
                  <a:moveTo>
                    <a:pt x="423" y="1"/>
                  </a:moveTo>
                  <a:cubicBezTo>
                    <a:pt x="280" y="1"/>
                    <a:pt x="137" y="16"/>
                    <a:pt x="0" y="43"/>
                  </a:cubicBezTo>
                  <a:cubicBezTo>
                    <a:pt x="0" y="43"/>
                    <a:pt x="395" y="43"/>
                    <a:pt x="912" y="134"/>
                  </a:cubicBezTo>
                  <a:cubicBezTo>
                    <a:pt x="1390" y="247"/>
                    <a:pt x="1738" y="411"/>
                    <a:pt x="1788" y="411"/>
                  </a:cubicBezTo>
                  <a:cubicBezTo>
                    <a:pt x="1792" y="411"/>
                    <a:pt x="1794" y="410"/>
                    <a:pt x="1794" y="408"/>
                  </a:cubicBezTo>
                  <a:cubicBezTo>
                    <a:pt x="1550" y="225"/>
                    <a:pt x="1247" y="134"/>
                    <a:pt x="943" y="73"/>
                  </a:cubicBezTo>
                  <a:cubicBezTo>
                    <a:pt x="775" y="23"/>
                    <a:pt x="599" y="1"/>
                    <a:pt x="4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77"/>
            <p:cNvSpPr/>
            <p:nvPr/>
          </p:nvSpPr>
          <p:spPr>
            <a:xfrm>
              <a:off x="5465425" y="3723000"/>
              <a:ext cx="15975" cy="22050"/>
            </a:xfrm>
            <a:custGeom>
              <a:rect b="b" l="l" r="r" t="t"/>
              <a:pathLst>
                <a:path extrusionOk="0" h="882" w="639">
                  <a:moveTo>
                    <a:pt x="0" y="0"/>
                  </a:moveTo>
                  <a:cubicBezTo>
                    <a:pt x="61" y="152"/>
                    <a:pt x="152" y="334"/>
                    <a:pt x="274" y="486"/>
                  </a:cubicBezTo>
                  <a:cubicBezTo>
                    <a:pt x="334" y="638"/>
                    <a:pt x="486" y="790"/>
                    <a:pt x="638" y="882"/>
                  </a:cubicBezTo>
                  <a:cubicBezTo>
                    <a:pt x="638" y="851"/>
                    <a:pt x="486" y="699"/>
                    <a:pt x="334" y="426"/>
                  </a:cubicBezTo>
                  <a:cubicBezTo>
                    <a:pt x="243" y="274"/>
                    <a:pt x="122" y="122"/>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77"/>
            <p:cNvSpPr/>
            <p:nvPr/>
          </p:nvSpPr>
          <p:spPr>
            <a:xfrm>
              <a:off x="5471500" y="3746550"/>
              <a:ext cx="14450" cy="12950"/>
            </a:xfrm>
            <a:custGeom>
              <a:rect b="b" l="l" r="r" t="t"/>
              <a:pathLst>
                <a:path extrusionOk="0" h="518" w="578">
                  <a:moveTo>
                    <a:pt x="578" y="0"/>
                  </a:moveTo>
                  <a:lnTo>
                    <a:pt x="578" y="0"/>
                  </a:lnTo>
                  <a:cubicBezTo>
                    <a:pt x="456" y="61"/>
                    <a:pt x="365" y="122"/>
                    <a:pt x="274" y="213"/>
                  </a:cubicBezTo>
                  <a:cubicBezTo>
                    <a:pt x="122" y="365"/>
                    <a:pt x="0" y="517"/>
                    <a:pt x="0" y="517"/>
                  </a:cubicBezTo>
                  <a:cubicBezTo>
                    <a:pt x="122" y="456"/>
                    <a:pt x="243" y="395"/>
                    <a:pt x="304" y="274"/>
                  </a:cubicBezTo>
                  <a:cubicBezTo>
                    <a:pt x="487" y="152"/>
                    <a:pt x="578" y="0"/>
                    <a:pt x="5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77"/>
            <p:cNvSpPr/>
            <p:nvPr/>
          </p:nvSpPr>
          <p:spPr>
            <a:xfrm>
              <a:off x="5159175" y="3645425"/>
              <a:ext cx="28150" cy="35800"/>
            </a:xfrm>
            <a:custGeom>
              <a:rect b="b" l="l" r="r" t="t"/>
              <a:pathLst>
                <a:path extrusionOk="0" h="1432" w="1126">
                  <a:moveTo>
                    <a:pt x="1121" y="1"/>
                  </a:moveTo>
                  <a:cubicBezTo>
                    <a:pt x="1083" y="1"/>
                    <a:pt x="931" y="354"/>
                    <a:pt x="639" y="763"/>
                  </a:cubicBezTo>
                  <a:cubicBezTo>
                    <a:pt x="305" y="1158"/>
                    <a:pt x="1" y="1401"/>
                    <a:pt x="1" y="1431"/>
                  </a:cubicBezTo>
                  <a:cubicBezTo>
                    <a:pt x="274" y="1279"/>
                    <a:pt x="517" y="1067"/>
                    <a:pt x="700" y="823"/>
                  </a:cubicBezTo>
                  <a:cubicBezTo>
                    <a:pt x="882" y="580"/>
                    <a:pt x="1034" y="307"/>
                    <a:pt x="1125" y="3"/>
                  </a:cubicBezTo>
                  <a:cubicBezTo>
                    <a:pt x="1124" y="2"/>
                    <a:pt x="1123" y="1"/>
                    <a:pt x="11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77"/>
            <p:cNvSpPr/>
            <p:nvPr/>
          </p:nvSpPr>
          <p:spPr>
            <a:xfrm>
              <a:off x="5172100" y="3664475"/>
              <a:ext cx="27375" cy="5350"/>
            </a:xfrm>
            <a:custGeom>
              <a:rect b="b" l="l" r="r" t="t"/>
              <a:pathLst>
                <a:path extrusionOk="0" h="214" w="1095">
                  <a:moveTo>
                    <a:pt x="1095" y="1"/>
                  </a:moveTo>
                  <a:cubicBezTo>
                    <a:pt x="882" y="1"/>
                    <a:pt x="699" y="1"/>
                    <a:pt x="517" y="31"/>
                  </a:cubicBezTo>
                  <a:cubicBezTo>
                    <a:pt x="335" y="31"/>
                    <a:pt x="152" y="92"/>
                    <a:pt x="0" y="213"/>
                  </a:cubicBezTo>
                  <a:cubicBezTo>
                    <a:pt x="0" y="213"/>
                    <a:pt x="243" y="153"/>
                    <a:pt x="547" y="122"/>
                  </a:cubicBezTo>
                  <a:cubicBezTo>
                    <a:pt x="730" y="92"/>
                    <a:pt x="912" y="61"/>
                    <a:pt x="10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77"/>
            <p:cNvSpPr/>
            <p:nvPr/>
          </p:nvSpPr>
          <p:spPr>
            <a:xfrm>
              <a:off x="5162975" y="3654600"/>
              <a:ext cx="5350" cy="19025"/>
            </a:xfrm>
            <a:custGeom>
              <a:rect b="b" l="l" r="r" t="t"/>
              <a:pathLst>
                <a:path extrusionOk="0" h="761" w="214">
                  <a:moveTo>
                    <a:pt x="1" y="0"/>
                  </a:moveTo>
                  <a:cubicBezTo>
                    <a:pt x="1" y="152"/>
                    <a:pt x="31" y="274"/>
                    <a:pt x="61" y="396"/>
                  </a:cubicBezTo>
                  <a:cubicBezTo>
                    <a:pt x="92" y="517"/>
                    <a:pt x="153" y="639"/>
                    <a:pt x="213" y="760"/>
                  </a:cubicBezTo>
                  <a:cubicBezTo>
                    <a:pt x="213" y="608"/>
                    <a:pt x="213" y="487"/>
                    <a:pt x="153" y="365"/>
                  </a:cubicBezTo>
                  <a:cubicBezTo>
                    <a:pt x="122" y="244"/>
                    <a:pt x="92" y="122"/>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77"/>
            <p:cNvSpPr/>
            <p:nvPr/>
          </p:nvSpPr>
          <p:spPr>
            <a:xfrm>
              <a:off x="5504925" y="3898525"/>
              <a:ext cx="28150" cy="36500"/>
            </a:xfrm>
            <a:custGeom>
              <a:rect b="b" l="l" r="r" t="t"/>
              <a:pathLst>
                <a:path extrusionOk="0" h="1460" w="1126">
                  <a:moveTo>
                    <a:pt x="1125" y="0"/>
                  </a:moveTo>
                  <a:cubicBezTo>
                    <a:pt x="1095" y="0"/>
                    <a:pt x="912" y="365"/>
                    <a:pt x="609" y="791"/>
                  </a:cubicBezTo>
                  <a:cubicBezTo>
                    <a:pt x="305" y="1186"/>
                    <a:pt x="1" y="1429"/>
                    <a:pt x="1" y="1459"/>
                  </a:cubicBezTo>
                  <a:cubicBezTo>
                    <a:pt x="274" y="1307"/>
                    <a:pt x="487" y="1064"/>
                    <a:pt x="669" y="821"/>
                  </a:cubicBezTo>
                  <a:cubicBezTo>
                    <a:pt x="882" y="578"/>
                    <a:pt x="1034" y="304"/>
                    <a:pt x="11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77"/>
            <p:cNvSpPr/>
            <p:nvPr/>
          </p:nvSpPr>
          <p:spPr>
            <a:xfrm>
              <a:off x="5517075" y="3917775"/>
              <a:ext cx="27400" cy="5250"/>
            </a:xfrm>
            <a:custGeom>
              <a:rect b="b" l="l" r="r" t="t"/>
              <a:pathLst>
                <a:path extrusionOk="0" h="210" w="1096">
                  <a:moveTo>
                    <a:pt x="869" y="1"/>
                  </a:moveTo>
                  <a:cubicBezTo>
                    <a:pt x="762" y="1"/>
                    <a:pt x="655" y="16"/>
                    <a:pt x="548" y="51"/>
                  </a:cubicBezTo>
                  <a:cubicBezTo>
                    <a:pt x="366" y="51"/>
                    <a:pt x="183" y="112"/>
                    <a:pt x="1" y="203"/>
                  </a:cubicBezTo>
                  <a:cubicBezTo>
                    <a:pt x="5" y="207"/>
                    <a:pt x="13" y="209"/>
                    <a:pt x="24" y="209"/>
                  </a:cubicBezTo>
                  <a:cubicBezTo>
                    <a:pt x="93" y="209"/>
                    <a:pt x="287" y="138"/>
                    <a:pt x="548" y="112"/>
                  </a:cubicBezTo>
                  <a:cubicBezTo>
                    <a:pt x="730" y="112"/>
                    <a:pt x="913" y="51"/>
                    <a:pt x="1095" y="21"/>
                  </a:cubicBezTo>
                  <a:cubicBezTo>
                    <a:pt x="1020" y="8"/>
                    <a:pt x="944" y="1"/>
                    <a:pt x="8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77"/>
            <p:cNvSpPr/>
            <p:nvPr/>
          </p:nvSpPr>
          <p:spPr>
            <a:xfrm>
              <a:off x="5508725" y="3908400"/>
              <a:ext cx="5350" cy="18275"/>
            </a:xfrm>
            <a:custGeom>
              <a:rect b="b" l="l" r="r" t="t"/>
              <a:pathLst>
                <a:path extrusionOk="0" h="731" w="214">
                  <a:moveTo>
                    <a:pt x="1" y="1"/>
                  </a:moveTo>
                  <a:cubicBezTo>
                    <a:pt x="1" y="122"/>
                    <a:pt x="1" y="244"/>
                    <a:pt x="61" y="365"/>
                  </a:cubicBezTo>
                  <a:cubicBezTo>
                    <a:pt x="92" y="487"/>
                    <a:pt x="122" y="608"/>
                    <a:pt x="213" y="730"/>
                  </a:cubicBezTo>
                  <a:cubicBezTo>
                    <a:pt x="213" y="608"/>
                    <a:pt x="183" y="457"/>
                    <a:pt x="122" y="335"/>
                  </a:cubicBezTo>
                  <a:cubicBezTo>
                    <a:pt x="122" y="213"/>
                    <a:pt x="61" y="92"/>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77"/>
            <p:cNvSpPr/>
            <p:nvPr/>
          </p:nvSpPr>
          <p:spPr>
            <a:xfrm>
              <a:off x="5343825" y="3643150"/>
              <a:ext cx="28150" cy="36550"/>
            </a:xfrm>
            <a:custGeom>
              <a:rect b="b" l="l" r="r" t="t"/>
              <a:pathLst>
                <a:path extrusionOk="0" h="1462" w="1126">
                  <a:moveTo>
                    <a:pt x="1122" y="1"/>
                  </a:moveTo>
                  <a:cubicBezTo>
                    <a:pt x="1084" y="1"/>
                    <a:pt x="932" y="382"/>
                    <a:pt x="639" y="762"/>
                  </a:cubicBezTo>
                  <a:cubicBezTo>
                    <a:pt x="305" y="1188"/>
                    <a:pt x="1" y="1431"/>
                    <a:pt x="1" y="1462"/>
                  </a:cubicBezTo>
                  <a:cubicBezTo>
                    <a:pt x="517" y="1127"/>
                    <a:pt x="913" y="610"/>
                    <a:pt x="1125" y="3"/>
                  </a:cubicBezTo>
                  <a:cubicBezTo>
                    <a:pt x="1124" y="1"/>
                    <a:pt x="1123" y="1"/>
                    <a:pt x="11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77"/>
            <p:cNvSpPr/>
            <p:nvPr/>
          </p:nvSpPr>
          <p:spPr>
            <a:xfrm>
              <a:off x="5356750" y="3662200"/>
              <a:ext cx="26625" cy="5500"/>
            </a:xfrm>
            <a:custGeom>
              <a:rect b="b" l="l" r="r" t="t"/>
              <a:pathLst>
                <a:path extrusionOk="0" h="220" w="1065">
                  <a:moveTo>
                    <a:pt x="1064" y="0"/>
                  </a:moveTo>
                  <a:cubicBezTo>
                    <a:pt x="882" y="0"/>
                    <a:pt x="700" y="0"/>
                    <a:pt x="517" y="31"/>
                  </a:cubicBezTo>
                  <a:cubicBezTo>
                    <a:pt x="335" y="61"/>
                    <a:pt x="152" y="122"/>
                    <a:pt x="0" y="213"/>
                  </a:cubicBezTo>
                  <a:cubicBezTo>
                    <a:pt x="0" y="217"/>
                    <a:pt x="5" y="219"/>
                    <a:pt x="14" y="219"/>
                  </a:cubicBezTo>
                  <a:cubicBezTo>
                    <a:pt x="70" y="219"/>
                    <a:pt x="286" y="148"/>
                    <a:pt x="548" y="122"/>
                  </a:cubicBezTo>
                  <a:cubicBezTo>
                    <a:pt x="730" y="92"/>
                    <a:pt x="912" y="61"/>
                    <a:pt x="10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77"/>
            <p:cNvSpPr/>
            <p:nvPr/>
          </p:nvSpPr>
          <p:spPr>
            <a:xfrm>
              <a:off x="5347625" y="3653075"/>
              <a:ext cx="5350" cy="18275"/>
            </a:xfrm>
            <a:custGeom>
              <a:rect b="b" l="l" r="r" t="t"/>
              <a:pathLst>
                <a:path extrusionOk="0" h="731" w="214">
                  <a:moveTo>
                    <a:pt x="1" y="1"/>
                  </a:moveTo>
                  <a:cubicBezTo>
                    <a:pt x="1" y="122"/>
                    <a:pt x="31" y="244"/>
                    <a:pt x="62" y="365"/>
                  </a:cubicBezTo>
                  <a:cubicBezTo>
                    <a:pt x="92" y="487"/>
                    <a:pt x="153" y="609"/>
                    <a:pt x="213" y="730"/>
                  </a:cubicBezTo>
                  <a:cubicBezTo>
                    <a:pt x="213" y="609"/>
                    <a:pt x="183" y="457"/>
                    <a:pt x="153" y="335"/>
                  </a:cubicBezTo>
                  <a:cubicBezTo>
                    <a:pt x="122" y="213"/>
                    <a:pt x="62" y="92"/>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77"/>
            <p:cNvSpPr/>
            <p:nvPr/>
          </p:nvSpPr>
          <p:spPr>
            <a:xfrm>
              <a:off x="5207050" y="3943925"/>
              <a:ext cx="46375" cy="4175"/>
            </a:xfrm>
            <a:custGeom>
              <a:rect b="b" l="l" r="r" t="t"/>
              <a:pathLst>
                <a:path extrusionOk="0" h="167" w="1855">
                  <a:moveTo>
                    <a:pt x="928" y="1"/>
                  </a:moveTo>
                  <a:cubicBezTo>
                    <a:pt x="616" y="1"/>
                    <a:pt x="304" y="54"/>
                    <a:pt x="1" y="160"/>
                  </a:cubicBezTo>
                  <a:cubicBezTo>
                    <a:pt x="5" y="164"/>
                    <a:pt x="17" y="166"/>
                    <a:pt x="35" y="166"/>
                  </a:cubicBezTo>
                  <a:cubicBezTo>
                    <a:pt x="146" y="166"/>
                    <a:pt x="500" y="99"/>
                    <a:pt x="943" y="99"/>
                  </a:cubicBezTo>
                  <a:cubicBezTo>
                    <a:pt x="1360" y="99"/>
                    <a:pt x="1732" y="166"/>
                    <a:pt x="1830" y="166"/>
                  </a:cubicBezTo>
                  <a:cubicBezTo>
                    <a:pt x="1846" y="166"/>
                    <a:pt x="1855" y="164"/>
                    <a:pt x="1855" y="160"/>
                  </a:cubicBezTo>
                  <a:cubicBezTo>
                    <a:pt x="1551" y="54"/>
                    <a:pt x="1239" y="1"/>
                    <a:pt x="9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77"/>
            <p:cNvSpPr/>
            <p:nvPr/>
          </p:nvSpPr>
          <p:spPr>
            <a:xfrm>
              <a:off x="5214650" y="3927400"/>
              <a:ext cx="21300" cy="18250"/>
            </a:xfrm>
            <a:custGeom>
              <a:rect b="b" l="l" r="r" t="t"/>
              <a:pathLst>
                <a:path extrusionOk="0" h="730" w="852">
                  <a:moveTo>
                    <a:pt x="0" y="0"/>
                  </a:moveTo>
                  <a:lnTo>
                    <a:pt x="0" y="0"/>
                  </a:lnTo>
                  <a:cubicBezTo>
                    <a:pt x="122" y="152"/>
                    <a:pt x="244" y="274"/>
                    <a:pt x="396" y="396"/>
                  </a:cubicBezTo>
                  <a:cubicBezTo>
                    <a:pt x="517" y="548"/>
                    <a:pt x="669" y="639"/>
                    <a:pt x="852" y="730"/>
                  </a:cubicBezTo>
                  <a:cubicBezTo>
                    <a:pt x="852" y="700"/>
                    <a:pt x="669" y="548"/>
                    <a:pt x="426" y="335"/>
                  </a:cubicBezTo>
                  <a:cubicBezTo>
                    <a:pt x="304" y="213"/>
                    <a:pt x="152" y="92"/>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77"/>
            <p:cNvSpPr/>
            <p:nvPr/>
          </p:nvSpPr>
          <p:spPr>
            <a:xfrm>
              <a:off x="5229850" y="3945625"/>
              <a:ext cx="11425" cy="16000"/>
            </a:xfrm>
            <a:custGeom>
              <a:rect b="b" l="l" r="r" t="t"/>
              <a:pathLst>
                <a:path extrusionOk="0" h="640" w="457">
                  <a:moveTo>
                    <a:pt x="456" y="1"/>
                  </a:moveTo>
                  <a:cubicBezTo>
                    <a:pt x="426" y="1"/>
                    <a:pt x="304" y="123"/>
                    <a:pt x="183" y="305"/>
                  </a:cubicBezTo>
                  <a:cubicBezTo>
                    <a:pt x="61" y="457"/>
                    <a:pt x="0" y="639"/>
                    <a:pt x="0" y="639"/>
                  </a:cubicBezTo>
                  <a:cubicBezTo>
                    <a:pt x="92" y="548"/>
                    <a:pt x="183" y="457"/>
                    <a:pt x="244" y="335"/>
                  </a:cubicBezTo>
                  <a:cubicBezTo>
                    <a:pt x="335" y="244"/>
                    <a:pt x="396" y="123"/>
                    <a:pt x="4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77"/>
            <p:cNvSpPr/>
            <p:nvPr/>
          </p:nvSpPr>
          <p:spPr>
            <a:xfrm>
              <a:off x="5307350" y="3787700"/>
              <a:ext cx="12200" cy="11450"/>
            </a:xfrm>
            <a:custGeom>
              <a:rect b="b" l="l" r="r" t="t"/>
              <a:pathLst>
                <a:path extrusionOk="0" h="458" w="488">
                  <a:moveTo>
                    <a:pt x="240" y="98"/>
                  </a:moveTo>
                  <a:lnTo>
                    <a:pt x="240" y="98"/>
                  </a:lnTo>
                  <a:cubicBezTo>
                    <a:pt x="250" y="109"/>
                    <a:pt x="262" y="123"/>
                    <a:pt x="274" y="148"/>
                  </a:cubicBezTo>
                  <a:cubicBezTo>
                    <a:pt x="335" y="178"/>
                    <a:pt x="274" y="208"/>
                    <a:pt x="244" y="239"/>
                  </a:cubicBezTo>
                  <a:cubicBezTo>
                    <a:pt x="240" y="243"/>
                    <a:pt x="235" y="245"/>
                    <a:pt x="231" y="245"/>
                  </a:cubicBezTo>
                  <a:cubicBezTo>
                    <a:pt x="206" y="245"/>
                    <a:pt x="183" y="174"/>
                    <a:pt x="183" y="148"/>
                  </a:cubicBezTo>
                  <a:lnTo>
                    <a:pt x="122" y="148"/>
                  </a:lnTo>
                  <a:cubicBezTo>
                    <a:pt x="183" y="148"/>
                    <a:pt x="244" y="148"/>
                    <a:pt x="244" y="117"/>
                  </a:cubicBezTo>
                  <a:cubicBezTo>
                    <a:pt x="244" y="111"/>
                    <a:pt x="243" y="105"/>
                    <a:pt x="240" y="98"/>
                  </a:cubicBezTo>
                  <a:close/>
                  <a:moveTo>
                    <a:pt x="290" y="0"/>
                  </a:moveTo>
                  <a:cubicBezTo>
                    <a:pt x="242" y="0"/>
                    <a:pt x="214" y="36"/>
                    <a:pt x="214" y="56"/>
                  </a:cubicBezTo>
                  <a:cubicBezTo>
                    <a:pt x="214" y="60"/>
                    <a:pt x="214" y="63"/>
                    <a:pt x="215" y="66"/>
                  </a:cubicBezTo>
                  <a:lnTo>
                    <a:pt x="215" y="66"/>
                  </a:lnTo>
                  <a:cubicBezTo>
                    <a:pt x="200" y="52"/>
                    <a:pt x="179" y="39"/>
                    <a:pt x="153" y="26"/>
                  </a:cubicBezTo>
                  <a:lnTo>
                    <a:pt x="122" y="26"/>
                  </a:lnTo>
                  <a:lnTo>
                    <a:pt x="92" y="56"/>
                  </a:lnTo>
                  <a:cubicBezTo>
                    <a:pt x="31" y="117"/>
                    <a:pt x="1" y="208"/>
                    <a:pt x="31" y="269"/>
                  </a:cubicBezTo>
                  <a:cubicBezTo>
                    <a:pt x="58" y="375"/>
                    <a:pt x="130" y="458"/>
                    <a:pt x="228" y="458"/>
                  </a:cubicBezTo>
                  <a:cubicBezTo>
                    <a:pt x="243" y="458"/>
                    <a:pt x="258" y="456"/>
                    <a:pt x="274" y="452"/>
                  </a:cubicBezTo>
                  <a:cubicBezTo>
                    <a:pt x="396" y="421"/>
                    <a:pt x="457" y="330"/>
                    <a:pt x="487" y="239"/>
                  </a:cubicBezTo>
                  <a:cubicBezTo>
                    <a:pt x="487" y="148"/>
                    <a:pt x="457" y="87"/>
                    <a:pt x="365" y="26"/>
                  </a:cubicBezTo>
                  <a:cubicBezTo>
                    <a:pt x="337" y="7"/>
                    <a:pt x="312" y="0"/>
                    <a:pt x="29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77"/>
            <p:cNvSpPr/>
            <p:nvPr/>
          </p:nvSpPr>
          <p:spPr>
            <a:xfrm>
              <a:off x="5316675" y="3915350"/>
              <a:ext cx="13500" cy="11375"/>
            </a:xfrm>
            <a:custGeom>
              <a:rect b="b" l="l" r="r" t="t"/>
              <a:pathLst>
                <a:path extrusionOk="0" h="455" w="540">
                  <a:moveTo>
                    <a:pt x="277" y="88"/>
                  </a:moveTo>
                  <a:cubicBezTo>
                    <a:pt x="294" y="100"/>
                    <a:pt x="310" y="115"/>
                    <a:pt x="327" y="148"/>
                  </a:cubicBezTo>
                  <a:cubicBezTo>
                    <a:pt x="357" y="209"/>
                    <a:pt x="327" y="209"/>
                    <a:pt x="296" y="239"/>
                  </a:cubicBezTo>
                  <a:cubicBezTo>
                    <a:pt x="288" y="244"/>
                    <a:pt x="281" y="245"/>
                    <a:pt x="274" y="245"/>
                  </a:cubicBezTo>
                  <a:cubicBezTo>
                    <a:pt x="241" y="245"/>
                    <a:pt x="236" y="192"/>
                    <a:pt x="236" y="160"/>
                  </a:cubicBezTo>
                  <a:lnTo>
                    <a:pt x="236" y="160"/>
                  </a:lnTo>
                  <a:cubicBezTo>
                    <a:pt x="271" y="157"/>
                    <a:pt x="296" y="138"/>
                    <a:pt x="296" y="118"/>
                  </a:cubicBezTo>
                  <a:cubicBezTo>
                    <a:pt x="296" y="118"/>
                    <a:pt x="290" y="105"/>
                    <a:pt x="277" y="88"/>
                  </a:cubicBezTo>
                  <a:close/>
                  <a:moveTo>
                    <a:pt x="322" y="1"/>
                  </a:moveTo>
                  <a:cubicBezTo>
                    <a:pt x="273" y="1"/>
                    <a:pt x="245" y="27"/>
                    <a:pt x="237" y="47"/>
                  </a:cubicBezTo>
                  <a:lnTo>
                    <a:pt x="237" y="47"/>
                  </a:lnTo>
                  <a:cubicBezTo>
                    <a:pt x="228" y="40"/>
                    <a:pt x="217" y="32"/>
                    <a:pt x="205" y="27"/>
                  </a:cubicBezTo>
                  <a:lnTo>
                    <a:pt x="175" y="27"/>
                  </a:lnTo>
                  <a:lnTo>
                    <a:pt x="144" y="57"/>
                  </a:lnTo>
                  <a:cubicBezTo>
                    <a:pt x="0" y="201"/>
                    <a:pt x="102" y="454"/>
                    <a:pt x="294" y="454"/>
                  </a:cubicBezTo>
                  <a:cubicBezTo>
                    <a:pt x="305" y="454"/>
                    <a:pt x="316" y="454"/>
                    <a:pt x="327" y="452"/>
                  </a:cubicBezTo>
                  <a:cubicBezTo>
                    <a:pt x="418" y="422"/>
                    <a:pt x="509" y="330"/>
                    <a:pt x="540" y="239"/>
                  </a:cubicBezTo>
                  <a:cubicBezTo>
                    <a:pt x="540" y="148"/>
                    <a:pt x="479" y="87"/>
                    <a:pt x="418" y="27"/>
                  </a:cubicBezTo>
                  <a:cubicBezTo>
                    <a:pt x="380" y="8"/>
                    <a:pt x="348" y="1"/>
                    <a:pt x="3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77"/>
            <p:cNvSpPr/>
            <p:nvPr/>
          </p:nvSpPr>
          <p:spPr>
            <a:xfrm>
              <a:off x="5326350" y="4028575"/>
              <a:ext cx="12175" cy="10750"/>
            </a:xfrm>
            <a:custGeom>
              <a:rect b="b" l="l" r="r" t="t"/>
              <a:pathLst>
                <a:path extrusionOk="0" h="430" w="487">
                  <a:moveTo>
                    <a:pt x="300" y="0"/>
                  </a:moveTo>
                  <a:cubicBezTo>
                    <a:pt x="242" y="0"/>
                    <a:pt x="213" y="36"/>
                    <a:pt x="213" y="57"/>
                  </a:cubicBezTo>
                  <a:cubicBezTo>
                    <a:pt x="213" y="87"/>
                    <a:pt x="274" y="57"/>
                    <a:pt x="305" y="118"/>
                  </a:cubicBezTo>
                  <a:cubicBezTo>
                    <a:pt x="335" y="178"/>
                    <a:pt x="274" y="209"/>
                    <a:pt x="244" y="239"/>
                  </a:cubicBezTo>
                  <a:cubicBezTo>
                    <a:pt x="217" y="239"/>
                    <a:pt x="190" y="192"/>
                    <a:pt x="184" y="139"/>
                  </a:cubicBezTo>
                  <a:lnTo>
                    <a:pt x="184" y="139"/>
                  </a:lnTo>
                  <a:cubicBezTo>
                    <a:pt x="219" y="130"/>
                    <a:pt x="244" y="118"/>
                    <a:pt x="244" y="118"/>
                  </a:cubicBezTo>
                  <a:cubicBezTo>
                    <a:pt x="244" y="87"/>
                    <a:pt x="213" y="57"/>
                    <a:pt x="153" y="26"/>
                  </a:cubicBezTo>
                  <a:lnTo>
                    <a:pt x="122" y="26"/>
                  </a:lnTo>
                  <a:lnTo>
                    <a:pt x="92" y="57"/>
                  </a:lnTo>
                  <a:cubicBezTo>
                    <a:pt x="31" y="87"/>
                    <a:pt x="1" y="178"/>
                    <a:pt x="31" y="270"/>
                  </a:cubicBezTo>
                  <a:cubicBezTo>
                    <a:pt x="56" y="370"/>
                    <a:pt x="144" y="429"/>
                    <a:pt x="225" y="429"/>
                  </a:cubicBezTo>
                  <a:cubicBezTo>
                    <a:pt x="242" y="429"/>
                    <a:pt x="259" y="427"/>
                    <a:pt x="274" y="422"/>
                  </a:cubicBezTo>
                  <a:cubicBezTo>
                    <a:pt x="396" y="422"/>
                    <a:pt x="457" y="330"/>
                    <a:pt x="487" y="239"/>
                  </a:cubicBezTo>
                  <a:cubicBezTo>
                    <a:pt x="487" y="148"/>
                    <a:pt x="457" y="57"/>
                    <a:pt x="396" y="26"/>
                  </a:cubicBezTo>
                  <a:cubicBezTo>
                    <a:pt x="358" y="8"/>
                    <a:pt x="326" y="0"/>
                    <a:pt x="3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77"/>
            <p:cNvSpPr/>
            <p:nvPr/>
          </p:nvSpPr>
          <p:spPr>
            <a:xfrm>
              <a:off x="5288350" y="3668375"/>
              <a:ext cx="12200" cy="11325"/>
            </a:xfrm>
            <a:custGeom>
              <a:rect b="b" l="l" r="r" t="t"/>
              <a:pathLst>
                <a:path extrusionOk="0" h="453" w="488">
                  <a:moveTo>
                    <a:pt x="235" y="89"/>
                  </a:moveTo>
                  <a:cubicBezTo>
                    <a:pt x="246" y="96"/>
                    <a:pt x="260" y="104"/>
                    <a:pt x="274" y="118"/>
                  </a:cubicBezTo>
                  <a:cubicBezTo>
                    <a:pt x="305" y="179"/>
                    <a:pt x="274" y="209"/>
                    <a:pt x="244" y="240"/>
                  </a:cubicBezTo>
                  <a:cubicBezTo>
                    <a:pt x="240" y="244"/>
                    <a:pt x="236" y="246"/>
                    <a:pt x="232" y="246"/>
                  </a:cubicBezTo>
                  <a:cubicBezTo>
                    <a:pt x="210" y="246"/>
                    <a:pt x="191" y="195"/>
                    <a:pt x="185" y="147"/>
                  </a:cubicBezTo>
                  <a:lnTo>
                    <a:pt x="185" y="147"/>
                  </a:lnTo>
                  <a:cubicBezTo>
                    <a:pt x="219" y="145"/>
                    <a:pt x="244" y="138"/>
                    <a:pt x="244" y="118"/>
                  </a:cubicBezTo>
                  <a:cubicBezTo>
                    <a:pt x="244" y="109"/>
                    <a:pt x="241" y="99"/>
                    <a:pt x="235" y="89"/>
                  </a:cubicBezTo>
                  <a:close/>
                  <a:moveTo>
                    <a:pt x="290" y="1"/>
                  </a:moveTo>
                  <a:cubicBezTo>
                    <a:pt x="243" y="1"/>
                    <a:pt x="214" y="36"/>
                    <a:pt x="214" y="57"/>
                  </a:cubicBezTo>
                  <a:cubicBezTo>
                    <a:pt x="214" y="61"/>
                    <a:pt x="214" y="64"/>
                    <a:pt x="215" y="66"/>
                  </a:cubicBezTo>
                  <a:lnTo>
                    <a:pt x="215" y="66"/>
                  </a:lnTo>
                  <a:cubicBezTo>
                    <a:pt x="200" y="53"/>
                    <a:pt x="179" y="40"/>
                    <a:pt x="153" y="27"/>
                  </a:cubicBezTo>
                  <a:lnTo>
                    <a:pt x="122" y="27"/>
                  </a:lnTo>
                  <a:lnTo>
                    <a:pt x="92" y="57"/>
                  </a:lnTo>
                  <a:cubicBezTo>
                    <a:pt x="31" y="118"/>
                    <a:pt x="1" y="209"/>
                    <a:pt x="31" y="270"/>
                  </a:cubicBezTo>
                  <a:cubicBezTo>
                    <a:pt x="31" y="392"/>
                    <a:pt x="153" y="453"/>
                    <a:pt x="274" y="453"/>
                  </a:cubicBezTo>
                  <a:cubicBezTo>
                    <a:pt x="396" y="422"/>
                    <a:pt x="457" y="331"/>
                    <a:pt x="487" y="240"/>
                  </a:cubicBezTo>
                  <a:cubicBezTo>
                    <a:pt x="487" y="149"/>
                    <a:pt x="457" y="88"/>
                    <a:pt x="366" y="27"/>
                  </a:cubicBezTo>
                  <a:cubicBezTo>
                    <a:pt x="337" y="8"/>
                    <a:pt x="312" y="1"/>
                    <a:pt x="29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77"/>
            <p:cNvSpPr/>
            <p:nvPr/>
          </p:nvSpPr>
          <p:spPr>
            <a:xfrm>
              <a:off x="4883325" y="4245950"/>
              <a:ext cx="1067675" cy="289550"/>
            </a:xfrm>
            <a:custGeom>
              <a:rect b="b" l="l" r="r" t="t"/>
              <a:pathLst>
                <a:path extrusionOk="0" h="11582" w="42707">
                  <a:moveTo>
                    <a:pt x="22951" y="1"/>
                  </a:moveTo>
                  <a:cubicBezTo>
                    <a:pt x="14071" y="1"/>
                    <a:pt x="3831" y="177"/>
                    <a:pt x="3831" y="177"/>
                  </a:cubicBezTo>
                  <a:cubicBezTo>
                    <a:pt x="3831" y="177"/>
                    <a:pt x="1" y="10754"/>
                    <a:pt x="9302" y="11180"/>
                  </a:cubicBezTo>
                  <a:cubicBezTo>
                    <a:pt x="15405" y="11469"/>
                    <a:pt x="22976" y="11530"/>
                    <a:pt x="28261" y="11530"/>
                  </a:cubicBezTo>
                  <a:cubicBezTo>
                    <a:pt x="30189" y="11530"/>
                    <a:pt x="31813" y="11522"/>
                    <a:pt x="32950" y="11514"/>
                  </a:cubicBezTo>
                  <a:cubicBezTo>
                    <a:pt x="33837" y="11514"/>
                    <a:pt x="34650" y="11582"/>
                    <a:pt x="35443" y="11582"/>
                  </a:cubicBezTo>
                  <a:cubicBezTo>
                    <a:pt x="36415" y="11582"/>
                    <a:pt x="37355" y="11480"/>
                    <a:pt x="38360" y="11028"/>
                  </a:cubicBezTo>
                  <a:cubicBezTo>
                    <a:pt x="40336" y="10146"/>
                    <a:pt x="42342" y="8687"/>
                    <a:pt x="42494" y="6377"/>
                  </a:cubicBezTo>
                  <a:cubicBezTo>
                    <a:pt x="42707" y="3368"/>
                    <a:pt x="40731" y="572"/>
                    <a:pt x="33801" y="177"/>
                  </a:cubicBezTo>
                  <a:cubicBezTo>
                    <a:pt x="31491" y="45"/>
                    <a:pt x="27391" y="1"/>
                    <a:pt x="229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77"/>
            <p:cNvSpPr/>
            <p:nvPr/>
          </p:nvSpPr>
          <p:spPr>
            <a:xfrm>
              <a:off x="5020125" y="4249500"/>
              <a:ext cx="8375" cy="17700"/>
            </a:xfrm>
            <a:custGeom>
              <a:rect b="b" l="l" r="r" t="t"/>
              <a:pathLst>
                <a:path extrusionOk="0" h="708" w="335">
                  <a:moveTo>
                    <a:pt x="266" y="1"/>
                  </a:moveTo>
                  <a:cubicBezTo>
                    <a:pt x="230" y="1"/>
                    <a:pt x="145" y="170"/>
                    <a:pt x="61" y="339"/>
                  </a:cubicBezTo>
                  <a:cubicBezTo>
                    <a:pt x="0" y="521"/>
                    <a:pt x="0" y="703"/>
                    <a:pt x="31" y="703"/>
                  </a:cubicBezTo>
                  <a:cubicBezTo>
                    <a:pt x="36" y="706"/>
                    <a:pt x="41" y="707"/>
                    <a:pt x="47" y="707"/>
                  </a:cubicBezTo>
                  <a:cubicBezTo>
                    <a:pt x="107" y="707"/>
                    <a:pt x="188" y="566"/>
                    <a:pt x="243" y="399"/>
                  </a:cubicBezTo>
                  <a:cubicBezTo>
                    <a:pt x="335" y="187"/>
                    <a:pt x="335" y="35"/>
                    <a:pt x="274" y="4"/>
                  </a:cubicBezTo>
                  <a:cubicBezTo>
                    <a:pt x="271" y="2"/>
                    <a:pt x="269" y="1"/>
                    <a:pt x="26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77"/>
            <p:cNvSpPr/>
            <p:nvPr/>
          </p:nvSpPr>
          <p:spPr>
            <a:xfrm>
              <a:off x="5005675" y="4304300"/>
              <a:ext cx="6875" cy="38025"/>
            </a:xfrm>
            <a:custGeom>
              <a:rect b="b" l="l" r="r" t="t"/>
              <a:pathLst>
                <a:path extrusionOk="0" h="1521" w="275">
                  <a:moveTo>
                    <a:pt x="213" y="1"/>
                  </a:moveTo>
                  <a:cubicBezTo>
                    <a:pt x="92" y="244"/>
                    <a:pt x="1" y="517"/>
                    <a:pt x="31" y="761"/>
                  </a:cubicBezTo>
                  <a:cubicBezTo>
                    <a:pt x="1" y="1186"/>
                    <a:pt x="61" y="1520"/>
                    <a:pt x="122" y="1520"/>
                  </a:cubicBezTo>
                  <a:cubicBezTo>
                    <a:pt x="213" y="1277"/>
                    <a:pt x="244" y="1034"/>
                    <a:pt x="213" y="761"/>
                  </a:cubicBezTo>
                  <a:cubicBezTo>
                    <a:pt x="244" y="365"/>
                    <a:pt x="274" y="1"/>
                    <a:pt x="21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77"/>
            <p:cNvSpPr/>
            <p:nvPr/>
          </p:nvSpPr>
          <p:spPr>
            <a:xfrm>
              <a:off x="5016325" y="4379525"/>
              <a:ext cx="25100" cy="31275"/>
            </a:xfrm>
            <a:custGeom>
              <a:rect b="b" l="l" r="r" t="t"/>
              <a:pathLst>
                <a:path extrusionOk="0" h="1251" w="1004">
                  <a:moveTo>
                    <a:pt x="61" y="1"/>
                  </a:moveTo>
                  <a:cubicBezTo>
                    <a:pt x="0" y="31"/>
                    <a:pt x="122" y="366"/>
                    <a:pt x="365" y="730"/>
                  </a:cubicBezTo>
                  <a:cubicBezTo>
                    <a:pt x="591" y="1069"/>
                    <a:pt x="869" y="1250"/>
                    <a:pt x="932" y="1250"/>
                  </a:cubicBezTo>
                  <a:cubicBezTo>
                    <a:pt x="937" y="1250"/>
                    <a:pt x="940" y="1249"/>
                    <a:pt x="942" y="1247"/>
                  </a:cubicBezTo>
                  <a:cubicBezTo>
                    <a:pt x="1003" y="1217"/>
                    <a:pt x="760" y="943"/>
                    <a:pt x="517" y="609"/>
                  </a:cubicBezTo>
                  <a:cubicBezTo>
                    <a:pt x="274" y="274"/>
                    <a:pt x="122" y="1"/>
                    <a:pt x="6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77"/>
            <p:cNvSpPr/>
            <p:nvPr/>
          </p:nvSpPr>
          <p:spPr>
            <a:xfrm>
              <a:off x="5073300" y="4428725"/>
              <a:ext cx="38025" cy="10125"/>
            </a:xfrm>
            <a:custGeom>
              <a:rect b="b" l="l" r="r" t="t"/>
              <a:pathLst>
                <a:path extrusionOk="0" h="405" w="1521">
                  <a:moveTo>
                    <a:pt x="163" y="1"/>
                  </a:moveTo>
                  <a:cubicBezTo>
                    <a:pt x="118" y="1"/>
                    <a:pt x="74" y="3"/>
                    <a:pt x="31" y="9"/>
                  </a:cubicBezTo>
                  <a:cubicBezTo>
                    <a:pt x="1" y="69"/>
                    <a:pt x="335" y="221"/>
                    <a:pt x="761" y="313"/>
                  </a:cubicBezTo>
                  <a:cubicBezTo>
                    <a:pt x="1016" y="371"/>
                    <a:pt x="1258" y="405"/>
                    <a:pt x="1398" y="405"/>
                  </a:cubicBezTo>
                  <a:cubicBezTo>
                    <a:pt x="1475" y="405"/>
                    <a:pt x="1521" y="395"/>
                    <a:pt x="1521" y="373"/>
                  </a:cubicBezTo>
                  <a:cubicBezTo>
                    <a:pt x="1521" y="313"/>
                    <a:pt x="1186" y="221"/>
                    <a:pt x="791" y="130"/>
                  </a:cubicBezTo>
                  <a:cubicBezTo>
                    <a:pt x="591" y="55"/>
                    <a:pt x="370" y="1"/>
                    <a:pt x="16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77"/>
            <p:cNvSpPr/>
            <p:nvPr/>
          </p:nvSpPr>
          <p:spPr>
            <a:xfrm>
              <a:off x="5149300" y="4440325"/>
              <a:ext cx="38025" cy="5350"/>
            </a:xfrm>
            <a:custGeom>
              <a:rect b="b" l="l" r="r" t="t"/>
              <a:pathLst>
                <a:path extrusionOk="0" h="214" w="1521">
                  <a:moveTo>
                    <a:pt x="760" y="0"/>
                  </a:moveTo>
                  <a:cubicBezTo>
                    <a:pt x="365" y="0"/>
                    <a:pt x="0" y="31"/>
                    <a:pt x="0" y="92"/>
                  </a:cubicBezTo>
                  <a:cubicBezTo>
                    <a:pt x="0" y="152"/>
                    <a:pt x="365" y="213"/>
                    <a:pt x="760" y="213"/>
                  </a:cubicBezTo>
                  <a:cubicBezTo>
                    <a:pt x="1186" y="213"/>
                    <a:pt x="1520" y="183"/>
                    <a:pt x="1520" y="122"/>
                  </a:cubicBezTo>
                  <a:cubicBezTo>
                    <a:pt x="1277" y="31"/>
                    <a:pt x="1034" y="0"/>
                    <a:pt x="76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77"/>
            <p:cNvSpPr/>
            <p:nvPr/>
          </p:nvSpPr>
          <p:spPr>
            <a:xfrm>
              <a:off x="5226050" y="4441275"/>
              <a:ext cx="38025" cy="5150"/>
            </a:xfrm>
            <a:custGeom>
              <a:rect b="b" l="l" r="r" t="t"/>
              <a:pathLst>
                <a:path extrusionOk="0" h="206" w="1521">
                  <a:moveTo>
                    <a:pt x="772" y="0"/>
                  </a:moveTo>
                  <a:cubicBezTo>
                    <a:pt x="517" y="0"/>
                    <a:pt x="259" y="38"/>
                    <a:pt x="0" y="114"/>
                  </a:cubicBezTo>
                  <a:cubicBezTo>
                    <a:pt x="0" y="175"/>
                    <a:pt x="365" y="206"/>
                    <a:pt x="760" y="206"/>
                  </a:cubicBezTo>
                  <a:cubicBezTo>
                    <a:pt x="1186" y="206"/>
                    <a:pt x="1520" y="175"/>
                    <a:pt x="1520" y="114"/>
                  </a:cubicBezTo>
                  <a:cubicBezTo>
                    <a:pt x="1277" y="38"/>
                    <a:pt x="1026" y="0"/>
                    <a:pt x="77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77"/>
            <p:cNvSpPr/>
            <p:nvPr/>
          </p:nvSpPr>
          <p:spPr>
            <a:xfrm>
              <a:off x="5303550" y="4441575"/>
              <a:ext cx="38025" cy="5900"/>
            </a:xfrm>
            <a:custGeom>
              <a:rect b="b" l="l" r="r" t="t"/>
              <a:pathLst>
                <a:path extrusionOk="0" h="236" w="1521">
                  <a:moveTo>
                    <a:pt x="568" y="0"/>
                  </a:moveTo>
                  <a:cubicBezTo>
                    <a:pt x="361" y="0"/>
                    <a:pt x="163" y="40"/>
                    <a:pt x="1" y="133"/>
                  </a:cubicBezTo>
                  <a:cubicBezTo>
                    <a:pt x="160" y="201"/>
                    <a:pt x="354" y="235"/>
                    <a:pt x="556" y="235"/>
                  </a:cubicBezTo>
                  <a:cubicBezTo>
                    <a:pt x="624" y="235"/>
                    <a:pt x="692" y="232"/>
                    <a:pt x="761" y="224"/>
                  </a:cubicBezTo>
                  <a:cubicBezTo>
                    <a:pt x="1156" y="224"/>
                    <a:pt x="1521" y="194"/>
                    <a:pt x="1521" y="133"/>
                  </a:cubicBezTo>
                  <a:cubicBezTo>
                    <a:pt x="1320" y="58"/>
                    <a:pt x="1100" y="3"/>
                    <a:pt x="892" y="3"/>
                  </a:cubicBezTo>
                  <a:cubicBezTo>
                    <a:pt x="848" y="3"/>
                    <a:pt x="804" y="6"/>
                    <a:pt x="761" y="11"/>
                  </a:cubicBezTo>
                  <a:cubicBezTo>
                    <a:pt x="696" y="4"/>
                    <a:pt x="631" y="0"/>
                    <a:pt x="5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77"/>
            <p:cNvSpPr/>
            <p:nvPr/>
          </p:nvSpPr>
          <p:spPr>
            <a:xfrm>
              <a:off x="5380300" y="4442000"/>
              <a:ext cx="38025" cy="5475"/>
            </a:xfrm>
            <a:custGeom>
              <a:rect b="b" l="l" r="r" t="t"/>
              <a:pathLst>
                <a:path extrusionOk="0" h="219" w="1521">
                  <a:moveTo>
                    <a:pt x="970" y="0"/>
                  </a:moveTo>
                  <a:cubicBezTo>
                    <a:pt x="899" y="0"/>
                    <a:pt x="829" y="8"/>
                    <a:pt x="761" y="25"/>
                  </a:cubicBezTo>
                  <a:cubicBezTo>
                    <a:pt x="335" y="25"/>
                    <a:pt x="1" y="55"/>
                    <a:pt x="1" y="116"/>
                  </a:cubicBezTo>
                  <a:cubicBezTo>
                    <a:pt x="183" y="184"/>
                    <a:pt x="365" y="218"/>
                    <a:pt x="561" y="218"/>
                  </a:cubicBezTo>
                  <a:cubicBezTo>
                    <a:pt x="626" y="218"/>
                    <a:pt x="692" y="215"/>
                    <a:pt x="761" y="207"/>
                  </a:cubicBezTo>
                  <a:cubicBezTo>
                    <a:pt x="1156" y="207"/>
                    <a:pt x="1521" y="177"/>
                    <a:pt x="1521" y="116"/>
                  </a:cubicBezTo>
                  <a:cubicBezTo>
                    <a:pt x="1345" y="50"/>
                    <a:pt x="1154" y="0"/>
                    <a:pt x="97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77"/>
            <p:cNvSpPr/>
            <p:nvPr/>
          </p:nvSpPr>
          <p:spPr>
            <a:xfrm>
              <a:off x="5457050" y="4441550"/>
              <a:ext cx="38025" cy="5900"/>
            </a:xfrm>
            <a:custGeom>
              <a:rect b="b" l="l" r="r" t="t"/>
              <a:pathLst>
                <a:path extrusionOk="0" h="236" w="1521">
                  <a:moveTo>
                    <a:pt x="948" y="1"/>
                  </a:moveTo>
                  <a:cubicBezTo>
                    <a:pt x="884" y="1"/>
                    <a:pt x="821" y="5"/>
                    <a:pt x="761" y="12"/>
                  </a:cubicBezTo>
                  <a:cubicBezTo>
                    <a:pt x="335" y="12"/>
                    <a:pt x="1" y="73"/>
                    <a:pt x="1" y="103"/>
                  </a:cubicBezTo>
                  <a:cubicBezTo>
                    <a:pt x="186" y="196"/>
                    <a:pt x="372" y="236"/>
                    <a:pt x="572" y="236"/>
                  </a:cubicBezTo>
                  <a:cubicBezTo>
                    <a:pt x="633" y="236"/>
                    <a:pt x="696" y="232"/>
                    <a:pt x="761" y="225"/>
                  </a:cubicBezTo>
                  <a:cubicBezTo>
                    <a:pt x="1156" y="225"/>
                    <a:pt x="1520" y="164"/>
                    <a:pt x="1520" y="103"/>
                  </a:cubicBezTo>
                  <a:cubicBezTo>
                    <a:pt x="1338" y="35"/>
                    <a:pt x="1139" y="1"/>
                    <a:pt x="94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77"/>
            <p:cNvSpPr/>
            <p:nvPr/>
          </p:nvSpPr>
          <p:spPr>
            <a:xfrm>
              <a:off x="5533800" y="4440875"/>
              <a:ext cx="38025" cy="5825"/>
            </a:xfrm>
            <a:custGeom>
              <a:rect b="b" l="l" r="r" t="t"/>
              <a:pathLst>
                <a:path extrusionOk="0" h="233" w="1521">
                  <a:moveTo>
                    <a:pt x="618" y="1"/>
                  </a:moveTo>
                  <a:cubicBezTo>
                    <a:pt x="401" y="1"/>
                    <a:pt x="201" y="55"/>
                    <a:pt x="1" y="130"/>
                  </a:cubicBezTo>
                  <a:cubicBezTo>
                    <a:pt x="1" y="191"/>
                    <a:pt x="335" y="222"/>
                    <a:pt x="761" y="222"/>
                  </a:cubicBezTo>
                  <a:cubicBezTo>
                    <a:pt x="818" y="229"/>
                    <a:pt x="877" y="233"/>
                    <a:pt x="937" y="233"/>
                  </a:cubicBezTo>
                  <a:cubicBezTo>
                    <a:pt x="1131" y="233"/>
                    <a:pt x="1335" y="193"/>
                    <a:pt x="1520" y="100"/>
                  </a:cubicBezTo>
                  <a:cubicBezTo>
                    <a:pt x="1520" y="70"/>
                    <a:pt x="1186" y="9"/>
                    <a:pt x="761" y="9"/>
                  </a:cubicBezTo>
                  <a:cubicBezTo>
                    <a:pt x="712" y="4"/>
                    <a:pt x="665" y="1"/>
                    <a:pt x="61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77"/>
            <p:cNvSpPr/>
            <p:nvPr/>
          </p:nvSpPr>
          <p:spPr>
            <a:xfrm>
              <a:off x="5610550" y="4440325"/>
              <a:ext cx="38025" cy="5625"/>
            </a:xfrm>
            <a:custGeom>
              <a:rect b="b" l="l" r="r" t="t"/>
              <a:pathLst>
                <a:path extrusionOk="0" h="225" w="1521">
                  <a:moveTo>
                    <a:pt x="761" y="0"/>
                  </a:moveTo>
                  <a:cubicBezTo>
                    <a:pt x="335" y="31"/>
                    <a:pt x="1" y="61"/>
                    <a:pt x="1" y="122"/>
                  </a:cubicBezTo>
                  <a:cubicBezTo>
                    <a:pt x="183" y="190"/>
                    <a:pt x="365" y="225"/>
                    <a:pt x="561" y="225"/>
                  </a:cubicBezTo>
                  <a:cubicBezTo>
                    <a:pt x="626" y="225"/>
                    <a:pt x="692" y="221"/>
                    <a:pt x="761" y="213"/>
                  </a:cubicBezTo>
                  <a:cubicBezTo>
                    <a:pt x="818" y="220"/>
                    <a:pt x="877" y="224"/>
                    <a:pt x="937" y="224"/>
                  </a:cubicBezTo>
                  <a:cubicBezTo>
                    <a:pt x="1131" y="224"/>
                    <a:pt x="1335" y="185"/>
                    <a:pt x="1520" y="92"/>
                  </a:cubicBezTo>
                  <a:cubicBezTo>
                    <a:pt x="1520" y="31"/>
                    <a:pt x="1186" y="0"/>
                    <a:pt x="76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77"/>
            <p:cNvSpPr/>
            <p:nvPr/>
          </p:nvSpPr>
          <p:spPr>
            <a:xfrm>
              <a:off x="5687300" y="4439275"/>
              <a:ext cx="38025" cy="5825"/>
            </a:xfrm>
            <a:custGeom>
              <a:rect b="b" l="l" r="r" t="t"/>
              <a:pathLst>
                <a:path extrusionOk="0" h="233" w="1521">
                  <a:moveTo>
                    <a:pt x="948" y="1"/>
                  </a:moveTo>
                  <a:cubicBezTo>
                    <a:pt x="884" y="1"/>
                    <a:pt x="821" y="4"/>
                    <a:pt x="760" y="12"/>
                  </a:cubicBezTo>
                  <a:cubicBezTo>
                    <a:pt x="335" y="12"/>
                    <a:pt x="1" y="73"/>
                    <a:pt x="1" y="134"/>
                  </a:cubicBezTo>
                  <a:cubicBezTo>
                    <a:pt x="1" y="194"/>
                    <a:pt x="335" y="225"/>
                    <a:pt x="760" y="225"/>
                  </a:cubicBezTo>
                  <a:cubicBezTo>
                    <a:pt x="804" y="230"/>
                    <a:pt x="848" y="233"/>
                    <a:pt x="892" y="233"/>
                  </a:cubicBezTo>
                  <a:cubicBezTo>
                    <a:pt x="1100" y="233"/>
                    <a:pt x="1320" y="178"/>
                    <a:pt x="1520" y="103"/>
                  </a:cubicBezTo>
                  <a:cubicBezTo>
                    <a:pt x="1338" y="35"/>
                    <a:pt x="1139" y="1"/>
                    <a:pt x="94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77"/>
            <p:cNvSpPr/>
            <p:nvPr/>
          </p:nvSpPr>
          <p:spPr>
            <a:xfrm>
              <a:off x="5764050" y="4439000"/>
              <a:ext cx="38025" cy="5425"/>
            </a:xfrm>
            <a:custGeom>
              <a:rect b="b" l="l" r="r" t="t"/>
              <a:pathLst>
                <a:path extrusionOk="0" h="217" w="1521">
                  <a:moveTo>
                    <a:pt x="749" y="0"/>
                  </a:moveTo>
                  <a:cubicBezTo>
                    <a:pt x="494" y="0"/>
                    <a:pt x="244" y="38"/>
                    <a:pt x="1" y="114"/>
                  </a:cubicBezTo>
                  <a:cubicBezTo>
                    <a:pt x="183" y="183"/>
                    <a:pt x="365" y="217"/>
                    <a:pt x="561" y="217"/>
                  </a:cubicBezTo>
                  <a:cubicBezTo>
                    <a:pt x="626" y="217"/>
                    <a:pt x="692" y="213"/>
                    <a:pt x="760" y="205"/>
                  </a:cubicBezTo>
                  <a:cubicBezTo>
                    <a:pt x="1125" y="179"/>
                    <a:pt x="1422" y="153"/>
                    <a:pt x="1500" y="108"/>
                  </a:cubicBezTo>
                  <a:lnTo>
                    <a:pt x="1500" y="108"/>
                  </a:lnTo>
                  <a:cubicBezTo>
                    <a:pt x="1507" y="110"/>
                    <a:pt x="1514" y="112"/>
                    <a:pt x="1520" y="114"/>
                  </a:cubicBezTo>
                  <a:lnTo>
                    <a:pt x="1520" y="84"/>
                  </a:lnTo>
                  <a:cubicBezTo>
                    <a:pt x="1520" y="93"/>
                    <a:pt x="1513" y="101"/>
                    <a:pt x="1500" y="108"/>
                  </a:cubicBezTo>
                  <a:lnTo>
                    <a:pt x="1500" y="108"/>
                  </a:lnTo>
                  <a:cubicBezTo>
                    <a:pt x="1249" y="36"/>
                    <a:pt x="997" y="0"/>
                    <a:pt x="74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77"/>
            <p:cNvSpPr/>
            <p:nvPr/>
          </p:nvSpPr>
          <p:spPr>
            <a:xfrm>
              <a:off x="5840800" y="4438525"/>
              <a:ext cx="38025" cy="5625"/>
            </a:xfrm>
            <a:custGeom>
              <a:rect b="b" l="l" r="r" t="t"/>
              <a:pathLst>
                <a:path extrusionOk="0" h="225" w="1521">
                  <a:moveTo>
                    <a:pt x="560" y="0"/>
                  </a:moveTo>
                  <a:cubicBezTo>
                    <a:pt x="365" y="0"/>
                    <a:pt x="183" y="34"/>
                    <a:pt x="1" y="103"/>
                  </a:cubicBezTo>
                  <a:cubicBezTo>
                    <a:pt x="244" y="194"/>
                    <a:pt x="487" y="224"/>
                    <a:pt x="760" y="224"/>
                  </a:cubicBezTo>
                  <a:cubicBezTo>
                    <a:pt x="1186" y="194"/>
                    <a:pt x="1520" y="164"/>
                    <a:pt x="1520" y="103"/>
                  </a:cubicBezTo>
                  <a:cubicBezTo>
                    <a:pt x="1338" y="34"/>
                    <a:pt x="1138" y="0"/>
                    <a:pt x="948" y="0"/>
                  </a:cubicBezTo>
                  <a:cubicBezTo>
                    <a:pt x="884" y="0"/>
                    <a:pt x="821" y="4"/>
                    <a:pt x="760" y="12"/>
                  </a:cubicBezTo>
                  <a:cubicBezTo>
                    <a:pt x="692" y="4"/>
                    <a:pt x="626" y="0"/>
                    <a:pt x="56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77"/>
            <p:cNvSpPr/>
            <p:nvPr/>
          </p:nvSpPr>
          <p:spPr>
            <a:xfrm>
              <a:off x="5916800" y="4438050"/>
              <a:ext cx="19000" cy="5350"/>
            </a:xfrm>
            <a:custGeom>
              <a:rect b="b" l="l" r="r" t="t"/>
              <a:pathLst>
                <a:path extrusionOk="0" h="214" w="760">
                  <a:moveTo>
                    <a:pt x="395" y="0"/>
                  </a:moveTo>
                  <a:cubicBezTo>
                    <a:pt x="182" y="0"/>
                    <a:pt x="0" y="61"/>
                    <a:pt x="0" y="91"/>
                  </a:cubicBezTo>
                  <a:cubicBezTo>
                    <a:pt x="0" y="152"/>
                    <a:pt x="182" y="213"/>
                    <a:pt x="395" y="213"/>
                  </a:cubicBezTo>
                  <a:cubicBezTo>
                    <a:pt x="608" y="213"/>
                    <a:pt x="760" y="152"/>
                    <a:pt x="760" y="91"/>
                  </a:cubicBezTo>
                  <a:cubicBezTo>
                    <a:pt x="760" y="61"/>
                    <a:pt x="608" y="0"/>
                    <a:pt x="39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77"/>
            <p:cNvSpPr/>
            <p:nvPr/>
          </p:nvSpPr>
          <p:spPr>
            <a:xfrm>
              <a:off x="4989725" y="4248075"/>
              <a:ext cx="933925" cy="215275"/>
            </a:xfrm>
            <a:custGeom>
              <a:rect b="b" l="l" r="r" t="t"/>
              <a:pathLst>
                <a:path extrusionOk="0" h="8611" w="37357">
                  <a:moveTo>
                    <a:pt x="943" y="0"/>
                  </a:moveTo>
                  <a:lnTo>
                    <a:pt x="943" y="0"/>
                  </a:lnTo>
                  <a:cubicBezTo>
                    <a:pt x="943" y="0"/>
                    <a:pt x="912" y="31"/>
                    <a:pt x="912" y="122"/>
                  </a:cubicBezTo>
                  <a:cubicBezTo>
                    <a:pt x="943" y="92"/>
                    <a:pt x="943" y="61"/>
                    <a:pt x="943" y="0"/>
                  </a:cubicBezTo>
                  <a:close/>
                  <a:moveTo>
                    <a:pt x="912" y="122"/>
                  </a:moveTo>
                  <a:cubicBezTo>
                    <a:pt x="882" y="213"/>
                    <a:pt x="851" y="304"/>
                    <a:pt x="791" y="426"/>
                  </a:cubicBezTo>
                  <a:cubicBezTo>
                    <a:pt x="699" y="700"/>
                    <a:pt x="547" y="1125"/>
                    <a:pt x="426" y="1672"/>
                  </a:cubicBezTo>
                  <a:cubicBezTo>
                    <a:pt x="213" y="2310"/>
                    <a:pt x="92" y="2979"/>
                    <a:pt x="31" y="3678"/>
                  </a:cubicBezTo>
                  <a:cubicBezTo>
                    <a:pt x="0" y="4073"/>
                    <a:pt x="0" y="4529"/>
                    <a:pt x="31" y="4955"/>
                  </a:cubicBezTo>
                  <a:cubicBezTo>
                    <a:pt x="31" y="5411"/>
                    <a:pt x="152" y="5897"/>
                    <a:pt x="395" y="6323"/>
                  </a:cubicBezTo>
                  <a:cubicBezTo>
                    <a:pt x="669" y="6779"/>
                    <a:pt x="1034" y="7174"/>
                    <a:pt x="1429" y="7539"/>
                  </a:cubicBezTo>
                  <a:cubicBezTo>
                    <a:pt x="1915" y="7873"/>
                    <a:pt x="2432" y="8086"/>
                    <a:pt x="3010" y="8207"/>
                  </a:cubicBezTo>
                  <a:cubicBezTo>
                    <a:pt x="4129" y="8398"/>
                    <a:pt x="5248" y="8516"/>
                    <a:pt x="6367" y="8516"/>
                  </a:cubicBezTo>
                  <a:cubicBezTo>
                    <a:pt x="6494" y="8516"/>
                    <a:pt x="6621" y="8514"/>
                    <a:pt x="6748" y="8511"/>
                  </a:cubicBezTo>
                  <a:cubicBezTo>
                    <a:pt x="9393" y="8542"/>
                    <a:pt x="12280" y="8572"/>
                    <a:pt x="15320" y="8602"/>
                  </a:cubicBezTo>
                  <a:cubicBezTo>
                    <a:pt x="16481" y="8608"/>
                    <a:pt x="17622" y="8611"/>
                    <a:pt x="18736" y="8611"/>
                  </a:cubicBezTo>
                  <a:cubicBezTo>
                    <a:pt x="23455" y="8611"/>
                    <a:pt x="27691" y="8566"/>
                    <a:pt x="30913" y="8542"/>
                  </a:cubicBezTo>
                  <a:lnTo>
                    <a:pt x="35624" y="8481"/>
                  </a:lnTo>
                  <a:lnTo>
                    <a:pt x="36931" y="8450"/>
                  </a:lnTo>
                  <a:lnTo>
                    <a:pt x="37357" y="8450"/>
                  </a:lnTo>
                  <a:cubicBezTo>
                    <a:pt x="37326" y="8420"/>
                    <a:pt x="37296" y="8420"/>
                    <a:pt x="37265" y="8390"/>
                  </a:cubicBezTo>
                  <a:lnTo>
                    <a:pt x="30943" y="8390"/>
                  </a:lnTo>
                  <a:cubicBezTo>
                    <a:pt x="28268" y="8390"/>
                    <a:pt x="24932" y="8417"/>
                    <a:pt x="21203" y="8417"/>
                  </a:cubicBezTo>
                  <a:cubicBezTo>
                    <a:pt x="19339" y="8417"/>
                    <a:pt x="17377" y="8410"/>
                    <a:pt x="15350" y="8390"/>
                  </a:cubicBezTo>
                  <a:cubicBezTo>
                    <a:pt x="12311" y="8390"/>
                    <a:pt x="9423" y="8359"/>
                    <a:pt x="6779" y="8329"/>
                  </a:cubicBezTo>
                  <a:cubicBezTo>
                    <a:pt x="6623" y="8333"/>
                    <a:pt x="6467" y="8334"/>
                    <a:pt x="6311" y="8334"/>
                  </a:cubicBezTo>
                  <a:cubicBezTo>
                    <a:pt x="5221" y="8334"/>
                    <a:pt x="4134" y="8241"/>
                    <a:pt x="3070" y="8055"/>
                  </a:cubicBezTo>
                  <a:cubicBezTo>
                    <a:pt x="2523" y="7934"/>
                    <a:pt x="2006" y="7721"/>
                    <a:pt x="1551" y="7417"/>
                  </a:cubicBezTo>
                  <a:cubicBezTo>
                    <a:pt x="1155" y="7083"/>
                    <a:pt x="791" y="6687"/>
                    <a:pt x="517" y="6262"/>
                  </a:cubicBezTo>
                  <a:cubicBezTo>
                    <a:pt x="304" y="5867"/>
                    <a:pt x="183" y="5411"/>
                    <a:pt x="183" y="4924"/>
                  </a:cubicBezTo>
                  <a:cubicBezTo>
                    <a:pt x="152" y="4499"/>
                    <a:pt x="152" y="4104"/>
                    <a:pt x="152" y="3678"/>
                  </a:cubicBezTo>
                  <a:cubicBezTo>
                    <a:pt x="213" y="3010"/>
                    <a:pt x="335" y="2341"/>
                    <a:pt x="487" y="1672"/>
                  </a:cubicBezTo>
                  <a:cubicBezTo>
                    <a:pt x="639" y="1155"/>
                    <a:pt x="760" y="730"/>
                    <a:pt x="821" y="456"/>
                  </a:cubicBezTo>
                  <a:lnTo>
                    <a:pt x="912" y="122"/>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77"/>
            <p:cNvSpPr/>
            <p:nvPr/>
          </p:nvSpPr>
          <p:spPr>
            <a:xfrm>
              <a:off x="4919050" y="3755675"/>
              <a:ext cx="543350" cy="448100"/>
            </a:xfrm>
            <a:custGeom>
              <a:rect b="b" l="l" r="r" t="t"/>
              <a:pathLst>
                <a:path extrusionOk="0" h="17924" w="21734">
                  <a:moveTo>
                    <a:pt x="639" y="0"/>
                  </a:moveTo>
                  <a:cubicBezTo>
                    <a:pt x="639" y="0"/>
                    <a:pt x="1" y="1216"/>
                    <a:pt x="1216" y="10639"/>
                  </a:cubicBezTo>
                  <a:cubicBezTo>
                    <a:pt x="2044" y="17019"/>
                    <a:pt x="12215" y="17923"/>
                    <a:pt x="17918" y="17923"/>
                  </a:cubicBezTo>
                  <a:cubicBezTo>
                    <a:pt x="20176" y="17923"/>
                    <a:pt x="21733" y="17781"/>
                    <a:pt x="21733" y="17781"/>
                  </a:cubicBezTo>
                  <a:lnTo>
                    <a:pt x="21338" y="12462"/>
                  </a:lnTo>
                  <a:cubicBezTo>
                    <a:pt x="19241" y="12462"/>
                    <a:pt x="12949" y="11794"/>
                    <a:pt x="9302" y="9635"/>
                  </a:cubicBezTo>
                  <a:cubicBezTo>
                    <a:pt x="8451" y="9119"/>
                    <a:pt x="8086" y="91"/>
                    <a:pt x="8086" y="91"/>
                  </a:cubicBezTo>
                  <a:lnTo>
                    <a:pt x="639"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77"/>
            <p:cNvSpPr/>
            <p:nvPr/>
          </p:nvSpPr>
          <p:spPr>
            <a:xfrm>
              <a:off x="5118150" y="3739700"/>
              <a:ext cx="344250" cy="460525"/>
            </a:xfrm>
            <a:custGeom>
              <a:rect b="b" l="l" r="r" t="t"/>
              <a:pathLst>
                <a:path extrusionOk="0" h="18421" w="13770">
                  <a:moveTo>
                    <a:pt x="31" y="1"/>
                  </a:moveTo>
                  <a:cubicBezTo>
                    <a:pt x="0" y="92"/>
                    <a:pt x="0" y="183"/>
                    <a:pt x="0" y="274"/>
                  </a:cubicBezTo>
                  <a:lnTo>
                    <a:pt x="0" y="1095"/>
                  </a:lnTo>
                  <a:cubicBezTo>
                    <a:pt x="0" y="1825"/>
                    <a:pt x="61" y="2858"/>
                    <a:pt x="152" y="4104"/>
                  </a:cubicBezTo>
                  <a:cubicBezTo>
                    <a:pt x="183" y="4742"/>
                    <a:pt x="243" y="5442"/>
                    <a:pt x="304" y="6201"/>
                  </a:cubicBezTo>
                  <a:cubicBezTo>
                    <a:pt x="335" y="6992"/>
                    <a:pt x="456" y="7782"/>
                    <a:pt x="669" y="8572"/>
                  </a:cubicBezTo>
                  <a:cubicBezTo>
                    <a:pt x="882" y="9454"/>
                    <a:pt x="1368" y="10214"/>
                    <a:pt x="2067" y="10791"/>
                  </a:cubicBezTo>
                  <a:cubicBezTo>
                    <a:pt x="2827" y="11399"/>
                    <a:pt x="3800" y="11642"/>
                    <a:pt x="4742" y="11855"/>
                  </a:cubicBezTo>
                  <a:cubicBezTo>
                    <a:pt x="7551" y="12489"/>
                    <a:pt x="10419" y="12943"/>
                    <a:pt x="13289" y="13188"/>
                  </a:cubicBezTo>
                  <a:lnTo>
                    <a:pt x="13289" y="13188"/>
                  </a:lnTo>
                  <a:cubicBezTo>
                    <a:pt x="13437" y="14744"/>
                    <a:pt x="13527" y="16061"/>
                    <a:pt x="13617" y="16992"/>
                  </a:cubicBezTo>
                  <a:cubicBezTo>
                    <a:pt x="13648" y="17448"/>
                    <a:pt x="13678" y="17782"/>
                    <a:pt x="13709" y="18056"/>
                  </a:cubicBezTo>
                  <a:cubicBezTo>
                    <a:pt x="13709" y="18177"/>
                    <a:pt x="13739" y="18299"/>
                    <a:pt x="13769" y="18420"/>
                  </a:cubicBezTo>
                  <a:cubicBezTo>
                    <a:pt x="13769" y="18299"/>
                    <a:pt x="13739" y="18177"/>
                    <a:pt x="13739" y="18056"/>
                  </a:cubicBezTo>
                  <a:cubicBezTo>
                    <a:pt x="13709" y="17782"/>
                    <a:pt x="13709" y="17417"/>
                    <a:pt x="13678" y="16992"/>
                  </a:cubicBezTo>
                  <a:cubicBezTo>
                    <a:pt x="13587" y="16050"/>
                    <a:pt x="13526" y="14712"/>
                    <a:pt x="13405" y="13101"/>
                  </a:cubicBezTo>
                  <a:lnTo>
                    <a:pt x="13405" y="13040"/>
                  </a:lnTo>
                  <a:lnTo>
                    <a:pt x="13344" y="13040"/>
                  </a:lnTo>
                  <a:cubicBezTo>
                    <a:pt x="10456" y="12767"/>
                    <a:pt x="7569" y="12311"/>
                    <a:pt x="4742" y="11673"/>
                  </a:cubicBezTo>
                  <a:cubicBezTo>
                    <a:pt x="3830" y="11521"/>
                    <a:pt x="2949" y="11156"/>
                    <a:pt x="2189" y="10639"/>
                  </a:cubicBezTo>
                  <a:cubicBezTo>
                    <a:pt x="1520" y="10092"/>
                    <a:pt x="1034" y="9332"/>
                    <a:pt x="821" y="8512"/>
                  </a:cubicBezTo>
                  <a:cubicBezTo>
                    <a:pt x="608" y="7752"/>
                    <a:pt x="487" y="6961"/>
                    <a:pt x="426" y="6171"/>
                  </a:cubicBezTo>
                  <a:cubicBezTo>
                    <a:pt x="365" y="5442"/>
                    <a:pt x="304" y="4742"/>
                    <a:pt x="243" y="4104"/>
                  </a:cubicBezTo>
                  <a:cubicBezTo>
                    <a:pt x="152" y="2828"/>
                    <a:pt x="91" y="1825"/>
                    <a:pt x="61" y="1095"/>
                  </a:cubicBezTo>
                  <a:cubicBezTo>
                    <a:pt x="31" y="761"/>
                    <a:pt x="31" y="487"/>
                    <a:pt x="31" y="305"/>
                  </a:cubicBezTo>
                  <a:cubicBezTo>
                    <a:pt x="31" y="183"/>
                    <a:pt x="31" y="92"/>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77"/>
            <p:cNvSpPr/>
            <p:nvPr/>
          </p:nvSpPr>
          <p:spPr>
            <a:xfrm>
              <a:off x="4941850" y="3978300"/>
              <a:ext cx="527400" cy="229725"/>
            </a:xfrm>
            <a:custGeom>
              <a:rect b="b" l="l" r="r" t="t"/>
              <a:pathLst>
                <a:path extrusionOk="0" h="9189" w="21096">
                  <a:moveTo>
                    <a:pt x="152" y="1"/>
                  </a:moveTo>
                  <a:cubicBezTo>
                    <a:pt x="61" y="335"/>
                    <a:pt x="0" y="670"/>
                    <a:pt x="0" y="1004"/>
                  </a:cubicBezTo>
                  <a:cubicBezTo>
                    <a:pt x="31" y="1946"/>
                    <a:pt x="274" y="2858"/>
                    <a:pt x="730" y="3648"/>
                  </a:cubicBezTo>
                  <a:cubicBezTo>
                    <a:pt x="1034" y="4196"/>
                    <a:pt x="1429" y="4712"/>
                    <a:pt x="1885" y="5168"/>
                  </a:cubicBezTo>
                  <a:cubicBezTo>
                    <a:pt x="2402" y="5685"/>
                    <a:pt x="3010" y="6110"/>
                    <a:pt x="3648" y="6475"/>
                  </a:cubicBezTo>
                  <a:cubicBezTo>
                    <a:pt x="5137" y="7235"/>
                    <a:pt x="6718" y="7782"/>
                    <a:pt x="8359" y="8086"/>
                  </a:cubicBezTo>
                  <a:cubicBezTo>
                    <a:pt x="11308" y="8755"/>
                    <a:pt x="14317" y="9120"/>
                    <a:pt x="17356" y="9180"/>
                  </a:cubicBezTo>
                  <a:cubicBezTo>
                    <a:pt x="17513" y="9186"/>
                    <a:pt x="17669" y="9188"/>
                    <a:pt x="17826" y="9188"/>
                  </a:cubicBezTo>
                  <a:cubicBezTo>
                    <a:pt x="18581" y="9188"/>
                    <a:pt x="19337" y="9129"/>
                    <a:pt x="20092" y="9028"/>
                  </a:cubicBezTo>
                  <a:cubicBezTo>
                    <a:pt x="20426" y="8998"/>
                    <a:pt x="20669" y="8937"/>
                    <a:pt x="20852" y="8907"/>
                  </a:cubicBezTo>
                  <a:cubicBezTo>
                    <a:pt x="20943" y="8907"/>
                    <a:pt x="21034" y="8876"/>
                    <a:pt x="21095" y="8876"/>
                  </a:cubicBezTo>
                  <a:cubicBezTo>
                    <a:pt x="21065" y="8861"/>
                    <a:pt x="21027" y="8854"/>
                    <a:pt x="20985" y="8854"/>
                  </a:cubicBezTo>
                  <a:cubicBezTo>
                    <a:pt x="20943" y="8854"/>
                    <a:pt x="20897" y="8861"/>
                    <a:pt x="20852" y="8876"/>
                  </a:cubicBezTo>
                  <a:cubicBezTo>
                    <a:pt x="20669" y="8876"/>
                    <a:pt x="20426" y="8937"/>
                    <a:pt x="20092" y="8937"/>
                  </a:cubicBezTo>
                  <a:cubicBezTo>
                    <a:pt x="19408" y="9006"/>
                    <a:pt x="18724" y="9040"/>
                    <a:pt x="18040" y="9040"/>
                  </a:cubicBezTo>
                  <a:cubicBezTo>
                    <a:pt x="17812" y="9040"/>
                    <a:pt x="17584" y="9036"/>
                    <a:pt x="17356" y="9028"/>
                  </a:cubicBezTo>
                  <a:cubicBezTo>
                    <a:pt x="14347" y="8937"/>
                    <a:pt x="11368" y="8542"/>
                    <a:pt x="8420" y="7873"/>
                  </a:cubicBezTo>
                  <a:cubicBezTo>
                    <a:pt x="6779" y="7600"/>
                    <a:pt x="5198" y="7053"/>
                    <a:pt x="3709" y="6323"/>
                  </a:cubicBezTo>
                  <a:cubicBezTo>
                    <a:pt x="3070" y="5989"/>
                    <a:pt x="2493" y="5563"/>
                    <a:pt x="1976" y="5047"/>
                  </a:cubicBezTo>
                  <a:cubicBezTo>
                    <a:pt x="1551" y="4621"/>
                    <a:pt x="1155" y="4135"/>
                    <a:pt x="851" y="3588"/>
                  </a:cubicBezTo>
                  <a:cubicBezTo>
                    <a:pt x="396" y="2797"/>
                    <a:pt x="122" y="1916"/>
                    <a:pt x="92" y="1004"/>
                  </a:cubicBezTo>
                  <a:cubicBezTo>
                    <a:pt x="61" y="366"/>
                    <a:pt x="183" y="1"/>
                    <a:pt x="15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77"/>
            <p:cNvSpPr/>
            <p:nvPr/>
          </p:nvSpPr>
          <p:spPr>
            <a:xfrm>
              <a:off x="5049000" y="3765550"/>
              <a:ext cx="34200" cy="31175"/>
            </a:xfrm>
            <a:custGeom>
              <a:rect b="b" l="l" r="r" t="t"/>
              <a:pathLst>
                <a:path extrusionOk="0" h="1247" w="1368">
                  <a:moveTo>
                    <a:pt x="31" y="0"/>
                  </a:moveTo>
                  <a:cubicBezTo>
                    <a:pt x="0" y="31"/>
                    <a:pt x="365" y="213"/>
                    <a:pt x="760" y="578"/>
                  </a:cubicBezTo>
                  <a:cubicBezTo>
                    <a:pt x="973" y="791"/>
                    <a:pt x="1155" y="1003"/>
                    <a:pt x="1368" y="1246"/>
                  </a:cubicBezTo>
                  <a:cubicBezTo>
                    <a:pt x="1216" y="973"/>
                    <a:pt x="1034" y="699"/>
                    <a:pt x="790" y="517"/>
                  </a:cubicBezTo>
                  <a:cubicBezTo>
                    <a:pt x="578" y="274"/>
                    <a:pt x="304" y="122"/>
                    <a:pt x="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77"/>
            <p:cNvSpPr/>
            <p:nvPr/>
          </p:nvSpPr>
          <p:spPr>
            <a:xfrm>
              <a:off x="5068750" y="3755675"/>
              <a:ext cx="4575" cy="27375"/>
            </a:xfrm>
            <a:custGeom>
              <a:rect b="b" l="l" r="r" t="t"/>
              <a:pathLst>
                <a:path extrusionOk="0" h="1095" w="183">
                  <a:moveTo>
                    <a:pt x="61" y="0"/>
                  </a:moveTo>
                  <a:cubicBezTo>
                    <a:pt x="0" y="182"/>
                    <a:pt x="0" y="365"/>
                    <a:pt x="31" y="547"/>
                  </a:cubicBezTo>
                  <a:cubicBezTo>
                    <a:pt x="31" y="730"/>
                    <a:pt x="61" y="912"/>
                    <a:pt x="152" y="1094"/>
                  </a:cubicBezTo>
                  <a:cubicBezTo>
                    <a:pt x="183" y="1094"/>
                    <a:pt x="122" y="851"/>
                    <a:pt x="92" y="547"/>
                  </a:cubicBezTo>
                  <a:cubicBezTo>
                    <a:pt x="122" y="365"/>
                    <a:pt x="92" y="182"/>
                    <a:pt x="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77"/>
            <p:cNvSpPr/>
            <p:nvPr/>
          </p:nvSpPr>
          <p:spPr>
            <a:xfrm>
              <a:off x="5056600" y="3786825"/>
              <a:ext cx="19025" cy="3825"/>
            </a:xfrm>
            <a:custGeom>
              <a:rect b="b" l="l" r="r" t="t"/>
              <a:pathLst>
                <a:path extrusionOk="0" h="153" w="761">
                  <a:moveTo>
                    <a:pt x="760" y="0"/>
                  </a:moveTo>
                  <a:cubicBezTo>
                    <a:pt x="638" y="0"/>
                    <a:pt x="517" y="0"/>
                    <a:pt x="395" y="31"/>
                  </a:cubicBezTo>
                  <a:cubicBezTo>
                    <a:pt x="243" y="31"/>
                    <a:pt x="122" y="91"/>
                    <a:pt x="0" y="152"/>
                  </a:cubicBezTo>
                  <a:cubicBezTo>
                    <a:pt x="122" y="152"/>
                    <a:pt x="274" y="152"/>
                    <a:pt x="395" y="122"/>
                  </a:cubicBezTo>
                  <a:cubicBezTo>
                    <a:pt x="517" y="91"/>
                    <a:pt x="638" y="61"/>
                    <a:pt x="7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77"/>
            <p:cNvSpPr/>
            <p:nvPr/>
          </p:nvSpPr>
          <p:spPr>
            <a:xfrm>
              <a:off x="5457050" y="4099125"/>
              <a:ext cx="117050" cy="98050"/>
            </a:xfrm>
            <a:custGeom>
              <a:rect b="b" l="l" r="r" t="t"/>
              <a:pathLst>
                <a:path extrusionOk="0" h="3922" w="4682">
                  <a:moveTo>
                    <a:pt x="118" y="0"/>
                  </a:moveTo>
                  <a:cubicBezTo>
                    <a:pt x="43" y="0"/>
                    <a:pt x="1" y="1"/>
                    <a:pt x="1" y="1"/>
                  </a:cubicBezTo>
                  <a:lnTo>
                    <a:pt x="274" y="3740"/>
                  </a:lnTo>
                  <a:lnTo>
                    <a:pt x="4682" y="3922"/>
                  </a:lnTo>
                  <a:cubicBezTo>
                    <a:pt x="4682" y="3922"/>
                    <a:pt x="4226" y="1794"/>
                    <a:pt x="3739" y="882"/>
                  </a:cubicBezTo>
                  <a:cubicBezTo>
                    <a:pt x="3282" y="48"/>
                    <a:pt x="702" y="0"/>
                    <a:pt x="118" y="0"/>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77"/>
            <p:cNvSpPr/>
            <p:nvPr/>
          </p:nvSpPr>
          <p:spPr>
            <a:xfrm>
              <a:off x="5351425" y="4111250"/>
              <a:ext cx="28900" cy="36550"/>
            </a:xfrm>
            <a:custGeom>
              <a:rect b="b" l="l" r="r" t="t"/>
              <a:pathLst>
                <a:path extrusionOk="0" h="1462" w="1156">
                  <a:moveTo>
                    <a:pt x="1152" y="1"/>
                  </a:moveTo>
                  <a:cubicBezTo>
                    <a:pt x="1114" y="1"/>
                    <a:pt x="961" y="381"/>
                    <a:pt x="639" y="762"/>
                  </a:cubicBezTo>
                  <a:cubicBezTo>
                    <a:pt x="419" y="1070"/>
                    <a:pt x="198" y="1299"/>
                    <a:pt x="94" y="1402"/>
                  </a:cubicBezTo>
                  <a:lnTo>
                    <a:pt x="94" y="1402"/>
                  </a:lnTo>
                  <a:cubicBezTo>
                    <a:pt x="593" y="1067"/>
                    <a:pt x="955" y="575"/>
                    <a:pt x="1156" y="2"/>
                  </a:cubicBezTo>
                  <a:cubicBezTo>
                    <a:pt x="1155" y="1"/>
                    <a:pt x="1153" y="1"/>
                    <a:pt x="1152" y="1"/>
                  </a:cubicBezTo>
                  <a:close/>
                  <a:moveTo>
                    <a:pt x="94" y="1402"/>
                  </a:moveTo>
                  <a:cubicBezTo>
                    <a:pt x="63" y="1422"/>
                    <a:pt x="32" y="1442"/>
                    <a:pt x="1" y="1461"/>
                  </a:cubicBezTo>
                  <a:lnTo>
                    <a:pt x="31" y="1461"/>
                  </a:lnTo>
                  <a:cubicBezTo>
                    <a:pt x="31" y="1461"/>
                    <a:pt x="54" y="1440"/>
                    <a:pt x="94" y="140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77"/>
            <p:cNvSpPr/>
            <p:nvPr/>
          </p:nvSpPr>
          <p:spPr>
            <a:xfrm>
              <a:off x="5365100" y="4130300"/>
              <a:ext cx="26625" cy="5475"/>
            </a:xfrm>
            <a:custGeom>
              <a:rect b="b" l="l" r="r" t="t"/>
              <a:pathLst>
                <a:path extrusionOk="0" h="219" w="1065">
                  <a:moveTo>
                    <a:pt x="1065" y="0"/>
                  </a:moveTo>
                  <a:cubicBezTo>
                    <a:pt x="882" y="0"/>
                    <a:pt x="700" y="0"/>
                    <a:pt x="518" y="30"/>
                  </a:cubicBezTo>
                  <a:cubicBezTo>
                    <a:pt x="335" y="61"/>
                    <a:pt x="153" y="122"/>
                    <a:pt x="1" y="213"/>
                  </a:cubicBezTo>
                  <a:cubicBezTo>
                    <a:pt x="1" y="217"/>
                    <a:pt x="6" y="219"/>
                    <a:pt x="14" y="219"/>
                  </a:cubicBezTo>
                  <a:cubicBezTo>
                    <a:pt x="69" y="219"/>
                    <a:pt x="282" y="148"/>
                    <a:pt x="518" y="122"/>
                  </a:cubicBezTo>
                  <a:cubicBezTo>
                    <a:pt x="700" y="122"/>
                    <a:pt x="882" y="61"/>
                    <a:pt x="10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77"/>
            <p:cNvSpPr/>
            <p:nvPr/>
          </p:nvSpPr>
          <p:spPr>
            <a:xfrm>
              <a:off x="5356000" y="4120400"/>
              <a:ext cx="5325" cy="19025"/>
            </a:xfrm>
            <a:custGeom>
              <a:rect b="b" l="l" r="r" t="t"/>
              <a:pathLst>
                <a:path extrusionOk="0" h="761" w="213">
                  <a:moveTo>
                    <a:pt x="0" y="1"/>
                  </a:moveTo>
                  <a:cubicBezTo>
                    <a:pt x="0" y="275"/>
                    <a:pt x="91" y="518"/>
                    <a:pt x="213" y="761"/>
                  </a:cubicBezTo>
                  <a:cubicBezTo>
                    <a:pt x="213" y="609"/>
                    <a:pt x="182" y="487"/>
                    <a:pt x="152" y="366"/>
                  </a:cubicBezTo>
                  <a:cubicBezTo>
                    <a:pt x="122" y="214"/>
                    <a:pt x="61" y="92"/>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77"/>
            <p:cNvSpPr/>
            <p:nvPr/>
          </p:nvSpPr>
          <p:spPr>
            <a:xfrm>
              <a:off x="5028475" y="4050450"/>
              <a:ext cx="28150" cy="35800"/>
            </a:xfrm>
            <a:custGeom>
              <a:rect b="b" l="l" r="r" t="t"/>
              <a:pathLst>
                <a:path extrusionOk="0" h="1432" w="1126">
                  <a:moveTo>
                    <a:pt x="1124" y="1"/>
                  </a:moveTo>
                  <a:cubicBezTo>
                    <a:pt x="1112" y="1"/>
                    <a:pt x="932" y="382"/>
                    <a:pt x="639" y="762"/>
                  </a:cubicBezTo>
                  <a:cubicBezTo>
                    <a:pt x="335" y="1158"/>
                    <a:pt x="1" y="1431"/>
                    <a:pt x="1" y="1431"/>
                  </a:cubicBezTo>
                  <a:cubicBezTo>
                    <a:pt x="274" y="1279"/>
                    <a:pt x="517" y="1066"/>
                    <a:pt x="700" y="823"/>
                  </a:cubicBezTo>
                  <a:cubicBezTo>
                    <a:pt x="912" y="580"/>
                    <a:pt x="1034" y="307"/>
                    <a:pt x="1125" y="3"/>
                  </a:cubicBezTo>
                  <a:cubicBezTo>
                    <a:pt x="1125" y="1"/>
                    <a:pt x="1125" y="1"/>
                    <a:pt x="11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77"/>
            <p:cNvSpPr/>
            <p:nvPr/>
          </p:nvSpPr>
          <p:spPr>
            <a:xfrm>
              <a:off x="5041400" y="4069175"/>
              <a:ext cx="27375" cy="5675"/>
            </a:xfrm>
            <a:custGeom>
              <a:rect b="b" l="l" r="r" t="t"/>
              <a:pathLst>
                <a:path extrusionOk="0" h="227" w="1095">
                  <a:moveTo>
                    <a:pt x="929" y="1"/>
                  </a:moveTo>
                  <a:cubicBezTo>
                    <a:pt x="793" y="1"/>
                    <a:pt x="655" y="22"/>
                    <a:pt x="547" y="44"/>
                  </a:cubicBezTo>
                  <a:cubicBezTo>
                    <a:pt x="335" y="44"/>
                    <a:pt x="152" y="105"/>
                    <a:pt x="0" y="226"/>
                  </a:cubicBezTo>
                  <a:cubicBezTo>
                    <a:pt x="0" y="226"/>
                    <a:pt x="243" y="165"/>
                    <a:pt x="547" y="135"/>
                  </a:cubicBezTo>
                  <a:cubicBezTo>
                    <a:pt x="730" y="105"/>
                    <a:pt x="912" y="74"/>
                    <a:pt x="1094" y="13"/>
                  </a:cubicBezTo>
                  <a:cubicBezTo>
                    <a:pt x="1041" y="5"/>
                    <a:pt x="985" y="1"/>
                    <a:pt x="9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77"/>
            <p:cNvSpPr/>
            <p:nvPr/>
          </p:nvSpPr>
          <p:spPr>
            <a:xfrm>
              <a:off x="5032275" y="4059625"/>
              <a:ext cx="6100" cy="18250"/>
            </a:xfrm>
            <a:custGeom>
              <a:rect b="b" l="l" r="r" t="t"/>
              <a:pathLst>
                <a:path extrusionOk="0" h="730" w="244">
                  <a:moveTo>
                    <a:pt x="0" y="0"/>
                  </a:moveTo>
                  <a:cubicBezTo>
                    <a:pt x="0" y="122"/>
                    <a:pt x="31" y="274"/>
                    <a:pt x="92" y="395"/>
                  </a:cubicBezTo>
                  <a:cubicBezTo>
                    <a:pt x="92" y="517"/>
                    <a:pt x="152" y="639"/>
                    <a:pt x="244" y="730"/>
                  </a:cubicBezTo>
                  <a:cubicBezTo>
                    <a:pt x="213" y="608"/>
                    <a:pt x="213" y="487"/>
                    <a:pt x="152" y="395"/>
                  </a:cubicBezTo>
                  <a:cubicBezTo>
                    <a:pt x="122" y="243"/>
                    <a:pt x="92" y="122"/>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77"/>
            <p:cNvSpPr/>
            <p:nvPr/>
          </p:nvSpPr>
          <p:spPr>
            <a:xfrm>
              <a:off x="5205525" y="4065700"/>
              <a:ext cx="31950" cy="33450"/>
            </a:xfrm>
            <a:custGeom>
              <a:rect b="b" l="l" r="r" t="t"/>
              <a:pathLst>
                <a:path extrusionOk="0" h="1338" w="1278">
                  <a:moveTo>
                    <a:pt x="31" y="0"/>
                  </a:moveTo>
                  <a:lnTo>
                    <a:pt x="31" y="0"/>
                  </a:lnTo>
                  <a:cubicBezTo>
                    <a:pt x="1" y="0"/>
                    <a:pt x="365" y="244"/>
                    <a:pt x="700" y="608"/>
                  </a:cubicBezTo>
                  <a:cubicBezTo>
                    <a:pt x="1065" y="973"/>
                    <a:pt x="1247" y="1338"/>
                    <a:pt x="1277" y="1338"/>
                  </a:cubicBezTo>
                  <a:cubicBezTo>
                    <a:pt x="1156" y="1034"/>
                    <a:pt x="1004" y="791"/>
                    <a:pt x="791" y="548"/>
                  </a:cubicBezTo>
                  <a:cubicBezTo>
                    <a:pt x="578" y="304"/>
                    <a:pt x="305" y="122"/>
                    <a:pt x="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77"/>
            <p:cNvSpPr/>
            <p:nvPr/>
          </p:nvSpPr>
          <p:spPr>
            <a:xfrm>
              <a:off x="5225300" y="4056575"/>
              <a:ext cx="3050" cy="27375"/>
            </a:xfrm>
            <a:custGeom>
              <a:rect b="b" l="l" r="r" t="t"/>
              <a:pathLst>
                <a:path extrusionOk="0" h="1095" w="122">
                  <a:moveTo>
                    <a:pt x="91" y="1"/>
                  </a:moveTo>
                  <a:cubicBezTo>
                    <a:pt x="30" y="183"/>
                    <a:pt x="0" y="365"/>
                    <a:pt x="30" y="548"/>
                  </a:cubicBezTo>
                  <a:cubicBezTo>
                    <a:pt x="0" y="730"/>
                    <a:pt x="30" y="943"/>
                    <a:pt x="91" y="1095"/>
                  </a:cubicBezTo>
                  <a:cubicBezTo>
                    <a:pt x="91" y="913"/>
                    <a:pt x="91" y="730"/>
                    <a:pt x="91" y="548"/>
                  </a:cubicBezTo>
                  <a:cubicBezTo>
                    <a:pt x="122" y="365"/>
                    <a:pt x="122" y="183"/>
                    <a:pt x="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77"/>
            <p:cNvSpPr/>
            <p:nvPr/>
          </p:nvSpPr>
          <p:spPr>
            <a:xfrm>
              <a:off x="5211600" y="4087925"/>
              <a:ext cx="19025" cy="2875"/>
            </a:xfrm>
            <a:custGeom>
              <a:rect b="b" l="l" r="r" t="t"/>
              <a:pathLst>
                <a:path extrusionOk="0" h="115" w="761">
                  <a:moveTo>
                    <a:pt x="578" y="1"/>
                  </a:moveTo>
                  <a:cubicBezTo>
                    <a:pt x="518" y="1"/>
                    <a:pt x="457" y="8"/>
                    <a:pt x="396" y="23"/>
                  </a:cubicBezTo>
                  <a:cubicBezTo>
                    <a:pt x="274" y="23"/>
                    <a:pt x="122" y="54"/>
                    <a:pt x="1" y="115"/>
                  </a:cubicBezTo>
                  <a:lnTo>
                    <a:pt x="396" y="115"/>
                  </a:lnTo>
                  <a:cubicBezTo>
                    <a:pt x="518" y="115"/>
                    <a:pt x="639" y="84"/>
                    <a:pt x="761" y="23"/>
                  </a:cubicBezTo>
                  <a:cubicBezTo>
                    <a:pt x="700" y="8"/>
                    <a:pt x="639" y="1"/>
                    <a:pt x="5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77"/>
            <p:cNvSpPr/>
            <p:nvPr/>
          </p:nvSpPr>
          <p:spPr>
            <a:xfrm>
              <a:off x="4983650" y="3892450"/>
              <a:ext cx="31175" cy="34225"/>
            </a:xfrm>
            <a:custGeom>
              <a:rect b="b" l="l" r="r" t="t"/>
              <a:pathLst>
                <a:path extrusionOk="0" h="1369" w="1247">
                  <a:moveTo>
                    <a:pt x="0" y="0"/>
                  </a:moveTo>
                  <a:cubicBezTo>
                    <a:pt x="0" y="31"/>
                    <a:pt x="335" y="243"/>
                    <a:pt x="699" y="608"/>
                  </a:cubicBezTo>
                  <a:cubicBezTo>
                    <a:pt x="1034" y="1003"/>
                    <a:pt x="1246" y="1368"/>
                    <a:pt x="1246" y="1368"/>
                  </a:cubicBezTo>
                  <a:cubicBezTo>
                    <a:pt x="1003" y="760"/>
                    <a:pt x="578" y="304"/>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77"/>
            <p:cNvSpPr/>
            <p:nvPr/>
          </p:nvSpPr>
          <p:spPr>
            <a:xfrm>
              <a:off x="5002650" y="3884075"/>
              <a:ext cx="3050" cy="27400"/>
            </a:xfrm>
            <a:custGeom>
              <a:rect b="b" l="l" r="r" t="t"/>
              <a:pathLst>
                <a:path extrusionOk="0" h="1096" w="122">
                  <a:moveTo>
                    <a:pt x="91" y="1"/>
                  </a:moveTo>
                  <a:cubicBezTo>
                    <a:pt x="30" y="183"/>
                    <a:pt x="30" y="366"/>
                    <a:pt x="30" y="548"/>
                  </a:cubicBezTo>
                  <a:cubicBezTo>
                    <a:pt x="0" y="730"/>
                    <a:pt x="30" y="943"/>
                    <a:pt x="122" y="1095"/>
                  </a:cubicBezTo>
                  <a:cubicBezTo>
                    <a:pt x="122" y="1095"/>
                    <a:pt x="91" y="852"/>
                    <a:pt x="122" y="548"/>
                  </a:cubicBezTo>
                  <a:cubicBezTo>
                    <a:pt x="122" y="366"/>
                    <a:pt x="122" y="183"/>
                    <a:pt x="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77"/>
            <p:cNvSpPr/>
            <p:nvPr/>
          </p:nvSpPr>
          <p:spPr>
            <a:xfrm>
              <a:off x="4989725" y="3915250"/>
              <a:ext cx="19025" cy="2875"/>
            </a:xfrm>
            <a:custGeom>
              <a:rect b="b" l="l" r="r" t="t"/>
              <a:pathLst>
                <a:path extrusionOk="0" h="115" w="761">
                  <a:moveTo>
                    <a:pt x="760" y="0"/>
                  </a:moveTo>
                  <a:cubicBezTo>
                    <a:pt x="487" y="0"/>
                    <a:pt x="244" y="31"/>
                    <a:pt x="0" y="91"/>
                  </a:cubicBezTo>
                  <a:cubicBezTo>
                    <a:pt x="61" y="107"/>
                    <a:pt x="122" y="114"/>
                    <a:pt x="183" y="114"/>
                  </a:cubicBezTo>
                  <a:cubicBezTo>
                    <a:pt x="244" y="114"/>
                    <a:pt x="304" y="107"/>
                    <a:pt x="365" y="91"/>
                  </a:cubicBezTo>
                  <a:cubicBezTo>
                    <a:pt x="487" y="91"/>
                    <a:pt x="639" y="61"/>
                    <a:pt x="760" y="31"/>
                  </a:cubicBezTo>
                  <a:lnTo>
                    <a:pt x="76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77"/>
            <p:cNvSpPr/>
            <p:nvPr/>
          </p:nvSpPr>
          <p:spPr>
            <a:xfrm>
              <a:off x="4987450" y="3711600"/>
              <a:ext cx="15975" cy="23575"/>
            </a:xfrm>
            <a:custGeom>
              <a:rect b="b" l="l" r="r" t="t"/>
              <a:pathLst>
                <a:path extrusionOk="0" h="943" w="639">
                  <a:moveTo>
                    <a:pt x="638" y="0"/>
                  </a:moveTo>
                  <a:cubicBezTo>
                    <a:pt x="517" y="152"/>
                    <a:pt x="426" y="304"/>
                    <a:pt x="335" y="486"/>
                  </a:cubicBezTo>
                  <a:cubicBezTo>
                    <a:pt x="213" y="638"/>
                    <a:pt x="91" y="790"/>
                    <a:pt x="0" y="942"/>
                  </a:cubicBezTo>
                  <a:cubicBezTo>
                    <a:pt x="152" y="821"/>
                    <a:pt x="304" y="699"/>
                    <a:pt x="395" y="517"/>
                  </a:cubicBezTo>
                  <a:cubicBezTo>
                    <a:pt x="517" y="365"/>
                    <a:pt x="578" y="213"/>
                    <a:pt x="63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77"/>
            <p:cNvSpPr/>
            <p:nvPr/>
          </p:nvSpPr>
          <p:spPr>
            <a:xfrm>
              <a:off x="5078625" y="3640150"/>
              <a:ext cx="14475" cy="27400"/>
            </a:xfrm>
            <a:custGeom>
              <a:rect b="b" l="l" r="r" t="t"/>
              <a:pathLst>
                <a:path extrusionOk="0" h="1096" w="579">
                  <a:moveTo>
                    <a:pt x="1" y="1"/>
                  </a:moveTo>
                  <a:lnTo>
                    <a:pt x="1" y="1"/>
                  </a:lnTo>
                  <a:cubicBezTo>
                    <a:pt x="61" y="183"/>
                    <a:pt x="153" y="366"/>
                    <a:pt x="244" y="548"/>
                  </a:cubicBezTo>
                  <a:cubicBezTo>
                    <a:pt x="335" y="730"/>
                    <a:pt x="426" y="913"/>
                    <a:pt x="578" y="1095"/>
                  </a:cubicBezTo>
                  <a:cubicBezTo>
                    <a:pt x="517" y="882"/>
                    <a:pt x="426" y="700"/>
                    <a:pt x="335" y="518"/>
                  </a:cubicBezTo>
                  <a:cubicBezTo>
                    <a:pt x="244" y="335"/>
                    <a:pt x="122" y="153"/>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77"/>
            <p:cNvSpPr/>
            <p:nvPr/>
          </p:nvSpPr>
          <p:spPr>
            <a:xfrm>
              <a:off x="5196400" y="3724500"/>
              <a:ext cx="27400" cy="29675"/>
            </a:xfrm>
            <a:custGeom>
              <a:rect b="b" l="l" r="r" t="t"/>
              <a:pathLst>
                <a:path extrusionOk="0" h="1187" w="1096">
                  <a:moveTo>
                    <a:pt x="1095" y="1"/>
                  </a:moveTo>
                  <a:cubicBezTo>
                    <a:pt x="882" y="153"/>
                    <a:pt x="700" y="366"/>
                    <a:pt x="518" y="578"/>
                  </a:cubicBezTo>
                  <a:cubicBezTo>
                    <a:pt x="335" y="761"/>
                    <a:pt x="153" y="974"/>
                    <a:pt x="1" y="1186"/>
                  </a:cubicBezTo>
                  <a:cubicBezTo>
                    <a:pt x="214" y="1004"/>
                    <a:pt x="396" y="822"/>
                    <a:pt x="578" y="609"/>
                  </a:cubicBezTo>
                  <a:cubicBezTo>
                    <a:pt x="761" y="426"/>
                    <a:pt x="943" y="214"/>
                    <a:pt x="109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77"/>
            <p:cNvSpPr/>
            <p:nvPr/>
          </p:nvSpPr>
          <p:spPr>
            <a:xfrm>
              <a:off x="5189575" y="3862800"/>
              <a:ext cx="21300" cy="18275"/>
            </a:xfrm>
            <a:custGeom>
              <a:rect b="b" l="l" r="r" t="t"/>
              <a:pathLst>
                <a:path extrusionOk="0" h="731" w="852">
                  <a:moveTo>
                    <a:pt x="0" y="1"/>
                  </a:moveTo>
                  <a:cubicBezTo>
                    <a:pt x="61" y="183"/>
                    <a:pt x="183" y="335"/>
                    <a:pt x="335" y="457"/>
                  </a:cubicBezTo>
                  <a:cubicBezTo>
                    <a:pt x="487" y="578"/>
                    <a:pt x="639" y="670"/>
                    <a:pt x="851" y="730"/>
                  </a:cubicBezTo>
                  <a:cubicBezTo>
                    <a:pt x="851" y="700"/>
                    <a:pt x="639" y="578"/>
                    <a:pt x="396" y="396"/>
                  </a:cubicBezTo>
                  <a:cubicBezTo>
                    <a:pt x="152" y="183"/>
                    <a:pt x="0" y="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77"/>
            <p:cNvSpPr/>
            <p:nvPr/>
          </p:nvSpPr>
          <p:spPr>
            <a:xfrm>
              <a:off x="5264800" y="3864325"/>
              <a:ext cx="6100" cy="22825"/>
            </a:xfrm>
            <a:custGeom>
              <a:rect b="b" l="l" r="r" t="t"/>
              <a:pathLst>
                <a:path extrusionOk="0" h="913" w="244">
                  <a:moveTo>
                    <a:pt x="244" y="1"/>
                  </a:moveTo>
                  <a:lnTo>
                    <a:pt x="244" y="1"/>
                  </a:lnTo>
                  <a:cubicBezTo>
                    <a:pt x="153" y="153"/>
                    <a:pt x="122" y="305"/>
                    <a:pt x="92" y="457"/>
                  </a:cubicBezTo>
                  <a:cubicBezTo>
                    <a:pt x="31" y="578"/>
                    <a:pt x="1" y="730"/>
                    <a:pt x="1" y="913"/>
                  </a:cubicBezTo>
                  <a:cubicBezTo>
                    <a:pt x="92" y="761"/>
                    <a:pt x="153" y="609"/>
                    <a:pt x="153" y="457"/>
                  </a:cubicBezTo>
                  <a:cubicBezTo>
                    <a:pt x="213" y="305"/>
                    <a:pt x="244" y="153"/>
                    <a:pt x="2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77"/>
            <p:cNvSpPr/>
            <p:nvPr/>
          </p:nvSpPr>
          <p:spPr>
            <a:xfrm>
              <a:off x="5176650" y="3978300"/>
              <a:ext cx="22075" cy="19025"/>
            </a:xfrm>
            <a:custGeom>
              <a:rect b="b" l="l" r="r" t="t"/>
              <a:pathLst>
                <a:path extrusionOk="0" h="761" w="883">
                  <a:moveTo>
                    <a:pt x="1" y="1"/>
                  </a:moveTo>
                  <a:lnTo>
                    <a:pt x="1" y="1"/>
                  </a:lnTo>
                  <a:cubicBezTo>
                    <a:pt x="122" y="153"/>
                    <a:pt x="274" y="305"/>
                    <a:pt x="426" y="396"/>
                  </a:cubicBezTo>
                  <a:cubicBezTo>
                    <a:pt x="548" y="548"/>
                    <a:pt x="730" y="670"/>
                    <a:pt x="882" y="761"/>
                  </a:cubicBezTo>
                  <a:cubicBezTo>
                    <a:pt x="761" y="609"/>
                    <a:pt x="639" y="457"/>
                    <a:pt x="487" y="335"/>
                  </a:cubicBezTo>
                  <a:cubicBezTo>
                    <a:pt x="335" y="214"/>
                    <a:pt x="183" y="92"/>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77"/>
            <p:cNvSpPr/>
            <p:nvPr/>
          </p:nvSpPr>
          <p:spPr>
            <a:xfrm>
              <a:off x="5271650" y="4004900"/>
              <a:ext cx="3050" cy="18275"/>
            </a:xfrm>
            <a:custGeom>
              <a:rect b="b" l="l" r="r" t="t"/>
              <a:pathLst>
                <a:path extrusionOk="0" h="731" w="122">
                  <a:moveTo>
                    <a:pt x="61" y="1"/>
                  </a:moveTo>
                  <a:cubicBezTo>
                    <a:pt x="31" y="122"/>
                    <a:pt x="0" y="244"/>
                    <a:pt x="31" y="366"/>
                  </a:cubicBezTo>
                  <a:cubicBezTo>
                    <a:pt x="0" y="487"/>
                    <a:pt x="31" y="609"/>
                    <a:pt x="61" y="730"/>
                  </a:cubicBezTo>
                  <a:cubicBezTo>
                    <a:pt x="91" y="609"/>
                    <a:pt x="122" y="487"/>
                    <a:pt x="91" y="366"/>
                  </a:cubicBezTo>
                  <a:cubicBezTo>
                    <a:pt x="122" y="244"/>
                    <a:pt x="91" y="122"/>
                    <a:pt x="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77"/>
            <p:cNvSpPr/>
            <p:nvPr/>
          </p:nvSpPr>
          <p:spPr>
            <a:xfrm>
              <a:off x="5364350" y="3979825"/>
              <a:ext cx="33450" cy="13700"/>
            </a:xfrm>
            <a:custGeom>
              <a:rect b="b" l="l" r="r" t="t"/>
              <a:pathLst>
                <a:path extrusionOk="0" h="548" w="1338">
                  <a:moveTo>
                    <a:pt x="1338" y="1"/>
                  </a:moveTo>
                  <a:lnTo>
                    <a:pt x="1338" y="1"/>
                  </a:lnTo>
                  <a:cubicBezTo>
                    <a:pt x="1095" y="62"/>
                    <a:pt x="882" y="122"/>
                    <a:pt x="669" y="244"/>
                  </a:cubicBezTo>
                  <a:cubicBezTo>
                    <a:pt x="426" y="335"/>
                    <a:pt x="213" y="426"/>
                    <a:pt x="0" y="548"/>
                  </a:cubicBezTo>
                  <a:cubicBezTo>
                    <a:pt x="244" y="487"/>
                    <a:pt x="487" y="426"/>
                    <a:pt x="700" y="305"/>
                  </a:cubicBezTo>
                  <a:cubicBezTo>
                    <a:pt x="912" y="244"/>
                    <a:pt x="1125" y="122"/>
                    <a:pt x="133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77"/>
            <p:cNvSpPr/>
            <p:nvPr/>
          </p:nvSpPr>
          <p:spPr>
            <a:xfrm>
              <a:off x="5429700" y="3857500"/>
              <a:ext cx="3075" cy="26600"/>
            </a:xfrm>
            <a:custGeom>
              <a:rect b="b" l="l" r="r" t="t"/>
              <a:pathLst>
                <a:path extrusionOk="0" h="1064" w="123">
                  <a:moveTo>
                    <a:pt x="92" y="0"/>
                  </a:moveTo>
                  <a:cubicBezTo>
                    <a:pt x="31" y="152"/>
                    <a:pt x="31" y="334"/>
                    <a:pt x="31" y="517"/>
                  </a:cubicBezTo>
                  <a:cubicBezTo>
                    <a:pt x="0" y="699"/>
                    <a:pt x="31" y="882"/>
                    <a:pt x="61" y="1064"/>
                  </a:cubicBezTo>
                  <a:cubicBezTo>
                    <a:pt x="122" y="699"/>
                    <a:pt x="122" y="334"/>
                    <a:pt x="9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77"/>
            <p:cNvSpPr/>
            <p:nvPr/>
          </p:nvSpPr>
          <p:spPr>
            <a:xfrm>
              <a:off x="5350675" y="3793650"/>
              <a:ext cx="25850" cy="14475"/>
            </a:xfrm>
            <a:custGeom>
              <a:rect b="b" l="l" r="r" t="t"/>
              <a:pathLst>
                <a:path extrusionOk="0" h="579" w="1034">
                  <a:moveTo>
                    <a:pt x="0" y="1"/>
                  </a:moveTo>
                  <a:lnTo>
                    <a:pt x="0" y="1"/>
                  </a:lnTo>
                  <a:cubicBezTo>
                    <a:pt x="122" y="183"/>
                    <a:pt x="274" y="305"/>
                    <a:pt x="456" y="396"/>
                  </a:cubicBezTo>
                  <a:cubicBezTo>
                    <a:pt x="608" y="518"/>
                    <a:pt x="821" y="578"/>
                    <a:pt x="1003" y="578"/>
                  </a:cubicBezTo>
                  <a:cubicBezTo>
                    <a:pt x="1034" y="578"/>
                    <a:pt x="760" y="487"/>
                    <a:pt x="487" y="335"/>
                  </a:cubicBezTo>
                  <a:cubicBezTo>
                    <a:pt x="213" y="183"/>
                    <a:pt x="0" y="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77"/>
            <p:cNvSpPr/>
            <p:nvPr/>
          </p:nvSpPr>
          <p:spPr>
            <a:xfrm>
              <a:off x="5385625" y="3680425"/>
              <a:ext cx="23575" cy="22075"/>
            </a:xfrm>
            <a:custGeom>
              <a:rect b="b" l="l" r="r" t="t"/>
              <a:pathLst>
                <a:path extrusionOk="0" h="883" w="943">
                  <a:moveTo>
                    <a:pt x="943" y="1"/>
                  </a:moveTo>
                  <a:lnTo>
                    <a:pt x="943" y="1"/>
                  </a:lnTo>
                  <a:cubicBezTo>
                    <a:pt x="760" y="92"/>
                    <a:pt x="578" y="244"/>
                    <a:pt x="426" y="396"/>
                  </a:cubicBezTo>
                  <a:cubicBezTo>
                    <a:pt x="274" y="548"/>
                    <a:pt x="122" y="700"/>
                    <a:pt x="0" y="882"/>
                  </a:cubicBezTo>
                  <a:cubicBezTo>
                    <a:pt x="183" y="761"/>
                    <a:pt x="335" y="609"/>
                    <a:pt x="487" y="457"/>
                  </a:cubicBezTo>
                  <a:cubicBezTo>
                    <a:pt x="669" y="305"/>
                    <a:pt x="821" y="153"/>
                    <a:pt x="9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77"/>
            <p:cNvSpPr/>
            <p:nvPr/>
          </p:nvSpPr>
          <p:spPr>
            <a:xfrm>
              <a:off x="5320275" y="3609000"/>
              <a:ext cx="22050" cy="6100"/>
            </a:xfrm>
            <a:custGeom>
              <a:rect b="b" l="l" r="r" t="t"/>
              <a:pathLst>
                <a:path extrusionOk="0" h="244" w="882">
                  <a:moveTo>
                    <a:pt x="0" y="1"/>
                  </a:moveTo>
                  <a:cubicBezTo>
                    <a:pt x="122" y="92"/>
                    <a:pt x="274" y="122"/>
                    <a:pt x="426" y="153"/>
                  </a:cubicBezTo>
                  <a:cubicBezTo>
                    <a:pt x="578" y="214"/>
                    <a:pt x="730" y="214"/>
                    <a:pt x="882" y="244"/>
                  </a:cubicBezTo>
                  <a:cubicBezTo>
                    <a:pt x="730" y="153"/>
                    <a:pt x="578" y="92"/>
                    <a:pt x="426" y="92"/>
                  </a:cubicBezTo>
                  <a:cubicBezTo>
                    <a:pt x="304" y="31"/>
                    <a:pt x="152" y="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77"/>
            <p:cNvSpPr/>
            <p:nvPr/>
          </p:nvSpPr>
          <p:spPr>
            <a:xfrm>
              <a:off x="5202500" y="3561125"/>
              <a:ext cx="12925" cy="17500"/>
            </a:xfrm>
            <a:custGeom>
              <a:rect b="b" l="l" r="r" t="t"/>
              <a:pathLst>
                <a:path extrusionOk="0" h="700" w="517">
                  <a:moveTo>
                    <a:pt x="517" y="1"/>
                  </a:moveTo>
                  <a:lnTo>
                    <a:pt x="517" y="1"/>
                  </a:lnTo>
                  <a:cubicBezTo>
                    <a:pt x="395" y="92"/>
                    <a:pt x="304" y="214"/>
                    <a:pt x="213" y="335"/>
                  </a:cubicBezTo>
                  <a:cubicBezTo>
                    <a:pt x="122" y="426"/>
                    <a:pt x="31" y="548"/>
                    <a:pt x="0" y="700"/>
                  </a:cubicBezTo>
                  <a:cubicBezTo>
                    <a:pt x="91" y="609"/>
                    <a:pt x="213" y="487"/>
                    <a:pt x="274" y="366"/>
                  </a:cubicBezTo>
                  <a:cubicBezTo>
                    <a:pt x="365" y="274"/>
                    <a:pt x="456" y="153"/>
                    <a:pt x="5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77"/>
            <p:cNvSpPr/>
            <p:nvPr/>
          </p:nvSpPr>
          <p:spPr>
            <a:xfrm>
              <a:off x="5229850" y="3624975"/>
              <a:ext cx="14450" cy="23575"/>
            </a:xfrm>
            <a:custGeom>
              <a:rect b="b" l="l" r="r" t="t"/>
              <a:pathLst>
                <a:path extrusionOk="0" h="943" w="578">
                  <a:moveTo>
                    <a:pt x="0" y="0"/>
                  </a:moveTo>
                  <a:lnTo>
                    <a:pt x="0" y="0"/>
                  </a:lnTo>
                  <a:cubicBezTo>
                    <a:pt x="61" y="182"/>
                    <a:pt x="152" y="334"/>
                    <a:pt x="274" y="486"/>
                  </a:cubicBezTo>
                  <a:cubicBezTo>
                    <a:pt x="335" y="638"/>
                    <a:pt x="456" y="790"/>
                    <a:pt x="578" y="942"/>
                  </a:cubicBezTo>
                  <a:cubicBezTo>
                    <a:pt x="517" y="760"/>
                    <a:pt x="426" y="578"/>
                    <a:pt x="335" y="456"/>
                  </a:cubicBezTo>
                  <a:cubicBezTo>
                    <a:pt x="244" y="274"/>
                    <a:pt x="122" y="122"/>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77"/>
            <p:cNvSpPr/>
            <p:nvPr/>
          </p:nvSpPr>
          <p:spPr>
            <a:xfrm>
              <a:off x="5146250" y="3754150"/>
              <a:ext cx="3075" cy="31925"/>
            </a:xfrm>
            <a:custGeom>
              <a:rect b="b" l="l" r="r" t="t"/>
              <a:pathLst>
                <a:path extrusionOk="0" h="1277" w="123">
                  <a:moveTo>
                    <a:pt x="31" y="0"/>
                  </a:moveTo>
                  <a:cubicBezTo>
                    <a:pt x="1" y="213"/>
                    <a:pt x="1" y="426"/>
                    <a:pt x="31" y="639"/>
                  </a:cubicBezTo>
                  <a:cubicBezTo>
                    <a:pt x="31" y="851"/>
                    <a:pt x="62" y="1064"/>
                    <a:pt x="122" y="1277"/>
                  </a:cubicBezTo>
                  <a:cubicBezTo>
                    <a:pt x="122" y="1064"/>
                    <a:pt x="122" y="851"/>
                    <a:pt x="92" y="639"/>
                  </a:cubicBezTo>
                  <a:cubicBezTo>
                    <a:pt x="92" y="426"/>
                    <a:pt x="92" y="213"/>
                    <a:pt x="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77"/>
            <p:cNvSpPr/>
            <p:nvPr/>
          </p:nvSpPr>
          <p:spPr>
            <a:xfrm>
              <a:off x="5495050" y="3830900"/>
              <a:ext cx="19775" cy="13700"/>
            </a:xfrm>
            <a:custGeom>
              <a:rect b="b" l="l" r="r" t="t"/>
              <a:pathLst>
                <a:path extrusionOk="0" h="548" w="791">
                  <a:moveTo>
                    <a:pt x="0" y="0"/>
                  </a:moveTo>
                  <a:lnTo>
                    <a:pt x="0" y="0"/>
                  </a:lnTo>
                  <a:cubicBezTo>
                    <a:pt x="122" y="122"/>
                    <a:pt x="244" y="213"/>
                    <a:pt x="365" y="304"/>
                  </a:cubicBezTo>
                  <a:cubicBezTo>
                    <a:pt x="517" y="395"/>
                    <a:pt x="639" y="487"/>
                    <a:pt x="791" y="547"/>
                  </a:cubicBezTo>
                  <a:cubicBezTo>
                    <a:pt x="700" y="426"/>
                    <a:pt x="578" y="304"/>
                    <a:pt x="426" y="243"/>
                  </a:cubicBezTo>
                  <a:cubicBezTo>
                    <a:pt x="304" y="122"/>
                    <a:pt x="152" y="3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77"/>
            <p:cNvSpPr/>
            <p:nvPr/>
          </p:nvSpPr>
          <p:spPr>
            <a:xfrm>
              <a:off x="5467700" y="3957800"/>
              <a:ext cx="6850" cy="26625"/>
            </a:xfrm>
            <a:custGeom>
              <a:rect b="b" l="l" r="r" t="t"/>
              <a:pathLst>
                <a:path extrusionOk="0" h="1065" w="274">
                  <a:moveTo>
                    <a:pt x="274" y="0"/>
                  </a:moveTo>
                  <a:cubicBezTo>
                    <a:pt x="183" y="183"/>
                    <a:pt x="122" y="335"/>
                    <a:pt x="91" y="517"/>
                  </a:cubicBezTo>
                  <a:cubicBezTo>
                    <a:pt x="31" y="699"/>
                    <a:pt x="0" y="882"/>
                    <a:pt x="0" y="1064"/>
                  </a:cubicBezTo>
                  <a:cubicBezTo>
                    <a:pt x="61" y="912"/>
                    <a:pt x="122" y="730"/>
                    <a:pt x="183" y="547"/>
                  </a:cubicBezTo>
                  <a:cubicBezTo>
                    <a:pt x="243" y="365"/>
                    <a:pt x="274" y="183"/>
                    <a:pt x="27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77"/>
            <p:cNvSpPr/>
            <p:nvPr/>
          </p:nvSpPr>
          <p:spPr>
            <a:xfrm>
              <a:off x="5493525" y="4010225"/>
              <a:ext cx="26625" cy="15225"/>
            </a:xfrm>
            <a:custGeom>
              <a:rect b="b" l="l" r="r" t="t"/>
              <a:pathLst>
                <a:path extrusionOk="0" h="609" w="1065">
                  <a:moveTo>
                    <a:pt x="1" y="1"/>
                  </a:moveTo>
                  <a:lnTo>
                    <a:pt x="1" y="1"/>
                  </a:lnTo>
                  <a:cubicBezTo>
                    <a:pt x="153" y="122"/>
                    <a:pt x="335" y="244"/>
                    <a:pt x="517" y="335"/>
                  </a:cubicBezTo>
                  <a:cubicBezTo>
                    <a:pt x="700" y="457"/>
                    <a:pt x="882" y="548"/>
                    <a:pt x="1065" y="609"/>
                  </a:cubicBezTo>
                  <a:cubicBezTo>
                    <a:pt x="913" y="457"/>
                    <a:pt x="730" y="365"/>
                    <a:pt x="548" y="274"/>
                  </a:cubicBezTo>
                  <a:cubicBezTo>
                    <a:pt x="396" y="153"/>
                    <a:pt x="213" y="6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77"/>
            <p:cNvSpPr/>
            <p:nvPr/>
          </p:nvSpPr>
          <p:spPr>
            <a:xfrm>
              <a:off x="5109775" y="4204000"/>
              <a:ext cx="25100" cy="20550"/>
            </a:xfrm>
            <a:custGeom>
              <a:rect b="b" l="l" r="r" t="t"/>
              <a:pathLst>
                <a:path extrusionOk="0" h="822" w="1004">
                  <a:moveTo>
                    <a:pt x="1004" y="0"/>
                  </a:moveTo>
                  <a:lnTo>
                    <a:pt x="1004" y="0"/>
                  </a:lnTo>
                  <a:cubicBezTo>
                    <a:pt x="822" y="92"/>
                    <a:pt x="639" y="213"/>
                    <a:pt x="487" y="365"/>
                  </a:cubicBezTo>
                  <a:cubicBezTo>
                    <a:pt x="305" y="487"/>
                    <a:pt x="153" y="639"/>
                    <a:pt x="1" y="821"/>
                  </a:cubicBezTo>
                  <a:cubicBezTo>
                    <a:pt x="183" y="700"/>
                    <a:pt x="366" y="578"/>
                    <a:pt x="548" y="426"/>
                  </a:cubicBezTo>
                  <a:cubicBezTo>
                    <a:pt x="700" y="304"/>
                    <a:pt x="882" y="152"/>
                    <a:pt x="10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77"/>
            <p:cNvSpPr/>
            <p:nvPr/>
          </p:nvSpPr>
          <p:spPr>
            <a:xfrm>
              <a:off x="5209325" y="4212350"/>
              <a:ext cx="17500" cy="18275"/>
            </a:xfrm>
            <a:custGeom>
              <a:rect b="b" l="l" r="r" t="t"/>
              <a:pathLst>
                <a:path extrusionOk="0" h="731" w="700">
                  <a:moveTo>
                    <a:pt x="1" y="1"/>
                  </a:moveTo>
                  <a:lnTo>
                    <a:pt x="1" y="1"/>
                  </a:lnTo>
                  <a:cubicBezTo>
                    <a:pt x="92" y="153"/>
                    <a:pt x="183" y="274"/>
                    <a:pt x="305" y="396"/>
                  </a:cubicBezTo>
                  <a:cubicBezTo>
                    <a:pt x="412" y="503"/>
                    <a:pt x="519" y="610"/>
                    <a:pt x="646" y="696"/>
                  </a:cubicBezTo>
                  <a:lnTo>
                    <a:pt x="646" y="696"/>
                  </a:lnTo>
                  <a:cubicBezTo>
                    <a:pt x="469" y="437"/>
                    <a:pt x="263" y="205"/>
                    <a:pt x="1" y="1"/>
                  </a:cubicBezTo>
                  <a:close/>
                  <a:moveTo>
                    <a:pt x="646" y="696"/>
                  </a:moveTo>
                  <a:cubicBezTo>
                    <a:pt x="654" y="708"/>
                    <a:pt x="662" y="719"/>
                    <a:pt x="669" y="730"/>
                  </a:cubicBezTo>
                  <a:lnTo>
                    <a:pt x="700" y="730"/>
                  </a:lnTo>
                  <a:cubicBezTo>
                    <a:pt x="682" y="719"/>
                    <a:pt x="664" y="708"/>
                    <a:pt x="646" y="696"/>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77"/>
            <p:cNvSpPr/>
            <p:nvPr/>
          </p:nvSpPr>
          <p:spPr>
            <a:xfrm>
              <a:off x="5005675" y="4161450"/>
              <a:ext cx="21300" cy="12175"/>
            </a:xfrm>
            <a:custGeom>
              <a:rect b="b" l="l" r="r" t="t"/>
              <a:pathLst>
                <a:path extrusionOk="0" h="487" w="852">
                  <a:moveTo>
                    <a:pt x="852" y="0"/>
                  </a:moveTo>
                  <a:cubicBezTo>
                    <a:pt x="821" y="0"/>
                    <a:pt x="669" y="152"/>
                    <a:pt x="457" y="274"/>
                  </a:cubicBezTo>
                  <a:cubicBezTo>
                    <a:pt x="213" y="426"/>
                    <a:pt x="1" y="456"/>
                    <a:pt x="1" y="487"/>
                  </a:cubicBezTo>
                  <a:cubicBezTo>
                    <a:pt x="335" y="487"/>
                    <a:pt x="669" y="304"/>
                    <a:pt x="8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77"/>
            <p:cNvSpPr/>
            <p:nvPr/>
          </p:nvSpPr>
          <p:spPr>
            <a:xfrm>
              <a:off x="4979850" y="3798975"/>
              <a:ext cx="26625" cy="22075"/>
            </a:xfrm>
            <a:custGeom>
              <a:rect b="b" l="l" r="r" t="t"/>
              <a:pathLst>
                <a:path extrusionOk="0" h="883" w="1065">
                  <a:moveTo>
                    <a:pt x="0" y="1"/>
                  </a:moveTo>
                  <a:cubicBezTo>
                    <a:pt x="152" y="183"/>
                    <a:pt x="335" y="335"/>
                    <a:pt x="517" y="487"/>
                  </a:cubicBezTo>
                  <a:cubicBezTo>
                    <a:pt x="669" y="639"/>
                    <a:pt x="851" y="761"/>
                    <a:pt x="1064" y="882"/>
                  </a:cubicBezTo>
                  <a:cubicBezTo>
                    <a:pt x="912" y="730"/>
                    <a:pt x="760" y="548"/>
                    <a:pt x="547" y="426"/>
                  </a:cubicBezTo>
                  <a:cubicBezTo>
                    <a:pt x="395" y="274"/>
                    <a:pt x="213" y="122"/>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77"/>
            <p:cNvSpPr/>
            <p:nvPr/>
          </p:nvSpPr>
          <p:spPr>
            <a:xfrm>
              <a:off x="5060400" y="3868900"/>
              <a:ext cx="28125" cy="25850"/>
            </a:xfrm>
            <a:custGeom>
              <a:rect b="b" l="l" r="r" t="t"/>
              <a:pathLst>
                <a:path extrusionOk="0" h="1034" w="1125">
                  <a:moveTo>
                    <a:pt x="1125" y="0"/>
                  </a:moveTo>
                  <a:lnTo>
                    <a:pt x="1125" y="0"/>
                  </a:lnTo>
                  <a:cubicBezTo>
                    <a:pt x="912" y="122"/>
                    <a:pt x="699" y="304"/>
                    <a:pt x="547" y="486"/>
                  </a:cubicBezTo>
                  <a:cubicBezTo>
                    <a:pt x="334" y="669"/>
                    <a:pt x="152" y="851"/>
                    <a:pt x="0" y="1033"/>
                  </a:cubicBezTo>
                  <a:cubicBezTo>
                    <a:pt x="213" y="912"/>
                    <a:pt x="426" y="730"/>
                    <a:pt x="608" y="547"/>
                  </a:cubicBezTo>
                  <a:cubicBezTo>
                    <a:pt x="790" y="365"/>
                    <a:pt x="973" y="182"/>
                    <a:pt x="11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77"/>
            <p:cNvSpPr/>
            <p:nvPr/>
          </p:nvSpPr>
          <p:spPr>
            <a:xfrm>
              <a:off x="4988950" y="3981350"/>
              <a:ext cx="31200" cy="22075"/>
            </a:xfrm>
            <a:custGeom>
              <a:rect b="b" l="l" r="r" t="t"/>
              <a:pathLst>
                <a:path extrusionOk="0" h="883" w="1248">
                  <a:moveTo>
                    <a:pt x="1" y="1"/>
                  </a:moveTo>
                  <a:lnTo>
                    <a:pt x="1" y="1"/>
                  </a:lnTo>
                  <a:cubicBezTo>
                    <a:pt x="153" y="183"/>
                    <a:pt x="335" y="365"/>
                    <a:pt x="578" y="517"/>
                  </a:cubicBezTo>
                  <a:cubicBezTo>
                    <a:pt x="761" y="669"/>
                    <a:pt x="974" y="791"/>
                    <a:pt x="1217" y="882"/>
                  </a:cubicBezTo>
                  <a:cubicBezTo>
                    <a:pt x="1247" y="882"/>
                    <a:pt x="943" y="700"/>
                    <a:pt x="609" y="456"/>
                  </a:cubicBezTo>
                  <a:cubicBezTo>
                    <a:pt x="426" y="274"/>
                    <a:pt x="214" y="122"/>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77"/>
            <p:cNvSpPr/>
            <p:nvPr/>
          </p:nvSpPr>
          <p:spPr>
            <a:xfrm>
              <a:off x="5112825" y="3995025"/>
              <a:ext cx="6100" cy="42575"/>
            </a:xfrm>
            <a:custGeom>
              <a:rect b="b" l="l" r="r" t="t"/>
              <a:pathLst>
                <a:path extrusionOk="0" h="1703" w="244">
                  <a:moveTo>
                    <a:pt x="0" y="1"/>
                  </a:moveTo>
                  <a:cubicBezTo>
                    <a:pt x="0" y="305"/>
                    <a:pt x="31" y="578"/>
                    <a:pt x="92" y="852"/>
                  </a:cubicBezTo>
                  <a:cubicBezTo>
                    <a:pt x="122" y="1156"/>
                    <a:pt x="152" y="1429"/>
                    <a:pt x="244" y="1703"/>
                  </a:cubicBezTo>
                  <a:cubicBezTo>
                    <a:pt x="244" y="1429"/>
                    <a:pt x="213" y="1125"/>
                    <a:pt x="152" y="852"/>
                  </a:cubicBezTo>
                  <a:cubicBezTo>
                    <a:pt x="122" y="578"/>
                    <a:pt x="61" y="274"/>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77"/>
            <p:cNvSpPr/>
            <p:nvPr/>
          </p:nvSpPr>
          <p:spPr>
            <a:xfrm>
              <a:off x="5131050" y="4128000"/>
              <a:ext cx="35750" cy="8400"/>
            </a:xfrm>
            <a:custGeom>
              <a:rect b="b" l="l" r="r" t="t"/>
              <a:pathLst>
                <a:path extrusionOk="0" h="336" w="1430">
                  <a:moveTo>
                    <a:pt x="1430" y="1"/>
                  </a:moveTo>
                  <a:lnTo>
                    <a:pt x="1430" y="1"/>
                  </a:lnTo>
                  <a:cubicBezTo>
                    <a:pt x="1186" y="31"/>
                    <a:pt x="943" y="92"/>
                    <a:pt x="700" y="153"/>
                  </a:cubicBezTo>
                  <a:cubicBezTo>
                    <a:pt x="305" y="244"/>
                    <a:pt x="1" y="305"/>
                    <a:pt x="1" y="335"/>
                  </a:cubicBezTo>
                  <a:cubicBezTo>
                    <a:pt x="244" y="335"/>
                    <a:pt x="487" y="305"/>
                    <a:pt x="730" y="244"/>
                  </a:cubicBezTo>
                  <a:cubicBezTo>
                    <a:pt x="974" y="183"/>
                    <a:pt x="1186" y="92"/>
                    <a:pt x="14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77"/>
            <p:cNvSpPr/>
            <p:nvPr/>
          </p:nvSpPr>
          <p:spPr>
            <a:xfrm>
              <a:off x="5282275" y="4102175"/>
              <a:ext cx="19775" cy="38775"/>
            </a:xfrm>
            <a:custGeom>
              <a:rect b="b" l="l" r="r" t="t"/>
              <a:pathLst>
                <a:path extrusionOk="0" h="1551" w="791">
                  <a:moveTo>
                    <a:pt x="791" y="0"/>
                  </a:moveTo>
                  <a:cubicBezTo>
                    <a:pt x="609" y="244"/>
                    <a:pt x="487" y="517"/>
                    <a:pt x="365" y="791"/>
                  </a:cubicBezTo>
                  <a:cubicBezTo>
                    <a:pt x="213" y="1034"/>
                    <a:pt x="92" y="1277"/>
                    <a:pt x="1" y="1551"/>
                  </a:cubicBezTo>
                  <a:cubicBezTo>
                    <a:pt x="183" y="1307"/>
                    <a:pt x="305" y="1064"/>
                    <a:pt x="426" y="791"/>
                  </a:cubicBezTo>
                  <a:cubicBezTo>
                    <a:pt x="578" y="548"/>
                    <a:pt x="700" y="274"/>
                    <a:pt x="79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77"/>
            <p:cNvSpPr/>
            <p:nvPr/>
          </p:nvSpPr>
          <p:spPr>
            <a:xfrm>
              <a:off x="5399300" y="4168275"/>
              <a:ext cx="26625" cy="16000"/>
            </a:xfrm>
            <a:custGeom>
              <a:rect b="b" l="l" r="r" t="t"/>
              <a:pathLst>
                <a:path extrusionOk="0" h="640" w="1065">
                  <a:moveTo>
                    <a:pt x="1064" y="1"/>
                  </a:moveTo>
                  <a:lnTo>
                    <a:pt x="1064" y="1"/>
                  </a:lnTo>
                  <a:cubicBezTo>
                    <a:pt x="882" y="62"/>
                    <a:pt x="669" y="153"/>
                    <a:pt x="517" y="274"/>
                  </a:cubicBezTo>
                  <a:cubicBezTo>
                    <a:pt x="335" y="366"/>
                    <a:pt x="153" y="487"/>
                    <a:pt x="1" y="639"/>
                  </a:cubicBezTo>
                  <a:cubicBezTo>
                    <a:pt x="213" y="548"/>
                    <a:pt x="396" y="457"/>
                    <a:pt x="548" y="335"/>
                  </a:cubicBezTo>
                  <a:cubicBezTo>
                    <a:pt x="730" y="244"/>
                    <a:pt x="912" y="122"/>
                    <a:pt x="106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77"/>
            <p:cNvSpPr/>
            <p:nvPr/>
          </p:nvSpPr>
          <p:spPr>
            <a:xfrm>
              <a:off x="5349900" y="3774650"/>
              <a:ext cx="58550" cy="80575"/>
            </a:xfrm>
            <a:custGeom>
              <a:rect b="b" l="l" r="r" t="t"/>
              <a:pathLst>
                <a:path extrusionOk="0" h="3223" w="2342">
                  <a:moveTo>
                    <a:pt x="1977" y="1"/>
                  </a:moveTo>
                  <a:cubicBezTo>
                    <a:pt x="1369" y="92"/>
                    <a:pt x="882" y="183"/>
                    <a:pt x="548" y="244"/>
                  </a:cubicBezTo>
                  <a:cubicBezTo>
                    <a:pt x="366" y="244"/>
                    <a:pt x="183" y="275"/>
                    <a:pt x="31" y="335"/>
                  </a:cubicBezTo>
                  <a:cubicBezTo>
                    <a:pt x="214" y="335"/>
                    <a:pt x="396" y="335"/>
                    <a:pt x="578" y="305"/>
                  </a:cubicBezTo>
                  <a:cubicBezTo>
                    <a:pt x="897" y="276"/>
                    <a:pt x="1353" y="219"/>
                    <a:pt x="1894" y="162"/>
                  </a:cubicBezTo>
                  <a:lnTo>
                    <a:pt x="1894" y="162"/>
                  </a:lnTo>
                  <a:lnTo>
                    <a:pt x="2152" y="2227"/>
                  </a:lnTo>
                  <a:lnTo>
                    <a:pt x="2152" y="2227"/>
                  </a:lnTo>
                  <a:lnTo>
                    <a:pt x="2007" y="2372"/>
                  </a:lnTo>
                  <a:lnTo>
                    <a:pt x="1371" y="2981"/>
                  </a:lnTo>
                  <a:lnTo>
                    <a:pt x="1371" y="2981"/>
                  </a:lnTo>
                  <a:lnTo>
                    <a:pt x="330" y="2461"/>
                  </a:lnTo>
                  <a:lnTo>
                    <a:pt x="330" y="2461"/>
                  </a:lnTo>
                  <a:cubicBezTo>
                    <a:pt x="242" y="1866"/>
                    <a:pt x="182" y="1331"/>
                    <a:pt x="122" y="943"/>
                  </a:cubicBezTo>
                  <a:cubicBezTo>
                    <a:pt x="92" y="761"/>
                    <a:pt x="62" y="548"/>
                    <a:pt x="1" y="335"/>
                  </a:cubicBezTo>
                  <a:lnTo>
                    <a:pt x="1" y="335"/>
                  </a:lnTo>
                  <a:cubicBezTo>
                    <a:pt x="1" y="518"/>
                    <a:pt x="1" y="730"/>
                    <a:pt x="31" y="913"/>
                  </a:cubicBezTo>
                  <a:cubicBezTo>
                    <a:pt x="62" y="1308"/>
                    <a:pt x="92" y="1855"/>
                    <a:pt x="153" y="2524"/>
                  </a:cubicBezTo>
                  <a:lnTo>
                    <a:pt x="153" y="2554"/>
                  </a:lnTo>
                  <a:lnTo>
                    <a:pt x="214" y="2585"/>
                  </a:lnTo>
                  <a:cubicBezTo>
                    <a:pt x="578" y="2767"/>
                    <a:pt x="943" y="2980"/>
                    <a:pt x="1338" y="3193"/>
                  </a:cubicBezTo>
                  <a:lnTo>
                    <a:pt x="1399" y="3223"/>
                  </a:lnTo>
                  <a:lnTo>
                    <a:pt x="1460" y="3162"/>
                  </a:lnTo>
                  <a:lnTo>
                    <a:pt x="2129" y="2524"/>
                  </a:lnTo>
                  <a:lnTo>
                    <a:pt x="2311" y="2341"/>
                  </a:lnTo>
                  <a:lnTo>
                    <a:pt x="2341" y="2311"/>
                  </a:lnTo>
                  <a:lnTo>
                    <a:pt x="2341" y="2281"/>
                  </a:lnTo>
                  <a:cubicBezTo>
                    <a:pt x="2250" y="1460"/>
                    <a:pt x="2129" y="730"/>
                    <a:pt x="2037" y="92"/>
                  </a:cubicBezTo>
                  <a:lnTo>
                    <a:pt x="203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77"/>
            <p:cNvSpPr/>
            <p:nvPr/>
          </p:nvSpPr>
          <p:spPr>
            <a:xfrm>
              <a:off x="5352200" y="3799250"/>
              <a:ext cx="46375" cy="5450"/>
            </a:xfrm>
            <a:custGeom>
              <a:rect b="b" l="l" r="r" t="t"/>
              <a:pathLst>
                <a:path extrusionOk="0" h="218" w="1855">
                  <a:moveTo>
                    <a:pt x="1191" y="1"/>
                  </a:moveTo>
                  <a:cubicBezTo>
                    <a:pt x="792" y="1"/>
                    <a:pt x="390" y="55"/>
                    <a:pt x="0" y="172"/>
                  </a:cubicBezTo>
                  <a:cubicBezTo>
                    <a:pt x="152" y="202"/>
                    <a:pt x="304" y="218"/>
                    <a:pt x="456" y="218"/>
                  </a:cubicBezTo>
                  <a:cubicBezTo>
                    <a:pt x="608" y="218"/>
                    <a:pt x="760" y="202"/>
                    <a:pt x="912" y="172"/>
                  </a:cubicBezTo>
                  <a:cubicBezTo>
                    <a:pt x="1216" y="172"/>
                    <a:pt x="1550" y="142"/>
                    <a:pt x="1854" y="50"/>
                  </a:cubicBezTo>
                  <a:cubicBezTo>
                    <a:pt x="1636" y="18"/>
                    <a:pt x="1414" y="1"/>
                    <a:pt x="11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77"/>
            <p:cNvSpPr/>
            <p:nvPr/>
          </p:nvSpPr>
          <p:spPr>
            <a:xfrm>
              <a:off x="5287600" y="3954000"/>
              <a:ext cx="667200" cy="290300"/>
            </a:xfrm>
            <a:custGeom>
              <a:rect b="b" l="l" r="r" t="t"/>
              <a:pathLst>
                <a:path extrusionOk="0" h="11612" w="26688">
                  <a:moveTo>
                    <a:pt x="11764" y="0"/>
                  </a:moveTo>
                  <a:lnTo>
                    <a:pt x="7873" y="9818"/>
                  </a:lnTo>
                  <a:lnTo>
                    <a:pt x="0" y="10943"/>
                  </a:lnTo>
                  <a:lnTo>
                    <a:pt x="0" y="11611"/>
                  </a:lnTo>
                  <a:lnTo>
                    <a:pt x="21369" y="11611"/>
                  </a:lnTo>
                  <a:lnTo>
                    <a:pt x="26688" y="0"/>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77"/>
            <p:cNvSpPr/>
            <p:nvPr/>
          </p:nvSpPr>
          <p:spPr>
            <a:xfrm>
              <a:off x="5701875" y="4073975"/>
              <a:ext cx="43200" cy="37925"/>
            </a:xfrm>
            <a:custGeom>
              <a:rect b="b" l="l" r="r" t="t"/>
              <a:pathLst>
                <a:path extrusionOk="0" h="1517" w="1728">
                  <a:moveTo>
                    <a:pt x="851" y="1"/>
                  </a:moveTo>
                  <a:cubicBezTo>
                    <a:pt x="399" y="1"/>
                    <a:pt x="1" y="405"/>
                    <a:pt x="117" y="916"/>
                  </a:cubicBezTo>
                  <a:cubicBezTo>
                    <a:pt x="205" y="1302"/>
                    <a:pt x="536" y="1516"/>
                    <a:pt x="871" y="1516"/>
                  </a:cubicBezTo>
                  <a:cubicBezTo>
                    <a:pt x="1115" y="1516"/>
                    <a:pt x="1361" y="1402"/>
                    <a:pt x="1515" y="1159"/>
                  </a:cubicBezTo>
                  <a:cubicBezTo>
                    <a:pt x="1728" y="794"/>
                    <a:pt x="1636" y="338"/>
                    <a:pt x="1272" y="125"/>
                  </a:cubicBezTo>
                  <a:cubicBezTo>
                    <a:pt x="1135" y="39"/>
                    <a:pt x="990" y="1"/>
                    <a:pt x="8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77"/>
            <p:cNvSpPr/>
            <p:nvPr/>
          </p:nvSpPr>
          <p:spPr>
            <a:xfrm>
              <a:off x="1127175" y="4507950"/>
              <a:ext cx="182450" cy="235375"/>
            </a:xfrm>
            <a:custGeom>
              <a:rect b="b" l="l" r="r" t="t"/>
              <a:pathLst>
                <a:path extrusionOk="0" h="9415" w="7298">
                  <a:moveTo>
                    <a:pt x="2949" y="1"/>
                  </a:moveTo>
                  <a:lnTo>
                    <a:pt x="1" y="3101"/>
                  </a:lnTo>
                  <a:lnTo>
                    <a:pt x="214" y="3344"/>
                  </a:lnTo>
                  <a:cubicBezTo>
                    <a:pt x="1278" y="4469"/>
                    <a:pt x="5624" y="8907"/>
                    <a:pt x="6566" y="9363"/>
                  </a:cubicBezTo>
                  <a:cubicBezTo>
                    <a:pt x="6635" y="9398"/>
                    <a:pt x="6688" y="9414"/>
                    <a:pt x="6727" y="9414"/>
                  </a:cubicBezTo>
                  <a:cubicBezTo>
                    <a:pt x="7297" y="9414"/>
                    <a:pt x="4955" y="5928"/>
                    <a:pt x="4955" y="5928"/>
                  </a:cubicBezTo>
                  <a:lnTo>
                    <a:pt x="6962" y="3800"/>
                  </a:lnTo>
                  <a:lnTo>
                    <a:pt x="2949"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77"/>
            <p:cNvSpPr/>
            <p:nvPr/>
          </p:nvSpPr>
          <p:spPr>
            <a:xfrm>
              <a:off x="1128700" y="4556600"/>
              <a:ext cx="44100" cy="63075"/>
            </a:xfrm>
            <a:custGeom>
              <a:rect b="b" l="l" r="r" t="t"/>
              <a:pathLst>
                <a:path extrusionOk="0" h="2523" w="1764">
                  <a:moveTo>
                    <a:pt x="1034" y="0"/>
                  </a:moveTo>
                  <a:lnTo>
                    <a:pt x="1" y="1125"/>
                  </a:lnTo>
                  <a:lnTo>
                    <a:pt x="1399" y="2523"/>
                  </a:lnTo>
                  <a:cubicBezTo>
                    <a:pt x="1673" y="2128"/>
                    <a:pt x="1764" y="1641"/>
                    <a:pt x="1703" y="1185"/>
                  </a:cubicBezTo>
                  <a:cubicBezTo>
                    <a:pt x="1642" y="730"/>
                    <a:pt x="1399" y="304"/>
                    <a:pt x="1034"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77"/>
            <p:cNvSpPr/>
            <p:nvPr/>
          </p:nvSpPr>
          <p:spPr>
            <a:xfrm>
              <a:off x="1127175" y="4583950"/>
              <a:ext cx="177100" cy="160375"/>
            </a:xfrm>
            <a:custGeom>
              <a:rect b="b" l="l" r="r" t="t"/>
              <a:pathLst>
                <a:path extrusionOk="0" h="6415" w="7084">
                  <a:moveTo>
                    <a:pt x="92" y="0"/>
                  </a:moveTo>
                  <a:lnTo>
                    <a:pt x="1" y="61"/>
                  </a:lnTo>
                  <a:cubicBezTo>
                    <a:pt x="1812" y="2144"/>
                    <a:pt x="6351" y="6414"/>
                    <a:pt x="6741" y="6414"/>
                  </a:cubicBezTo>
                  <a:cubicBezTo>
                    <a:pt x="6744" y="6414"/>
                    <a:pt x="6746" y="6414"/>
                    <a:pt x="6749" y="6414"/>
                  </a:cubicBezTo>
                  <a:cubicBezTo>
                    <a:pt x="7083" y="6383"/>
                    <a:pt x="6202" y="4894"/>
                    <a:pt x="6202" y="4894"/>
                  </a:cubicBezTo>
                  <a:cubicBezTo>
                    <a:pt x="6150" y="4849"/>
                    <a:pt x="6083" y="4831"/>
                    <a:pt x="6011" y="4831"/>
                  </a:cubicBezTo>
                  <a:cubicBezTo>
                    <a:pt x="5740" y="4831"/>
                    <a:pt x="5381" y="5076"/>
                    <a:pt x="5381" y="5076"/>
                  </a:cubicBezTo>
                  <a:lnTo>
                    <a:pt x="92" y="0"/>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77"/>
            <p:cNvSpPr/>
            <p:nvPr/>
          </p:nvSpPr>
          <p:spPr>
            <a:xfrm>
              <a:off x="1127950" y="4582425"/>
              <a:ext cx="169475" cy="160350"/>
            </a:xfrm>
            <a:custGeom>
              <a:rect b="b" l="l" r="r" t="t"/>
              <a:pathLst>
                <a:path extrusionOk="0" h="6414" w="6779">
                  <a:moveTo>
                    <a:pt x="0" y="0"/>
                  </a:moveTo>
                  <a:cubicBezTo>
                    <a:pt x="0" y="31"/>
                    <a:pt x="31" y="31"/>
                    <a:pt x="31" y="61"/>
                  </a:cubicBezTo>
                  <a:lnTo>
                    <a:pt x="145" y="159"/>
                  </a:lnTo>
                  <a:lnTo>
                    <a:pt x="145" y="159"/>
                  </a:lnTo>
                  <a:lnTo>
                    <a:pt x="61" y="61"/>
                  </a:lnTo>
                  <a:lnTo>
                    <a:pt x="0" y="0"/>
                  </a:lnTo>
                  <a:close/>
                  <a:moveTo>
                    <a:pt x="145" y="159"/>
                  </a:moveTo>
                  <a:lnTo>
                    <a:pt x="244" y="274"/>
                  </a:lnTo>
                  <a:lnTo>
                    <a:pt x="943" y="973"/>
                  </a:lnTo>
                  <a:cubicBezTo>
                    <a:pt x="1520" y="1581"/>
                    <a:pt x="2371" y="2402"/>
                    <a:pt x="3283" y="3283"/>
                  </a:cubicBezTo>
                  <a:cubicBezTo>
                    <a:pt x="4225" y="4195"/>
                    <a:pt x="5107" y="4985"/>
                    <a:pt x="5745" y="5532"/>
                  </a:cubicBezTo>
                  <a:lnTo>
                    <a:pt x="6505" y="6201"/>
                  </a:lnTo>
                  <a:lnTo>
                    <a:pt x="6718" y="6353"/>
                  </a:lnTo>
                  <a:lnTo>
                    <a:pt x="6505" y="6171"/>
                  </a:lnTo>
                  <a:lnTo>
                    <a:pt x="5745" y="5502"/>
                  </a:lnTo>
                  <a:cubicBezTo>
                    <a:pt x="5107" y="4925"/>
                    <a:pt x="4256" y="4134"/>
                    <a:pt x="3314" y="3253"/>
                  </a:cubicBezTo>
                  <a:cubicBezTo>
                    <a:pt x="2402" y="2371"/>
                    <a:pt x="1551" y="1551"/>
                    <a:pt x="943" y="943"/>
                  </a:cubicBezTo>
                  <a:lnTo>
                    <a:pt x="244" y="244"/>
                  </a:lnTo>
                  <a:lnTo>
                    <a:pt x="145" y="159"/>
                  </a:lnTo>
                  <a:close/>
                  <a:moveTo>
                    <a:pt x="6718" y="6353"/>
                  </a:moveTo>
                  <a:cubicBezTo>
                    <a:pt x="6748" y="6414"/>
                    <a:pt x="6779" y="6414"/>
                    <a:pt x="6779" y="6414"/>
                  </a:cubicBezTo>
                  <a:lnTo>
                    <a:pt x="6718" y="6353"/>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77"/>
            <p:cNvSpPr/>
            <p:nvPr/>
          </p:nvSpPr>
          <p:spPr>
            <a:xfrm>
              <a:off x="1260175" y="4704475"/>
              <a:ext cx="24325" cy="7925"/>
            </a:xfrm>
            <a:custGeom>
              <a:rect b="b" l="l" r="r" t="t"/>
              <a:pathLst>
                <a:path extrusionOk="0" h="317" w="973">
                  <a:moveTo>
                    <a:pt x="672" y="0"/>
                  </a:moveTo>
                  <a:cubicBezTo>
                    <a:pt x="590" y="0"/>
                    <a:pt x="508" y="15"/>
                    <a:pt x="426" y="43"/>
                  </a:cubicBezTo>
                  <a:cubicBezTo>
                    <a:pt x="243" y="73"/>
                    <a:pt x="91" y="164"/>
                    <a:pt x="0" y="316"/>
                  </a:cubicBezTo>
                  <a:cubicBezTo>
                    <a:pt x="122" y="225"/>
                    <a:pt x="274" y="164"/>
                    <a:pt x="456" y="103"/>
                  </a:cubicBezTo>
                  <a:cubicBezTo>
                    <a:pt x="564" y="82"/>
                    <a:pt x="686" y="60"/>
                    <a:pt x="813" y="60"/>
                  </a:cubicBezTo>
                  <a:cubicBezTo>
                    <a:pt x="866" y="60"/>
                    <a:pt x="919" y="64"/>
                    <a:pt x="973" y="73"/>
                  </a:cubicBezTo>
                  <a:cubicBezTo>
                    <a:pt x="872" y="23"/>
                    <a:pt x="772" y="0"/>
                    <a:pt x="6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77"/>
            <p:cNvSpPr/>
            <p:nvPr/>
          </p:nvSpPr>
          <p:spPr>
            <a:xfrm>
              <a:off x="1244200" y="4666000"/>
              <a:ext cx="13725" cy="3825"/>
            </a:xfrm>
            <a:custGeom>
              <a:rect b="b" l="l" r="r" t="t"/>
              <a:pathLst>
                <a:path extrusionOk="0" h="153" w="549">
                  <a:moveTo>
                    <a:pt x="548" y="1"/>
                  </a:moveTo>
                  <a:cubicBezTo>
                    <a:pt x="548" y="1"/>
                    <a:pt x="426" y="1"/>
                    <a:pt x="274" y="62"/>
                  </a:cubicBezTo>
                  <a:cubicBezTo>
                    <a:pt x="183" y="62"/>
                    <a:pt x="92" y="92"/>
                    <a:pt x="1" y="153"/>
                  </a:cubicBezTo>
                  <a:cubicBezTo>
                    <a:pt x="92" y="153"/>
                    <a:pt x="183" y="153"/>
                    <a:pt x="274" y="123"/>
                  </a:cubicBezTo>
                  <a:cubicBezTo>
                    <a:pt x="426" y="92"/>
                    <a:pt x="548" y="31"/>
                    <a:pt x="54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77"/>
            <p:cNvSpPr/>
            <p:nvPr/>
          </p:nvSpPr>
          <p:spPr>
            <a:xfrm>
              <a:off x="1240400" y="4656900"/>
              <a:ext cx="11425" cy="1875"/>
            </a:xfrm>
            <a:custGeom>
              <a:rect b="b" l="l" r="r" t="t"/>
              <a:pathLst>
                <a:path extrusionOk="0" h="75" w="457">
                  <a:moveTo>
                    <a:pt x="244" y="0"/>
                  </a:moveTo>
                  <a:cubicBezTo>
                    <a:pt x="153" y="0"/>
                    <a:pt x="62" y="0"/>
                    <a:pt x="1" y="31"/>
                  </a:cubicBezTo>
                  <a:cubicBezTo>
                    <a:pt x="1" y="61"/>
                    <a:pt x="92" y="61"/>
                    <a:pt x="214" y="61"/>
                  </a:cubicBezTo>
                  <a:cubicBezTo>
                    <a:pt x="244" y="71"/>
                    <a:pt x="274" y="75"/>
                    <a:pt x="304" y="75"/>
                  </a:cubicBezTo>
                  <a:cubicBezTo>
                    <a:pt x="362" y="75"/>
                    <a:pt x="416" y="61"/>
                    <a:pt x="457" y="61"/>
                  </a:cubicBezTo>
                  <a:cubicBezTo>
                    <a:pt x="457" y="61"/>
                    <a:pt x="366" y="0"/>
                    <a:pt x="2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77"/>
            <p:cNvSpPr/>
            <p:nvPr/>
          </p:nvSpPr>
          <p:spPr>
            <a:xfrm>
              <a:off x="1244200" y="4643225"/>
              <a:ext cx="10675" cy="10050"/>
            </a:xfrm>
            <a:custGeom>
              <a:rect b="b" l="l" r="r" t="t"/>
              <a:pathLst>
                <a:path extrusionOk="0" h="402" w="427">
                  <a:moveTo>
                    <a:pt x="1" y="0"/>
                  </a:moveTo>
                  <a:cubicBezTo>
                    <a:pt x="1" y="0"/>
                    <a:pt x="62" y="122"/>
                    <a:pt x="183" y="243"/>
                  </a:cubicBezTo>
                  <a:cubicBezTo>
                    <a:pt x="289" y="322"/>
                    <a:pt x="371" y="401"/>
                    <a:pt x="411" y="401"/>
                  </a:cubicBezTo>
                  <a:cubicBezTo>
                    <a:pt x="417" y="401"/>
                    <a:pt x="422" y="399"/>
                    <a:pt x="426" y="395"/>
                  </a:cubicBezTo>
                  <a:cubicBezTo>
                    <a:pt x="426" y="395"/>
                    <a:pt x="335" y="304"/>
                    <a:pt x="244" y="182"/>
                  </a:cubicBezTo>
                  <a:cubicBezTo>
                    <a:pt x="122" y="61"/>
                    <a:pt x="31" y="0"/>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77"/>
            <p:cNvSpPr/>
            <p:nvPr/>
          </p:nvSpPr>
          <p:spPr>
            <a:xfrm>
              <a:off x="1248000" y="4634850"/>
              <a:ext cx="11425" cy="12200"/>
            </a:xfrm>
            <a:custGeom>
              <a:rect b="b" l="l" r="r" t="t"/>
              <a:pathLst>
                <a:path extrusionOk="0" h="488" w="457">
                  <a:moveTo>
                    <a:pt x="31" y="1"/>
                  </a:moveTo>
                  <a:cubicBezTo>
                    <a:pt x="1" y="1"/>
                    <a:pt x="62" y="153"/>
                    <a:pt x="214" y="305"/>
                  </a:cubicBezTo>
                  <a:cubicBezTo>
                    <a:pt x="274" y="396"/>
                    <a:pt x="366" y="457"/>
                    <a:pt x="457" y="487"/>
                  </a:cubicBezTo>
                  <a:cubicBezTo>
                    <a:pt x="457" y="487"/>
                    <a:pt x="366" y="396"/>
                    <a:pt x="244" y="244"/>
                  </a:cubicBezTo>
                  <a:cubicBezTo>
                    <a:pt x="183" y="153"/>
                    <a:pt x="122" y="92"/>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77"/>
            <p:cNvSpPr/>
            <p:nvPr/>
          </p:nvSpPr>
          <p:spPr>
            <a:xfrm>
              <a:off x="1255600" y="4662675"/>
              <a:ext cx="25875" cy="14750"/>
            </a:xfrm>
            <a:custGeom>
              <a:rect b="b" l="l" r="r" t="t"/>
              <a:pathLst>
                <a:path extrusionOk="0" h="590" w="1035">
                  <a:moveTo>
                    <a:pt x="305" y="43"/>
                  </a:moveTo>
                  <a:cubicBezTo>
                    <a:pt x="426" y="43"/>
                    <a:pt x="578" y="73"/>
                    <a:pt x="670" y="134"/>
                  </a:cubicBezTo>
                  <a:cubicBezTo>
                    <a:pt x="791" y="195"/>
                    <a:pt x="913" y="286"/>
                    <a:pt x="974" y="438"/>
                  </a:cubicBezTo>
                  <a:cubicBezTo>
                    <a:pt x="974" y="499"/>
                    <a:pt x="913" y="529"/>
                    <a:pt x="852" y="529"/>
                  </a:cubicBezTo>
                  <a:cubicBezTo>
                    <a:pt x="761" y="499"/>
                    <a:pt x="700" y="468"/>
                    <a:pt x="639" y="438"/>
                  </a:cubicBezTo>
                  <a:cubicBezTo>
                    <a:pt x="518" y="377"/>
                    <a:pt x="396" y="316"/>
                    <a:pt x="305" y="256"/>
                  </a:cubicBezTo>
                  <a:cubicBezTo>
                    <a:pt x="217" y="197"/>
                    <a:pt x="150" y="145"/>
                    <a:pt x="104" y="111"/>
                  </a:cubicBezTo>
                  <a:lnTo>
                    <a:pt x="104" y="111"/>
                  </a:lnTo>
                  <a:cubicBezTo>
                    <a:pt x="173" y="82"/>
                    <a:pt x="245" y="63"/>
                    <a:pt x="305" y="43"/>
                  </a:cubicBezTo>
                  <a:close/>
                  <a:moveTo>
                    <a:pt x="422" y="1"/>
                  </a:moveTo>
                  <a:cubicBezTo>
                    <a:pt x="383" y="1"/>
                    <a:pt x="344" y="5"/>
                    <a:pt x="305" y="12"/>
                  </a:cubicBezTo>
                  <a:cubicBezTo>
                    <a:pt x="220" y="12"/>
                    <a:pt x="161" y="39"/>
                    <a:pt x="79" y="92"/>
                  </a:cubicBezTo>
                  <a:lnTo>
                    <a:pt x="79" y="92"/>
                  </a:lnTo>
                  <a:cubicBezTo>
                    <a:pt x="57" y="76"/>
                    <a:pt x="43" y="67"/>
                    <a:pt x="36" y="67"/>
                  </a:cubicBezTo>
                  <a:cubicBezTo>
                    <a:pt x="33" y="67"/>
                    <a:pt x="31" y="69"/>
                    <a:pt x="31" y="73"/>
                  </a:cubicBezTo>
                  <a:cubicBezTo>
                    <a:pt x="39" y="85"/>
                    <a:pt x="47" y="96"/>
                    <a:pt x="56" y="107"/>
                  </a:cubicBezTo>
                  <a:lnTo>
                    <a:pt x="56" y="107"/>
                  </a:lnTo>
                  <a:cubicBezTo>
                    <a:pt x="1" y="136"/>
                    <a:pt x="1" y="164"/>
                    <a:pt x="1" y="164"/>
                  </a:cubicBezTo>
                  <a:cubicBezTo>
                    <a:pt x="23" y="150"/>
                    <a:pt x="47" y="137"/>
                    <a:pt x="71" y="125"/>
                  </a:cubicBezTo>
                  <a:lnTo>
                    <a:pt x="71" y="125"/>
                  </a:lnTo>
                  <a:cubicBezTo>
                    <a:pt x="129" y="190"/>
                    <a:pt x="202" y="244"/>
                    <a:pt x="274" y="316"/>
                  </a:cubicBezTo>
                  <a:cubicBezTo>
                    <a:pt x="396" y="377"/>
                    <a:pt x="487" y="438"/>
                    <a:pt x="609" y="499"/>
                  </a:cubicBezTo>
                  <a:cubicBezTo>
                    <a:pt x="670" y="529"/>
                    <a:pt x="761" y="560"/>
                    <a:pt x="822" y="590"/>
                  </a:cubicBezTo>
                  <a:cubicBezTo>
                    <a:pt x="882" y="590"/>
                    <a:pt x="913" y="590"/>
                    <a:pt x="974" y="560"/>
                  </a:cubicBezTo>
                  <a:cubicBezTo>
                    <a:pt x="1004" y="529"/>
                    <a:pt x="1034" y="468"/>
                    <a:pt x="1034" y="438"/>
                  </a:cubicBezTo>
                  <a:cubicBezTo>
                    <a:pt x="928" y="173"/>
                    <a:pt x="684" y="1"/>
                    <a:pt x="4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77"/>
            <p:cNvSpPr/>
            <p:nvPr/>
          </p:nvSpPr>
          <p:spPr>
            <a:xfrm>
              <a:off x="1255600" y="4646950"/>
              <a:ext cx="9900" cy="19075"/>
            </a:xfrm>
            <a:custGeom>
              <a:rect b="b" l="l" r="r" t="t"/>
              <a:pathLst>
                <a:path extrusionOk="0" h="763" w="396">
                  <a:moveTo>
                    <a:pt x="212" y="0"/>
                  </a:moveTo>
                  <a:cubicBezTo>
                    <a:pt x="167" y="0"/>
                    <a:pt x="130" y="26"/>
                    <a:pt x="92" y="64"/>
                  </a:cubicBezTo>
                  <a:cubicBezTo>
                    <a:pt x="62" y="125"/>
                    <a:pt x="31" y="155"/>
                    <a:pt x="31" y="216"/>
                  </a:cubicBezTo>
                  <a:cubicBezTo>
                    <a:pt x="1" y="307"/>
                    <a:pt x="1" y="398"/>
                    <a:pt x="1" y="489"/>
                  </a:cubicBezTo>
                  <a:cubicBezTo>
                    <a:pt x="1" y="581"/>
                    <a:pt x="31" y="672"/>
                    <a:pt x="62" y="733"/>
                  </a:cubicBezTo>
                  <a:lnTo>
                    <a:pt x="62" y="489"/>
                  </a:lnTo>
                  <a:cubicBezTo>
                    <a:pt x="62" y="398"/>
                    <a:pt x="62" y="337"/>
                    <a:pt x="92" y="246"/>
                  </a:cubicBezTo>
                  <a:cubicBezTo>
                    <a:pt x="92" y="172"/>
                    <a:pt x="152" y="78"/>
                    <a:pt x="207" y="78"/>
                  </a:cubicBezTo>
                  <a:cubicBezTo>
                    <a:pt x="220" y="78"/>
                    <a:pt x="233" y="83"/>
                    <a:pt x="244" y="94"/>
                  </a:cubicBezTo>
                  <a:cubicBezTo>
                    <a:pt x="305" y="155"/>
                    <a:pt x="335" y="246"/>
                    <a:pt x="335" y="337"/>
                  </a:cubicBezTo>
                  <a:cubicBezTo>
                    <a:pt x="305" y="429"/>
                    <a:pt x="274" y="520"/>
                    <a:pt x="244" y="581"/>
                  </a:cubicBezTo>
                  <a:cubicBezTo>
                    <a:pt x="183" y="641"/>
                    <a:pt x="122" y="702"/>
                    <a:pt x="62" y="763"/>
                  </a:cubicBezTo>
                  <a:cubicBezTo>
                    <a:pt x="62" y="763"/>
                    <a:pt x="183" y="733"/>
                    <a:pt x="274" y="611"/>
                  </a:cubicBezTo>
                  <a:cubicBezTo>
                    <a:pt x="335" y="550"/>
                    <a:pt x="366" y="459"/>
                    <a:pt x="396" y="368"/>
                  </a:cubicBezTo>
                  <a:cubicBezTo>
                    <a:pt x="396" y="246"/>
                    <a:pt x="366" y="125"/>
                    <a:pt x="305" y="33"/>
                  </a:cubicBezTo>
                  <a:cubicBezTo>
                    <a:pt x="270" y="10"/>
                    <a:pt x="240" y="0"/>
                    <a:pt x="21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77"/>
            <p:cNvSpPr/>
            <p:nvPr/>
          </p:nvSpPr>
          <p:spPr>
            <a:xfrm>
              <a:off x="1155300" y="4556600"/>
              <a:ext cx="22825" cy="62325"/>
            </a:xfrm>
            <a:custGeom>
              <a:rect b="b" l="l" r="r" t="t"/>
              <a:pathLst>
                <a:path extrusionOk="0" h="2493" w="913">
                  <a:moveTo>
                    <a:pt x="1" y="0"/>
                  </a:moveTo>
                  <a:cubicBezTo>
                    <a:pt x="1" y="0"/>
                    <a:pt x="122" y="122"/>
                    <a:pt x="305" y="304"/>
                  </a:cubicBezTo>
                  <a:cubicBezTo>
                    <a:pt x="730" y="821"/>
                    <a:pt x="821" y="1520"/>
                    <a:pt x="548" y="2128"/>
                  </a:cubicBezTo>
                  <a:cubicBezTo>
                    <a:pt x="487" y="2249"/>
                    <a:pt x="426" y="2371"/>
                    <a:pt x="365" y="2492"/>
                  </a:cubicBezTo>
                  <a:cubicBezTo>
                    <a:pt x="365" y="2492"/>
                    <a:pt x="396" y="2462"/>
                    <a:pt x="426" y="2401"/>
                  </a:cubicBezTo>
                  <a:cubicBezTo>
                    <a:pt x="487" y="2310"/>
                    <a:pt x="548" y="2249"/>
                    <a:pt x="609" y="2158"/>
                  </a:cubicBezTo>
                  <a:cubicBezTo>
                    <a:pt x="912" y="1520"/>
                    <a:pt x="791" y="790"/>
                    <a:pt x="335" y="274"/>
                  </a:cubicBezTo>
                  <a:cubicBezTo>
                    <a:pt x="274" y="182"/>
                    <a:pt x="183" y="122"/>
                    <a:pt x="122" y="61"/>
                  </a:cubicBezTo>
                  <a:cubicBezTo>
                    <a:pt x="61" y="30"/>
                    <a:pt x="1" y="0"/>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77"/>
            <p:cNvSpPr/>
            <p:nvPr/>
          </p:nvSpPr>
          <p:spPr>
            <a:xfrm>
              <a:off x="1165950" y="4525425"/>
              <a:ext cx="39525" cy="40300"/>
            </a:xfrm>
            <a:custGeom>
              <a:rect b="b" l="l" r="r" t="t"/>
              <a:pathLst>
                <a:path extrusionOk="0" h="1612" w="1581">
                  <a:moveTo>
                    <a:pt x="1581" y="1"/>
                  </a:moveTo>
                  <a:lnTo>
                    <a:pt x="1581" y="1"/>
                  </a:lnTo>
                  <a:cubicBezTo>
                    <a:pt x="1277" y="244"/>
                    <a:pt x="1003" y="487"/>
                    <a:pt x="760" y="761"/>
                  </a:cubicBezTo>
                  <a:cubicBezTo>
                    <a:pt x="486" y="1034"/>
                    <a:pt x="243" y="1308"/>
                    <a:pt x="0" y="1612"/>
                  </a:cubicBezTo>
                  <a:cubicBezTo>
                    <a:pt x="274" y="1369"/>
                    <a:pt x="547" y="1095"/>
                    <a:pt x="821" y="821"/>
                  </a:cubicBezTo>
                  <a:cubicBezTo>
                    <a:pt x="1064" y="548"/>
                    <a:pt x="1338" y="274"/>
                    <a:pt x="15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77"/>
            <p:cNvSpPr/>
            <p:nvPr/>
          </p:nvSpPr>
          <p:spPr>
            <a:xfrm>
              <a:off x="1185700" y="4621950"/>
              <a:ext cx="28900" cy="27375"/>
            </a:xfrm>
            <a:custGeom>
              <a:rect b="b" l="l" r="r" t="t"/>
              <a:pathLst>
                <a:path extrusionOk="0" h="1095" w="1156">
                  <a:moveTo>
                    <a:pt x="0" y="0"/>
                  </a:moveTo>
                  <a:cubicBezTo>
                    <a:pt x="152" y="213"/>
                    <a:pt x="335" y="426"/>
                    <a:pt x="517" y="608"/>
                  </a:cubicBezTo>
                  <a:cubicBezTo>
                    <a:pt x="730" y="790"/>
                    <a:pt x="912" y="973"/>
                    <a:pt x="1155" y="1094"/>
                  </a:cubicBezTo>
                  <a:cubicBezTo>
                    <a:pt x="1155" y="1094"/>
                    <a:pt x="882" y="851"/>
                    <a:pt x="578" y="547"/>
                  </a:cubicBezTo>
                  <a:cubicBezTo>
                    <a:pt x="244" y="243"/>
                    <a:pt x="31"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77"/>
            <p:cNvSpPr/>
            <p:nvPr/>
          </p:nvSpPr>
          <p:spPr>
            <a:xfrm>
              <a:off x="1162900" y="4602950"/>
              <a:ext cx="3825" cy="8375"/>
            </a:xfrm>
            <a:custGeom>
              <a:rect b="b" l="l" r="r" t="t"/>
              <a:pathLst>
                <a:path extrusionOk="0" h="335" w="153">
                  <a:moveTo>
                    <a:pt x="122" y="0"/>
                  </a:moveTo>
                  <a:cubicBezTo>
                    <a:pt x="122" y="0"/>
                    <a:pt x="92" y="91"/>
                    <a:pt x="61" y="152"/>
                  </a:cubicBezTo>
                  <a:cubicBezTo>
                    <a:pt x="31" y="243"/>
                    <a:pt x="1" y="304"/>
                    <a:pt x="31" y="334"/>
                  </a:cubicBezTo>
                  <a:cubicBezTo>
                    <a:pt x="31" y="334"/>
                    <a:pt x="92" y="274"/>
                    <a:pt x="122" y="183"/>
                  </a:cubicBezTo>
                  <a:cubicBezTo>
                    <a:pt x="153" y="91"/>
                    <a:pt x="153" y="0"/>
                    <a:pt x="12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77"/>
            <p:cNvSpPr/>
            <p:nvPr/>
          </p:nvSpPr>
          <p:spPr>
            <a:xfrm>
              <a:off x="1166700" y="4586975"/>
              <a:ext cx="1550" cy="7625"/>
            </a:xfrm>
            <a:custGeom>
              <a:rect b="b" l="l" r="r" t="t"/>
              <a:pathLst>
                <a:path extrusionOk="0" h="305" w="62">
                  <a:moveTo>
                    <a:pt x="31" y="1"/>
                  </a:moveTo>
                  <a:cubicBezTo>
                    <a:pt x="31" y="1"/>
                    <a:pt x="1" y="62"/>
                    <a:pt x="1" y="153"/>
                  </a:cubicBezTo>
                  <a:cubicBezTo>
                    <a:pt x="1" y="214"/>
                    <a:pt x="1" y="305"/>
                    <a:pt x="31" y="305"/>
                  </a:cubicBezTo>
                  <a:cubicBezTo>
                    <a:pt x="61" y="305"/>
                    <a:pt x="61" y="214"/>
                    <a:pt x="61" y="153"/>
                  </a:cubicBezTo>
                  <a:cubicBezTo>
                    <a:pt x="61" y="62"/>
                    <a:pt x="61" y="1"/>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77"/>
            <p:cNvSpPr/>
            <p:nvPr/>
          </p:nvSpPr>
          <p:spPr>
            <a:xfrm>
              <a:off x="1160625" y="4572550"/>
              <a:ext cx="5350" cy="7625"/>
            </a:xfrm>
            <a:custGeom>
              <a:rect b="b" l="l" r="r" t="t"/>
              <a:pathLst>
                <a:path extrusionOk="0" h="305" w="214">
                  <a:moveTo>
                    <a:pt x="0" y="0"/>
                  </a:moveTo>
                  <a:cubicBezTo>
                    <a:pt x="0" y="0"/>
                    <a:pt x="61" y="61"/>
                    <a:pt x="92" y="152"/>
                  </a:cubicBezTo>
                  <a:cubicBezTo>
                    <a:pt x="122" y="243"/>
                    <a:pt x="152" y="304"/>
                    <a:pt x="152" y="304"/>
                  </a:cubicBezTo>
                  <a:cubicBezTo>
                    <a:pt x="183" y="304"/>
                    <a:pt x="213" y="213"/>
                    <a:pt x="152" y="122"/>
                  </a:cubicBezTo>
                  <a:cubicBezTo>
                    <a:pt x="122" y="31"/>
                    <a:pt x="31"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77"/>
            <p:cNvSpPr/>
            <p:nvPr/>
          </p:nvSpPr>
          <p:spPr>
            <a:xfrm>
              <a:off x="1155300" y="4563425"/>
              <a:ext cx="2300" cy="4125"/>
            </a:xfrm>
            <a:custGeom>
              <a:rect b="b" l="l" r="r" t="t"/>
              <a:pathLst>
                <a:path extrusionOk="0" h="165" w="92">
                  <a:moveTo>
                    <a:pt x="1" y="1"/>
                  </a:moveTo>
                  <a:lnTo>
                    <a:pt x="1" y="92"/>
                  </a:lnTo>
                  <a:cubicBezTo>
                    <a:pt x="1" y="136"/>
                    <a:pt x="33" y="164"/>
                    <a:pt x="51" y="164"/>
                  </a:cubicBezTo>
                  <a:cubicBezTo>
                    <a:pt x="57" y="164"/>
                    <a:pt x="61" y="161"/>
                    <a:pt x="61" y="153"/>
                  </a:cubicBezTo>
                  <a:cubicBezTo>
                    <a:pt x="92" y="153"/>
                    <a:pt x="61" y="122"/>
                    <a:pt x="61" y="61"/>
                  </a:cubicBezTo>
                  <a:cubicBezTo>
                    <a:pt x="61" y="31"/>
                    <a:pt x="1" y="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77"/>
            <p:cNvSpPr/>
            <p:nvPr/>
          </p:nvSpPr>
          <p:spPr>
            <a:xfrm>
              <a:off x="2036775" y="4688050"/>
              <a:ext cx="257625" cy="112350"/>
            </a:xfrm>
            <a:custGeom>
              <a:rect b="b" l="l" r="r" t="t"/>
              <a:pathLst>
                <a:path extrusionOk="0" h="4494" w="10305">
                  <a:moveTo>
                    <a:pt x="5502" y="0"/>
                  </a:moveTo>
                  <a:lnTo>
                    <a:pt x="1" y="152"/>
                  </a:lnTo>
                  <a:lnTo>
                    <a:pt x="122" y="4469"/>
                  </a:lnTo>
                  <a:lnTo>
                    <a:pt x="457" y="4469"/>
                  </a:lnTo>
                  <a:cubicBezTo>
                    <a:pt x="986" y="4479"/>
                    <a:pt x="2082" y="4493"/>
                    <a:pt x="3328" y="4493"/>
                  </a:cubicBezTo>
                  <a:cubicBezTo>
                    <a:pt x="5663" y="4493"/>
                    <a:pt x="8526" y="4443"/>
                    <a:pt x="9180" y="4225"/>
                  </a:cubicBezTo>
                  <a:cubicBezTo>
                    <a:pt x="10305" y="3861"/>
                    <a:pt x="5624" y="2949"/>
                    <a:pt x="5624" y="2949"/>
                  </a:cubicBezTo>
                  <a:lnTo>
                    <a:pt x="5502"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77"/>
            <p:cNvSpPr/>
            <p:nvPr/>
          </p:nvSpPr>
          <p:spPr>
            <a:xfrm>
              <a:off x="2038300" y="4759150"/>
              <a:ext cx="50925" cy="38350"/>
            </a:xfrm>
            <a:custGeom>
              <a:rect b="b" l="l" r="r" t="t"/>
              <a:pathLst>
                <a:path extrusionOk="0" h="1534" w="2037">
                  <a:moveTo>
                    <a:pt x="204" y="0"/>
                  </a:moveTo>
                  <a:cubicBezTo>
                    <a:pt x="136" y="0"/>
                    <a:pt x="68" y="5"/>
                    <a:pt x="0" y="14"/>
                  </a:cubicBezTo>
                  <a:lnTo>
                    <a:pt x="61" y="1533"/>
                  </a:lnTo>
                  <a:lnTo>
                    <a:pt x="2037" y="1533"/>
                  </a:lnTo>
                  <a:cubicBezTo>
                    <a:pt x="1946" y="1047"/>
                    <a:pt x="1672" y="652"/>
                    <a:pt x="1307" y="378"/>
                  </a:cubicBezTo>
                  <a:cubicBezTo>
                    <a:pt x="996" y="145"/>
                    <a:pt x="597" y="0"/>
                    <a:pt x="204"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77"/>
            <p:cNvSpPr/>
            <p:nvPr/>
          </p:nvSpPr>
          <p:spPr>
            <a:xfrm>
              <a:off x="2039825" y="4774675"/>
              <a:ext cx="236350" cy="26600"/>
            </a:xfrm>
            <a:custGeom>
              <a:rect b="b" l="l" r="r" t="t"/>
              <a:pathLst>
                <a:path extrusionOk="0" h="1064" w="9454">
                  <a:moveTo>
                    <a:pt x="7782" y="1"/>
                  </a:moveTo>
                  <a:cubicBezTo>
                    <a:pt x="7478" y="31"/>
                    <a:pt x="7356" y="730"/>
                    <a:pt x="7356" y="730"/>
                  </a:cubicBezTo>
                  <a:lnTo>
                    <a:pt x="0" y="882"/>
                  </a:lnTo>
                  <a:lnTo>
                    <a:pt x="0" y="1004"/>
                  </a:lnTo>
                  <a:cubicBezTo>
                    <a:pt x="741" y="1044"/>
                    <a:pt x="1736" y="1063"/>
                    <a:pt x="2798" y="1063"/>
                  </a:cubicBezTo>
                  <a:cubicBezTo>
                    <a:pt x="5699" y="1063"/>
                    <a:pt x="9107" y="922"/>
                    <a:pt x="9241" y="700"/>
                  </a:cubicBezTo>
                  <a:cubicBezTo>
                    <a:pt x="9453" y="426"/>
                    <a:pt x="7782" y="1"/>
                    <a:pt x="7782"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77"/>
            <p:cNvSpPr/>
            <p:nvPr/>
          </p:nvSpPr>
          <p:spPr>
            <a:xfrm>
              <a:off x="2036775" y="4789875"/>
              <a:ext cx="224950" cy="6850"/>
            </a:xfrm>
            <a:custGeom>
              <a:rect b="b" l="l" r="r" t="t"/>
              <a:pathLst>
                <a:path extrusionOk="0" h="274" w="8998">
                  <a:moveTo>
                    <a:pt x="8998" y="0"/>
                  </a:moveTo>
                  <a:lnTo>
                    <a:pt x="7995" y="31"/>
                  </a:lnTo>
                  <a:cubicBezTo>
                    <a:pt x="7144" y="92"/>
                    <a:pt x="5989" y="122"/>
                    <a:pt x="4682" y="152"/>
                  </a:cubicBezTo>
                  <a:cubicBezTo>
                    <a:pt x="3405" y="213"/>
                    <a:pt x="2250" y="213"/>
                    <a:pt x="1399" y="213"/>
                  </a:cubicBezTo>
                  <a:lnTo>
                    <a:pt x="1" y="213"/>
                  </a:lnTo>
                  <a:lnTo>
                    <a:pt x="31" y="274"/>
                  </a:lnTo>
                  <a:lnTo>
                    <a:pt x="1399" y="274"/>
                  </a:lnTo>
                  <a:cubicBezTo>
                    <a:pt x="2250" y="274"/>
                    <a:pt x="3405" y="274"/>
                    <a:pt x="4712" y="244"/>
                  </a:cubicBezTo>
                  <a:cubicBezTo>
                    <a:pt x="5989" y="183"/>
                    <a:pt x="7144" y="122"/>
                    <a:pt x="7995" y="92"/>
                  </a:cubicBezTo>
                  <a:lnTo>
                    <a:pt x="899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77"/>
            <p:cNvSpPr/>
            <p:nvPr/>
          </p:nvSpPr>
          <p:spPr>
            <a:xfrm>
              <a:off x="2222950" y="4773925"/>
              <a:ext cx="12950" cy="21300"/>
            </a:xfrm>
            <a:custGeom>
              <a:rect b="b" l="l" r="r" t="t"/>
              <a:pathLst>
                <a:path extrusionOk="0" h="852" w="518">
                  <a:moveTo>
                    <a:pt x="517" y="0"/>
                  </a:moveTo>
                  <a:cubicBezTo>
                    <a:pt x="335" y="61"/>
                    <a:pt x="213" y="183"/>
                    <a:pt x="153" y="365"/>
                  </a:cubicBezTo>
                  <a:cubicBezTo>
                    <a:pt x="31" y="517"/>
                    <a:pt x="1" y="669"/>
                    <a:pt x="31" y="851"/>
                  </a:cubicBezTo>
                  <a:cubicBezTo>
                    <a:pt x="61" y="669"/>
                    <a:pt x="122" y="517"/>
                    <a:pt x="183" y="365"/>
                  </a:cubicBezTo>
                  <a:cubicBezTo>
                    <a:pt x="274" y="213"/>
                    <a:pt x="396" y="91"/>
                    <a:pt x="51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77"/>
            <p:cNvSpPr/>
            <p:nvPr/>
          </p:nvSpPr>
          <p:spPr>
            <a:xfrm>
              <a:off x="2181150" y="4764050"/>
              <a:ext cx="7625" cy="11400"/>
            </a:xfrm>
            <a:custGeom>
              <a:rect b="b" l="l" r="r" t="t"/>
              <a:pathLst>
                <a:path extrusionOk="0" h="456" w="305">
                  <a:moveTo>
                    <a:pt x="305" y="0"/>
                  </a:moveTo>
                  <a:cubicBezTo>
                    <a:pt x="305" y="0"/>
                    <a:pt x="214" y="91"/>
                    <a:pt x="122" y="213"/>
                  </a:cubicBezTo>
                  <a:cubicBezTo>
                    <a:pt x="62" y="334"/>
                    <a:pt x="1" y="456"/>
                    <a:pt x="31" y="456"/>
                  </a:cubicBezTo>
                  <a:cubicBezTo>
                    <a:pt x="31" y="456"/>
                    <a:pt x="122" y="365"/>
                    <a:pt x="183" y="243"/>
                  </a:cubicBezTo>
                  <a:cubicBezTo>
                    <a:pt x="244" y="182"/>
                    <a:pt x="274" y="91"/>
                    <a:pt x="3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77"/>
            <p:cNvSpPr/>
            <p:nvPr/>
          </p:nvSpPr>
          <p:spPr>
            <a:xfrm>
              <a:off x="2170525" y="4761750"/>
              <a:ext cx="8375" cy="8400"/>
            </a:xfrm>
            <a:custGeom>
              <a:rect b="b" l="l" r="r" t="t"/>
              <a:pathLst>
                <a:path extrusionOk="0" h="336" w="335">
                  <a:moveTo>
                    <a:pt x="335" y="1"/>
                  </a:moveTo>
                  <a:cubicBezTo>
                    <a:pt x="335" y="1"/>
                    <a:pt x="243" y="62"/>
                    <a:pt x="152" y="153"/>
                  </a:cubicBezTo>
                  <a:cubicBezTo>
                    <a:pt x="61" y="244"/>
                    <a:pt x="0" y="305"/>
                    <a:pt x="0" y="335"/>
                  </a:cubicBezTo>
                  <a:cubicBezTo>
                    <a:pt x="0" y="335"/>
                    <a:pt x="91" y="274"/>
                    <a:pt x="183" y="183"/>
                  </a:cubicBezTo>
                  <a:cubicBezTo>
                    <a:pt x="274" y="92"/>
                    <a:pt x="335" y="31"/>
                    <a:pt x="3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77"/>
            <p:cNvSpPr/>
            <p:nvPr/>
          </p:nvSpPr>
          <p:spPr>
            <a:xfrm>
              <a:off x="2162925" y="4756125"/>
              <a:ext cx="14450" cy="1850"/>
            </a:xfrm>
            <a:custGeom>
              <a:rect b="b" l="l" r="r" t="t"/>
              <a:pathLst>
                <a:path extrusionOk="0" h="74" w="578">
                  <a:moveTo>
                    <a:pt x="205" y="0"/>
                  </a:moveTo>
                  <a:cubicBezTo>
                    <a:pt x="129" y="0"/>
                    <a:pt x="65" y="22"/>
                    <a:pt x="0" y="43"/>
                  </a:cubicBezTo>
                  <a:cubicBezTo>
                    <a:pt x="92" y="74"/>
                    <a:pt x="183" y="74"/>
                    <a:pt x="304" y="74"/>
                  </a:cubicBezTo>
                  <a:cubicBezTo>
                    <a:pt x="395" y="74"/>
                    <a:pt x="487" y="74"/>
                    <a:pt x="578" y="43"/>
                  </a:cubicBezTo>
                  <a:cubicBezTo>
                    <a:pt x="513" y="22"/>
                    <a:pt x="449" y="0"/>
                    <a:pt x="384" y="0"/>
                  </a:cubicBezTo>
                  <a:cubicBezTo>
                    <a:pt x="358" y="0"/>
                    <a:pt x="331" y="4"/>
                    <a:pt x="304" y="13"/>
                  </a:cubicBezTo>
                  <a:cubicBezTo>
                    <a:pt x="269" y="4"/>
                    <a:pt x="236" y="0"/>
                    <a:pt x="2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77"/>
            <p:cNvSpPr/>
            <p:nvPr/>
          </p:nvSpPr>
          <p:spPr>
            <a:xfrm>
              <a:off x="2160650" y="4748075"/>
              <a:ext cx="15975" cy="2175"/>
            </a:xfrm>
            <a:custGeom>
              <a:rect b="b" l="l" r="r" t="t"/>
              <a:pathLst>
                <a:path extrusionOk="0" h="87" w="639">
                  <a:moveTo>
                    <a:pt x="0" y="1"/>
                  </a:moveTo>
                  <a:cubicBezTo>
                    <a:pt x="106" y="54"/>
                    <a:pt x="233" y="86"/>
                    <a:pt x="362" y="86"/>
                  </a:cubicBezTo>
                  <a:cubicBezTo>
                    <a:pt x="455" y="86"/>
                    <a:pt x="549" y="69"/>
                    <a:pt x="638" y="31"/>
                  </a:cubicBezTo>
                  <a:lnTo>
                    <a:pt x="304" y="31"/>
                  </a:lnTo>
                  <a:cubicBezTo>
                    <a:pt x="213" y="1"/>
                    <a:pt x="91" y="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77"/>
            <p:cNvSpPr/>
            <p:nvPr/>
          </p:nvSpPr>
          <p:spPr>
            <a:xfrm>
              <a:off x="2186125" y="4750800"/>
              <a:ext cx="26225" cy="15550"/>
            </a:xfrm>
            <a:custGeom>
              <a:rect b="b" l="l" r="r" t="t"/>
              <a:pathLst>
                <a:path extrusionOk="0" h="622" w="1049">
                  <a:moveTo>
                    <a:pt x="733" y="59"/>
                  </a:moveTo>
                  <a:cubicBezTo>
                    <a:pt x="805" y="59"/>
                    <a:pt x="881" y="74"/>
                    <a:pt x="957" y="104"/>
                  </a:cubicBezTo>
                  <a:cubicBezTo>
                    <a:pt x="987" y="165"/>
                    <a:pt x="987" y="226"/>
                    <a:pt x="926" y="256"/>
                  </a:cubicBezTo>
                  <a:cubicBezTo>
                    <a:pt x="866" y="287"/>
                    <a:pt x="774" y="317"/>
                    <a:pt x="714" y="348"/>
                  </a:cubicBezTo>
                  <a:cubicBezTo>
                    <a:pt x="592" y="408"/>
                    <a:pt x="471" y="439"/>
                    <a:pt x="349" y="469"/>
                  </a:cubicBezTo>
                  <a:cubicBezTo>
                    <a:pt x="259" y="482"/>
                    <a:pt x="181" y="489"/>
                    <a:pt x="122" y="494"/>
                  </a:cubicBezTo>
                  <a:lnTo>
                    <a:pt x="122" y="494"/>
                  </a:lnTo>
                  <a:cubicBezTo>
                    <a:pt x="152" y="430"/>
                    <a:pt x="190" y="374"/>
                    <a:pt x="227" y="317"/>
                  </a:cubicBezTo>
                  <a:cubicBezTo>
                    <a:pt x="288" y="226"/>
                    <a:pt x="410" y="135"/>
                    <a:pt x="531" y="104"/>
                  </a:cubicBezTo>
                  <a:cubicBezTo>
                    <a:pt x="592" y="74"/>
                    <a:pt x="660" y="59"/>
                    <a:pt x="733" y="59"/>
                  </a:cubicBezTo>
                  <a:close/>
                  <a:moveTo>
                    <a:pt x="687" y="1"/>
                  </a:moveTo>
                  <a:cubicBezTo>
                    <a:pt x="482" y="1"/>
                    <a:pt x="290" y="102"/>
                    <a:pt x="167" y="287"/>
                  </a:cubicBezTo>
                  <a:cubicBezTo>
                    <a:pt x="140" y="340"/>
                    <a:pt x="90" y="417"/>
                    <a:pt x="78" y="497"/>
                  </a:cubicBezTo>
                  <a:lnTo>
                    <a:pt x="78" y="497"/>
                  </a:lnTo>
                  <a:cubicBezTo>
                    <a:pt x="26" y="500"/>
                    <a:pt x="0" y="500"/>
                    <a:pt x="15" y="500"/>
                  </a:cubicBezTo>
                  <a:cubicBezTo>
                    <a:pt x="34" y="506"/>
                    <a:pt x="54" y="511"/>
                    <a:pt x="76" y="515"/>
                  </a:cubicBezTo>
                  <a:lnTo>
                    <a:pt x="76" y="515"/>
                  </a:lnTo>
                  <a:cubicBezTo>
                    <a:pt x="76" y="520"/>
                    <a:pt x="75" y="525"/>
                    <a:pt x="75" y="530"/>
                  </a:cubicBezTo>
                  <a:cubicBezTo>
                    <a:pt x="75" y="560"/>
                    <a:pt x="75" y="591"/>
                    <a:pt x="75" y="621"/>
                  </a:cubicBezTo>
                  <a:cubicBezTo>
                    <a:pt x="84" y="585"/>
                    <a:pt x="96" y="551"/>
                    <a:pt x="110" y="519"/>
                  </a:cubicBezTo>
                  <a:lnTo>
                    <a:pt x="110" y="519"/>
                  </a:lnTo>
                  <a:cubicBezTo>
                    <a:pt x="130" y="521"/>
                    <a:pt x="150" y="522"/>
                    <a:pt x="170" y="522"/>
                  </a:cubicBezTo>
                  <a:cubicBezTo>
                    <a:pt x="227" y="522"/>
                    <a:pt x="288" y="515"/>
                    <a:pt x="349" y="500"/>
                  </a:cubicBezTo>
                  <a:cubicBezTo>
                    <a:pt x="471" y="500"/>
                    <a:pt x="622" y="469"/>
                    <a:pt x="744" y="408"/>
                  </a:cubicBezTo>
                  <a:cubicBezTo>
                    <a:pt x="805" y="378"/>
                    <a:pt x="866" y="348"/>
                    <a:pt x="957" y="317"/>
                  </a:cubicBezTo>
                  <a:cubicBezTo>
                    <a:pt x="987" y="287"/>
                    <a:pt x="1018" y="256"/>
                    <a:pt x="1048" y="196"/>
                  </a:cubicBezTo>
                  <a:cubicBezTo>
                    <a:pt x="1048" y="165"/>
                    <a:pt x="1018" y="104"/>
                    <a:pt x="987" y="74"/>
                  </a:cubicBezTo>
                  <a:cubicBezTo>
                    <a:pt x="888" y="25"/>
                    <a:pt x="786" y="1"/>
                    <a:pt x="68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77"/>
            <p:cNvSpPr/>
            <p:nvPr/>
          </p:nvSpPr>
          <p:spPr>
            <a:xfrm>
              <a:off x="2175850" y="4747325"/>
              <a:ext cx="13700" cy="16725"/>
            </a:xfrm>
            <a:custGeom>
              <a:rect b="b" l="l" r="r" t="t"/>
              <a:pathLst>
                <a:path extrusionOk="0" h="669" w="548">
                  <a:moveTo>
                    <a:pt x="122" y="0"/>
                  </a:moveTo>
                  <a:cubicBezTo>
                    <a:pt x="61" y="0"/>
                    <a:pt x="0" y="91"/>
                    <a:pt x="30" y="152"/>
                  </a:cubicBezTo>
                  <a:cubicBezTo>
                    <a:pt x="30" y="213"/>
                    <a:pt x="61" y="274"/>
                    <a:pt x="91" y="304"/>
                  </a:cubicBezTo>
                  <a:cubicBezTo>
                    <a:pt x="152" y="395"/>
                    <a:pt x="213" y="456"/>
                    <a:pt x="274" y="517"/>
                  </a:cubicBezTo>
                  <a:cubicBezTo>
                    <a:pt x="334" y="578"/>
                    <a:pt x="395" y="639"/>
                    <a:pt x="456" y="669"/>
                  </a:cubicBezTo>
                  <a:cubicBezTo>
                    <a:pt x="456" y="669"/>
                    <a:pt x="395" y="608"/>
                    <a:pt x="304" y="487"/>
                  </a:cubicBezTo>
                  <a:cubicBezTo>
                    <a:pt x="243" y="426"/>
                    <a:pt x="182" y="365"/>
                    <a:pt x="152" y="274"/>
                  </a:cubicBezTo>
                  <a:cubicBezTo>
                    <a:pt x="91" y="213"/>
                    <a:pt x="61" y="91"/>
                    <a:pt x="152" y="61"/>
                  </a:cubicBezTo>
                  <a:cubicBezTo>
                    <a:pt x="243" y="61"/>
                    <a:pt x="334" y="122"/>
                    <a:pt x="395" y="213"/>
                  </a:cubicBezTo>
                  <a:cubicBezTo>
                    <a:pt x="426" y="274"/>
                    <a:pt x="456" y="335"/>
                    <a:pt x="486" y="426"/>
                  </a:cubicBezTo>
                  <a:cubicBezTo>
                    <a:pt x="517" y="517"/>
                    <a:pt x="517" y="578"/>
                    <a:pt x="517" y="669"/>
                  </a:cubicBezTo>
                  <a:cubicBezTo>
                    <a:pt x="547" y="578"/>
                    <a:pt x="547" y="517"/>
                    <a:pt x="547" y="426"/>
                  </a:cubicBezTo>
                  <a:cubicBezTo>
                    <a:pt x="517" y="335"/>
                    <a:pt x="486" y="243"/>
                    <a:pt x="426" y="183"/>
                  </a:cubicBezTo>
                  <a:cubicBezTo>
                    <a:pt x="365" y="61"/>
                    <a:pt x="243" y="0"/>
                    <a:pt x="12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77"/>
            <p:cNvSpPr/>
            <p:nvPr/>
          </p:nvSpPr>
          <p:spPr>
            <a:xfrm>
              <a:off x="2039050" y="4757200"/>
              <a:ext cx="50175" cy="38775"/>
            </a:xfrm>
            <a:custGeom>
              <a:rect b="b" l="l" r="r" t="t"/>
              <a:pathLst>
                <a:path extrusionOk="0" h="1551" w="2007">
                  <a:moveTo>
                    <a:pt x="122" y="0"/>
                  </a:moveTo>
                  <a:cubicBezTo>
                    <a:pt x="62" y="0"/>
                    <a:pt x="31" y="31"/>
                    <a:pt x="1" y="61"/>
                  </a:cubicBezTo>
                  <a:cubicBezTo>
                    <a:pt x="1" y="61"/>
                    <a:pt x="68" y="48"/>
                    <a:pt x="194" y="48"/>
                  </a:cubicBezTo>
                  <a:cubicBezTo>
                    <a:pt x="257" y="48"/>
                    <a:pt x="335" y="51"/>
                    <a:pt x="426" y="61"/>
                  </a:cubicBezTo>
                  <a:cubicBezTo>
                    <a:pt x="730" y="92"/>
                    <a:pt x="1034" y="213"/>
                    <a:pt x="1308" y="396"/>
                  </a:cubicBezTo>
                  <a:cubicBezTo>
                    <a:pt x="1581" y="608"/>
                    <a:pt x="1764" y="852"/>
                    <a:pt x="1885" y="1155"/>
                  </a:cubicBezTo>
                  <a:cubicBezTo>
                    <a:pt x="1916" y="1277"/>
                    <a:pt x="1977" y="1429"/>
                    <a:pt x="2007" y="1551"/>
                  </a:cubicBezTo>
                  <a:cubicBezTo>
                    <a:pt x="2007" y="1520"/>
                    <a:pt x="2007" y="1459"/>
                    <a:pt x="2007" y="1429"/>
                  </a:cubicBezTo>
                  <a:cubicBezTo>
                    <a:pt x="1977" y="1338"/>
                    <a:pt x="1946" y="1247"/>
                    <a:pt x="1946" y="1125"/>
                  </a:cubicBezTo>
                  <a:cubicBezTo>
                    <a:pt x="1825" y="821"/>
                    <a:pt x="1612" y="548"/>
                    <a:pt x="1338" y="335"/>
                  </a:cubicBezTo>
                  <a:cubicBezTo>
                    <a:pt x="1065" y="122"/>
                    <a:pt x="761" y="0"/>
                    <a:pt x="4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77"/>
            <p:cNvSpPr/>
            <p:nvPr/>
          </p:nvSpPr>
          <p:spPr>
            <a:xfrm>
              <a:off x="2051225" y="4700975"/>
              <a:ext cx="2300" cy="57000"/>
            </a:xfrm>
            <a:custGeom>
              <a:rect b="b" l="l" r="r" t="t"/>
              <a:pathLst>
                <a:path extrusionOk="0" h="2280" w="92">
                  <a:moveTo>
                    <a:pt x="31" y="0"/>
                  </a:moveTo>
                  <a:cubicBezTo>
                    <a:pt x="0" y="395"/>
                    <a:pt x="0" y="760"/>
                    <a:pt x="31" y="1155"/>
                  </a:cubicBezTo>
                  <a:cubicBezTo>
                    <a:pt x="31" y="1520"/>
                    <a:pt x="31" y="1915"/>
                    <a:pt x="61" y="2280"/>
                  </a:cubicBezTo>
                  <a:cubicBezTo>
                    <a:pt x="91" y="1520"/>
                    <a:pt x="91" y="760"/>
                    <a:pt x="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77"/>
            <p:cNvSpPr/>
            <p:nvPr/>
          </p:nvSpPr>
          <p:spPr>
            <a:xfrm>
              <a:off x="2105925" y="4781950"/>
              <a:ext cx="40300" cy="2625"/>
            </a:xfrm>
            <a:custGeom>
              <a:rect b="b" l="l" r="r" t="t"/>
              <a:pathLst>
                <a:path extrusionOk="0" h="105" w="1612">
                  <a:moveTo>
                    <a:pt x="1531" y="1"/>
                  </a:moveTo>
                  <a:cubicBezTo>
                    <a:pt x="1405" y="1"/>
                    <a:pt x="1144" y="22"/>
                    <a:pt x="821" y="44"/>
                  </a:cubicBezTo>
                  <a:lnTo>
                    <a:pt x="1" y="44"/>
                  </a:lnTo>
                  <a:cubicBezTo>
                    <a:pt x="274" y="105"/>
                    <a:pt x="548" y="105"/>
                    <a:pt x="821" y="105"/>
                  </a:cubicBezTo>
                  <a:cubicBezTo>
                    <a:pt x="1095" y="105"/>
                    <a:pt x="1368" y="74"/>
                    <a:pt x="1612" y="13"/>
                  </a:cubicBezTo>
                  <a:cubicBezTo>
                    <a:pt x="1612" y="5"/>
                    <a:pt x="1583" y="1"/>
                    <a:pt x="15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77"/>
            <p:cNvSpPr/>
            <p:nvPr/>
          </p:nvSpPr>
          <p:spPr>
            <a:xfrm>
              <a:off x="2079325" y="4783800"/>
              <a:ext cx="4600" cy="7625"/>
            </a:xfrm>
            <a:custGeom>
              <a:rect b="b" l="l" r="r" t="t"/>
              <a:pathLst>
                <a:path extrusionOk="0" h="305" w="184">
                  <a:moveTo>
                    <a:pt x="1" y="0"/>
                  </a:moveTo>
                  <a:cubicBezTo>
                    <a:pt x="1" y="0"/>
                    <a:pt x="31" y="91"/>
                    <a:pt x="62" y="152"/>
                  </a:cubicBezTo>
                  <a:cubicBezTo>
                    <a:pt x="122" y="243"/>
                    <a:pt x="122" y="304"/>
                    <a:pt x="153" y="304"/>
                  </a:cubicBezTo>
                  <a:cubicBezTo>
                    <a:pt x="183" y="304"/>
                    <a:pt x="183" y="213"/>
                    <a:pt x="122" y="122"/>
                  </a:cubicBezTo>
                  <a:cubicBezTo>
                    <a:pt x="92" y="31"/>
                    <a:pt x="1" y="0"/>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77"/>
            <p:cNvSpPr/>
            <p:nvPr/>
          </p:nvSpPr>
          <p:spPr>
            <a:xfrm>
              <a:off x="2068700" y="4771425"/>
              <a:ext cx="5350" cy="5550"/>
            </a:xfrm>
            <a:custGeom>
              <a:rect b="b" l="l" r="r" t="t"/>
              <a:pathLst>
                <a:path extrusionOk="0" h="222" w="214">
                  <a:moveTo>
                    <a:pt x="18" y="1"/>
                  </a:moveTo>
                  <a:cubicBezTo>
                    <a:pt x="12" y="1"/>
                    <a:pt x="6" y="3"/>
                    <a:pt x="0" y="9"/>
                  </a:cubicBezTo>
                  <a:cubicBezTo>
                    <a:pt x="0" y="9"/>
                    <a:pt x="31" y="70"/>
                    <a:pt x="91" y="131"/>
                  </a:cubicBezTo>
                  <a:cubicBezTo>
                    <a:pt x="152" y="191"/>
                    <a:pt x="213" y="222"/>
                    <a:pt x="213" y="222"/>
                  </a:cubicBezTo>
                  <a:cubicBezTo>
                    <a:pt x="213" y="191"/>
                    <a:pt x="183" y="131"/>
                    <a:pt x="122" y="70"/>
                  </a:cubicBezTo>
                  <a:cubicBezTo>
                    <a:pt x="73" y="45"/>
                    <a:pt x="43" y="1"/>
                    <a:pt x="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77"/>
            <p:cNvSpPr/>
            <p:nvPr/>
          </p:nvSpPr>
          <p:spPr>
            <a:xfrm>
              <a:off x="2054250" y="4765250"/>
              <a:ext cx="7625" cy="3375"/>
            </a:xfrm>
            <a:custGeom>
              <a:rect b="b" l="l" r="r" t="t"/>
              <a:pathLst>
                <a:path extrusionOk="0" h="135" w="305">
                  <a:moveTo>
                    <a:pt x="92" y="0"/>
                  </a:moveTo>
                  <a:cubicBezTo>
                    <a:pt x="31" y="0"/>
                    <a:pt x="1" y="22"/>
                    <a:pt x="1" y="43"/>
                  </a:cubicBezTo>
                  <a:cubicBezTo>
                    <a:pt x="1" y="43"/>
                    <a:pt x="62" y="43"/>
                    <a:pt x="153" y="74"/>
                  </a:cubicBezTo>
                  <a:cubicBezTo>
                    <a:pt x="214" y="134"/>
                    <a:pt x="305" y="134"/>
                    <a:pt x="305" y="134"/>
                  </a:cubicBezTo>
                  <a:cubicBezTo>
                    <a:pt x="305" y="134"/>
                    <a:pt x="274" y="43"/>
                    <a:pt x="183" y="13"/>
                  </a:cubicBezTo>
                  <a:cubicBezTo>
                    <a:pt x="147" y="4"/>
                    <a:pt x="117" y="0"/>
                    <a:pt x="9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77"/>
            <p:cNvSpPr/>
            <p:nvPr/>
          </p:nvSpPr>
          <p:spPr>
            <a:xfrm>
              <a:off x="2043625" y="4763700"/>
              <a:ext cx="4575" cy="2225"/>
            </a:xfrm>
            <a:custGeom>
              <a:rect b="b" l="l" r="r" t="t"/>
              <a:pathLst>
                <a:path extrusionOk="0" h="89" w="183">
                  <a:moveTo>
                    <a:pt x="17" y="0"/>
                  </a:moveTo>
                  <a:cubicBezTo>
                    <a:pt x="7" y="0"/>
                    <a:pt x="0" y="4"/>
                    <a:pt x="0" y="14"/>
                  </a:cubicBezTo>
                  <a:cubicBezTo>
                    <a:pt x="0" y="44"/>
                    <a:pt x="31" y="75"/>
                    <a:pt x="61" y="75"/>
                  </a:cubicBezTo>
                  <a:cubicBezTo>
                    <a:pt x="81" y="85"/>
                    <a:pt x="98" y="88"/>
                    <a:pt x="113" y="88"/>
                  </a:cubicBezTo>
                  <a:cubicBezTo>
                    <a:pt x="142" y="88"/>
                    <a:pt x="162" y="75"/>
                    <a:pt x="183" y="75"/>
                  </a:cubicBezTo>
                  <a:cubicBezTo>
                    <a:pt x="183" y="75"/>
                    <a:pt x="152" y="44"/>
                    <a:pt x="91" y="14"/>
                  </a:cubicBezTo>
                  <a:cubicBezTo>
                    <a:pt x="71" y="14"/>
                    <a:pt x="37" y="0"/>
                    <a:pt x="1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77"/>
            <p:cNvSpPr/>
            <p:nvPr/>
          </p:nvSpPr>
          <p:spPr>
            <a:xfrm>
              <a:off x="1131750" y="3450200"/>
              <a:ext cx="712800" cy="1243200"/>
            </a:xfrm>
            <a:custGeom>
              <a:rect b="b" l="l" r="r" t="t"/>
              <a:pathLst>
                <a:path extrusionOk="0" h="49728" w="28512">
                  <a:moveTo>
                    <a:pt x="20213" y="0"/>
                  </a:moveTo>
                  <a:lnTo>
                    <a:pt x="16262" y="21399"/>
                  </a:lnTo>
                  <a:lnTo>
                    <a:pt x="0" y="42220"/>
                  </a:lnTo>
                  <a:lnTo>
                    <a:pt x="7356" y="49727"/>
                  </a:lnTo>
                  <a:lnTo>
                    <a:pt x="23587" y="30396"/>
                  </a:lnTo>
                  <a:cubicBezTo>
                    <a:pt x="25016" y="28177"/>
                    <a:pt x="25776" y="25016"/>
                    <a:pt x="26384" y="22462"/>
                  </a:cubicBezTo>
                  <a:lnTo>
                    <a:pt x="28512" y="9362"/>
                  </a:lnTo>
                  <a:lnTo>
                    <a:pt x="2021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77"/>
            <p:cNvSpPr/>
            <p:nvPr/>
          </p:nvSpPr>
          <p:spPr>
            <a:xfrm>
              <a:off x="1504850" y="3272375"/>
              <a:ext cx="750050" cy="1463575"/>
            </a:xfrm>
            <a:custGeom>
              <a:rect b="b" l="l" r="r" t="t"/>
              <a:pathLst>
                <a:path extrusionOk="0" h="58543" w="30002">
                  <a:moveTo>
                    <a:pt x="548" y="0"/>
                  </a:moveTo>
                  <a:lnTo>
                    <a:pt x="396" y="1429"/>
                  </a:lnTo>
                  <a:cubicBezTo>
                    <a:pt x="1" y="4712"/>
                    <a:pt x="730" y="8025"/>
                    <a:pt x="2463" y="10852"/>
                  </a:cubicBezTo>
                  <a:cubicBezTo>
                    <a:pt x="2858" y="11460"/>
                    <a:pt x="3253" y="12007"/>
                    <a:pt x="3709" y="12554"/>
                  </a:cubicBezTo>
                  <a:lnTo>
                    <a:pt x="12949" y="32706"/>
                  </a:lnTo>
                  <a:lnTo>
                    <a:pt x="19484" y="58421"/>
                  </a:lnTo>
                  <a:lnTo>
                    <a:pt x="30001" y="58542"/>
                  </a:lnTo>
                  <a:lnTo>
                    <a:pt x="23041" y="30639"/>
                  </a:lnTo>
                  <a:lnTo>
                    <a:pt x="14256" y="2463"/>
                  </a:lnTo>
                  <a:lnTo>
                    <a:pt x="54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77"/>
            <p:cNvSpPr/>
            <p:nvPr/>
          </p:nvSpPr>
          <p:spPr>
            <a:xfrm>
              <a:off x="1662900" y="3548150"/>
              <a:ext cx="15225" cy="25250"/>
            </a:xfrm>
            <a:custGeom>
              <a:rect b="b" l="l" r="r" t="t"/>
              <a:pathLst>
                <a:path extrusionOk="0" h="1010" w="609">
                  <a:moveTo>
                    <a:pt x="44" y="0"/>
                  </a:moveTo>
                  <a:cubicBezTo>
                    <a:pt x="40" y="0"/>
                    <a:pt x="35" y="1"/>
                    <a:pt x="31" y="3"/>
                  </a:cubicBezTo>
                  <a:cubicBezTo>
                    <a:pt x="1" y="33"/>
                    <a:pt x="62" y="277"/>
                    <a:pt x="214" y="550"/>
                  </a:cubicBezTo>
                  <a:cubicBezTo>
                    <a:pt x="356" y="806"/>
                    <a:pt x="498" y="1009"/>
                    <a:pt x="541" y="1009"/>
                  </a:cubicBezTo>
                  <a:cubicBezTo>
                    <a:pt x="544" y="1009"/>
                    <a:pt x="546" y="1008"/>
                    <a:pt x="548" y="1006"/>
                  </a:cubicBezTo>
                  <a:cubicBezTo>
                    <a:pt x="609" y="976"/>
                    <a:pt x="518" y="733"/>
                    <a:pt x="396" y="459"/>
                  </a:cubicBezTo>
                  <a:cubicBezTo>
                    <a:pt x="254" y="203"/>
                    <a:pt x="112" y="0"/>
                    <a:pt x="4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77"/>
            <p:cNvSpPr/>
            <p:nvPr/>
          </p:nvSpPr>
          <p:spPr>
            <a:xfrm>
              <a:off x="1688750" y="3599050"/>
              <a:ext cx="15225" cy="25250"/>
            </a:xfrm>
            <a:custGeom>
              <a:rect b="b" l="l" r="r" t="t"/>
              <a:pathLst>
                <a:path extrusionOk="0" h="1010" w="609">
                  <a:moveTo>
                    <a:pt x="68" y="1"/>
                  </a:moveTo>
                  <a:cubicBezTo>
                    <a:pt x="66" y="1"/>
                    <a:pt x="63" y="2"/>
                    <a:pt x="61" y="4"/>
                  </a:cubicBezTo>
                  <a:cubicBezTo>
                    <a:pt x="0" y="4"/>
                    <a:pt x="61" y="277"/>
                    <a:pt x="213" y="551"/>
                  </a:cubicBezTo>
                  <a:cubicBezTo>
                    <a:pt x="355" y="807"/>
                    <a:pt x="498" y="1010"/>
                    <a:pt x="540" y="1010"/>
                  </a:cubicBezTo>
                  <a:cubicBezTo>
                    <a:pt x="543" y="1010"/>
                    <a:pt x="546" y="1009"/>
                    <a:pt x="548" y="1007"/>
                  </a:cubicBezTo>
                  <a:cubicBezTo>
                    <a:pt x="608" y="976"/>
                    <a:pt x="548" y="733"/>
                    <a:pt x="396" y="460"/>
                  </a:cubicBezTo>
                  <a:cubicBezTo>
                    <a:pt x="253" y="203"/>
                    <a:pt x="111" y="1"/>
                    <a:pt x="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77"/>
            <p:cNvSpPr/>
            <p:nvPr/>
          </p:nvSpPr>
          <p:spPr>
            <a:xfrm>
              <a:off x="1714575" y="3649975"/>
              <a:ext cx="15225" cy="25250"/>
            </a:xfrm>
            <a:custGeom>
              <a:rect b="b" l="l" r="r" t="t"/>
              <a:pathLst>
                <a:path extrusionOk="0" h="1010" w="609">
                  <a:moveTo>
                    <a:pt x="44" y="0"/>
                  </a:moveTo>
                  <a:cubicBezTo>
                    <a:pt x="39" y="0"/>
                    <a:pt x="35" y="1"/>
                    <a:pt x="31" y="3"/>
                  </a:cubicBezTo>
                  <a:cubicBezTo>
                    <a:pt x="1" y="3"/>
                    <a:pt x="62" y="277"/>
                    <a:pt x="214" y="550"/>
                  </a:cubicBezTo>
                  <a:cubicBezTo>
                    <a:pt x="327" y="806"/>
                    <a:pt x="468" y="1009"/>
                    <a:pt x="535" y="1009"/>
                  </a:cubicBezTo>
                  <a:cubicBezTo>
                    <a:pt x="540" y="1009"/>
                    <a:pt x="544" y="1008"/>
                    <a:pt x="548" y="1006"/>
                  </a:cubicBezTo>
                  <a:cubicBezTo>
                    <a:pt x="609" y="1006"/>
                    <a:pt x="518" y="733"/>
                    <a:pt x="366" y="459"/>
                  </a:cubicBezTo>
                  <a:cubicBezTo>
                    <a:pt x="252" y="203"/>
                    <a:pt x="111" y="0"/>
                    <a:pt x="4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77"/>
            <p:cNvSpPr/>
            <p:nvPr/>
          </p:nvSpPr>
          <p:spPr>
            <a:xfrm>
              <a:off x="1738900" y="3700875"/>
              <a:ext cx="14475" cy="26000"/>
            </a:xfrm>
            <a:custGeom>
              <a:rect b="b" l="l" r="r" t="t"/>
              <a:pathLst>
                <a:path extrusionOk="0" h="1040" w="579">
                  <a:moveTo>
                    <a:pt x="69" y="1"/>
                  </a:moveTo>
                  <a:cubicBezTo>
                    <a:pt x="66" y="1"/>
                    <a:pt x="63" y="2"/>
                    <a:pt x="61" y="4"/>
                  </a:cubicBezTo>
                  <a:cubicBezTo>
                    <a:pt x="1" y="34"/>
                    <a:pt x="61" y="277"/>
                    <a:pt x="213" y="581"/>
                  </a:cubicBezTo>
                  <a:cubicBezTo>
                    <a:pt x="327" y="837"/>
                    <a:pt x="468" y="1040"/>
                    <a:pt x="535" y="1040"/>
                  </a:cubicBezTo>
                  <a:cubicBezTo>
                    <a:pt x="539" y="1040"/>
                    <a:pt x="544" y="1039"/>
                    <a:pt x="548" y="1037"/>
                  </a:cubicBezTo>
                  <a:cubicBezTo>
                    <a:pt x="578" y="1007"/>
                    <a:pt x="517" y="763"/>
                    <a:pt x="396" y="490"/>
                  </a:cubicBezTo>
                  <a:cubicBezTo>
                    <a:pt x="253" y="205"/>
                    <a:pt x="111" y="1"/>
                    <a:pt x="6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77"/>
            <p:cNvSpPr/>
            <p:nvPr/>
          </p:nvSpPr>
          <p:spPr>
            <a:xfrm>
              <a:off x="1763225" y="3752550"/>
              <a:ext cx="13700" cy="26000"/>
            </a:xfrm>
            <a:custGeom>
              <a:rect b="b" l="l" r="r" t="t"/>
              <a:pathLst>
                <a:path extrusionOk="0" h="1040" w="548">
                  <a:moveTo>
                    <a:pt x="43" y="1"/>
                  </a:moveTo>
                  <a:cubicBezTo>
                    <a:pt x="39" y="1"/>
                    <a:pt x="34" y="2"/>
                    <a:pt x="31" y="3"/>
                  </a:cubicBezTo>
                  <a:cubicBezTo>
                    <a:pt x="0" y="34"/>
                    <a:pt x="61" y="277"/>
                    <a:pt x="183" y="581"/>
                  </a:cubicBezTo>
                  <a:cubicBezTo>
                    <a:pt x="325" y="837"/>
                    <a:pt x="440" y="1040"/>
                    <a:pt x="504" y="1040"/>
                  </a:cubicBezTo>
                  <a:cubicBezTo>
                    <a:pt x="509" y="1040"/>
                    <a:pt x="513" y="1039"/>
                    <a:pt x="517" y="1037"/>
                  </a:cubicBezTo>
                  <a:cubicBezTo>
                    <a:pt x="547" y="1037"/>
                    <a:pt x="487" y="763"/>
                    <a:pt x="365" y="490"/>
                  </a:cubicBezTo>
                  <a:cubicBezTo>
                    <a:pt x="251" y="205"/>
                    <a:pt x="111" y="1"/>
                    <a:pt x="4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77"/>
            <p:cNvSpPr/>
            <p:nvPr/>
          </p:nvSpPr>
          <p:spPr>
            <a:xfrm>
              <a:off x="1786775" y="3804975"/>
              <a:ext cx="13700" cy="26025"/>
            </a:xfrm>
            <a:custGeom>
              <a:rect b="b" l="l" r="r" t="t"/>
              <a:pathLst>
                <a:path extrusionOk="0" h="1041" w="548">
                  <a:moveTo>
                    <a:pt x="43" y="1"/>
                  </a:moveTo>
                  <a:cubicBezTo>
                    <a:pt x="39" y="1"/>
                    <a:pt x="35" y="2"/>
                    <a:pt x="31" y="4"/>
                  </a:cubicBezTo>
                  <a:cubicBezTo>
                    <a:pt x="0" y="4"/>
                    <a:pt x="61" y="277"/>
                    <a:pt x="183" y="551"/>
                  </a:cubicBezTo>
                  <a:cubicBezTo>
                    <a:pt x="297" y="835"/>
                    <a:pt x="437" y="1040"/>
                    <a:pt x="480" y="1040"/>
                  </a:cubicBezTo>
                  <a:cubicBezTo>
                    <a:pt x="482" y="1040"/>
                    <a:pt x="485" y="1039"/>
                    <a:pt x="487" y="1037"/>
                  </a:cubicBezTo>
                  <a:cubicBezTo>
                    <a:pt x="548" y="1007"/>
                    <a:pt x="487" y="764"/>
                    <a:pt x="365" y="490"/>
                  </a:cubicBezTo>
                  <a:cubicBezTo>
                    <a:pt x="223" y="206"/>
                    <a:pt x="107" y="1"/>
                    <a:pt x="4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77"/>
            <p:cNvSpPr/>
            <p:nvPr/>
          </p:nvSpPr>
          <p:spPr>
            <a:xfrm>
              <a:off x="1808800" y="3857425"/>
              <a:ext cx="13725" cy="26000"/>
            </a:xfrm>
            <a:custGeom>
              <a:rect b="b" l="l" r="r" t="t"/>
              <a:pathLst>
                <a:path extrusionOk="0" h="1040" w="549">
                  <a:moveTo>
                    <a:pt x="74" y="0"/>
                  </a:moveTo>
                  <a:cubicBezTo>
                    <a:pt x="70" y="0"/>
                    <a:pt x="66" y="1"/>
                    <a:pt x="62" y="3"/>
                  </a:cubicBezTo>
                  <a:cubicBezTo>
                    <a:pt x="1" y="3"/>
                    <a:pt x="62" y="277"/>
                    <a:pt x="183" y="550"/>
                  </a:cubicBezTo>
                  <a:cubicBezTo>
                    <a:pt x="297" y="835"/>
                    <a:pt x="438" y="1039"/>
                    <a:pt x="480" y="1039"/>
                  </a:cubicBezTo>
                  <a:cubicBezTo>
                    <a:pt x="483" y="1039"/>
                    <a:pt x="485" y="1038"/>
                    <a:pt x="487" y="1037"/>
                  </a:cubicBezTo>
                  <a:cubicBezTo>
                    <a:pt x="548" y="1006"/>
                    <a:pt x="487" y="763"/>
                    <a:pt x="366" y="459"/>
                  </a:cubicBezTo>
                  <a:cubicBezTo>
                    <a:pt x="252" y="203"/>
                    <a:pt x="138" y="0"/>
                    <a:pt x="7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77"/>
            <p:cNvSpPr/>
            <p:nvPr/>
          </p:nvSpPr>
          <p:spPr>
            <a:xfrm>
              <a:off x="1830850" y="3909850"/>
              <a:ext cx="12950" cy="26700"/>
            </a:xfrm>
            <a:custGeom>
              <a:rect b="b" l="l" r="r" t="t"/>
              <a:pathLst>
                <a:path extrusionOk="0" h="1068" w="518">
                  <a:moveTo>
                    <a:pt x="68" y="0"/>
                  </a:moveTo>
                  <a:cubicBezTo>
                    <a:pt x="66" y="0"/>
                    <a:pt x="63" y="1"/>
                    <a:pt x="61" y="3"/>
                  </a:cubicBezTo>
                  <a:cubicBezTo>
                    <a:pt x="0" y="3"/>
                    <a:pt x="61" y="277"/>
                    <a:pt x="152" y="550"/>
                  </a:cubicBezTo>
                  <a:cubicBezTo>
                    <a:pt x="274" y="854"/>
                    <a:pt x="426" y="1067"/>
                    <a:pt x="487" y="1067"/>
                  </a:cubicBezTo>
                  <a:cubicBezTo>
                    <a:pt x="517" y="1037"/>
                    <a:pt x="456" y="794"/>
                    <a:pt x="365" y="490"/>
                  </a:cubicBezTo>
                  <a:cubicBezTo>
                    <a:pt x="251" y="205"/>
                    <a:pt x="111" y="0"/>
                    <a:pt x="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77"/>
            <p:cNvSpPr/>
            <p:nvPr/>
          </p:nvSpPr>
          <p:spPr>
            <a:xfrm>
              <a:off x="1852125" y="3962350"/>
              <a:ext cx="12175" cy="26700"/>
            </a:xfrm>
            <a:custGeom>
              <a:rect b="b" l="l" r="r" t="t"/>
              <a:pathLst>
                <a:path extrusionOk="0" h="1068" w="487">
                  <a:moveTo>
                    <a:pt x="31" y="1"/>
                  </a:moveTo>
                  <a:cubicBezTo>
                    <a:pt x="0" y="31"/>
                    <a:pt x="31" y="274"/>
                    <a:pt x="152" y="578"/>
                  </a:cubicBezTo>
                  <a:cubicBezTo>
                    <a:pt x="266" y="863"/>
                    <a:pt x="380" y="1067"/>
                    <a:pt x="444" y="1067"/>
                  </a:cubicBezTo>
                  <a:cubicBezTo>
                    <a:pt x="448" y="1067"/>
                    <a:pt x="453" y="1066"/>
                    <a:pt x="456" y="1065"/>
                  </a:cubicBezTo>
                  <a:cubicBezTo>
                    <a:pt x="487" y="1065"/>
                    <a:pt x="456" y="791"/>
                    <a:pt x="335" y="517"/>
                  </a:cubicBezTo>
                  <a:cubicBezTo>
                    <a:pt x="213" y="213"/>
                    <a:pt x="92" y="1"/>
                    <a:pt x="3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77"/>
            <p:cNvSpPr/>
            <p:nvPr/>
          </p:nvSpPr>
          <p:spPr>
            <a:xfrm>
              <a:off x="1871875" y="4016225"/>
              <a:ext cx="12950" cy="26700"/>
            </a:xfrm>
            <a:custGeom>
              <a:rect b="b" l="l" r="r" t="t"/>
              <a:pathLst>
                <a:path extrusionOk="0" h="1068" w="518">
                  <a:moveTo>
                    <a:pt x="74" y="1"/>
                  </a:moveTo>
                  <a:cubicBezTo>
                    <a:pt x="70" y="1"/>
                    <a:pt x="65" y="2"/>
                    <a:pt x="62" y="4"/>
                  </a:cubicBezTo>
                  <a:cubicBezTo>
                    <a:pt x="1" y="4"/>
                    <a:pt x="62" y="277"/>
                    <a:pt x="153" y="551"/>
                  </a:cubicBezTo>
                  <a:cubicBezTo>
                    <a:pt x="274" y="855"/>
                    <a:pt x="396" y="1068"/>
                    <a:pt x="457" y="1068"/>
                  </a:cubicBezTo>
                  <a:cubicBezTo>
                    <a:pt x="517" y="1037"/>
                    <a:pt x="457" y="794"/>
                    <a:pt x="366" y="490"/>
                  </a:cubicBezTo>
                  <a:cubicBezTo>
                    <a:pt x="252" y="206"/>
                    <a:pt x="138" y="1"/>
                    <a:pt x="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77"/>
            <p:cNvSpPr/>
            <p:nvPr/>
          </p:nvSpPr>
          <p:spPr>
            <a:xfrm>
              <a:off x="1891650" y="4069425"/>
              <a:ext cx="12175" cy="26775"/>
            </a:xfrm>
            <a:custGeom>
              <a:rect b="b" l="l" r="r" t="t"/>
              <a:pathLst>
                <a:path extrusionOk="0" h="1071" w="487">
                  <a:moveTo>
                    <a:pt x="67" y="1"/>
                  </a:moveTo>
                  <a:cubicBezTo>
                    <a:pt x="65" y="1"/>
                    <a:pt x="63" y="2"/>
                    <a:pt x="61" y="3"/>
                  </a:cubicBezTo>
                  <a:cubicBezTo>
                    <a:pt x="0" y="34"/>
                    <a:pt x="30" y="277"/>
                    <a:pt x="152" y="581"/>
                  </a:cubicBezTo>
                  <a:cubicBezTo>
                    <a:pt x="237" y="866"/>
                    <a:pt x="349" y="1070"/>
                    <a:pt x="413" y="1070"/>
                  </a:cubicBezTo>
                  <a:cubicBezTo>
                    <a:pt x="418" y="1070"/>
                    <a:pt x="422" y="1069"/>
                    <a:pt x="426" y="1067"/>
                  </a:cubicBezTo>
                  <a:cubicBezTo>
                    <a:pt x="486" y="1067"/>
                    <a:pt x="426" y="794"/>
                    <a:pt x="334" y="520"/>
                  </a:cubicBezTo>
                  <a:cubicBezTo>
                    <a:pt x="220" y="233"/>
                    <a:pt x="105" y="1"/>
                    <a:pt x="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77"/>
            <p:cNvSpPr/>
            <p:nvPr/>
          </p:nvSpPr>
          <p:spPr>
            <a:xfrm>
              <a:off x="1910625" y="4123375"/>
              <a:ext cx="11425" cy="26700"/>
            </a:xfrm>
            <a:custGeom>
              <a:rect b="b" l="l" r="r" t="t"/>
              <a:pathLst>
                <a:path extrusionOk="0" h="1068" w="457">
                  <a:moveTo>
                    <a:pt x="42" y="1"/>
                  </a:moveTo>
                  <a:cubicBezTo>
                    <a:pt x="38" y="1"/>
                    <a:pt x="35" y="2"/>
                    <a:pt x="31" y="4"/>
                  </a:cubicBezTo>
                  <a:cubicBezTo>
                    <a:pt x="1" y="4"/>
                    <a:pt x="31" y="277"/>
                    <a:pt x="123" y="581"/>
                  </a:cubicBezTo>
                  <a:cubicBezTo>
                    <a:pt x="214" y="855"/>
                    <a:pt x="366" y="1067"/>
                    <a:pt x="396" y="1067"/>
                  </a:cubicBezTo>
                  <a:cubicBezTo>
                    <a:pt x="457" y="1067"/>
                    <a:pt x="426" y="794"/>
                    <a:pt x="305" y="520"/>
                  </a:cubicBezTo>
                  <a:cubicBezTo>
                    <a:pt x="219" y="234"/>
                    <a:pt x="106" y="1"/>
                    <a:pt x="4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77"/>
            <p:cNvSpPr/>
            <p:nvPr/>
          </p:nvSpPr>
          <p:spPr>
            <a:xfrm>
              <a:off x="1928125" y="4177400"/>
              <a:ext cx="11400" cy="27375"/>
            </a:xfrm>
            <a:custGeom>
              <a:rect b="b" l="l" r="r" t="t"/>
              <a:pathLst>
                <a:path extrusionOk="0" h="1095" w="456">
                  <a:moveTo>
                    <a:pt x="61" y="1"/>
                  </a:moveTo>
                  <a:cubicBezTo>
                    <a:pt x="0" y="31"/>
                    <a:pt x="30" y="274"/>
                    <a:pt x="152" y="578"/>
                  </a:cubicBezTo>
                  <a:cubicBezTo>
                    <a:pt x="243" y="882"/>
                    <a:pt x="365" y="1095"/>
                    <a:pt x="426" y="1095"/>
                  </a:cubicBezTo>
                  <a:cubicBezTo>
                    <a:pt x="456" y="1064"/>
                    <a:pt x="426" y="821"/>
                    <a:pt x="334" y="517"/>
                  </a:cubicBezTo>
                  <a:cubicBezTo>
                    <a:pt x="243" y="213"/>
                    <a:pt x="122" y="1"/>
                    <a:pt x="6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77"/>
            <p:cNvSpPr/>
            <p:nvPr/>
          </p:nvSpPr>
          <p:spPr>
            <a:xfrm>
              <a:off x="1945600" y="4232050"/>
              <a:ext cx="10650" cy="26675"/>
            </a:xfrm>
            <a:custGeom>
              <a:rect b="b" l="l" r="r" t="t"/>
              <a:pathLst>
                <a:path extrusionOk="0" h="1067" w="426">
                  <a:moveTo>
                    <a:pt x="41" y="1"/>
                  </a:moveTo>
                  <a:cubicBezTo>
                    <a:pt x="38" y="1"/>
                    <a:pt x="34" y="1"/>
                    <a:pt x="31" y="3"/>
                  </a:cubicBezTo>
                  <a:cubicBezTo>
                    <a:pt x="0" y="3"/>
                    <a:pt x="31" y="246"/>
                    <a:pt x="122" y="550"/>
                  </a:cubicBezTo>
                  <a:cubicBezTo>
                    <a:pt x="213" y="854"/>
                    <a:pt x="335" y="1067"/>
                    <a:pt x="365" y="1067"/>
                  </a:cubicBezTo>
                  <a:cubicBezTo>
                    <a:pt x="426" y="1067"/>
                    <a:pt x="395" y="793"/>
                    <a:pt x="304" y="520"/>
                  </a:cubicBezTo>
                  <a:cubicBezTo>
                    <a:pt x="218" y="233"/>
                    <a:pt x="105" y="1"/>
                    <a:pt x="4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77"/>
            <p:cNvSpPr/>
            <p:nvPr/>
          </p:nvSpPr>
          <p:spPr>
            <a:xfrm>
              <a:off x="1961550" y="4286075"/>
              <a:ext cx="10650" cy="27375"/>
            </a:xfrm>
            <a:custGeom>
              <a:rect b="b" l="l" r="r" t="t"/>
              <a:pathLst>
                <a:path extrusionOk="0" h="1095" w="426">
                  <a:moveTo>
                    <a:pt x="61" y="0"/>
                  </a:moveTo>
                  <a:cubicBezTo>
                    <a:pt x="0" y="31"/>
                    <a:pt x="31" y="274"/>
                    <a:pt x="122" y="578"/>
                  </a:cubicBezTo>
                  <a:cubicBezTo>
                    <a:pt x="213" y="882"/>
                    <a:pt x="335" y="1094"/>
                    <a:pt x="365" y="1094"/>
                  </a:cubicBezTo>
                  <a:cubicBezTo>
                    <a:pt x="426" y="1094"/>
                    <a:pt x="396" y="851"/>
                    <a:pt x="304" y="547"/>
                  </a:cubicBezTo>
                  <a:cubicBezTo>
                    <a:pt x="213" y="243"/>
                    <a:pt x="122" y="0"/>
                    <a:pt x="6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77"/>
            <p:cNvSpPr/>
            <p:nvPr/>
          </p:nvSpPr>
          <p:spPr>
            <a:xfrm>
              <a:off x="1976750" y="4341475"/>
              <a:ext cx="10650" cy="27450"/>
            </a:xfrm>
            <a:custGeom>
              <a:rect b="b" l="l" r="r" t="t"/>
              <a:pathLst>
                <a:path extrusionOk="0" h="1098" w="426">
                  <a:moveTo>
                    <a:pt x="72" y="0"/>
                  </a:moveTo>
                  <a:cubicBezTo>
                    <a:pt x="68" y="0"/>
                    <a:pt x="65" y="1"/>
                    <a:pt x="61" y="3"/>
                  </a:cubicBezTo>
                  <a:cubicBezTo>
                    <a:pt x="0" y="3"/>
                    <a:pt x="31" y="277"/>
                    <a:pt x="122" y="581"/>
                  </a:cubicBezTo>
                  <a:cubicBezTo>
                    <a:pt x="213" y="854"/>
                    <a:pt x="304" y="1097"/>
                    <a:pt x="365" y="1097"/>
                  </a:cubicBezTo>
                  <a:cubicBezTo>
                    <a:pt x="426" y="1067"/>
                    <a:pt x="396" y="824"/>
                    <a:pt x="304" y="520"/>
                  </a:cubicBezTo>
                  <a:cubicBezTo>
                    <a:pt x="247" y="233"/>
                    <a:pt x="136" y="0"/>
                    <a:pt x="7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77"/>
            <p:cNvSpPr/>
            <p:nvPr/>
          </p:nvSpPr>
          <p:spPr>
            <a:xfrm>
              <a:off x="1991950" y="4396250"/>
              <a:ext cx="9900" cy="27375"/>
            </a:xfrm>
            <a:custGeom>
              <a:rect b="b" l="l" r="r" t="t"/>
              <a:pathLst>
                <a:path extrusionOk="0" h="1095" w="396">
                  <a:moveTo>
                    <a:pt x="61" y="1"/>
                  </a:moveTo>
                  <a:cubicBezTo>
                    <a:pt x="0" y="1"/>
                    <a:pt x="31" y="274"/>
                    <a:pt x="91" y="578"/>
                  </a:cubicBezTo>
                  <a:cubicBezTo>
                    <a:pt x="183" y="882"/>
                    <a:pt x="274" y="1095"/>
                    <a:pt x="335" y="1095"/>
                  </a:cubicBezTo>
                  <a:cubicBezTo>
                    <a:pt x="395" y="1095"/>
                    <a:pt x="365" y="821"/>
                    <a:pt x="304" y="517"/>
                  </a:cubicBezTo>
                  <a:cubicBezTo>
                    <a:pt x="213" y="213"/>
                    <a:pt x="122" y="1"/>
                    <a:pt x="6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77"/>
            <p:cNvSpPr/>
            <p:nvPr/>
          </p:nvSpPr>
          <p:spPr>
            <a:xfrm>
              <a:off x="2006375" y="4451650"/>
              <a:ext cx="9150" cy="27450"/>
            </a:xfrm>
            <a:custGeom>
              <a:rect b="b" l="l" r="r" t="t"/>
              <a:pathLst>
                <a:path extrusionOk="0" h="1098" w="366">
                  <a:moveTo>
                    <a:pt x="68" y="1"/>
                  </a:moveTo>
                  <a:cubicBezTo>
                    <a:pt x="65" y="1"/>
                    <a:pt x="63" y="2"/>
                    <a:pt x="62" y="3"/>
                  </a:cubicBezTo>
                  <a:cubicBezTo>
                    <a:pt x="1" y="3"/>
                    <a:pt x="1" y="247"/>
                    <a:pt x="92" y="581"/>
                  </a:cubicBezTo>
                  <a:cubicBezTo>
                    <a:pt x="153" y="885"/>
                    <a:pt x="274" y="1098"/>
                    <a:pt x="335" y="1098"/>
                  </a:cubicBezTo>
                  <a:cubicBezTo>
                    <a:pt x="366" y="1098"/>
                    <a:pt x="366" y="824"/>
                    <a:pt x="274" y="520"/>
                  </a:cubicBezTo>
                  <a:cubicBezTo>
                    <a:pt x="217" y="233"/>
                    <a:pt x="106" y="1"/>
                    <a:pt x="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77"/>
            <p:cNvSpPr/>
            <p:nvPr/>
          </p:nvSpPr>
          <p:spPr>
            <a:xfrm>
              <a:off x="2019300" y="4507125"/>
              <a:ext cx="9150" cy="27450"/>
            </a:xfrm>
            <a:custGeom>
              <a:rect b="b" l="l" r="r" t="t"/>
              <a:pathLst>
                <a:path extrusionOk="0" h="1098" w="366">
                  <a:moveTo>
                    <a:pt x="67" y="1"/>
                  </a:moveTo>
                  <a:cubicBezTo>
                    <a:pt x="65" y="1"/>
                    <a:pt x="63" y="2"/>
                    <a:pt x="61" y="3"/>
                  </a:cubicBezTo>
                  <a:cubicBezTo>
                    <a:pt x="1" y="3"/>
                    <a:pt x="1" y="277"/>
                    <a:pt x="92" y="581"/>
                  </a:cubicBezTo>
                  <a:cubicBezTo>
                    <a:pt x="153" y="885"/>
                    <a:pt x="244" y="1098"/>
                    <a:pt x="304" y="1098"/>
                  </a:cubicBezTo>
                  <a:cubicBezTo>
                    <a:pt x="365" y="1098"/>
                    <a:pt x="335" y="824"/>
                    <a:pt x="274" y="520"/>
                  </a:cubicBezTo>
                  <a:cubicBezTo>
                    <a:pt x="217" y="233"/>
                    <a:pt x="105" y="1"/>
                    <a:pt x="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77"/>
            <p:cNvSpPr/>
            <p:nvPr/>
          </p:nvSpPr>
          <p:spPr>
            <a:xfrm>
              <a:off x="2031450" y="4562600"/>
              <a:ext cx="8400" cy="28200"/>
            </a:xfrm>
            <a:custGeom>
              <a:rect b="b" l="l" r="r" t="t"/>
              <a:pathLst>
                <a:path extrusionOk="0" h="1128" w="336">
                  <a:moveTo>
                    <a:pt x="72" y="1"/>
                  </a:moveTo>
                  <a:cubicBezTo>
                    <a:pt x="69" y="1"/>
                    <a:pt x="65" y="1"/>
                    <a:pt x="62" y="3"/>
                  </a:cubicBezTo>
                  <a:cubicBezTo>
                    <a:pt x="1" y="3"/>
                    <a:pt x="1" y="277"/>
                    <a:pt x="92" y="581"/>
                  </a:cubicBezTo>
                  <a:cubicBezTo>
                    <a:pt x="153" y="885"/>
                    <a:pt x="244" y="1128"/>
                    <a:pt x="305" y="1128"/>
                  </a:cubicBezTo>
                  <a:cubicBezTo>
                    <a:pt x="335" y="1097"/>
                    <a:pt x="335" y="854"/>
                    <a:pt x="274" y="550"/>
                  </a:cubicBezTo>
                  <a:cubicBezTo>
                    <a:pt x="217" y="235"/>
                    <a:pt x="133" y="1"/>
                    <a:pt x="7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77"/>
            <p:cNvSpPr/>
            <p:nvPr/>
          </p:nvSpPr>
          <p:spPr>
            <a:xfrm>
              <a:off x="2042850" y="4618150"/>
              <a:ext cx="8400" cy="28125"/>
            </a:xfrm>
            <a:custGeom>
              <a:rect b="b" l="l" r="r" t="t"/>
              <a:pathLst>
                <a:path extrusionOk="0" h="1125" w="336">
                  <a:moveTo>
                    <a:pt x="92" y="0"/>
                  </a:moveTo>
                  <a:cubicBezTo>
                    <a:pt x="1" y="30"/>
                    <a:pt x="31" y="274"/>
                    <a:pt x="92" y="578"/>
                  </a:cubicBezTo>
                  <a:cubicBezTo>
                    <a:pt x="153" y="882"/>
                    <a:pt x="244" y="1125"/>
                    <a:pt x="305" y="1125"/>
                  </a:cubicBezTo>
                  <a:cubicBezTo>
                    <a:pt x="335" y="1125"/>
                    <a:pt x="335" y="851"/>
                    <a:pt x="274" y="547"/>
                  </a:cubicBezTo>
                  <a:cubicBezTo>
                    <a:pt x="214" y="243"/>
                    <a:pt x="153" y="0"/>
                    <a:pt x="9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77"/>
            <p:cNvSpPr/>
            <p:nvPr/>
          </p:nvSpPr>
          <p:spPr>
            <a:xfrm>
              <a:off x="2053500" y="4674250"/>
              <a:ext cx="6100" cy="13825"/>
            </a:xfrm>
            <a:custGeom>
              <a:rect b="b" l="l" r="r" t="t"/>
              <a:pathLst>
                <a:path extrusionOk="0" h="553" w="244">
                  <a:moveTo>
                    <a:pt x="103" y="1"/>
                  </a:moveTo>
                  <a:cubicBezTo>
                    <a:pt x="99" y="1"/>
                    <a:pt x="95" y="2"/>
                    <a:pt x="92" y="5"/>
                  </a:cubicBezTo>
                  <a:cubicBezTo>
                    <a:pt x="31" y="5"/>
                    <a:pt x="0" y="127"/>
                    <a:pt x="31" y="279"/>
                  </a:cubicBezTo>
                  <a:cubicBezTo>
                    <a:pt x="61" y="461"/>
                    <a:pt x="122" y="552"/>
                    <a:pt x="183" y="552"/>
                  </a:cubicBezTo>
                  <a:cubicBezTo>
                    <a:pt x="244" y="552"/>
                    <a:pt x="244" y="400"/>
                    <a:pt x="213" y="248"/>
                  </a:cubicBezTo>
                  <a:cubicBezTo>
                    <a:pt x="213" y="112"/>
                    <a:pt x="140" y="1"/>
                    <a:pt x="10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77"/>
            <p:cNvSpPr/>
            <p:nvPr/>
          </p:nvSpPr>
          <p:spPr>
            <a:xfrm>
              <a:off x="1978275" y="4688050"/>
              <a:ext cx="276625" cy="47900"/>
            </a:xfrm>
            <a:custGeom>
              <a:rect b="b" l="l" r="r" t="t"/>
              <a:pathLst>
                <a:path extrusionOk="0" h="1916" w="11065">
                  <a:moveTo>
                    <a:pt x="0" y="0"/>
                  </a:moveTo>
                  <a:lnTo>
                    <a:pt x="547" y="1794"/>
                  </a:lnTo>
                  <a:lnTo>
                    <a:pt x="11064" y="1915"/>
                  </a:lnTo>
                  <a:lnTo>
                    <a:pt x="10639" y="183"/>
                  </a:lnTo>
                  <a:lnTo>
                    <a:pt x="0"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77"/>
            <p:cNvSpPr/>
            <p:nvPr/>
          </p:nvSpPr>
          <p:spPr>
            <a:xfrm>
              <a:off x="1635550" y="3542900"/>
              <a:ext cx="401250" cy="1148975"/>
            </a:xfrm>
            <a:custGeom>
              <a:rect b="b" l="l" r="r" t="t"/>
              <a:pathLst>
                <a:path extrusionOk="0" h="45959" w="16050">
                  <a:moveTo>
                    <a:pt x="1" y="0"/>
                  </a:moveTo>
                  <a:cubicBezTo>
                    <a:pt x="1" y="31"/>
                    <a:pt x="31" y="61"/>
                    <a:pt x="61" y="122"/>
                  </a:cubicBezTo>
                  <a:lnTo>
                    <a:pt x="213" y="456"/>
                  </a:lnTo>
                  <a:lnTo>
                    <a:pt x="821" y="1733"/>
                  </a:lnTo>
                  <a:cubicBezTo>
                    <a:pt x="1369" y="2888"/>
                    <a:pt x="2128" y="4468"/>
                    <a:pt x="3071" y="6475"/>
                  </a:cubicBezTo>
                  <a:cubicBezTo>
                    <a:pt x="3983" y="8481"/>
                    <a:pt x="5077" y="10852"/>
                    <a:pt x="6262" y="13526"/>
                  </a:cubicBezTo>
                  <a:cubicBezTo>
                    <a:pt x="6840" y="14894"/>
                    <a:pt x="7417" y="16292"/>
                    <a:pt x="8025" y="17782"/>
                  </a:cubicBezTo>
                  <a:cubicBezTo>
                    <a:pt x="8633" y="19241"/>
                    <a:pt x="9180" y="20791"/>
                    <a:pt x="9697" y="22402"/>
                  </a:cubicBezTo>
                  <a:cubicBezTo>
                    <a:pt x="10700" y="25624"/>
                    <a:pt x="11521" y="28724"/>
                    <a:pt x="12281" y="31521"/>
                  </a:cubicBezTo>
                  <a:lnTo>
                    <a:pt x="14256" y="39059"/>
                  </a:lnTo>
                  <a:cubicBezTo>
                    <a:pt x="14803" y="41186"/>
                    <a:pt x="15229" y="42919"/>
                    <a:pt x="15563" y="44104"/>
                  </a:cubicBezTo>
                  <a:cubicBezTo>
                    <a:pt x="15715" y="44712"/>
                    <a:pt x="15837" y="45168"/>
                    <a:pt x="15928" y="45502"/>
                  </a:cubicBezTo>
                  <a:cubicBezTo>
                    <a:pt x="15958" y="45654"/>
                    <a:pt x="15989" y="45746"/>
                    <a:pt x="16019" y="45837"/>
                  </a:cubicBezTo>
                  <a:cubicBezTo>
                    <a:pt x="15989" y="45746"/>
                    <a:pt x="15958" y="45624"/>
                    <a:pt x="15928" y="45472"/>
                  </a:cubicBezTo>
                  <a:cubicBezTo>
                    <a:pt x="15867" y="45138"/>
                    <a:pt x="15746" y="44682"/>
                    <a:pt x="15624" y="44104"/>
                  </a:cubicBezTo>
                  <a:lnTo>
                    <a:pt x="14378" y="38998"/>
                  </a:lnTo>
                  <a:cubicBezTo>
                    <a:pt x="13831" y="36870"/>
                    <a:pt x="13192" y="34317"/>
                    <a:pt x="12433" y="31490"/>
                  </a:cubicBezTo>
                  <a:cubicBezTo>
                    <a:pt x="11673" y="28663"/>
                    <a:pt x="10852" y="25563"/>
                    <a:pt x="9879" y="22341"/>
                  </a:cubicBezTo>
                  <a:cubicBezTo>
                    <a:pt x="9363" y="20730"/>
                    <a:pt x="8785" y="19180"/>
                    <a:pt x="8177" y="17691"/>
                  </a:cubicBezTo>
                  <a:cubicBezTo>
                    <a:pt x="7600" y="16201"/>
                    <a:pt x="6992" y="14803"/>
                    <a:pt x="6414" y="13466"/>
                  </a:cubicBezTo>
                  <a:cubicBezTo>
                    <a:pt x="5229" y="10791"/>
                    <a:pt x="4104" y="8389"/>
                    <a:pt x="3162" y="6414"/>
                  </a:cubicBezTo>
                  <a:cubicBezTo>
                    <a:pt x="2220" y="4408"/>
                    <a:pt x="1429" y="2797"/>
                    <a:pt x="882" y="1702"/>
                  </a:cubicBezTo>
                  <a:lnTo>
                    <a:pt x="244" y="426"/>
                  </a:lnTo>
                  <a:lnTo>
                    <a:pt x="61" y="92"/>
                  </a:lnTo>
                  <a:cubicBezTo>
                    <a:pt x="31" y="31"/>
                    <a:pt x="1" y="0"/>
                    <a:pt x="1" y="0"/>
                  </a:cubicBezTo>
                  <a:close/>
                  <a:moveTo>
                    <a:pt x="16019" y="45837"/>
                  </a:moveTo>
                  <a:cubicBezTo>
                    <a:pt x="16019" y="45898"/>
                    <a:pt x="16019" y="45928"/>
                    <a:pt x="16050" y="45958"/>
                  </a:cubicBezTo>
                  <a:cubicBezTo>
                    <a:pt x="16050" y="45928"/>
                    <a:pt x="16019" y="45867"/>
                    <a:pt x="16019" y="45837"/>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77"/>
            <p:cNvSpPr/>
            <p:nvPr/>
          </p:nvSpPr>
          <p:spPr>
            <a:xfrm>
              <a:off x="1197100" y="4474225"/>
              <a:ext cx="20550" cy="21700"/>
            </a:xfrm>
            <a:custGeom>
              <a:rect b="b" l="l" r="r" t="t"/>
              <a:pathLst>
                <a:path extrusionOk="0" h="868" w="822">
                  <a:moveTo>
                    <a:pt x="761" y="1"/>
                  </a:moveTo>
                  <a:cubicBezTo>
                    <a:pt x="681" y="1"/>
                    <a:pt x="520" y="166"/>
                    <a:pt x="335" y="377"/>
                  </a:cubicBezTo>
                  <a:cubicBezTo>
                    <a:pt x="122" y="620"/>
                    <a:pt x="0" y="863"/>
                    <a:pt x="31" y="863"/>
                  </a:cubicBezTo>
                  <a:cubicBezTo>
                    <a:pt x="36" y="866"/>
                    <a:pt x="42" y="867"/>
                    <a:pt x="49" y="867"/>
                  </a:cubicBezTo>
                  <a:cubicBezTo>
                    <a:pt x="123" y="867"/>
                    <a:pt x="292" y="721"/>
                    <a:pt x="487" y="499"/>
                  </a:cubicBezTo>
                  <a:cubicBezTo>
                    <a:pt x="699" y="255"/>
                    <a:pt x="821" y="43"/>
                    <a:pt x="791" y="12"/>
                  </a:cubicBezTo>
                  <a:cubicBezTo>
                    <a:pt x="783" y="4"/>
                    <a:pt x="773" y="1"/>
                    <a:pt x="76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77"/>
            <p:cNvSpPr/>
            <p:nvPr/>
          </p:nvSpPr>
          <p:spPr>
            <a:xfrm>
              <a:off x="1233575" y="4430350"/>
              <a:ext cx="20550" cy="22250"/>
            </a:xfrm>
            <a:custGeom>
              <a:rect b="b" l="l" r="r" t="t"/>
              <a:pathLst>
                <a:path extrusionOk="0" h="890" w="822">
                  <a:moveTo>
                    <a:pt x="773" y="0"/>
                  </a:moveTo>
                  <a:cubicBezTo>
                    <a:pt x="699" y="0"/>
                    <a:pt x="529" y="147"/>
                    <a:pt x="335" y="369"/>
                  </a:cubicBezTo>
                  <a:cubicBezTo>
                    <a:pt x="152" y="612"/>
                    <a:pt x="0" y="855"/>
                    <a:pt x="61" y="886"/>
                  </a:cubicBezTo>
                  <a:cubicBezTo>
                    <a:pt x="66" y="888"/>
                    <a:pt x="71" y="889"/>
                    <a:pt x="76" y="889"/>
                  </a:cubicBezTo>
                  <a:cubicBezTo>
                    <a:pt x="149" y="889"/>
                    <a:pt x="318" y="716"/>
                    <a:pt x="487" y="491"/>
                  </a:cubicBezTo>
                  <a:cubicBezTo>
                    <a:pt x="699" y="248"/>
                    <a:pt x="821" y="35"/>
                    <a:pt x="791" y="4"/>
                  </a:cubicBezTo>
                  <a:cubicBezTo>
                    <a:pt x="785" y="2"/>
                    <a:pt x="779" y="0"/>
                    <a:pt x="77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77"/>
            <p:cNvSpPr/>
            <p:nvPr/>
          </p:nvSpPr>
          <p:spPr>
            <a:xfrm>
              <a:off x="1270050" y="4386075"/>
              <a:ext cx="19775" cy="22450"/>
            </a:xfrm>
            <a:custGeom>
              <a:rect b="b" l="l" r="r" t="t"/>
              <a:pathLst>
                <a:path extrusionOk="0" h="898" w="791">
                  <a:moveTo>
                    <a:pt x="739" y="1"/>
                  </a:moveTo>
                  <a:cubicBezTo>
                    <a:pt x="674" y="1"/>
                    <a:pt x="493" y="166"/>
                    <a:pt x="335" y="377"/>
                  </a:cubicBezTo>
                  <a:cubicBezTo>
                    <a:pt x="122" y="620"/>
                    <a:pt x="0" y="863"/>
                    <a:pt x="31" y="894"/>
                  </a:cubicBezTo>
                  <a:cubicBezTo>
                    <a:pt x="35" y="896"/>
                    <a:pt x="40" y="897"/>
                    <a:pt x="46" y="897"/>
                  </a:cubicBezTo>
                  <a:cubicBezTo>
                    <a:pt x="118" y="897"/>
                    <a:pt x="290" y="724"/>
                    <a:pt x="487" y="499"/>
                  </a:cubicBezTo>
                  <a:cubicBezTo>
                    <a:pt x="669" y="256"/>
                    <a:pt x="791" y="43"/>
                    <a:pt x="760" y="12"/>
                  </a:cubicBezTo>
                  <a:cubicBezTo>
                    <a:pt x="756" y="4"/>
                    <a:pt x="749" y="1"/>
                    <a:pt x="73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77"/>
            <p:cNvSpPr/>
            <p:nvPr/>
          </p:nvSpPr>
          <p:spPr>
            <a:xfrm>
              <a:off x="1305750" y="4341450"/>
              <a:ext cx="19800" cy="22250"/>
            </a:xfrm>
            <a:custGeom>
              <a:rect b="b" l="l" r="r" t="t"/>
              <a:pathLst>
                <a:path extrusionOk="0" h="890" w="792">
                  <a:moveTo>
                    <a:pt x="743" y="0"/>
                  </a:moveTo>
                  <a:cubicBezTo>
                    <a:pt x="669" y="0"/>
                    <a:pt x="500" y="146"/>
                    <a:pt x="305" y="369"/>
                  </a:cubicBezTo>
                  <a:cubicBezTo>
                    <a:pt x="123" y="642"/>
                    <a:pt x="1" y="855"/>
                    <a:pt x="31" y="886"/>
                  </a:cubicBezTo>
                  <a:cubicBezTo>
                    <a:pt x="37" y="888"/>
                    <a:pt x="43" y="889"/>
                    <a:pt x="49" y="889"/>
                  </a:cubicBezTo>
                  <a:cubicBezTo>
                    <a:pt x="123" y="889"/>
                    <a:pt x="293" y="743"/>
                    <a:pt x="487" y="521"/>
                  </a:cubicBezTo>
                  <a:cubicBezTo>
                    <a:pt x="670" y="278"/>
                    <a:pt x="791" y="34"/>
                    <a:pt x="761" y="4"/>
                  </a:cubicBezTo>
                  <a:cubicBezTo>
                    <a:pt x="756" y="1"/>
                    <a:pt x="750" y="0"/>
                    <a:pt x="74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77"/>
            <p:cNvSpPr/>
            <p:nvPr/>
          </p:nvSpPr>
          <p:spPr>
            <a:xfrm>
              <a:off x="1340725" y="4296625"/>
              <a:ext cx="20525" cy="22425"/>
            </a:xfrm>
            <a:custGeom>
              <a:rect b="b" l="l" r="r" t="t"/>
              <a:pathLst>
                <a:path extrusionOk="0" h="897" w="821">
                  <a:moveTo>
                    <a:pt x="751" y="0"/>
                  </a:moveTo>
                  <a:cubicBezTo>
                    <a:pt x="699" y="0"/>
                    <a:pt x="504" y="174"/>
                    <a:pt x="335" y="399"/>
                  </a:cubicBezTo>
                  <a:cubicBezTo>
                    <a:pt x="152" y="642"/>
                    <a:pt x="0" y="855"/>
                    <a:pt x="61" y="885"/>
                  </a:cubicBezTo>
                  <a:cubicBezTo>
                    <a:pt x="69" y="893"/>
                    <a:pt x="79" y="897"/>
                    <a:pt x="91" y="897"/>
                  </a:cubicBezTo>
                  <a:cubicBezTo>
                    <a:pt x="170" y="897"/>
                    <a:pt x="328" y="732"/>
                    <a:pt x="486" y="520"/>
                  </a:cubicBezTo>
                  <a:cubicBezTo>
                    <a:pt x="699" y="277"/>
                    <a:pt x="821" y="34"/>
                    <a:pt x="760" y="4"/>
                  </a:cubicBezTo>
                  <a:cubicBezTo>
                    <a:pt x="758" y="1"/>
                    <a:pt x="755" y="0"/>
                    <a:pt x="75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77"/>
            <p:cNvSpPr/>
            <p:nvPr/>
          </p:nvSpPr>
          <p:spPr>
            <a:xfrm>
              <a:off x="1376425" y="4251800"/>
              <a:ext cx="19800" cy="22975"/>
            </a:xfrm>
            <a:custGeom>
              <a:rect b="b" l="l" r="r" t="t"/>
              <a:pathLst>
                <a:path extrusionOk="0" h="919" w="792">
                  <a:moveTo>
                    <a:pt x="745" y="0"/>
                  </a:moveTo>
                  <a:cubicBezTo>
                    <a:pt x="673" y="0"/>
                    <a:pt x="504" y="173"/>
                    <a:pt x="335" y="399"/>
                  </a:cubicBezTo>
                  <a:cubicBezTo>
                    <a:pt x="122" y="642"/>
                    <a:pt x="1" y="854"/>
                    <a:pt x="62" y="915"/>
                  </a:cubicBezTo>
                  <a:cubicBezTo>
                    <a:pt x="64" y="917"/>
                    <a:pt x="67" y="919"/>
                    <a:pt x="71" y="919"/>
                  </a:cubicBezTo>
                  <a:cubicBezTo>
                    <a:pt x="119" y="919"/>
                    <a:pt x="290" y="745"/>
                    <a:pt x="487" y="520"/>
                  </a:cubicBezTo>
                  <a:cubicBezTo>
                    <a:pt x="669" y="277"/>
                    <a:pt x="791" y="64"/>
                    <a:pt x="761" y="3"/>
                  </a:cubicBezTo>
                  <a:cubicBezTo>
                    <a:pt x="756" y="1"/>
                    <a:pt x="751" y="0"/>
                    <a:pt x="74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77"/>
            <p:cNvSpPr/>
            <p:nvPr/>
          </p:nvSpPr>
          <p:spPr>
            <a:xfrm>
              <a:off x="1411375" y="4207700"/>
              <a:ext cx="20550" cy="22250"/>
            </a:xfrm>
            <a:custGeom>
              <a:rect b="b" l="l" r="r" t="t"/>
              <a:pathLst>
                <a:path extrusionOk="0" h="890" w="822">
                  <a:moveTo>
                    <a:pt x="780" y="1"/>
                  </a:moveTo>
                  <a:cubicBezTo>
                    <a:pt x="725" y="1"/>
                    <a:pt x="533" y="147"/>
                    <a:pt x="366" y="369"/>
                  </a:cubicBezTo>
                  <a:cubicBezTo>
                    <a:pt x="153" y="612"/>
                    <a:pt x="1" y="856"/>
                    <a:pt x="62" y="886"/>
                  </a:cubicBezTo>
                  <a:cubicBezTo>
                    <a:pt x="67" y="889"/>
                    <a:pt x="73" y="890"/>
                    <a:pt x="80" y="890"/>
                  </a:cubicBezTo>
                  <a:cubicBezTo>
                    <a:pt x="154" y="890"/>
                    <a:pt x="323" y="744"/>
                    <a:pt x="518" y="521"/>
                  </a:cubicBezTo>
                  <a:cubicBezTo>
                    <a:pt x="700" y="278"/>
                    <a:pt x="822" y="35"/>
                    <a:pt x="791" y="4"/>
                  </a:cubicBezTo>
                  <a:cubicBezTo>
                    <a:pt x="789" y="2"/>
                    <a:pt x="785" y="1"/>
                    <a:pt x="78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77"/>
            <p:cNvSpPr/>
            <p:nvPr/>
          </p:nvSpPr>
          <p:spPr>
            <a:xfrm>
              <a:off x="1447850" y="4163650"/>
              <a:ext cx="20550" cy="22225"/>
            </a:xfrm>
            <a:custGeom>
              <a:rect b="b" l="l" r="r" t="t"/>
              <a:pathLst>
                <a:path extrusionOk="0" h="889" w="822">
                  <a:moveTo>
                    <a:pt x="776" y="0"/>
                  </a:moveTo>
                  <a:cubicBezTo>
                    <a:pt x="704" y="0"/>
                    <a:pt x="532" y="173"/>
                    <a:pt x="335" y="399"/>
                  </a:cubicBezTo>
                  <a:cubicBezTo>
                    <a:pt x="123" y="642"/>
                    <a:pt x="1" y="855"/>
                    <a:pt x="62" y="885"/>
                  </a:cubicBezTo>
                  <a:cubicBezTo>
                    <a:pt x="64" y="887"/>
                    <a:pt x="67" y="888"/>
                    <a:pt x="71" y="888"/>
                  </a:cubicBezTo>
                  <a:cubicBezTo>
                    <a:pt x="123" y="888"/>
                    <a:pt x="318" y="717"/>
                    <a:pt x="487" y="520"/>
                  </a:cubicBezTo>
                  <a:cubicBezTo>
                    <a:pt x="700" y="277"/>
                    <a:pt x="822" y="34"/>
                    <a:pt x="791" y="4"/>
                  </a:cubicBezTo>
                  <a:cubicBezTo>
                    <a:pt x="787" y="1"/>
                    <a:pt x="782" y="0"/>
                    <a:pt x="77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77"/>
            <p:cNvSpPr/>
            <p:nvPr/>
          </p:nvSpPr>
          <p:spPr>
            <a:xfrm>
              <a:off x="1484325" y="4120325"/>
              <a:ext cx="21325" cy="22225"/>
            </a:xfrm>
            <a:custGeom>
              <a:rect b="b" l="l" r="r" t="t"/>
              <a:pathLst>
                <a:path extrusionOk="0" h="889" w="853">
                  <a:moveTo>
                    <a:pt x="782" y="1"/>
                  </a:moveTo>
                  <a:cubicBezTo>
                    <a:pt x="730" y="1"/>
                    <a:pt x="535" y="172"/>
                    <a:pt x="366" y="369"/>
                  </a:cubicBezTo>
                  <a:cubicBezTo>
                    <a:pt x="153" y="612"/>
                    <a:pt x="1" y="855"/>
                    <a:pt x="62" y="885"/>
                  </a:cubicBezTo>
                  <a:cubicBezTo>
                    <a:pt x="64" y="888"/>
                    <a:pt x="67" y="889"/>
                    <a:pt x="71" y="889"/>
                  </a:cubicBezTo>
                  <a:cubicBezTo>
                    <a:pt x="123" y="889"/>
                    <a:pt x="318" y="716"/>
                    <a:pt x="487" y="490"/>
                  </a:cubicBezTo>
                  <a:cubicBezTo>
                    <a:pt x="700" y="247"/>
                    <a:pt x="852" y="34"/>
                    <a:pt x="791" y="4"/>
                  </a:cubicBezTo>
                  <a:cubicBezTo>
                    <a:pt x="789" y="2"/>
                    <a:pt x="786" y="1"/>
                    <a:pt x="78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77"/>
            <p:cNvSpPr/>
            <p:nvPr/>
          </p:nvSpPr>
          <p:spPr>
            <a:xfrm>
              <a:off x="1521575" y="4077000"/>
              <a:ext cx="20550" cy="22250"/>
            </a:xfrm>
            <a:custGeom>
              <a:rect b="b" l="l" r="r" t="t"/>
              <a:pathLst>
                <a:path extrusionOk="0" h="890" w="822">
                  <a:moveTo>
                    <a:pt x="773" y="1"/>
                  </a:moveTo>
                  <a:cubicBezTo>
                    <a:pt x="699" y="1"/>
                    <a:pt x="529" y="147"/>
                    <a:pt x="335" y="369"/>
                  </a:cubicBezTo>
                  <a:cubicBezTo>
                    <a:pt x="122" y="612"/>
                    <a:pt x="0" y="855"/>
                    <a:pt x="61" y="886"/>
                  </a:cubicBezTo>
                  <a:cubicBezTo>
                    <a:pt x="66" y="888"/>
                    <a:pt x="71" y="889"/>
                    <a:pt x="76" y="889"/>
                  </a:cubicBezTo>
                  <a:cubicBezTo>
                    <a:pt x="145" y="889"/>
                    <a:pt x="290" y="716"/>
                    <a:pt x="487" y="491"/>
                  </a:cubicBezTo>
                  <a:cubicBezTo>
                    <a:pt x="699" y="248"/>
                    <a:pt x="821" y="35"/>
                    <a:pt x="791" y="4"/>
                  </a:cubicBezTo>
                  <a:cubicBezTo>
                    <a:pt x="785" y="2"/>
                    <a:pt x="779" y="1"/>
                    <a:pt x="77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77"/>
            <p:cNvSpPr/>
            <p:nvPr/>
          </p:nvSpPr>
          <p:spPr>
            <a:xfrm>
              <a:off x="1558800" y="4032725"/>
              <a:ext cx="19800" cy="22450"/>
            </a:xfrm>
            <a:custGeom>
              <a:rect b="b" l="l" r="r" t="t"/>
              <a:pathLst>
                <a:path extrusionOk="0" h="898" w="792">
                  <a:moveTo>
                    <a:pt x="731" y="1"/>
                  </a:moveTo>
                  <a:cubicBezTo>
                    <a:pt x="651" y="1"/>
                    <a:pt x="489" y="166"/>
                    <a:pt x="305" y="377"/>
                  </a:cubicBezTo>
                  <a:cubicBezTo>
                    <a:pt x="122" y="620"/>
                    <a:pt x="1" y="833"/>
                    <a:pt x="31" y="894"/>
                  </a:cubicBezTo>
                  <a:cubicBezTo>
                    <a:pt x="36" y="896"/>
                    <a:pt x="41" y="897"/>
                    <a:pt x="46" y="897"/>
                  </a:cubicBezTo>
                  <a:cubicBezTo>
                    <a:pt x="119" y="897"/>
                    <a:pt x="288" y="724"/>
                    <a:pt x="457" y="499"/>
                  </a:cubicBezTo>
                  <a:cubicBezTo>
                    <a:pt x="669" y="256"/>
                    <a:pt x="791" y="43"/>
                    <a:pt x="761" y="12"/>
                  </a:cubicBezTo>
                  <a:cubicBezTo>
                    <a:pt x="753" y="4"/>
                    <a:pt x="743" y="1"/>
                    <a:pt x="73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77"/>
            <p:cNvSpPr/>
            <p:nvPr/>
          </p:nvSpPr>
          <p:spPr>
            <a:xfrm>
              <a:off x="1592250" y="3982050"/>
              <a:ext cx="9900" cy="27450"/>
            </a:xfrm>
            <a:custGeom>
              <a:rect b="b" l="l" r="r" t="t"/>
              <a:pathLst>
                <a:path extrusionOk="0" h="1098" w="396">
                  <a:moveTo>
                    <a:pt x="354" y="0"/>
                  </a:moveTo>
                  <a:cubicBezTo>
                    <a:pt x="290" y="0"/>
                    <a:pt x="179" y="233"/>
                    <a:pt x="122" y="520"/>
                  </a:cubicBezTo>
                  <a:cubicBezTo>
                    <a:pt x="91" y="641"/>
                    <a:pt x="61" y="793"/>
                    <a:pt x="31" y="915"/>
                  </a:cubicBezTo>
                  <a:cubicBezTo>
                    <a:pt x="0" y="1006"/>
                    <a:pt x="0" y="1067"/>
                    <a:pt x="31" y="1097"/>
                  </a:cubicBezTo>
                  <a:cubicBezTo>
                    <a:pt x="61" y="1097"/>
                    <a:pt x="122" y="1036"/>
                    <a:pt x="152" y="945"/>
                  </a:cubicBezTo>
                  <a:cubicBezTo>
                    <a:pt x="213" y="824"/>
                    <a:pt x="274" y="702"/>
                    <a:pt x="304" y="580"/>
                  </a:cubicBezTo>
                  <a:cubicBezTo>
                    <a:pt x="395" y="277"/>
                    <a:pt x="395" y="3"/>
                    <a:pt x="365" y="3"/>
                  </a:cubicBezTo>
                  <a:cubicBezTo>
                    <a:pt x="361" y="1"/>
                    <a:pt x="358" y="0"/>
                    <a:pt x="35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77"/>
            <p:cNvSpPr/>
            <p:nvPr/>
          </p:nvSpPr>
          <p:spPr>
            <a:xfrm>
              <a:off x="1606675" y="3926575"/>
              <a:ext cx="9150" cy="27500"/>
            </a:xfrm>
            <a:custGeom>
              <a:rect b="b" l="l" r="r" t="t"/>
              <a:pathLst>
                <a:path extrusionOk="0" h="1100" w="366">
                  <a:moveTo>
                    <a:pt x="299" y="1"/>
                  </a:moveTo>
                  <a:cubicBezTo>
                    <a:pt x="261" y="1"/>
                    <a:pt x="149" y="233"/>
                    <a:pt x="92" y="520"/>
                  </a:cubicBezTo>
                  <a:cubicBezTo>
                    <a:pt x="31" y="824"/>
                    <a:pt x="1" y="1097"/>
                    <a:pt x="61" y="1097"/>
                  </a:cubicBezTo>
                  <a:cubicBezTo>
                    <a:pt x="65" y="1099"/>
                    <a:pt x="68" y="1100"/>
                    <a:pt x="72" y="1100"/>
                  </a:cubicBezTo>
                  <a:cubicBezTo>
                    <a:pt x="133" y="1100"/>
                    <a:pt x="217" y="867"/>
                    <a:pt x="274" y="581"/>
                  </a:cubicBezTo>
                  <a:cubicBezTo>
                    <a:pt x="365" y="277"/>
                    <a:pt x="365" y="3"/>
                    <a:pt x="305" y="3"/>
                  </a:cubicBezTo>
                  <a:cubicBezTo>
                    <a:pt x="303" y="1"/>
                    <a:pt x="301" y="1"/>
                    <a:pt x="29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77"/>
            <p:cNvSpPr/>
            <p:nvPr/>
          </p:nvSpPr>
          <p:spPr>
            <a:xfrm>
              <a:off x="1619600" y="3870400"/>
              <a:ext cx="7625" cy="28150"/>
            </a:xfrm>
            <a:custGeom>
              <a:rect b="b" l="l" r="r" t="t"/>
              <a:pathLst>
                <a:path extrusionOk="0" h="1126" w="305">
                  <a:moveTo>
                    <a:pt x="274" y="1"/>
                  </a:moveTo>
                  <a:cubicBezTo>
                    <a:pt x="213" y="1"/>
                    <a:pt x="122" y="244"/>
                    <a:pt x="61" y="548"/>
                  </a:cubicBezTo>
                  <a:cubicBezTo>
                    <a:pt x="0" y="852"/>
                    <a:pt x="0" y="1125"/>
                    <a:pt x="61" y="1125"/>
                  </a:cubicBezTo>
                  <a:cubicBezTo>
                    <a:pt x="122" y="1125"/>
                    <a:pt x="213" y="913"/>
                    <a:pt x="274" y="578"/>
                  </a:cubicBezTo>
                  <a:cubicBezTo>
                    <a:pt x="304" y="274"/>
                    <a:pt x="304" y="1"/>
                    <a:pt x="2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77"/>
            <p:cNvSpPr/>
            <p:nvPr/>
          </p:nvSpPr>
          <p:spPr>
            <a:xfrm>
              <a:off x="1630225" y="3814175"/>
              <a:ext cx="7625" cy="28150"/>
            </a:xfrm>
            <a:custGeom>
              <a:rect b="b" l="l" r="r" t="t"/>
              <a:pathLst>
                <a:path extrusionOk="0" h="1126" w="305">
                  <a:moveTo>
                    <a:pt x="244" y="1"/>
                  </a:moveTo>
                  <a:cubicBezTo>
                    <a:pt x="183" y="1"/>
                    <a:pt x="92" y="244"/>
                    <a:pt x="31" y="548"/>
                  </a:cubicBezTo>
                  <a:cubicBezTo>
                    <a:pt x="1" y="852"/>
                    <a:pt x="1" y="1125"/>
                    <a:pt x="31" y="1125"/>
                  </a:cubicBezTo>
                  <a:cubicBezTo>
                    <a:pt x="92" y="1125"/>
                    <a:pt x="183" y="882"/>
                    <a:pt x="244" y="578"/>
                  </a:cubicBezTo>
                  <a:cubicBezTo>
                    <a:pt x="305" y="274"/>
                    <a:pt x="305" y="1"/>
                    <a:pt x="24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77"/>
            <p:cNvSpPr/>
            <p:nvPr/>
          </p:nvSpPr>
          <p:spPr>
            <a:xfrm>
              <a:off x="1639350" y="3758650"/>
              <a:ext cx="7625" cy="27500"/>
            </a:xfrm>
            <a:custGeom>
              <a:rect b="b" l="l" r="r" t="t"/>
              <a:pathLst>
                <a:path extrusionOk="0" h="1100" w="305">
                  <a:moveTo>
                    <a:pt x="233" y="0"/>
                  </a:moveTo>
                  <a:cubicBezTo>
                    <a:pt x="176" y="0"/>
                    <a:pt x="119" y="233"/>
                    <a:pt x="61" y="519"/>
                  </a:cubicBezTo>
                  <a:cubicBezTo>
                    <a:pt x="1" y="854"/>
                    <a:pt x="1" y="1097"/>
                    <a:pt x="61" y="1097"/>
                  </a:cubicBezTo>
                  <a:cubicBezTo>
                    <a:pt x="63" y="1099"/>
                    <a:pt x="65" y="1099"/>
                    <a:pt x="67" y="1099"/>
                  </a:cubicBezTo>
                  <a:cubicBezTo>
                    <a:pt x="102" y="1099"/>
                    <a:pt x="187" y="867"/>
                    <a:pt x="244" y="580"/>
                  </a:cubicBezTo>
                  <a:cubicBezTo>
                    <a:pt x="305" y="246"/>
                    <a:pt x="305" y="3"/>
                    <a:pt x="244" y="3"/>
                  </a:cubicBezTo>
                  <a:cubicBezTo>
                    <a:pt x="240" y="1"/>
                    <a:pt x="237" y="0"/>
                    <a:pt x="23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77"/>
            <p:cNvSpPr/>
            <p:nvPr/>
          </p:nvSpPr>
          <p:spPr>
            <a:xfrm>
              <a:off x="1648475" y="3710825"/>
              <a:ext cx="6850" cy="19800"/>
            </a:xfrm>
            <a:custGeom>
              <a:rect b="b" l="l" r="r" t="t"/>
              <a:pathLst>
                <a:path extrusionOk="0" h="792" w="274">
                  <a:moveTo>
                    <a:pt x="213" y="1"/>
                  </a:moveTo>
                  <a:cubicBezTo>
                    <a:pt x="152" y="1"/>
                    <a:pt x="61" y="153"/>
                    <a:pt x="31" y="365"/>
                  </a:cubicBezTo>
                  <a:cubicBezTo>
                    <a:pt x="0" y="609"/>
                    <a:pt x="0" y="791"/>
                    <a:pt x="61" y="791"/>
                  </a:cubicBezTo>
                  <a:cubicBezTo>
                    <a:pt x="122" y="791"/>
                    <a:pt x="213" y="609"/>
                    <a:pt x="244" y="396"/>
                  </a:cubicBezTo>
                  <a:cubicBezTo>
                    <a:pt x="274" y="183"/>
                    <a:pt x="244" y="1"/>
                    <a:pt x="21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77"/>
            <p:cNvSpPr/>
            <p:nvPr/>
          </p:nvSpPr>
          <p:spPr>
            <a:xfrm>
              <a:off x="1131750" y="4457800"/>
              <a:ext cx="217350" cy="235600"/>
            </a:xfrm>
            <a:custGeom>
              <a:rect b="b" l="l" r="r" t="t"/>
              <a:pathLst>
                <a:path extrusionOk="0" h="9424" w="8694">
                  <a:moveTo>
                    <a:pt x="1459" y="1"/>
                  </a:moveTo>
                  <a:lnTo>
                    <a:pt x="0" y="1916"/>
                  </a:lnTo>
                  <a:lnTo>
                    <a:pt x="7356" y="9423"/>
                  </a:lnTo>
                  <a:lnTo>
                    <a:pt x="8694" y="7843"/>
                  </a:lnTo>
                  <a:lnTo>
                    <a:pt x="1459"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77"/>
            <p:cNvSpPr/>
            <p:nvPr/>
          </p:nvSpPr>
          <p:spPr>
            <a:xfrm>
              <a:off x="1607450" y="3608250"/>
              <a:ext cx="183900" cy="522100"/>
            </a:xfrm>
            <a:custGeom>
              <a:rect b="b" l="l" r="r" t="t"/>
              <a:pathLst>
                <a:path extrusionOk="0" h="20884" w="7356">
                  <a:moveTo>
                    <a:pt x="0" y="0"/>
                  </a:moveTo>
                  <a:lnTo>
                    <a:pt x="0" y="0"/>
                  </a:lnTo>
                  <a:cubicBezTo>
                    <a:pt x="0" y="1"/>
                    <a:pt x="5928" y="20884"/>
                    <a:pt x="6047" y="20884"/>
                  </a:cubicBezTo>
                  <a:cubicBezTo>
                    <a:pt x="6048" y="20884"/>
                    <a:pt x="6048" y="20883"/>
                    <a:pt x="6049" y="20882"/>
                  </a:cubicBezTo>
                  <a:cubicBezTo>
                    <a:pt x="6140" y="20669"/>
                    <a:pt x="7356" y="16140"/>
                    <a:pt x="7356" y="16140"/>
                  </a:cubicBez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77"/>
            <p:cNvSpPr/>
            <p:nvPr/>
          </p:nvSpPr>
          <p:spPr>
            <a:xfrm>
              <a:off x="1792100" y="2875700"/>
              <a:ext cx="736350" cy="311450"/>
            </a:xfrm>
            <a:custGeom>
              <a:rect b="b" l="l" r="r" t="t"/>
              <a:pathLst>
                <a:path extrusionOk="0" h="12458" w="29454">
                  <a:moveTo>
                    <a:pt x="6414" y="1"/>
                  </a:moveTo>
                  <a:lnTo>
                    <a:pt x="0" y="943"/>
                  </a:lnTo>
                  <a:cubicBezTo>
                    <a:pt x="0" y="943"/>
                    <a:pt x="61" y="1521"/>
                    <a:pt x="3648" y="8299"/>
                  </a:cubicBezTo>
                  <a:cubicBezTo>
                    <a:pt x="5391" y="11596"/>
                    <a:pt x="9897" y="12457"/>
                    <a:pt x="14127" y="12457"/>
                  </a:cubicBezTo>
                  <a:cubicBezTo>
                    <a:pt x="18748" y="12457"/>
                    <a:pt x="23040" y="11430"/>
                    <a:pt x="23040" y="11430"/>
                  </a:cubicBezTo>
                  <a:cubicBezTo>
                    <a:pt x="24286" y="11399"/>
                    <a:pt x="25502" y="11308"/>
                    <a:pt x="26748" y="11156"/>
                  </a:cubicBezTo>
                  <a:cubicBezTo>
                    <a:pt x="28451" y="10852"/>
                    <a:pt x="28420" y="10700"/>
                    <a:pt x="28329" y="10518"/>
                  </a:cubicBezTo>
                  <a:cubicBezTo>
                    <a:pt x="28286" y="10395"/>
                    <a:pt x="28094" y="10353"/>
                    <a:pt x="27833" y="10353"/>
                  </a:cubicBezTo>
                  <a:cubicBezTo>
                    <a:pt x="27273" y="10353"/>
                    <a:pt x="26393" y="10548"/>
                    <a:pt x="25992" y="10548"/>
                  </a:cubicBezTo>
                  <a:cubicBezTo>
                    <a:pt x="25798" y="10548"/>
                    <a:pt x="25716" y="10502"/>
                    <a:pt x="25837" y="10366"/>
                  </a:cubicBezTo>
                  <a:cubicBezTo>
                    <a:pt x="26323" y="9819"/>
                    <a:pt x="29423" y="9636"/>
                    <a:pt x="29210" y="9120"/>
                  </a:cubicBezTo>
                  <a:cubicBezTo>
                    <a:pt x="29134" y="8944"/>
                    <a:pt x="28893" y="8878"/>
                    <a:pt x="28572" y="8878"/>
                  </a:cubicBezTo>
                  <a:cubicBezTo>
                    <a:pt x="27611" y="8878"/>
                    <a:pt x="25928" y="9469"/>
                    <a:pt x="25745" y="9515"/>
                  </a:cubicBezTo>
                  <a:cubicBezTo>
                    <a:pt x="25724" y="9519"/>
                    <a:pt x="25705" y="9522"/>
                    <a:pt x="25686" y="9522"/>
                  </a:cubicBezTo>
                  <a:cubicBezTo>
                    <a:pt x="25460" y="9522"/>
                    <a:pt x="25397" y="9206"/>
                    <a:pt x="25593" y="9150"/>
                  </a:cubicBezTo>
                  <a:cubicBezTo>
                    <a:pt x="25928" y="9089"/>
                    <a:pt x="29454" y="8269"/>
                    <a:pt x="29180" y="7569"/>
                  </a:cubicBezTo>
                  <a:cubicBezTo>
                    <a:pt x="29126" y="7441"/>
                    <a:pt x="29008" y="7399"/>
                    <a:pt x="28878" y="7399"/>
                  </a:cubicBezTo>
                  <a:cubicBezTo>
                    <a:pt x="28639" y="7399"/>
                    <a:pt x="28359" y="7539"/>
                    <a:pt x="28359" y="7539"/>
                  </a:cubicBezTo>
                  <a:cubicBezTo>
                    <a:pt x="28359" y="7539"/>
                    <a:pt x="26015" y="8276"/>
                    <a:pt x="25268" y="8276"/>
                  </a:cubicBezTo>
                  <a:cubicBezTo>
                    <a:pt x="25144" y="8276"/>
                    <a:pt x="25064" y="8256"/>
                    <a:pt x="25046" y="8208"/>
                  </a:cubicBezTo>
                  <a:cubicBezTo>
                    <a:pt x="24925" y="7904"/>
                    <a:pt x="26809" y="7235"/>
                    <a:pt x="27448" y="7053"/>
                  </a:cubicBezTo>
                  <a:cubicBezTo>
                    <a:pt x="28086" y="6901"/>
                    <a:pt x="28238" y="6506"/>
                    <a:pt x="27934" y="6293"/>
                  </a:cubicBezTo>
                  <a:cubicBezTo>
                    <a:pt x="27907" y="6274"/>
                    <a:pt x="27853" y="6265"/>
                    <a:pt x="27777" y="6265"/>
                  </a:cubicBezTo>
                  <a:cubicBezTo>
                    <a:pt x="27246" y="6265"/>
                    <a:pt x="25665" y="6681"/>
                    <a:pt x="25107" y="6840"/>
                  </a:cubicBezTo>
                  <a:cubicBezTo>
                    <a:pt x="24745" y="6943"/>
                    <a:pt x="24032" y="7164"/>
                    <a:pt x="23598" y="7164"/>
                  </a:cubicBezTo>
                  <a:cubicBezTo>
                    <a:pt x="23266" y="7164"/>
                    <a:pt x="23098" y="7035"/>
                    <a:pt x="23375" y="6627"/>
                  </a:cubicBezTo>
                  <a:cubicBezTo>
                    <a:pt x="24013" y="5655"/>
                    <a:pt x="24134" y="4652"/>
                    <a:pt x="23952" y="4378"/>
                  </a:cubicBezTo>
                  <a:cubicBezTo>
                    <a:pt x="23885" y="4289"/>
                    <a:pt x="23790" y="4249"/>
                    <a:pt x="23692" y="4249"/>
                  </a:cubicBezTo>
                  <a:cubicBezTo>
                    <a:pt x="23525" y="4249"/>
                    <a:pt x="23352" y="4368"/>
                    <a:pt x="23314" y="4560"/>
                  </a:cubicBezTo>
                  <a:cubicBezTo>
                    <a:pt x="23223" y="4925"/>
                    <a:pt x="23071" y="5290"/>
                    <a:pt x="22858" y="5624"/>
                  </a:cubicBezTo>
                  <a:cubicBezTo>
                    <a:pt x="22736" y="5898"/>
                    <a:pt x="22523" y="6141"/>
                    <a:pt x="22311" y="6354"/>
                  </a:cubicBezTo>
                  <a:cubicBezTo>
                    <a:pt x="22037" y="6627"/>
                    <a:pt x="21794" y="6810"/>
                    <a:pt x="21581" y="6962"/>
                  </a:cubicBezTo>
                  <a:cubicBezTo>
                    <a:pt x="20570" y="7133"/>
                    <a:pt x="18505" y="7420"/>
                    <a:pt x="16095" y="7420"/>
                  </a:cubicBezTo>
                  <a:cubicBezTo>
                    <a:pt x="14231" y="7420"/>
                    <a:pt x="12162" y="7249"/>
                    <a:pt x="10213" y="6718"/>
                  </a:cubicBezTo>
                  <a:cubicBezTo>
                    <a:pt x="9392" y="6506"/>
                    <a:pt x="6414" y="1"/>
                    <a:pt x="6414" y="1"/>
                  </a:cubicBez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77"/>
            <p:cNvSpPr/>
            <p:nvPr/>
          </p:nvSpPr>
          <p:spPr>
            <a:xfrm>
              <a:off x="1779175" y="2523050"/>
              <a:ext cx="157325" cy="137150"/>
            </a:xfrm>
            <a:custGeom>
              <a:rect b="b" l="l" r="r" t="t"/>
              <a:pathLst>
                <a:path extrusionOk="0" h="5486" w="6293">
                  <a:moveTo>
                    <a:pt x="1793" y="0"/>
                  </a:moveTo>
                  <a:cubicBezTo>
                    <a:pt x="1399" y="0"/>
                    <a:pt x="1014" y="182"/>
                    <a:pt x="760" y="520"/>
                  </a:cubicBezTo>
                  <a:cubicBezTo>
                    <a:pt x="487" y="855"/>
                    <a:pt x="304" y="1250"/>
                    <a:pt x="274" y="1675"/>
                  </a:cubicBezTo>
                  <a:cubicBezTo>
                    <a:pt x="0" y="3560"/>
                    <a:pt x="1338" y="5262"/>
                    <a:pt x="3222" y="5475"/>
                  </a:cubicBezTo>
                  <a:cubicBezTo>
                    <a:pt x="3265" y="5482"/>
                    <a:pt x="3309" y="5486"/>
                    <a:pt x="3352" y="5486"/>
                  </a:cubicBezTo>
                  <a:cubicBezTo>
                    <a:pt x="3491" y="5486"/>
                    <a:pt x="3630" y="5446"/>
                    <a:pt x="3770" y="5353"/>
                  </a:cubicBezTo>
                  <a:cubicBezTo>
                    <a:pt x="3922" y="5171"/>
                    <a:pt x="3952" y="4928"/>
                    <a:pt x="3830" y="4715"/>
                  </a:cubicBezTo>
                  <a:cubicBezTo>
                    <a:pt x="3766" y="4603"/>
                    <a:pt x="3685" y="4499"/>
                    <a:pt x="3592" y="4408"/>
                  </a:cubicBezTo>
                  <a:lnTo>
                    <a:pt x="3592" y="4408"/>
                  </a:lnTo>
                  <a:cubicBezTo>
                    <a:pt x="3887" y="4591"/>
                    <a:pt x="4214" y="4677"/>
                    <a:pt x="4536" y="4677"/>
                  </a:cubicBezTo>
                  <a:cubicBezTo>
                    <a:pt x="5299" y="4677"/>
                    <a:pt x="6039" y="4196"/>
                    <a:pt x="6292" y="3377"/>
                  </a:cubicBezTo>
                  <a:cubicBezTo>
                    <a:pt x="5593" y="3317"/>
                    <a:pt x="4985" y="2800"/>
                    <a:pt x="4560" y="2253"/>
                  </a:cubicBezTo>
                  <a:cubicBezTo>
                    <a:pt x="4165" y="1675"/>
                    <a:pt x="3709" y="1128"/>
                    <a:pt x="3192" y="672"/>
                  </a:cubicBezTo>
                  <a:cubicBezTo>
                    <a:pt x="2851" y="421"/>
                    <a:pt x="2424" y="254"/>
                    <a:pt x="2013" y="254"/>
                  </a:cubicBezTo>
                  <a:cubicBezTo>
                    <a:pt x="1737" y="254"/>
                    <a:pt x="1468" y="329"/>
                    <a:pt x="1237" y="504"/>
                  </a:cubicBezTo>
                  <a:lnTo>
                    <a:pt x="1237" y="504"/>
                  </a:lnTo>
                  <a:lnTo>
                    <a:pt x="1885" y="3"/>
                  </a:lnTo>
                  <a:cubicBezTo>
                    <a:pt x="1854" y="1"/>
                    <a:pt x="1824" y="0"/>
                    <a:pt x="179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77"/>
            <p:cNvSpPr/>
            <p:nvPr/>
          </p:nvSpPr>
          <p:spPr>
            <a:xfrm>
              <a:off x="1592250" y="2320225"/>
              <a:ext cx="269775" cy="619350"/>
            </a:xfrm>
            <a:custGeom>
              <a:rect b="b" l="l" r="r" t="t"/>
              <a:pathLst>
                <a:path extrusionOk="0" h="24774" w="10791">
                  <a:moveTo>
                    <a:pt x="6474" y="1"/>
                  </a:moveTo>
                  <a:lnTo>
                    <a:pt x="2189" y="3527"/>
                  </a:lnTo>
                  <a:lnTo>
                    <a:pt x="2310" y="14621"/>
                  </a:lnTo>
                  <a:lnTo>
                    <a:pt x="0" y="14712"/>
                  </a:lnTo>
                  <a:lnTo>
                    <a:pt x="7295" y="24773"/>
                  </a:lnTo>
                  <a:cubicBezTo>
                    <a:pt x="8298" y="20883"/>
                    <a:pt x="9636" y="17266"/>
                    <a:pt x="9666" y="14895"/>
                  </a:cubicBezTo>
                  <a:lnTo>
                    <a:pt x="8207" y="14682"/>
                  </a:lnTo>
                  <a:cubicBezTo>
                    <a:pt x="8146" y="13831"/>
                    <a:pt x="8146" y="12949"/>
                    <a:pt x="8207" y="12068"/>
                  </a:cubicBezTo>
                  <a:cubicBezTo>
                    <a:pt x="8207" y="12068"/>
                    <a:pt x="10487" y="11825"/>
                    <a:pt x="10639" y="9575"/>
                  </a:cubicBezTo>
                  <a:cubicBezTo>
                    <a:pt x="10791" y="7296"/>
                    <a:pt x="10639" y="2037"/>
                    <a:pt x="10639" y="2037"/>
                  </a:cubicBezTo>
                  <a:lnTo>
                    <a:pt x="6474" y="1"/>
                  </a:ln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77"/>
            <p:cNvSpPr/>
            <p:nvPr/>
          </p:nvSpPr>
          <p:spPr>
            <a:xfrm>
              <a:off x="1832375" y="2459950"/>
              <a:ext cx="14450" cy="14575"/>
            </a:xfrm>
            <a:custGeom>
              <a:rect b="b" l="l" r="r" t="t"/>
              <a:pathLst>
                <a:path extrusionOk="0" h="583" w="578">
                  <a:moveTo>
                    <a:pt x="235" y="1"/>
                  </a:moveTo>
                  <a:cubicBezTo>
                    <a:pt x="102" y="1"/>
                    <a:pt x="0" y="139"/>
                    <a:pt x="0" y="278"/>
                  </a:cubicBezTo>
                  <a:cubicBezTo>
                    <a:pt x="0" y="430"/>
                    <a:pt x="122" y="582"/>
                    <a:pt x="274" y="582"/>
                  </a:cubicBezTo>
                  <a:cubicBezTo>
                    <a:pt x="456" y="582"/>
                    <a:pt x="578" y="430"/>
                    <a:pt x="578" y="278"/>
                  </a:cubicBezTo>
                  <a:cubicBezTo>
                    <a:pt x="578" y="126"/>
                    <a:pt x="456" y="5"/>
                    <a:pt x="274" y="5"/>
                  </a:cubicBezTo>
                  <a:cubicBezTo>
                    <a:pt x="261" y="2"/>
                    <a:pt x="247" y="1"/>
                    <a:pt x="2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77"/>
            <p:cNvSpPr/>
            <p:nvPr/>
          </p:nvSpPr>
          <p:spPr>
            <a:xfrm>
              <a:off x="1824000" y="2450175"/>
              <a:ext cx="30425" cy="9225"/>
            </a:xfrm>
            <a:custGeom>
              <a:rect b="b" l="l" r="r" t="t"/>
              <a:pathLst>
                <a:path extrusionOk="0" h="369" w="1217">
                  <a:moveTo>
                    <a:pt x="639" y="0"/>
                  </a:moveTo>
                  <a:cubicBezTo>
                    <a:pt x="487" y="0"/>
                    <a:pt x="305" y="31"/>
                    <a:pt x="183" y="122"/>
                  </a:cubicBezTo>
                  <a:cubicBezTo>
                    <a:pt x="62" y="183"/>
                    <a:pt x="1" y="244"/>
                    <a:pt x="62" y="274"/>
                  </a:cubicBezTo>
                  <a:cubicBezTo>
                    <a:pt x="67" y="284"/>
                    <a:pt x="77" y="288"/>
                    <a:pt x="92" y="288"/>
                  </a:cubicBezTo>
                  <a:cubicBezTo>
                    <a:pt x="166" y="288"/>
                    <a:pt x="361" y="183"/>
                    <a:pt x="639" y="183"/>
                  </a:cubicBezTo>
                  <a:cubicBezTo>
                    <a:pt x="920" y="211"/>
                    <a:pt x="1123" y="369"/>
                    <a:pt x="1176" y="369"/>
                  </a:cubicBezTo>
                  <a:cubicBezTo>
                    <a:pt x="1181" y="369"/>
                    <a:pt x="1184" y="368"/>
                    <a:pt x="1186" y="365"/>
                  </a:cubicBezTo>
                  <a:cubicBezTo>
                    <a:pt x="1217" y="335"/>
                    <a:pt x="1186" y="274"/>
                    <a:pt x="1095" y="183"/>
                  </a:cubicBezTo>
                  <a:cubicBezTo>
                    <a:pt x="973" y="61"/>
                    <a:pt x="791" y="0"/>
                    <a:pt x="6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77"/>
            <p:cNvSpPr/>
            <p:nvPr/>
          </p:nvSpPr>
          <p:spPr>
            <a:xfrm>
              <a:off x="1747250" y="2460625"/>
              <a:ext cx="16000" cy="14275"/>
            </a:xfrm>
            <a:custGeom>
              <a:rect b="b" l="l" r="r" t="t"/>
              <a:pathLst>
                <a:path extrusionOk="0" h="571" w="640">
                  <a:moveTo>
                    <a:pt x="320" y="0"/>
                  </a:moveTo>
                  <a:cubicBezTo>
                    <a:pt x="183" y="0"/>
                    <a:pt x="46" y="84"/>
                    <a:pt x="31" y="251"/>
                  </a:cubicBezTo>
                  <a:cubicBezTo>
                    <a:pt x="1" y="464"/>
                    <a:pt x="160" y="570"/>
                    <a:pt x="320" y="570"/>
                  </a:cubicBezTo>
                  <a:cubicBezTo>
                    <a:pt x="480" y="570"/>
                    <a:pt x="639" y="464"/>
                    <a:pt x="609" y="251"/>
                  </a:cubicBezTo>
                  <a:cubicBezTo>
                    <a:pt x="594" y="84"/>
                    <a:pt x="457" y="0"/>
                    <a:pt x="3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77"/>
            <p:cNvSpPr/>
            <p:nvPr/>
          </p:nvSpPr>
          <p:spPr>
            <a:xfrm>
              <a:off x="1738150" y="2450175"/>
              <a:ext cx="29650" cy="9225"/>
            </a:xfrm>
            <a:custGeom>
              <a:rect b="b" l="l" r="r" t="t"/>
              <a:pathLst>
                <a:path extrusionOk="0" h="369" w="1186">
                  <a:moveTo>
                    <a:pt x="608" y="0"/>
                  </a:moveTo>
                  <a:cubicBezTo>
                    <a:pt x="456" y="0"/>
                    <a:pt x="274" y="31"/>
                    <a:pt x="152" y="122"/>
                  </a:cubicBezTo>
                  <a:cubicBezTo>
                    <a:pt x="61" y="183"/>
                    <a:pt x="0" y="244"/>
                    <a:pt x="31" y="274"/>
                  </a:cubicBezTo>
                  <a:cubicBezTo>
                    <a:pt x="36" y="284"/>
                    <a:pt x="47" y="288"/>
                    <a:pt x="63" y="288"/>
                  </a:cubicBezTo>
                  <a:cubicBezTo>
                    <a:pt x="144" y="288"/>
                    <a:pt x="355" y="183"/>
                    <a:pt x="608" y="183"/>
                  </a:cubicBezTo>
                  <a:cubicBezTo>
                    <a:pt x="889" y="211"/>
                    <a:pt x="1092" y="369"/>
                    <a:pt x="1169" y="369"/>
                  </a:cubicBezTo>
                  <a:cubicBezTo>
                    <a:pt x="1175" y="369"/>
                    <a:pt x="1181" y="368"/>
                    <a:pt x="1186" y="365"/>
                  </a:cubicBezTo>
                  <a:cubicBezTo>
                    <a:pt x="1186" y="335"/>
                    <a:pt x="1125" y="274"/>
                    <a:pt x="1064" y="183"/>
                  </a:cubicBezTo>
                  <a:cubicBezTo>
                    <a:pt x="942" y="61"/>
                    <a:pt x="790" y="0"/>
                    <a:pt x="6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77"/>
            <p:cNvSpPr/>
            <p:nvPr/>
          </p:nvSpPr>
          <p:spPr>
            <a:xfrm>
              <a:off x="1767025" y="2532250"/>
              <a:ext cx="40300" cy="22175"/>
            </a:xfrm>
            <a:custGeom>
              <a:rect b="b" l="l" r="r" t="t"/>
              <a:pathLst>
                <a:path extrusionOk="0" h="887" w="1612">
                  <a:moveTo>
                    <a:pt x="91" y="0"/>
                  </a:moveTo>
                  <a:lnTo>
                    <a:pt x="91" y="0"/>
                  </a:lnTo>
                  <a:cubicBezTo>
                    <a:pt x="0" y="365"/>
                    <a:pt x="213" y="760"/>
                    <a:pt x="578" y="821"/>
                  </a:cubicBezTo>
                  <a:cubicBezTo>
                    <a:pt x="684" y="865"/>
                    <a:pt x="796" y="886"/>
                    <a:pt x="907" y="886"/>
                  </a:cubicBezTo>
                  <a:cubicBezTo>
                    <a:pt x="1175" y="886"/>
                    <a:pt x="1439" y="763"/>
                    <a:pt x="1611" y="547"/>
                  </a:cubicBezTo>
                  <a:cubicBezTo>
                    <a:pt x="1094" y="426"/>
                    <a:pt x="578" y="243"/>
                    <a:pt x="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77"/>
            <p:cNvSpPr/>
            <p:nvPr/>
          </p:nvSpPr>
          <p:spPr>
            <a:xfrm>
              <a:off x="1722175" y="2596825"/>
              <a:ext cx="75250" cy="39625"/>
            </a:xfrm>
            <a:custGeom>
              <a:rect b="b" l="l" r="r" t="t"/>
              <a:pathLst>
                <a:path extrusionOk="0" h="1585" w="3010">
                  <a:moveTo>
                    <a:pt x="1" y="1"/>
                  </a:moveTo>
                  <a:cubicBezTo>
                    <a:pt x="1" y="1"/>
                    <a:pt x="635" y="1585"/>
                    <a:pt x="2771" y="1585"/>
                  </a:cubicBezTo>
                  <a:cubicBezTo>
                    <a:pt x="2829" y="1585"/>
                    <a:pt x="2889" y="1584"/>
                    <a:pt x="2949" y="1581"/>
                  </a:cubicBezTo>
                  <a:lnTo>
                    <a:pt x="3010" y="1004"/>
                  </a:lnTo>
                  <a:cubicBezTo>
                    <a:pt x="1916" y="973"/>
                    <a:pt x="882" y="609"/>
                    <a:pt x="1" y="1"/>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77"/>
            <p:cNvSpPr/>
            <p:nvPr/>
          </p:nvSpPr>
          <p:spPr>
            <a:xfrm>
              <a:off x="1555000" y="2281950"/>
              <a:ext cx="329075" cy="330875"/>
            </a:xfrm>
            <a:custGeom>
              <a:rect b="b" l="l" r="r" t="t"/>
              <a:pathLst>
                <a:path extrusionOk="0" h="13235" w="13163">
                  <a:moveTo>
                    <a:pt x="7426" y="1"/>
                  </a:moveTo>
                  <a:cubicBezTo>
                    <a:pt x="7050" y="1"/>
                    <a:pt x="6734" y="42"/>
                    <a:pt x="6475" y="42"/>
                  </a:cubicBezTo>
                  <a:cubicBezTo>
                    <a:pt x="5654" y="42"/>
                    <a:pt x="1612" y="985"/>
                    <a:pt x="244" y="5666"/>
                  </a:cubicBezTo>
                  <a:cubicBezTo>
                    <a:pt x="153" y="6182"/>
                    <a:pt x="62" y="6669"/>
                    <a:pt x="31" y="7155"/>
                  </a:cubicBezTo>
                  <a:cubicBezTo>
                    <a:pt x="1" y="8219"/>
                    <a:pt x="62" y="12413"/>
                    <a:pt x="3891" y="13234"/>
                  </a:cubicBezTo>
                  <a:lnTo>
                    <a:pt x="3709" y="6790"/>
                  </a:lnTo>
                  <a:cubicBezTo>
                    <a:pt x="3709" y="6790"/>
                    <a:pt x="7478" y="6426"/>
                    <a:pt x="8147" y="3021"/>
                  </a:cubicBezTo>
                  <a:cubicBezTo>
                    <a:pt x="8360" y="3538"/>
                    <a:pt x="8755" y="4663"/>
                    <a:pt x="8512" y="5574"/>
                  </a:cubicBezTo>
                  <a:lnTo>
                    <a:pt x="11369" y="6547"/>
                  </a:lnTo>
                  <a:lnTo>
                    <a:pt x="12189" y="6790"/>
                  </a:lnTo>
                  <a:cubicBezTo>
                    <a:pt x="12524" y="5939"/>
                    <a:pt x="12615" y="5027"/>
                    <a:pt x="12433" y="4146"/>
                  </a:cubicBezTo>
                  <a:lnTo>
                    <a:pt x="12433" y="4146"/>
                  </a:lnTo>
                  <a:cubicBezTo>
                    <a:pt x="12615" y="4511"/>
                    <a:pt x="12737" y="4906"/>
                    <a:pt x="12858" y="5270"/>
                  </a:cubicBezTo>
                  <a:cubicBezTo>
                    <a:pt x="13041" y="5939"/>
                    <a:pt x="13041" y="6365"/>
                    <a:pt x="13071" y="6365"/>
                  </a:cubicBezTo>
                  <a:cubicBezTo>
                    <a:pt x="13162" y="6000"/>
                    <a:pt x="13132" y="5605"/>
                    <a:pt x="13041" y="5240"/>
                  </a:cubicBezTo>
                  <a:cubicBezTo>
                    <a:pt x="12858" y="4450"/>
                    <a:pt x="12524" y="3720"/>
                    <a:pt x="12037" y="3082"/>
                  </a:cubicBezTo>
                  <a:cubicBezTo>
                    <a:pt x="11794" y="2656"/>
                    <a:pt x="11521" y="2261"/>
                    <a:pt x="11186" y="1897"/>
                  </a:cubicBezTo>
                  <a:cubicBezTo>
                    <a:pt x="9576" y="243"/>
                    <a:pt x="8330" y="1"/>
                    <a:pt x="742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77"/>
            <p:cNvSpPr/>
            <p:nvPr/>
          </p:nvSpPr>
          <p:spPr>
            <a:xfrm>
              <a:off x="1793625" y="2457025"/>
              <a:ext cx="21300" cy="68750"/>
            </a:xfrm>
            <a:custGeom>
              <a:rect b="b" l="l" r="r" t="t"/>
              <a:pathLst>
                <a:path extrusionOk="0" h="2750" w="852">
                  <a:moveTo>
                    <a:pt x="0" y="0"/>
                  </a:moveTo>
                  <a:cubicBezTo>
                    <a:pt x="0" y="152"/>
                    <a:pt x="61" y="334"/>
                    <a:pt x="122" y="486"/>
                  </a:cubicBezTo>
                  <a:cubicBezTo>
                    <a:pt x="213" y="790"/>
                    <a:pt x="334" y="1216"/>
                    <a:pt x="486" y="1672"/>
                  </a:cubicBezTo>
                  <a:cubicBezTo>
                    <a:pt x="578" y="1915"/>
                    <a:pt x="638" y="2128"/>
                    <a:pt x="699" y="2340"/>
                  </a:cubicBezTo>
                  <a:cubicBezTo>
                    <a:pt x="760" y="2401"/>
                    <a:pt x="760" y="2492"/>
                    <a:pt x="760" y="2584"/>
                  </a:cubicBezTo>
                  <a:cubicBezTo>
                    <a:pt x="730" y="2675"/>
                    <a:pt x="669" y="2675"/>
                    <a:pt x="578" y="2675"/>
                  </a:cubicBezTo>
                  <a:cubicBezTo>
                    <a:pt x="395" y="2675"/>
                    <a:pt x="243" y="2675"/>
                    <a:pt x="61" y="2736"/>
                  </a:cubicBezTo>
                  <a:cubicBezTo>
                    <a:pt x="182" y="2736"/>
                    <a:pt x="290" y="2749"/>
                    <a:pt x="403" y="2749"/>
                  </a:cubicBezTo>
                  <a:cubicBezTo>
                    <a:pt x="459" y="2749"/>
                    <a:pt x="517" y="2746"/>
                    <a:pt x="578" y="2736"/>
                  </a:cubicBezTo>
                  <a:lnTo>
                    <a:pt x="699" y="2736"/>
                  </a:lnTo>
                  <a:cubicBezTo>
                    <a:pt x="760" y="2736"/>
                    <a:pt x="821" y="2675"/>
                    <a:pt x="851" y="2614"/>
                  </a:cubicBezTo>
                  <a:cubicBezTo>
                    <a:pt x="851" y="2523"/>
                    <a:pt x="851" y="2401"/>
                    <a:pt x="790" y="2310"/>
                  </a:cubicBezTo>
                  <a:lnTo>
                    <a:pt x="608" y="1641"/>
                  </a:lnTo>
                  <a:cubicBezTo>
                    <a:pt x="456" y="1185"/>
                    <a:pt x="304" y="760"/>
                    <a:pt x="213" y="456"/>
                  </a:cubicBezTo>
                  <a:cubicBezTo>
                    <a:pt x="152" y="304"/>
                    <a:pt x="91" y="152"/>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77"/>
            <p:cNvSpPr/>
            <p:nvPr/>
          </p:nvSpPr>
          <p:spPr>
            <a:xfrm>
              <a:off x="1623400" y="2417250"/>
              <a:ext cx="269775" cy="92725"/>
            </a:xfrm>
            <a:custGeom>
              <a:rect b="b" l="l" r="r" t="t"/>
              <a:pathLst>
                <a:path extrusionOk="0" h="3709" w="10791">
                  <a:moveTo>
                    <a:pt x="4839" y="1"/>
                  </a:moveTo>
                  <a:cubicBezTo>
                    <a:pt x="4653" y="1"/>
                    <a:pt x="4464" y="30"/>
                    <a:pt x="4286" y="102"/>
                  </a:cubicBezTo>
                  <a:cubicBezTo>
                    <a:pt x="3921" y="223"/>
                    <a:pt x="3617" y="436"/>
                    <a:pt x="3405" y="740"/>
                  </a:cubicBezTo>
                  <a:cubicBezTo>
                    <a:pt x="3192" y="1074"/>
                    <a:pt x="3070" y="1439"/>
                    <a:pt x="3070" y="1834"/>
                  </a:cubicBezTo>
                  <a:cubicBezTo>
                    <a:pt x="3070" y="1956"/>
                    <a:pt x="3070" y="2077"/>
                    <a:pt x="3101" y="2229"/>
                  </a:cubicBezTo>
                  <a:cubicBezTo>
                    <a:pt x="2888" y="2229"/>
                    <a:pt x="2280" y="2321"/>
                    <a:pt x="1581" y="2473"/>
                  </a:cubicBezTo>
                  <a:cubicBezTo>
                    <a:pt x="1064" y="2564"/>
                    <a:pt x="517" y="2685"/>
                    <a:pt x="0" y="2868"/>
                  </a:cubicBezTo>
                  <a:cubicBezTo>
                    <a:pt x="547" y="2807"/>
                    <a:pt x="1095" y="2746"/>
                    <a:pt x="1611" y="2624"/>
                  </a:cubicBezTo>
                  <a:cubicBezTo>
                    <a:pt x="2310" y="2473"/>
                    <a:pt x="2918" y="2351"/>
                    <a:pt x="3101" y="2260"/>
                  </a:cubicBezTo>
                  <a:cubicBezTo>
                    <a:pt x="3222" y="2898"/>
                    <a:pt x="3678" y="3384"/>
                    <a:pt x="4256" y="3597"/>
                  </a:cubicBezTo>
                  <a:cubicBezTo>
                    <a:pt x="4469" y="3672"/>
                    <a:pt x="4685" y="3709"/>
                    <a:pt x="4897" y="3709"/>
                  </a:cubicBezTo>
                  <a:cubicBezTo>
                    <a:pt x="5292" y="3709"/>
                    <a:pt x="5672" y="3580"/>
                    <a:pt x="5988" y="3324"/>
                  </a:cubicBezTo>
                  <a:cubicBezTo>
                    <a:pt x="6323" y="3080"/>
                    <a:pt x="6566" y="2716"/>
                    <a:pt x="6627" y="2321"/>
                  </a:cubicBezTo>
                  <a:cubicBezTo>
                    <a:pt x="6657" y="2199"/>
                    <a:pt x="6687" y="2077"/>
                    <a:pt x="6687" y="1986"/>
                  </a:cubicBezTo>
                  <a:lnTo>
                    <a:pt x="6900" y="1986"/>
                  </a:lnTo>
                  <a:cubicBezTo>
                    <a:pt x="6991" y="1986"/>
                    <a:pt x="7083" y="1986"/>
                    <a:pt x="7174" y="1956"/>
                  </a:cubicBezTo>
                  <a:cubicBezTo>
                    <a:pt x="7174" y="2321"/>
                    <a:pt x="7295" y="2655"/>
                    <a:pt x="7508" y="2959"/>
                  </a:cubicBezTo>
                  <a:cubicBezTo>
                    <a:pt x="7721" y="3232"/>
                    <a:pt x="8025" y="3476"/>
                    <a:pt x="8359" y="3597"/>
                  </a:cubicBezTo>
                  <a:cubicBezTo>
                    <a:pt x="8562" y="3668"/>
                    <a:pt x="8768" y="3702"/>
                    <a:pt x="8970" y="3702"/>
                  </a:cubicBezTo>
                  <a:cubicBezTo>
                    <a:pt x="9376" y="3702"/>
                    <a:pt x="9768" y="3567"/>
                    <a:pt x="10092" y="3324"/>
                  </a:cubicBezTo>
                  <a:cubicBezTo>
                    <a:pt x="10426" y="3050"/>
                    <a:pt x="10669" y="2716"/>
                    <a:pt x="10760" y="2321"/>
                  </a:cubicBezTo>
                  <a:cubicBezTo>
                    <a:pt x="10791" y="2199"/>
                    <a:pt x="10791" y="2077"/>
                    <a:pt x="10791" y="1986"/>
                  </a:cubicBezTo>
                  <a:cubicBezTo>
                    <a:pt x="10791" y="1956"/>
                    <a:pt x="10791" y="1895"/>
                    <a:pt x="10791" y="1865"/>
                  </a:cubicBezTo>
                  <a:cubicBezTo>
                    <a:pt x="10760" y="1865"/>
                    <a:pt x="10791" y="2017"/>
                    <a:pt x="10700" y="2290"/>
                  </a:cubicBezTo>
                  <a:cubicBezTo>
                    <a:pt x="10608" y="2685"/>
                    <a:pt x="10365" y="3020"/>
                    <a:pt x="10061" y="3232"/>
                  </a:cubicBezTo>
                  <a:cubicBezTo>
                    <a:pt x="9849" y="3415"/>
                    <a:pt x="9605" y="3506"/>
                    <a:pt x="9332" y="3567"/>
                  </a:cubicBezTo>
                  <a:cubicBezTo>
                    <a:pt x="9231" y="3587"/>
                    <a:pt x="9129" y="3597"/>
                    <a:pt x="9028" y="3597"/>
                  </a:cubicBezTo>
                  <a:cubicBezTo>
                    <a:pt x="8825" y="3597"/>
                    <a:pt x="8623" y="3557"/>
                    <a:pt x="8420" y="3476"/>
                  </a:cubicBezTo>
                  <a:cubicBezTo>
                    <a:pt x="7356" y="3080"/>
                    <a:pt x="6961" y="1773"/>
                    <a:pt x="7630" y="862"/>
                  </a:cubicBezTo>
                  <a:cubicBezTo>
                    <a:pt x="7812" y="558"/>
                    <a:pt x="8086" y="375"/>
                    <a:pt x="8420" y="254"/>
                  </a:cubicBezTo>
                  <a:cubicBezTo>
                    <a:pt x="8615" y="178"/>
                    <a:pt x="8818" y="141"/>
                    <a:pt x="9020" y="141"/>
                  </a:cubicBezTo>
                  <a:cubicBezTo>
                    <a:pt x="9385" y="141"/>
                    <a:pt x="9748" y="262"/>
                    <a:pt x="10061" y="497"/>
                  </a:cubicBezTo>
                  <a:cubicBezTo>
                    <a:pt x="10365" y="710"/>
                    <a:pt x="10608" y="1044"/>
                    <a:pt x="10700" y="1439"/>
                  </a:cubicBezTo>
                  <a:cubicBezTo>
                    <a:pt x="10791" y="1713"/>
                    <a:pt x="10791" y="1865"/>
                    <a:pt x="10791" y="1865"/>
                  </a:cubicBezTo>
                  <a:cubicBezTo>
                    <a:pt x="10791" y="1834"/>
                    <a:pt x="10791" y="1773"/>
                    <a:pt x="10791" y="1743"/>
                  </a:cubicBezTo>
                  <a:cubicBezTo>
                    <a:pt x="10791" y="1652"/>
                    <a:pt x="10791" y="1530"/>
                    <a:pt x="10760" y="1439"/>
                  </a:cubicBezTo>
                  <a:cubicBezTo>
                    <a:pt x="10669" y="1014"/>
                    <a:pt x="10426" y="679"/>
                    <a:pt x="10092" y="406"/>
                  </a:cubicBezTo>
                  <a:cubicBezTo>
                    <a:pt x="9879" y="223"/>
                    <a:pt x="9636" y="102"/>
                    <a:pt x="9332" y="71"/>
                  </a:cubicBezTo>
                  <a:cubicBezTo>
                    <a:pt x="9206" y="46"/>
                    <a:pt x="9075" y="31"/>
                    <a:pt x="8943" y="31"/>
                  </a:cubicBezTo>
                  <a:cubicBezTo>
                    <a:pt x="8756" y="31"/>
                    <a:pt x="8568" y="61"/>
                    <a:pt x="8390" y="132"/>
                  </a:cubicBezTo>
                  <a:cubicBezTo>
                    <a:pt x="8025" y="254"/>
                    <a:pt x="7751" y="466"/>
                    <a:pt x="7508" y="770"/>
                  </a:cubicBezTo>
                  <a:cubicBezTo>
                    <a:pt x="7295" y="1105"/>
                    <a:pt x="7174" y="1469"/>
                    <a:pt x="7174" y="1865"/>
                  </a:cubicBezTo>
                  <a:cubicBezTo>
                    <a:pt x="7174" y="1865"/>
                    <a:pt x="7174" y="1865"/>
                    <a:pt x="7174" y="1895"/>
                  </a:cubicBezTo>
                  <a:cubicBezTo>
                    <a:pt x="7083" y="1865"/>
                    <a:pt x="6991" y="1865"/>
                    <a:pt x="6900" y="1865"/>
                  </a:cubicBezTo>
                  <a:lnTo>
                    <a:pt x="6687" y="1865"/>
                  </a:lnTo>
                  <a:cubicBezTo>
                    <a:pt x="6627" y="1865"/>
                    <a:pt x="6566" y="1895"/>
                    <a:pt x="6566" y="1895"/>
                  </a:cubicBezTo>
                  <a:cubicBezTo>
                    <a:pt x="6566" y="1925"/>
                    <a:pt x="6596" y="1956"/>
                    <a:pt x="6657" y="1956"/>
                  </a:cubicBezTo>
                  <a:cubicBezTo>
                    <a:pt x="6657" y="2047"/>
                    <a:pt x="6627" y="2169"/>
                    <a:pt x="6596" y="2290"/>
                  </a:cubicBezTo>
                  <a:cubicBezTo>
                    <a:pt x="6505" y="2655"/>
                    <a:pt x="6262" y="2989"/>
                    <a:pt x="5958" y="3232"/>
                  </a:cubicBezTo>
                  <a:cubicBezTo>
                    <a:pt x="5745" y="3384"/>
                    <a:pt x="5472" y="3506"/>
                    <a:pt x="5228" y="3536"/>
                  </a:cubicBezTo>
                  <a:cubicBezTo>
                    <a:pt x="5121" y="3558"/>
                    <a:pt x="5009" y="3568"/>
                    <a:pt x="4898" y="3568"/>
                  </a:cubicBezTo>
                  <a:cubicBezTo>
                    <a:pt x="4695" y="3568"/>
                    <a:pt x="4493" y="3534"/>
                    <a:pt x="4317" y="3476"/>
                  </a:cubicBezTo>
                  <a:cubicBezTo>
                    <a:pt x="3253" y="3080"/>
                    <a:pt x="2827" y="1743"/>
                    <a:pt x="3526" y="831"/>
                  </a:cubicBezTo>
                  <a:cubicBezTo>
                    <a:pt x="3851" y="362"/>
                    <a:pt x="4369" y="118"/>
                    <a:pt x="4902" y="118"/>
                  </a:cubicBezTo>
                  <a:cubicBezTo>
                    <a:pt x="5266" y="118"/>
                    <a:pt x="5637" y="232"/>
                    <a:pt x="5958" y="466"/>
                  </a:cubicBezTo>
                  <a:cubicBezTo>
                    <a:pt x="6262" y="679"/>
                    <a:pt x="6505" y="1014"/>
                    <a:pt x="6596" y="1409"/>
                  </a:cubicBezTo>
                  <a:cubicBezTo>
                    <a:pt x="6687" y="1682"/>
                    <a:pt x="6687" y="1834"/>
                    <a:pt x="6687" y="1834"/>
                  </a:cubicBezTo>
                  <a:cubicBezTo>
                    <a:pt x="6687" y="1804"/>
                    <a:pt x="6687" y="1743"/>
                    <a:pt x="6687" y="1713"/>
                  </a:cubicBezTo>
                  <a:cubicBezTo>
                    <a:pt x="6687" y="1621"/>
                    <a:pt x="6657" y="1500"/>
                    <a:pt x="6627" y="1409"/>
                  </a:cubicBezTo>
                  <a:cubicBezTo>
                    <a:pt x="6566" y="983"/>
                    <a:pt x="6323" y="649"/>
                    <a:pt x="5988" y="375"/>
                  </a:cubicBezTo>
                  <a:cubicBezTo>
                    <a:pt x="5776" y="193"/>
                    <a:pt x="5532" y="71"/>
                    <a:pt x="5228" y="41"/>
                  </a:cubicBezTo>
                  <a:cubicBezTo>
                    <a:pt x="5103" y="16"/>
                    <a:pt x="4971" y="1"/>
                    <a:pt x="483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77"/>
            <p:cNvSpPr/>
            <p:nvPr/>
          </p:nvSpPr>
          <p:spPr>
            <a:xfrm>
              <a:off x="1461550" y="2544325"/>
              <a:ext cx="156550" cy="136875"/>
            </a:xfrm>
            <a:custGeom>
              <a:rect b="b" l="l" r="r" t="t"/>
              <a:pathLst>
                <a:path extrusionOk="0" h="5475" w="6262">
                  <a:moveTo>
                    <a:pt x="4500" y="0"/>
                  </a:moveTo>
                  <a:cubicBezTo>
                    <a:pt x="4469" y="0"/>
                    <a:pt x="4438" y="1"/>
                    <a:pt x="4407" y="4"/>
                  </a:cubicBezTo>
                  <a:lnTo>
                    <a:pt x="5028" y="476"/>
                  </a:lnTo>
                  <a:lnTo>
                    <a:pt x="5028" y="476"/>
                  </a:lnTo>
                  <a:cubicBezTo>
                    <a:pt x="4814" y="317"/>
                    <a:pt x="4560" y="248"/>
                    <a:pt x="4296" y="248"/>
                  </a:cubicBezTo>
                  <a:cubicBezTo>
                    <a:pt x="3885" y="248"/>
                    <a:pt x="3448" y="416"/>
                    <a:pt x="3100" y="672"/>
                  </a:cubicBezTo>
                  <a:cubicBezTo>
                    <a:pt x="2584" y="1128"/>
                    <a:pt x="2128" y="1675"/>
                    <a:pt x="1733" y="2253"/>
                  </a:cubicBezTo>
                  <a:cubicBezTo>
                    <a:pt x="1277" y="2800"/>
                    <a:pt x="699" y="3317"/>
                    <a:pt x="0" y="3347"/>
                  </a:cubicBezTo>
                  <a:cubicBezTo>
                    <a:pt x="234" y="4187"/>
                    <a:pt x="983" y="4675"/>
                    <a:pt x="1747" y="4675"/>
                  </a:cubicBezTo>
                  <a:cubicBezTo>
                    <a:pt x="2085" y="4675"/>
                    <a:pt x="2426" y="4579"/>
                    <a:pt x="2727" y="4376"/>
                  </a:cubicBezTo>
                  <a:lnTo>
                    <a:pt x="2727" y="4376"/>
                  </a:lnTo>
                  <a:cubicBezTo>
                    <a:pt x="2626" y="4470"/>
                    <a:pt x="2533" y="4577"/>
                    <a:pt x="2462" y="4684"/>
                  </a:cubicBezTo>
                  <a:cubicBezTo>
                    <a:pt x="2341" y="4897"/>
                    <a:pt x="2371" y="5171"/>
                    <a:pt x="2523" y="5353"/>
                  </a:cubicBezTo>
                  <a:cubicBezTo>
                    <a:pt x="2624" y="5434"/>
                    <a:pt x="2753" y="5475"/>
                    <a:pt x="2881" y="5475"/>
                  </a:cubicBezTo>
                  <a:cubicBezTo>
                    <a:pt x="2945" y="5475"/>
                    <a:pt x="3009" y="5465"/>
                    <a:pt x="3070" y="5444"/>
                  </a:cubicBezTo>
                  <a:cubicBezTo>
                    <a:pt x="4955" y="5232"/>
                    <a:pt x="6262" y="3529"/>
                    <a:pt x="6018" y="1675"/>
                  </a:cubicBezTo>
                  <a:cubicBezTo>
                    <a:pt x="5988" y="1250"/>
                    <a:pt x="5806" y="824"/>
                    <a:pt x="5532" y="490"/>
                  </a:cubicBezTo>
                  <a:cubicBezTo>
                    <a:pt x="5278" y="180"/>
                    <a:pt x="4894" y="0"/>
                    <a:pt x="450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77"/>
            <p:cNvSpPr/>
            <p:nvPr/>
          </p:nvSpPr>
          <p:spPr>
            <a:xfrm>
              <a:off x="1571725" y="2549600"/>
              <a:ext cx="42575" cy="51050"/>
            </a:xfrm>
            <a:custGeom>
              <a:rect b="b" l="l" r="r" t="t"/>
              <a:pathLst>
                <a:path extrusionOk="0" h="2042" w="1703">
                  <a:moveTo>
                    <a:pt x="147" y="1"/>
                  </a:moveTo>
                  <a:cubicBezTo>
                    <a:pt x="51" y="1"/>
                    <a:pt x="0" y="18"/>
                    <a:pt x="0" y="36"/>
                  </a:cubicBezTo>
                  <a:cubicBezTo>
                    <a:pt x="0" y="66"/>
                    <a:pt x="152" y="96"/>
                    <a:pt x="396" y="188"/>
                  </a:cubicBezTo>
                  <a:cubicBezTo>
                    <a:pt x="700" y="279"/>
                    <a:pt x="973" y="461"/>
                    <a:pt x="1186" y="735"/>
                  </a:cubicBezTo>
                  <a:cubicBezTo>
                    <a:pt x="1399" y="978"/>
                    <a:pt x="1520" y="1282"/>
                    <a:pt x="1581" y="1616"/>
                  </a:cubicBezTo>
                  <a:cubicBezTo>
                    <a:pt x="1611" y="1890"/>
                    <a:pt x="1581" y="2042"/>
                    <a:pt x="1611" y="2042"/>
                  </a:cubicBezTo>
                  <a:cubicBezTo>
                    <a:pt x="1642" y="2042"/>
                    <a:pt x="1703" y="1890"/>
                    <a:pt x="1703" y="1616"/>
                  </a:cubicBezTo>
                  <a:cubicBezTo>
                    <a:pt x="1703" y="1252"/>
                    <a:pt x="1581" y="887"/>
                    <a:pt x="1338" y="613"/>
                  </a:cubicBezTo>
                  <a:cubicBezTo>
                    <a:pt x="1095" y="309"/>
                    <a:pt x="791" y="127"/>
                    <a:pt x="426" y="36"/>
                  </a:cubicBezTo>
                  <a:cubicBezTo>
                    <a:pt x="310" y="10"/>
                    <a:pt x="216" y="1"/>
                    <a:pt x="1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77"/>
            <p:cNvSpPr/>
            <p:nvPr/>
          </p:nvSpPr>
          <p:spPr>
            <a:xfrm>
              <a:off x="1873400" y="2553525"/>
              <a:ext cx="77525" cy="43575"/>
            </a:xfrm>
            <a:custGeom>
              <a:rect b="b" l="l" r="r" t="t"/>
              <a:pathLst>
                <a:path extrusionOk="0" h="1743" w="3101">
                  <a:moveTo>
                    <a:pt x="1" y="0"/>
                  </a:moveTo>
                  <a:lnTo>
                    <a:pt x="1" y="0"/>
                  </a:lnTo>
                  <a:cubicBezTo>
                    <a:pt x="31" y="243"/>
                    <a:pt x="153" y="456"/>
                    <a:pt x="335" y="639"/>
                  </a:cubicBezTo>
                  <a:cubicBezTo>
                    <a:pt x="517" y="851"/>
                    <a:pt x="700" y="1064"/>
                    <a:pt x="912" y="1216"/>
                  </a:cubicBezTo>
                  <a:cubicBezTo>
                    <a:pt x="1156" y="1429"/>
                    <a:pt x="1460" y="1611"/>
                    <a:pt x="1794" y="1702"/>
                  </a:cubicBezTo>
                  <a:cubicBezTo>
                    <a:pt x="1891" y="1729"/>
                    <a:pt x="1994" y="1743"/>
                    <a:pt x="2097" y="1743"/>
                  </a:cubicBezTo>
                  <a:cubicBezTo>
                    <a:pt x="2348" y="1743"/>
                    <a:pt x="2603" y="1662"/>
                    <a:pt x="2797" y="1490"/>
                  </a:cubicBezTo>
                  <a:cubicBezTo>
                    <a:pt x="3010" y="1307"/>
                    <a:pt x="3101" y="973"/>
                    <a:pt x="3010" y="699"/>
                  </a:cubicBezTo>
                  <a:cubicBezTo>
                    <a:pt x="2919" y="517"/>
                    <a:pt x="2736" y="365"/>
                    <a:pt x="2554" y="335"/>
                  </a:cubicBezTo>
                  <a:cubicBezTo>
                    <a:pt x="2402" y="335"/>
                    <a:pt x="2341" y="395"/>
                    <a:pt x="2341" y="395"/>
                  </a:cubicBezTo>
                  <a:cubicBezTo>
                    <a:pt x="2341" y="395"/>
                    <a:pt x="2432" y="395"/>
                    <a:pt x="2523" y="426"/>
                  </a:cubicBezTo>
                  <a:cubicBezTo>
                    <a:pt x="2675" y="487"/>
                    <a:pt x="2827" y="578"/>
                    <a:pt x="2858" y="730"/>
                  </a:cubicBezTo>
                  <a:cubicBezTo>
                    <a:pt x="2919" y="973"/>
                    <a:pt x="2858" y="1216"/>
                    <a:pt x="2675" y="1368"/>
                  </a:cubicBezTo>
                  <a:cubicBezTo>
                    <a:pt x="2506" y="1495"/>
                    <a:pt x="2307" y="1549"/>
                    <a:pt x="2109" y="1549"/>
                  </a:cubicBezTo>
                  <a:cubicBezTo>
                    <a:pt x="2023" y="1549"/>
                    <a:pt x="1938" y="1538"/>
                    <a:pt x="1855" y="1520"/>
                  </a:cubicBezTo>
                  <a:cubicBezTo>
                    <a:pt x="1551" y="1398"/>
                    <a:pt x="1277" y="1277"/>
                    <a:pt x="1034" y="1064"/>
                  </a:cubicBezTo>
                  <a:cubicBezTo>
                    <a:pt x="821" y="912"/>
                    <a:pt x="608" y="760"/>
                    <a:pt x="456" y="547"/>
                  </a:cubicBezTo>
                  <a:cubicBezTo>
                    <a:pt x="153" y="243"/>
                    <a:pt x="1" y="0"/>
                    <a:pt x="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77"/>
            <p:cNvSpPr/>
            <p:nvPr/>
          </p:nvSpPr>
          <p:spPr>
            <a:xfrm>
              <a:off x="1457750" y="2565675"/>
              <a:ext cx="102600" cy="44375"/>
            </a:xfrm>
            <a:custGeom>
              <a:rect b="b" l="l" r="r" t="t"/>
              <a:pathLst>
                <a:path extrusionOk="0" h="1775" w="4104">
                  <a:moveTo>
                    <a:pt x="4104" y="1"/>
                  </a:moveTo>
                  <a:cubicBezTo>
                    <a:pt x="3891" y="1"/>
                    <a:pt x="3648" y="61"/>
                    <a:pt x="3435" y="183"/>
                  </a:cubicBezTo>
                  <a:cubicBezTo>
                    <a:pt x="2979" y="426"/>
                    <a:pt x="2523" y="730"/>
                    <a:pt x="2097" y="1095"/>
                  </a:cubicBezTo>
                  <a:cubicBezTo>
                    <a:pt x="1672" y="1429"/>
                    <a:pt x="1186" y="1612"/>
                    <a:pt x="638" y="1642"/>
                  </a:cubicBezTo>
                  <a:cubicBezTo>
                    <a:pt x="426" y="1612"/>
                    <a:pt x="213" y="1581"/>
                    <a:pt x="0" y="1520"/>
                  </a:cubicBezTo>
                  <a:lnTo>
                    <a:pt x="0" y="1520"/>
                  </a:lnTo>
                  <a:cubicBezTo>
                    <a:pt x="159" y="1680"/>
                    <a:pt x="342" y="1769"/>
                    <a:pt x="547" y="1769"/>
                  </a:cubicBezTo>
                  <a:cubicBezTo>
                    <a:pt x="577" y="1769"/>
                    <a:pt x="608" y="1767"/>
                    <a:pt x="638" y="1764"/>
                  </a:cubicBezTo>
                  <a:cubicBezTo>
                    <a:pt x="699" y="1771"/>
                    <a:pt x="762" y="1775"/>
                    <a:pt x="826" y="1775"/>
                  </a:cubicBezTo>
                  <a:cubicBezTo>
                    <a:pt x="1016" y="1775"/>
                    <a:pt x="1216" y="1741"/>
                    <a:pt x="1398" y="1672"/>
                  </a:cubicBezTo>
                  <a:cubicBezTo>
                    <a:pt x="1702" y="1581"/>
                    <a:pt x="1976" y="1429"/>
                    <a:pt x="2219" y="1247"/>
                  </a:cubicBezTo>
                  <a:cubicBezTo>
                    <a:pt x="2736" y="882"/>
                    <a:pt x="3161" y="517"/>
                    <a:pt x="3526" y="305"/>
                  </a:cubicBezTo>
                  <a:cubicBezTo>
                    <a:pt x="3860" y="92"/>
                    <a:pt x="4104" y="31"/>
                    <a:pt x="410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77"/>
            <p:cNvSpPr/>
            <p:nvPr/>
          </p:nvSpPr>
          <p:spPr>
            <a:xfrm>
              <a:off x="1608200" y="2361275"/>
              <a:ext cx="148200" cy="88175"/>
            </a:xfrm>
            <a:custGeom>
              <a:rect b="b" l="l" r="r" t="t"/>
              <a:pathLst>
                <a:path extrusionOk="0" h="3527" w="5928">
                  <a:moveTo>
                    <a:pt x="5928" y="0"/>
                  </a:moveTo>
                  <a:cubicBezTo>
                    <a:pt x="5897" y="0"/>
                    <a:pt x="5776" y="395"/>
                    <a:pt x="5411" y="942"/>
                  </a:cubicBezTo>
                  <a:cubicBezTo>
                    <a:pt x="4469" y="2432"/>
                    <a:pt x="2827" y="3344"/>
                    <a:pt x="1095" y="3374"/>
                  </a:cubicBezTo>
                  <a:cubicBezTo>
                    <a:pt x="997" y="3379"/>
                    <a:pt x="904" y="3380"/>
                    <a:pt x="817" y="3380"/>
                  </a:cubicBezTo>
                  <a:cubicBezTo>
                    <a:pt x="397" y="3380"/>
                    <a:pt x="113" y="3337"/>
                    <a:pt x="27" y="3337"/>
                  </a:cubicBezTo>
                  <a:cubicBezTo>
                    <a:pt x="10" y="3337"/>
                    <a:pt x="0" y="3339"/>
                    <a:pt x="0" y="3344"/>
                  </a:cubicBezTo>
                  <a:cubicBezTo>
                    <a:pt x="0" y="3344"/>
                    <a:pt x="122" y="3404"/>
                    <a:pt x="304" y="3435"/>
                  </a:cubicBezTo>
                  <a:cubicBezTo>
                    <a:pt x="548" y="3496"/>
                    <a:pt x="821" y="3526"/>
                    <a:pt x="1095" y="3526"/>
                  </a:cubicBezTo>
                  <a:cubicBezTo>
                    <a:pt x="1122" y="3527"/>
                    <a:pt x="1150" y="3527"/>
                    <a:pt x="1178" y="3527"/>
                  </a:cubicBezTo>
                  <a:cubicBezTo>
                    <a:pt x="2969" y="3527"/>
                    <a:pt x="4605" y="2560"/>
                    <a:pt x="5532" y="1034"/>
                  </a:cubicBezTo>
                  <a:cubicBezTo>
                    <a:pt x="5654" y="790"/>
                    <a:pt x="5776" y="547"/>
                    <a:pt x="5867" y="304"/>
                  </a:cubicBezTo>
                  <a:cubicBezTo>
                    <a:pt x="5897" y="213"/>
                    <a:pt x="5928" y="91"/>
                    <a:pt x="592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77"/>
            <p:cNvSpPr/>
            <p:nvPr/>
          </p:nvSpPr>
          <p:spPr>
            <a:xfrm>
              <a:off x="1335400" y="2684225"/>
              <a:ext cx="710525" cy="664925"/>
            </a:xfrm>
            <a:custGeom>
              <a:rect b="b" l="l" r="r" t="t"/>
              <a:pathLst>
                <a:path extrusionOk="0" h="26597" w="28421">
                  <a:moveTo>
                    <a:pt x="11551" y="0"/>
                  </a:moveTo>
                  <a:cubicBezTo>
                    <a:pt x="11551" y="0"/>
                    <a:pt x="11277" y="0"/>
                    <a:pt x="10882" y="31"/>
                  </a:cubicBezTo>
                  <a:lnTo>
                    <a:pt x="9818" y="91"/>
                  </a:lnTo>
                  <a:lnTo>
                    <a:pt x="9757" y="183"/>
                  </a:lnTo>
                  <a:cubicBezTo>
                    <a:pt x="8967" y="274"/>
                    <a:pt x="8207" y="547"/>
                    <a:pt x="7508" y="943"/>
                  </a:cubicBezTo>
                  <a:cubicBezTo>
                    <a:pt x="6292" y="1763"/>
                    <a:pt x="0" y="9028"/>
                    <a:pt x="0" y="9028"/>
                  </a:cubicBezTo>
                  <a:lnTo>
                    <a:pt x="6566" y="13861"/>
                  </a:lnTo>
                  <a:lnTo>
                    <a:pt x="7964" y="12037"/>
                  </a:lnTo>
                  <a:lnTo>
                    <a:pt x="8633" y="14742"/>
                  </a:lnTo>
                  <a:cubicBezTo>
                    <a:pt x="9180" y="16961"/>
                    <a:pt x="6505" y="22280"/>
                    <a:pt x="6566" y="24742"/>
                  </a:cubicBezTo>
                  <a:lnTo>
                    <a:pt x="23192" y="26596"/>
                  </a:lnTo>
                  <a:lnTo>
                    <a:pt x="22615" y="18177"/>
                  </a:lnTo>
                  <a:lnTo>
                    <a:pt x="22615" y="15046"/>
                  </a:lnTo>
                  <a:lnTo>
                    <a:pt x="28420" y="10852"/>
                  </a:lnTo>
                  <a:lnTo>
                    <a:pt x="21916" y="1763"/>
                  </a:lnTo>
                  <a:cubicBezTo>
                    <a:pt x="21156" y="699"/>
                    <a:pt x="19940" y="61"/>
                    <a:pt x="18633" y="61"/>
                  </a:cubicBezTo>
                  <a:cubicBezTo>
                    <a:pt x="18633" y="61"/>
                    <a:pt x="19484" y="5563"/>
                    <a:pt x="16049" y="5593"/>
                  </a:cubicBezTo>
                  <a:cubicBezTo>
                    <a:pt x="16040" y="5593"/>
                    <a:pt x="16030" y="5593"/>
                    <a:pt x="16021" y="5593"/>
                  </a:cubicBezTo>
                  <a:cubicBezTo>
                    <a:pt x="12582" y="5593"/>
                    <a:pt x="12128" y="122"/>
                    <a:pt x="12128" y="122"/>
                  </a:cubicBezTo>
                  <a:lnTo>
                    <a:pt x="12098" y="0"/>
                  </a:lnTo>
                  <a:lnTo>
                    <a:pt x="11551" y="31"/>
                  </a:lnTo>
                  <a:lnTo>
                    <a:pt x="11551"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77"/>
            <p:cNvSpPr/>
            <p:nvPr/>
          </p:nvSpPr>
          <p:spPr>
            <a:xfrm>
              <a:off x="1335400" y="2684225"/>
              <a:ext cx="710525" cy="664925"/>
            </a:xfrm>
            <a:custGeom>
              <a:rect b="b" l="l" r="r" t="t"/>
              <a:pathLst>
                <a:path extrusionOk="0" h="26597" w="28421">
                  <a:moveTo>
                    <a:pt x="11551" y="0"/>
                  </a:moveTo>
                  <a:cubicBezTo>
                    <a:pt x="11551" y="0"/>
                    <a:pt x="11277" y="0"/>
                    <a:pt x="10882" y="31"/>
                  </a:cubicBezTo>
                  <a:lnTo>
                    <a:pt x="9818" y="91"/>
                  </a:lnTo>
                  <a:lnTo>
                    <a:pt x="9757" y="183"/>
                  </a:lnTo>
                  <a:cubicBezTo>
                    <a:pt x="8967" y="274"/>
                    <a:pt x="8207" y="547"/>
                    <a:pt x="7508" y="943"/>
                  </a:cubicBezTo>
                  <a:cubicBezTo>
                    <a:pt x="6292" y="1763"/>
                    <a:pt x="0" y="9028"/>
                    <a:pt x="0" y="9028"/>
                  </a:cubicBezTo>
                  <a:lnTo>
                    <a:pt x="6566" y="13861"/>
                  </a:lnTo>
                  <a:lnTo>
                    <a:pt x="7964" y="12037"/>
                  </a:lnTo>
                  <a:lnTo>
                    <a:pt x="8633" y="14742"/>
                  </a:lnTo>
                  <a:cubicBezTo>
                    <a:pt x="9180" y="16961"/>
                    <a:pt x="6505" y="22280"/>
                    <a:pt x="6566" y="24742"/>
                  </a:cubicBezTo>
                  <a:lnTo>
                    <a:pt x="23192" y="26596"/>
                  </a:lnTo>
                  <a:lnTo>
                    <a:pt x="22615" y="18177"/>
                  </a:lnTo>
                  <a:lnTo>
                    <a:pt x="22615" y="15046"/>
                  </a:lnTo>
                  <a:lnTo>
                    <a:pt x="28420" y="10852"/>
                  </a:lnTo>
                  <a:lnTo>
                    <a:pt x="21916" y="1763"/>
                  </a:lnTo>
                  <a:cubicBezTo>
                    <a:pt x="21156" y="699"/>
                    <a:pt x="19940" y="61"/>
                    <a:pt x="18633" y="61"/>
                  </a:cubicBezTo>
                  <a:cubicBezTo>
                    <a:pt x="18633" y="61"/>
                    <a:pt x="19484" y="5563"/>
                    <a:pt x="16049" y="5593"/>
                  </a:cubicBezTo>
                  <a:cubicBezTo>
                    <a:pt x="16040" y="5593"/>
                    <a:pt x="16030" y="5593"/>
                    <a:pt x="16021" y="5593"/>
                  </a:cubicBezTo>
                  <a:cubicBezTo>
                    <a:pt x="12582" y="5593"/>
                    <a:pt x="12128" y="122"/>
                    <a:pt x="12128" y="122"/>
                  </a:cubicBezTo>
                  <a:lnTo>
                    <a:pt x="12098" y="0"/>
                  </a:lnTo>
                  <a:lnTo>
                    <a:pt x="11551" y="31"/>
                  </a:lnTo>
                  <a:lnTo>
                    <a:pt x="11551" y="0"/>
                  </a:ln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77"/>
            <p:cNvSpPr/>
            <p:nvPr/>
          </p:nvSpPr>
          <p:spPr>
            <a:xfrm>
              <a:off x="1354400" y="2862025"/>
              <a:ext cx="618575" cy="83050"/>
            </a:xfrm>
            <a:custGeom>
              <a:rect b="b" l="l" r="r" t="t"/>
              <a:pathLst>
                <a:path extrusionOk="0" h="3322" w="24743">
                  <a:moveTo>
                    <a:pt x="24438" y="1"/>
                  </a:moveTo>
                  <a:cubicBezTo>
                    <a:pt x="24165" y="1"/>
                    <a:pt x="23891" y="92"/>
                    <a:pt x="23648" y="214"/>
                  </a:cubicBezTo>
                  <a:cubicBezTo>
                    <a:pt x="23253" y="457"/>
                    <a:pt x="22949" y="761"/>
                    <a:pt x="22675" y="1095"/>
                  </a:cubicBezTo>
                  <a:cubicBezTo>
                    <a:pt x="22341" y="1551"/>
                    <a:pt x="21916" y="1946"/>
                    <a:pt x="21460" y="2281"/>
                  </a:cubicBezTo>
                  <a:cubicBezTo>
                    <a:pt x="20882" y="2645"/>
                    <a:pt x="20213" y="2858"/>
                    <a:pt x="19545" y="2888"/>
                  </a:cubicBezTo>
                  <a:cubicBezTo>
                    <a:pt x="19455" y="2895"/>
                    <a:pt x="19366" y="2899"/>
                    <a:pt x="19276" y="2899"/>
                  </a:cubicBezTo>
                  <a:cubicBezTo>
                    <a:pt x="18577" y="2899"/>
                    <a:pt x="17888" y="2692"/>
                    <a:pt x="17295" y="2341"/>
                  </a:cubicBezTo>
                  <a:cubicBezTo>
                    <a:pt x="16596" y="1946"/>
                    <a:pt x="15988" y="1247"/>
                    <a:pt x="15107" y="852"/>
                  </a:cubicBezTo>
                  <a:cubicBezTo>
                    <a:pt x="14792" y="726"/>
                    <a:pt x="14463" y="658"/>
                    <a:pt x="14139" y="658"/>
                  </a:cubicBezTo>
                  <a:cubicBezTo>
                    <a:pt x="13994" y="658"/>
                    <a:pt x="13850" y="672"/>
                    <a:pt x="13709" y="700"/>
                  </a:cubicBezTo>
                  <a:cubicBezTo>
                    <a:pt x="13222" y="761"/>
                    <a:pt x="12736" y="913"/>
                    <a:pt x="12311" y="1156"/>
                  </a:cubicBezTo>
                  <a:cubicBezTo>
                    <a:pt x="11399" y="1612"/>
                    <a:pt x="10700" y="2220"/>
                    <a:pt x="9879" y="2645"/>
                  </a:cubicBezTo>
                  <a:cubicBezTo>
                    <a:pt x="9311" y="2963"/>
                    <a:pt x="8693" y="3128"/>
                    <a:pt x="8049" y="3128"/>
                  </a:cubicBezTo>
                  <a:cubicBezTo>
                    <a:pt x="7831" y="3128"/>
                    <a:pt x="7610" y="3109"/>
                    <a:pt x="7386" y="3071"/>
                  </a:cubicBezTo>
                  <a:cubicBezTo>
                    <a:pt x="6627" y="2949"/>
                    <a:pt x="5897" y="2585"/>
                    <a:pt x="5350" y="2007"/>
                  </a:cubicBezTo>
                  <a:cubicBezTo>
                    <a:pt x="4833" y="1521"/>
                    <a:pt x="4377" y="943"/>
                    <a:pt x="3800" y="639"/>
                  </a:cubicBezTo>
                  <a:cubicBezTo>
                    <a:pt x="3335" y="393"/>
                    <a:pt x="2820" y="270"/>
                    <a:pt x="2279" y="270"/>
                  </a:cubicBezTo>
                  <a:cubicBezTo>
                    <a:pt x="2219" y="270"/>
                    <a:pt x="2158" y="271"/>
                    <a:pt x="2098" y="274"/>
                  </a:cubicBezTo>
                  <a:cubicBezTo>
                    <a:pt x="1672" y="305"/>
                    <a:pt x="1247" y="426"/>
                    <a:pt x="851" y="639"/>
                  </a:cubicBezTo>
                  <a:cubicBezTo>
                    <a:pt x="608" y="761"/>
                    <a:pt x="365" y="913"/>
                    <a:pt x="183" y="1095"/>
                  </a:cubicBezTo>
                  <a:cubicBezTo>
                    <a:pt x="122" y="1186"/>
                    <a:pt x="61" y="1247"/>
                    <a:pt x="0" y="1338"/>
                  </a:cubicBezTo>
                  <a:cubicBezTo>
                    <a:pt x="61" y="1277"/>
                    <a:pt x="152" y="1217"/>
                    <a:pt x="213" y="1126"/>
                  </a:cubicBezTo>
                  <a:cubicBezTo>
                    <a:pt x="426" y="974"/>
                    <a:pt x="639" y="822"/>
                    <a:pt x="882" y="700"/>
                  </a:cubicBezTo>
                  <a:cubicBezTo>
                    <a:pt x="1277" y="518"/>
                    <a:pt x="1672" y="426"/>
                    <a:pt x="2098" y="396"/>
                  </a:cubicBezTo>
                  <a:cubicBezTo>
                    <a:pt x="2155" y="393"/>
                    <a:pt x="2213" y="391"/>
                    <a:pt x="2270" y="391"/>
                  </a:cubicBezTo>
                  <a:cubicBezTo>
                    <a:pt x="2784" y="391"/>
                    <a:pt x="3274" y="515"/>
                    <a:pt x="3739" y="761"/>
                  </a:cubicBezTo>
                  <a:cubicBezTo>
                    <a:pt x="4286" y="1065"/>
                    <a:pt x="4712" y="1612"/>
                    <a:pt x="5259" y="2159"/>
                  </a:cubicBezTo>
                  <a:cubicBezTo>
                    <a:pt x="5806" y="2736"/>
                    <a:pt x="6566" y="3132"/>
                    <a:pt x="7356" y="3253"/>
                  </a:cubicBezTo>
                  <a:cubicBezTo>
                    <a:pt x="7584" y="3299"/>
                    <a:pt x="7812" y="3322"/>
                    <a:pt x="8036" y="3322"/>
                  </a:cubicBezTo>
                  <a:cubicBezTo>
                    <a:pt x="8260" y="3322"/>
                    <a:pt x="8481" y="3299"/>
                    <a:pt x="8693" y="3253"/>
                  </a:cubicBezTo>
                  <a:cubicBezTo>
                    <a:pt x="9149" y="3192"/>
                    <a:pt x="9575" y="3040"/>
                    <a:pt x="9970" y="2797"/>
                  </a:cubicBezTo>
                  <a:cubicBezTo>
                    <a:pt x="10821" y="2372"/>
                    <a:pt x="11551" y="1794"/>
                    <a:pt x="12402" y="1338"/>
                  </a:cubicBezTo>
                  <a:cubicBezTo>
                    <a:pt x="12962" y="1058"/>
                    <a:pt x="13575" y="883"/>
                    <a:pt x="14163" y="883"/>
                  </a:cubicBezTo>
                  <a:cubicBezTo>
                    <a:pt x="14468" y="883"/>
                    <a:pt x="14766" y="930"/>
                    <a:pt x="15046" y="1034"/>
                  </a:cubicBezTo>
                  <a:cubicBezTo>
                    <a:pt x="15867" y="1369"/>
                    <a:pt x="16475" y="2068"/>
                    <a:pt x="17235" y="2524"/>
                  </a:cubicBezTo>
                  <a:cubicBezTo>
                    <a:pt x="17884" y="2891"/>
                    <a:pt x="18638" y="3074"/>
                    <a:pt x="19399" y="3074"/>
                  </a:cubicBezTo>
                  <a:cubicBezTo>
                    <a:pt x="19458" y="3074"/>
                    <a:pt x="19517" y="3073"/>
                    <a:pt x="19575" y="3071"/>
                  </a:cubicBezTo>
                  <a:cubicBezTo>
                    <a:pt x="20274" y="3010"/>
                    <a:pt x="20943" y="2797"/>
                    <a:pt x="21551" y="2402"/>
                  </a:cubicBezTo>
                  <a:cubicBezTo>
                    <a:pt x="22037" y="2068"/>
                    <a:pt x="22432" y="1673"/>
                    <a:pt x="22767" y="1186"/>
                  </a:cubicBezTo>
                  <a:cubicBezTo>
                    <a:pt x="23040" y="852"/>
                    <a:pt x="23344" y="548"/>
                    <a:pt x="23709" y="305"/>
                  </a:cubicBezTo>
                  <a:cubicBezTo>
                    <a:pt x="23922" y="153"/>
                    <a:pt x="24195" y="62"/>
                    <a:pt x="24469" y="62"/>
                  </a:cubicBezTo>
                  <a:lnTo>
                    <a:pt x="24742" y="62"/>
                  </a:lnTo>
                  <a:cubicBezTo>
                    <a:pt x="24651" y="31"/>
                    <a:pt x="24530" y="1"/>
                    <a:pt x="244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77"/>
            <p:cNvSpPr/>
            <p:nvPr/>
          </p:nvSpPr>
          <p:spPr>
            <a:xfrm>
              <a:off x="1458500" y="2760750"/>
              <a:ext cx="449875" cy="89200"/>
            </a:xfrm>
            <a:custGeom>
              <a:rect b="b" l="l" r="r" t="t"/>
              <a:pathLst>
                <a:path extrusionOk="0" h="3568" w="17995">
                  <a:moveTo>
                    <a:pt x="2008" y="1"/>
                  </a:moveTo>
                  <a:cubicBezTo>
                    <a:pt x="1563" y="1"/>
                    <a:pt x="1119" y="69"/>
                    <a:pt x="700" y="222"/>
                  </a:cubicBezTo>
                  <a:cubicBezTo>
                    <a:pt x="487" y="283"/>
                    <a:pt x="335" y="344"/>
                    <a:pt x="152" y="465"/>
                  </a:cubicBezTo>
                  <a:cubicBezTo>
                    <a:pt x="92" y="465"/>
                    <a:pt x="31" y="526"/>
                    <a:pt x="1" y="556"/>
                  </a:cubicBezTo>
                  <a:cubicBezTo>
                    <a:pt x="1" y="559"/>
                    <a:pt x="2" y="560"/>
                    <a:pt x="6" y="560"/>
                  </a:cubicBezTo>
                  <a:cubicBezTo>
                    <a:pt x="44" y="560"/>
                    <a:pt x="283" y="422"/>
                    <a:pt x="700" y="283"/>
                  </a:cubicBezTo>
                  <a:cubicBezTo>
                    <a:pt x="1101" y="173"/>
                    <a:pt x="1524" y="119"/>
                    <a:pt x="1949" y="119"/>
                  </a:cubicBezTo>
                  <a:cubicBezTo>
                    <a:pt x="2233" y="119"/>
                    <a:pt x="2517" y="143"/>
                    <a:pt x="2797" y="192"/>
                  </a:cubicBezTo>
                  <a:cubicBezTo>
                    <a:pt x="3253" y="283"/>
                    <a:pt x="3709" y="404"/>
                    <a:pt x="4165" y="587"/>
                  </a:cubicBezTo>
                  <a:cubicBezTo>
                    <a:pt x="4681" y="830"/>
                    <a:pt x="5168" y="1073"/>
                    <a:pt x="5654" y="1347"/>
                  </a:cubicBezTo>
                  <a:cubicBezTo>
                    <a:pt x="6657" y="1955"/>
                    <a:pt x="7721" y="2714"/>
                    <a:pt x="9028" y="3201"/>
                  </a:cubicBezTo>
                  <a:cubicBezTo>
                    <a:pt x="9696" y="3445"/>
                    <a:pt x="10389" y="3567"/>
                    <a:pt x="11086" y="3567"/>
                  </a:cubicBezTo>
                  <a:cubicBezTo>
                    <a:pt x="11690" y="3567"/>
                    <a:pt x="12296" y="3475"/>
                    <a:pt x="12888" y="3292"/>
                  </a:cubicBezTo>
                  <a:cubicBezTo>
                    <a:pt x="13405" y="3110"/>
                    <a:pt x="13922" y="2866"/>
                    <a:pt x="14408" y="2532"/>
                  </a:cubicBezTo>
                  <a:cubicBezTo>
                    <a:pt x="14803" y="2259"/>
                    <a:pt x="15168" y="1924"/>
                    <a:pt x="15533" y="1590"/>
                  </a:cubicBezTo>
                  <a:cubicBezTo>
                    <a:pt x="15837" y="1316"/>
                    <a:pt x="16141" y="1073"/>
                    <a:pt x="16475" y="830"/>
                  </a:cubicBezTo>
                  <a:cubicBezTo>
                    <a:pt x="16718" y="648"/>
                    <a:pt x="16961" y="526"/>
                    <a:pt x="17265" y="404"/>
                  </a:cubicBezTo>
                  <a:cubicBezTo>
                    <a:pt x="17478" y="313"/>
                    <a:pt x="17752" y="222"/>
                    <a:pt x="17995" y="192"/>
                  </a:cubicBezTo>
                  <a:cubicBezTo>
                    <a:pt x="17964" y="176"/>
                    <a:pt x="17926" y="169"/>
                    <a:pt x="17888" y="169"/>
                  </a:cubicBezTo>
                  <a:cubicBezTo>
                    <a:pt x="17850" y="169"/>
                    <a:pt x="17812" y="176"/>
                    <a:pt x="17782" y="192"/>
                  </a:cubicBezTo>
                  <a:cubicBezTo>
                    <a:pt x="17600" y="192"/>
                    <a:pt x="17387" y="252"/>
                    <a:pt x="17204" y="313"/>
                  </a:cubicBezTo>
                  <a:cubicBezTo>
                    <a:pt x="16931" y="435"/>
                    <a:pt x="16657" y="556"/>
                    <a:pt x="16414" y="739"/>
                  </a:cubicBezTo>
                  <a:cubicBezTo>
                    <a:pt x="16049" y="952"/>
                    <a:pt x="15745" y="1225"/>
                    <a:pt x="15442" y="1499"/>
                  </a:cubicBezTo>
                  <a:cubicBezTo>
                    <a:pt x="15077" y="1803"/>
                    <a:pt x="14682" y="2107"/>
                    <a:pt x="14286" y="2411"/>
                  </a:cubicBezTo>
                  <a:cubicBezTo>
                    <a:pt x="13831" y="2714"/>
                    <a:pt x="13344" y="2958"/>
                    <a:pt x="12797" y="3110"/>
                  </a:cubicBezTo>
                  <a:cubicBezTo>
                    <a:pt x="12220" y="3292"/>
                    <a:pt x="11612" y="3383"/>
                    <a:pt x="11004" y="3383"/>
                  </a:cubicBezTo>
                  <a:cubicBezTo>
                    <a:pt x="10365" y="3353"/>
                    <a:pt x="9727" y="3231"/>
                    <a:pt x="9119" y="3018"/>
                  </a:cubicBezTo>
                  <a:cubicBezTo>
                    <a:pt x="7843" y="2562"/>
                    <a:pt x="6779" y="1772"/>
                    <a:pt x="5745" y="1195"/>
                  </a:cubicBezTo>
                  <a:cubicBezTo>
                    <a:pt x="5259" y="891"/>
                    <a:pt x="4742" y="648"/>
                    <a:pt x="4226" y="435"/>
                  </a:cubicBezTo>
                  <a:cubicBezTo>
                    <a:pt x="3770" y="252"/>
                    <a:pt x="3283" y="131"/>
                    <a:pt x="2797" y="70"/>
                  </a:cubicBezTo>
                  <a:cubicBezTo>
                    <a:pt x="2537" y="25"/>
                    <a:pt x="2272" y="1"/>
                    <a:pt x="20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77"/>
            <p:cNvSpPr/>
            <p:nvPr/>
          </p:nvSpPr>
          <p:spPr>
            <a:xfrm>
              <a:off x="1527650" y="2703750"/>
              <a:ext cx="119325" cy="21525"/>
            </a:xfrm>
            <a:custGeom>
              <a:rect b="b" l="l" r="r" t="t"/>
              <a:pathLst>
                <a:path extrusionOk="0" h="861" w="4773">
                  <a:moveTo>
                    <a:pt x="1782" y="0"/>
                  </a:moveTo>
                  <a:cubicBezTo>
                    <a:pt x="1413" y="0"/>
                    <a:pt x="1041" y="34"/>
                    <a:pt x="669" y="101"/>
                  </a:cubicBezTo>
                  <a:cubicBezTo>
                    <a:pt x="456" y="131"/>
                    <a:pt x="213" y="222"/>
                    <a:pt x="1" y="344"/>
                  </a:cubicBezTo>
                  <a:cubicBezTo>
                    <a:pt x="244" y="314"/>
                    <a:pt x="487" y="283"/>
                    <a:pt x="700" y="253"/>
                  </a:cubicBezTo>
                  <a:cubicBezTo>
                    <a:pt x="988" y="222"/>
                    <a:pt x="1277" y="207"/>
                    <a:pt x="1562" y="207"/>
                  </a:cubicBezTo>
                  <a:cubicBezTo>
                    <a:pt x="1847" y="207"/>
                    <a:pt x="2128" y="222"/>
                    <a:pt x="2402" y="253"/>
                  </a:cubicBezTo>
                  <a:cubicBezTo>
                    <a:pt x="2979" y="314"/>
                    <a:pt x="3526" y="435"/>
                    <a:pt x="4074" y="618"/>
                  </a:cubicBezTo>
                  <a:cubicBezTo>
                    <a:pt x="4286" y="739"/>
                    <a:pt x="4529" y="800"/>
                    <a:pt x="4742" y="861"/>
                  </a:cubicBezTo>
                  <a:cubicBezTo>
                    <a:pt x="4773" y="861"/>
                    <a:pt x="4712" y="800"/>
                    <a:pt x="4590" y="739"/>
                  </a:cubicBezTo>
                  <a:cubicBezTo>
                    <a:pt x="4438" y="648"/>
                    <a:pt x="4286" y="557"/>
                    <a:pt x="4134" y="496"/>
                  </a:cubicBezTo>
                  <a:cubicBezTo>
                    <a:pt x="3383" y="162"/>
                    <a:pt x="2589" y="0"/>
                    <a:pt x="17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77"/>
            <p:cNvSpPr/>
            <p:nvPr/>
          </p:nvSpPr>
          <p:spPr>
            <a:xfrm>
              <a:off x="1801200" y="2712325"/>
              <a:ext cx="66900" cy="23600"/>
            </a:xfrm>
            <a:custGeom>
              <a:rect b="b" l="l" r="r" t="t"/>
              <a:pathLst>
                <a:path extrusionOk="0" h="944" w="2676">
                  <a:moveTo>
                    <a:pt x="2645" y="1"/>
                  </a:moveTo>
                  <a:lnTo>
                    <a:pt x="2645" y="1"/>
                  </a:lnTo>
                  <a:cubicBezTo>
                    <a:pt x="2250" y="244"/>
                    <a:pt x="1825" y="426"/>
                    <a:pt x="1369" y="609"/>
                  </a:cubicBezTo>
                  <a:cubicBezTo>
                    <a:pt x="913" y="730"/>
                    <a:pt x="457" y="791"/>
                    <a:pt x="1" y="852"/>
                  </a:cubicBezTo>
                  <a:cubicBezTo>
                    <a:pt x="1" y="882"/>
                    <a:pt x="153" y="943"/>
                    <a:pt x="427" y="943"/>
                  </a:cubicBezTo>
                  <a:cubicBezTo>
                    <a:pt x="761" y="943"/>
                    <a:pt x="1095" y="913"/>
                    <a:pt x="1430" y="791"/>
                  </a:cubicBezTo>
                  <a:cubicBezTo>
                    <a:pt x="1764" y="700"/>
                    <a:pt x="2098" y="518"/>
                    <a:pt x="2372" y="305"/>
                  </a:cubicBezTo>
                  <a:cubicBezTo>
                    <a:pt x="2585" y="153"/>
                    <a:pt x="2676" y="31"/>
                    <a:pt x="26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77"/>
            <p:cNvSpPr/>
            <p:nvPr/>
          </p:nvSpPr>
          <p:spPr>
            <a:xfrm>
              <a:off x="1547400" y="2980575"/>
              <a:ext cx="462050" cy="52875"/>
            </a:xfrm>
            <a:custGeom>
              <a:rect b="b" l="l" r="r" t="t"/>
              <a:pathLst>
                <a:path extrusionOk="0" h="2115" w="18482">
                  <a:moveTo>
                    <a:pt x="18481" y="1"/>
                  </a:moveTo>
                  <a:lnTo>
                    <a:pt x="18481" y="1"/>
                  </a:lnTo>
                  <a:cubicBezTo>
                    <a:pt x="18269" y="122"/>
                    <a:pt x="18056" y="244"/>
                    <a:pt x="17843" y="365"/>
                  </a:cubicBezTo>
                  <a:cubicBezTo>
                    <a:pt x="17424" y="505"/>
                    <a:pt x="16978" y="579"/>
                    <a:pt x="16532" y="579"/>
                  </a:cubicBezTo>
                  <a:cubicBezTo>
                    <a:pt x="16299" y="579"/>
                    <a:pt x="16066" y="559"/>
                    <a:pt x="15837" y="517"/>
                  </a:cubicBezTo>
                  <a:cubicBezTo>
                    <a:pt x="15411" y="457"/>
                    <a:pt x="14955" y="335"/>
                    <a:pt x="14469" y="244"/>
                  </a:cubicBezTo>
                  <a:cubicBezTo>
                    <a:pt x="13922" y="122"/>
                    <a:pt x="13375" y="92"/>
                    <a:pt x="12828" y="92"/>
                  </a:cubicBezTo>
                  <a:cubicBezTo>
                    <a:pt x="11551" y="122"/>
                    <a:pt x="10335" y="365"/>
                    <a:pt x="9120" y="760"/>
                  </a:cubicBezTo>
                  <a:cubicBezTo>
                    <a:pt x="7964" y="1156"/>
                    <a:pt x="6749" y="1490"/>
                    <a:pt x="5533" y="1764"/>
                  </a:cubicBezTo>
                  <a:cubicBezTo>
                    <a:pt x="4965" y="1888"/>
                    <a:pt x="4377" y="1950"/>
                    <a:pt x="3793" y="1950"/>
                  </a:cubicBezTo>
                  <a:cubicBezTo>
                    <a:pt x="3375" y="1950"/>
                    <a:pt x="2959" y="1918"/>
                    <a:pt x="2554" y="1855"/>
                  </a:cubicBezTo>
                  <a:cubicBezTo>
                    <a:pt x="1855" y="1733"/>
                    <a:pt x="1217" y="1520"/>
                    <a:pt x="639" y="1156"/>
                  </a:cubicBezTo>
                  <a:cubicBezTo>
                    <a:pt x="487" y="1064"/>
                    <a:pt x="335" y="973"/>
                    <a:pt x="183" y="852"/>
                  </a:cubicBezTo>
                  <a:cubicBezTo>
                    <a:pt x="122" y="821"/>
                    <a:pt x="62" y="760"/>
                    <a:pt x="31" y="730"/>
                  </a:cubicBezTo>
                  <a:lnTo>
                    <a:pt x="31" y="730"/>
                  </a:lnTo>
                  <a:cubicBezTo>
                    <a:pt x="1" y="760"/>
                    <a:pt x="62" y="791"/>
                    <a:pt x="153" y="882"/>
                  </a:cubicBezTo>
                  <a:cubicBezTo>
                    <a:pt x="305" y="1004"/>
                    <a:pt x="426" y="1125"/>
                    <a:pt x="609" y="1247"/>
                  </a:cubicBezTo>
                  <a:cubicBezTo>
                    <a:pt x="1186" y="1612"/>
                    <a:pt x="1825" y="1855"/>
                    <a:pt x="2493" y="2007"/>
                  </a:cubicBezTo>
                  <a:cubicBezTo>
                    <a:pt x="2967" y="2076"/>
                    <a:pt x="3440" y="2114"/>
                    <a:pt x="3910" y="2114"/>
                  </a:cubicBezTo>
                  <a:cubicBezTo>
                    <a:pt x="4467" y="2114"/>
                    <a:pt x="5020" y="2061"/>
                    <a:pt x="5563" y="1946"/>
                  </a:cubicBezTo>
                  <a:cubicBezTo>
                    <a:pt x="6779" y="1672"/>
                    <a:pt x="7995" y="1338"/>
                    <a:pt x="9180" y="943"/>
                  </a:cubicBezTo>
                  <a:cubicBezTo>
                    <a:pt x="10335" y="548"/>
                    <a:pt x="11582" y="335"/>
                    <a:pt x="12797" y="274"/>
                  </a:cubicBezTo>
                  <a:cubicBezTo>
                    <a:pt x="12891" y="269"/>
                    <a:pt x="12985" y="266"/>
                    <a:pt x="13079" y="266"/>
                  </a:cubicBezTo>
                  <a:cubicBezTo>
                    <a:pt x="13531" y="266"/>
                    <a:pt x="13980" y="325"/>
                    <a:pt x="14408" y="426"/>
                  </a:cubicBezTo>
                  <a:cubicBezTo>
                    <a:pt x="14925" y="487"/>
                    <a:pt x="15381" y="608"/>
                    <a:pt x="15807" y="669"/>
                  </a:cubicBezTo>
                  <a:cubicBezTo>
                    <a:pt x="16011" y="705"/>
                    <a:pt x="16215" y="722"/>
                    <a:pt x="16418" y="722"/>
                  </a:cubicBezTo>
                  <a:cubicBezTo>
                    <a:pt x="16911" y="722"/>
                    <a:pt x="17400" y="620"/>
                    <a:pt x="17873" y="426"/>
                  </a:cubicBezTo>
                  <a:cubicBezTo>
                    <a:pt x="18025" y="365"/>
                    <a:pt x="18208" y="244"/>
                    <a:pt x="18329" y="122"/>
                  </a:cubicBezTo>
                  <a:cubicBezTo>
                    <a:pt x="18390" y="92"/>
                    <a:pt x="18451" y="31"/>
                    <a:pt x="184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77"/>
            <p:cNvSpPr/>
            <p:nvPr/>
          </p:nvSpPr>
          <p:spPr>
            <a:xfrm>
              <a:off x="1500300" y="2875700"/>
              <a:ext cx="129200" cy="158100"/>
            </a:xfrm>
            <a:custGeom>
              <a:rect b="b" l="l" r="r" t="t"/>
              <a:pathLst>
                <a:path extrusionOk="0" h="6324" w="5168">
                  <a:moveTo>
                    <a:pt x="5168" y="1"/>
                  </a:moveTo>
                  <a:lnTo>
                    <a:pt x="5168" y="1"/>
                  </a:lnTo>
                  <a:cubicBezTo>
                    <a:pt x="4864" y="244"/>
                    <a:pt x="4560" y="548"/>
                    <a:pt x="4286" y="852"/>
                  </a:cubicBezTo>
                  <a:cubicBezTo>
                    <a:pt x="3800" y="1369"/>
                    <a:pt x="3101" y="2129"/>
                    <a:pt x="2402" y="3010"/>
                  </a:cubicBezTo>
                  <a:cubicBezTo>
                    <a:pt x="1702" y="3892"/>
                    <a:pt x="1064" y="4712"/>
                    <a:pt x="639" y="5320"/>
                  </a:cubicBezTo>
                  <a:cubicBezTo>
                    <a:pt x="395" y="5624"/>
                    <a:pt x="183" y="5959"/>
                    <a:pt x="0" y="6323"/>
                  </a:cubicBezTo>
                  <a:cubicBezTo>
                    <a:pt x="274" y="6019"/>
                    <a:pt x="517" y="5715"/>
                    <a:pt x="760" y="5411"/>
                  </a:cubicBezTo>
                  <a:cubicBezTo>
                    <a:pt x="1216" y="4834"/>
                    <a:pt x="1824" y="4013"/>
                    <a:pt x="2554" y="3132"/>
                  </a:cubicBezTo>
                  <a:cubicBezTo>
                    <a:pt x="3253" y="2281"/>
                    <a:pt x="3921" y="1490"/>
                    <a:pt x="4408" y="943"/>
                  </a:cubicBezTo>
                  <a:cubicBezTo>
                    <a:pt x="4681" y="639"/>
                    <a:pt x="4924" y="335"/>
                    <a:pt x="51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77"/>
            <p:cNvSpPr/>
            <p:nvPr/>
          </p:nvSpPr>
          <p:spPr>
            <a:xfrm>
              <a:off x="1853650" y="2846825"/>
              <a:ext cx="65375" cy="209775"/>
            </a:xfrm>
            <a:custGeom>
              <a:rect b="b" l="l" r="r" t="t"/>
              <a:pathLst>
                <a:path extrusionOk="0" h="8391" w="2615">
                  <a:moveTo>
                    <a:pt x="0" y="1"/>
                  </a:moveTo>
                  <a:cubicBezTo>
                    <a:pt x="0" y="123"/>
                    <a:pt x="0" y="244"/>
                    <a:pt x="0" y="366"/>
                  </a:cubicBezTo>
                  <a:cubicBezTo>
                    <a:pt x="61" y="700"/>
                    <a:pt x="183" y="1034"/>
                    <a:pt x="335" y="1338"/>
                  </a:cubicBezTo>
                  <a:cubicBezTo>
                    <a:pt x="608" y="1794"/>
                    <a:pt x="882" y="2220"/>
                    <a:pt x="1186" y="2615"/>
                  </a:cubicBezTo>
                  <a:cubicBezTo>
                    <a:pt x="1581" y="3101"/>
                    <a:pt x="1885" y="3618"/>
                    <a:pt x="2158" y="4165"/>
                  </a:cubicBezTo>
                  <a:cubicBezTo>
                    <a:pt x="2280" y="4439"/>
                    <a:pt x="2371" y="4743"/>
                    <a:pt x="2402" y="5077"/>
                  </a:cubicBezTo>
                  <a:cubicBezTo>
                    <a:pt x="2402" y="5351"/>
                    <a:pt x="2371" y="5624"/>
                    <a:pt x="2310" y="5928"/>
                  </a:cubicBezTo>
                  <a:cubicBezTo>
                    <a:pt x="2158" y="6384"/>
                    <a:pt x="1946" y="6840"/>
                    <a:pt x="1672" y="7266"/>
                  </a:cubicBezTo>
                  <a:cubicBezTo>
                    <a:pt x="1186" y="7965"/>
                    <a:pt x="821" y="8360"/>
                    <a:pt x="851" y="8390"/>
                  </a:cubicBezTo>
                  <a:cubicBezTo>
                    <a:pt x="973" y="8329"/>
                    <a:pt x="1064" y="8238"/>
                    <a:pt x="1125" y="8147"/>
                  </a:cubicBezTo>
                  <a:cubicBezTo>
                    <a:pt x="1368" y="7873"/>
                    <a:pt x="1581" y="7630"/>
                    <a:pt x="1794" y="7357"/>
                  </a:cubicBezTo>
                  <a:cubicBezTo>
                    <a:pt x="2098" y="6931"/>
                    <a:pt x="2341" y="6475"/>
                    <a:pt x="2493" y="5989"/>
                  </a:cubicBezTo>
                  <a:cubicBezTo>
                    <a:pt x="2584" y="5685"/>
                    <a:pt x="2614" y="5381"/>
                    <a:pt x="2584" y="5077"/>
                  </a:cubicBezTo>
                  <a:cubicBezTo>
                    <a:pt x="2554" y="4743"/>
                    <a:pt x="2493" y="4408"/>
                    <a:pt x="2341" y="4104"/>
                  </a:cubicBezTo>
                  <a:cubicBezTo>
                    <a:pt x="2067" y="3527"/>
                    <a:pt x="1733" y="3010"/>
                    <a:pt x="1338" y="2524"/>
                  </a:cubicBezTo>
                  <a:cubicBezTo>
                    <a:pt x="1034" y="2129"/>
                    <a:pt x="730" y="1734"/>
                    <a:pt x="487" y="1308"/>
                  </a:cubicBezTo>
                  <a:cubicBezTo>
                    <a:pt x="304" y="1004"/>
                    <a:pt x="183" y="700"/>
                    <a:pt x="91" y="366"/>
                  </a:cubicBezTo>
                  <a:cubicBezTo>
                    <a:pt x="91" y="244"/>
                    <a:pt x="61" y="123"/>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77"/>
            <p:cNvSpPr/>
            <p:nvPr/>
          </p:nvSpPr>
          <p:spPr>
            <a:xfrm>
              <a:off x="1639350" y="2688625"/>
              <a:ext cx="166450" cy="141150"/>
            </a:xfrm>
            <a:custGeom>
              <a:rect b="b" l="l" r="r" t="t"/>
              <a:pathLst>
                <a:path extrusionOk="0" h="5646" w="6658">
                  <a:moveTo>
                    <a:pt x="6656" y="1"/>
                  </a:moveTo>
                  <a:cubicBezTo>
                    <a:pt x="6649" y="1"/>
                    <a:pt x="6623" y="80"/>
                    <a:pt x="6597" y="159"/>
                  </a:cubicBezTo>
                  <a:cubicBezTo>
                    <a:pt x="6597" y="250"/>
                    <a:pt x="6566" y="402"/>
                    <a:pt x="6536" y="584"/>
                  </a:cubicBezTo>
                  <a:cubicBezTo>
                    <a:pt x="6475" y="949"/>
                    <a:pt x="6475" y="1466"/>
                    <a:pt x="6445" y="2134"/>
                  </a:cubicBezTo>
                  <a:cubicBezTo>
                    <a:pt x="6445" y="2864"/>
                    <a:pt x="6262" y="3624"/>
                    <a:pt x="5928" y="4292"/>
                  </a:cubicBezTo>
                  <a:cubicBezTo>
                    <a:pt x="5715" y="4688"/>
                    <a:pt x="5411" y="4992"/>
                    <a:pt x="5016" y="5204"/>
                  </a:cubicBezTo>
                  <a:cubicBezTo>
                    <a:pt x="4670" y="5391"/>
                    <a:pt x="4255" y="5484"/>
                    <a:pt x="3851" y="5484"/>
                  </a:cubicBezTo>
                  <a:cubicBezTo>
                    <a:pt x="3793" y="5484"/>
                    <a:pt x="3736" y="5482"/>
                    <a:pt x="3679" y="5478"/>
                  </a:cubicBezTo>
                  <a:cubicBezTo>
                    <a:pt x="2767" y="5356"/>
                    <a:pt x="1916" y="4870"/>
                    <a:pt x="1399" y="4110"/>
                  </a:cubicBezTo>
                  <a:cubicBezTo>
                    <a:pt x="943" y="3502"/>
                    <a:pt x="639" y="2803"/>
                    <a:pt x="457" y="2074"/>
                  </a:cubicBezTo>
                  <a:cubicBezTo>
                    <a:pt x="274" y="1435"/>
                    <a:pt x="183" y="919"/>
                    <a:pt x="122" y="554"/>
                  </a:cubicBezTo>
                  <a:cubicBezTo>
                    <a:pt x="122" y="371"/>
                    <a:pt x="61" y="189"/>
                    <a:pt x="31" y="7"/>
                  </a:cubicBezTo>
                  <a:lnTo>
                    <a:pt x="31" y="7"/>
                  </a:lnTo>
                  <a:cubicBezTo>
                    <a:pt x="1" y="189"/>
                    <a:pt x="31" y="371"/>
                    <a:pt x="61" y="584"/>
                  </a:cubicBezTo>
                  <a:cubicBezTo>
                    <a:pt x="122" y="1071"/>
                    <a:pt x="183" y="1587"/>
                    <a:pt x="305" y="2104"/>
                  </a:cubicBezTo>
                  <a:cubicBezTo>
                    <a:pt x="487" y="2833"/>
                    <a:pt x="791" y="3563"/>
                    <a:pt x="1247" y="4201"/>
                  </a:cubicBezTo>
                  <a:cubicBezTo>
                    <a:pt x="1520" y="4566"/>
                    <a:pt x="1855" y="4900"/>
                    <a:pt x="2250" y="5144"/>
                  </a:cubicBezTo>
                  <a:cubicBezTo>
                    <a:pt x="2676" y="5417"/>
                    <a:pt x="3162" y="5599"/>
                    <a:pt x="3648" y="5630"/>
                  </a:cubicBezTo>
                  <a:cubicBezTo>
                    <a:pt x="3738" y="5640"/>
                    <a:pt x="3827" y="5646"/>
                    <a:pt x="3916" y="5646"/>
                  </a:cubicBezTo>
                  <a:cubicBezTo>
                    <a:pt x="4333" y="5646"/>
                    <a:pt x="4731" y="5532"/>
                    <a:pt x="5107" y="5356"/>
                  </a:cubicBezTo>
                  <a:cubicBezTo>
                    <a:pt x="5533" y="5113"/>
                    <a:pt x="5867" y="4779"/>
                    <a:pt x="6080" y="4353"/>
                  </a:cubicBezTo>
                  <a:cubicBezTo>
                    <a:pt x="6414" y="3654"/>
                    <a:pt x="6597" y="2864"/>
                    <a:pt x="6566" y="2104"/>
                  </a:cubicBezTo>
                  <a:cubicBezTo>
                    <a:pt x="6597" y="1435"/>
                    <a:pt x="6566" y="919"/>
                    <a:pt x="6597" y="554"/>
                  </a:cubicBezTo>
                  <a:cubicBezTo>
                    <a:pt x="6657" y="189"/>
                    <a:pt x="6657" y="7"/>
                    <a:pt x="6657" y="7"/>
                  </a:cubicBezTo>
                  <a:cubicBezTo>
                    <a:pt x="6657" y="3"/>
                    <a:pt x="6657" y="1"/>
                    <a:pt x="665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77"/>
            <p:cNvSpPr/>
            <p:nvPr/>
          </p:nvSpPr>
          <p:spPr>
            <a:xfrm>
              <a:off x="952400" y="3006350"/>
              <a:ext cx="1268300" cy="658150"/>
            </a:xfrm>
            <a:custGeom>
              <a:rect b="b" l="l" r="r" t="t"/>
              <a:pathLst>
                <a:path extrusionOk="0" h="26326" w="50732">
                  <a:moveTo>
                    <a:pt x="3106" y="0"/>
                  </a:moveTo>
                  <a:cubicBezTo>
                    <a:pt x="1882" y="0"/>
                    <a:pt x="881" y="924"/>
                    <a:pt x="822" y="2161"/>
                  </a:cubicBezTo>
                  <a:lnTo>
                    <a:pt x="62" y="17754"/>
                  </a:lnTo>
                  <a:cubicBezTo>
                    <a:pt x="1" y="19031"/>
                    <a:pt x="1004" y="20095"/>
                    <a:pt x="2250" y="20155"/>
                  </a:cubicBezTo>
                  <a:lnTo>
                    <a:pt x="41339" y="22009"/>
                  </a:lnTo>
                  <a:lnTo>
                    <a:pt x="45382" y="26326"/>
                  </a:lnTo>
                  <a:lnTo>
                    <a:pt x="45686" y="22222"/>
                  </a:lnTo>
                  <a:lnTo>
                    <a:pt x="47540" y="22313"/>
                  </a:lnTo>
                  <a:cubicBezTo>
                    <a:pt x="47578" y="22315"/>
                    <a:pt x="47616" y="22316"/>
                    <a:pt x="47653" y="22316"/>
                  </a:cubicBezTo>
                  <a:cubicBezTo>
                    <a:pt x="48879" y="22316"/>
                    <a:pt x="49882" y="21364"/>
                    <a:pt x="49941" y="20125"/>
                  </a:cubicBezTo>
                  <a:lnTo>
                    <a:pt x="50671" y="4532"/>
                  </a:lnTo>
                  <a:cubicBezTo>
                    <a:pt x="50731" y="3255"/>
                    <a:pt x="49759" y="2192"/>
                    <a:pt x="48513" y="2131"/>
                  </a:cubicBezTo>
                  <a:lnTo>
                    <a:pt x="3223" y="3"/>
                  </a:lnTo>
                  <a:cubicBezTo>
                    <a:pt x="3184" y="1"/>
                    <a:pt x="3145" y="0"/>
                    <a:pt x="310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77"/>
            <p:cNvSpPr/>
            <p:nvPr/>
          </p:nvSpPr>
          <p:spPr>
            <a:xfrm>
              <a:off x="1475975" y="3194875"/>
              <a:ext cx="601850" cy="63075"/>
            </a:xfrm>
            <a:custGeom>
              <a:rect b="b" l="l" r="r" t="t"/>
              <a:pathLst>
                <a:path extrusionOk="0" h="2523" w="24074">
                  <a:moveTo>
                    <a:pt x="61" y="0"/>
                  </a:moveTo>
                  <a:lnTo>
                    <a:pt x="1" y="1338"/>
                  </a:lnTo>
                  <a:lnTo>
                    <a:pt x="24013" y="2523"/>
                  </a:lnTo>
                  <a:lnTo>
                    <a:pt x="24074" y="1216"/>
                  </a:lnTo>
                  <a:lnTo>
                    <a:pt x="6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77"/>
            <p:cNvSpPr/>
            <p:nvPr/>
          </p:nvSpPr>
          <p:spPr>
            <a:xfrm>
              <a:off x="1476725" y="3273900"/>
              <a:ext cx="601875" cy="61575"/>
            </a:xfrm>
            <a:custGeom>
              <a:rect b="b" l="l" r="r" t="t"/>
              <a:pathLst>
                <a:path extrusionOk="0" h="2463" w="24075">
                  <a:moveTo>
                    <a:pt x="62" y="0"/>
                  </a:moveTo>
                  <a:lnTo>
                    <a:pt x="1" y="1338"/>
                  </a:lnTo>
                  <a:lnTo>
                    <a:pt x="23983" y="2462"/>
                  </a:lnTo>
                  <a:lnTo>
                    <a:pt x="24074" y="1155"/>
                  </a:lnTo>
                  <a:lnTo>
                    <a:pt x="62"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77"/>
            <p:cNvSpPr/>
            <p:nvPr/>
          </p:nvSpPr>
          <p:spPr>
            <a:xfrm>
              <a:off x="1472950" y="3356725"/>
              <a:ext cx="298650" cy="47125"/>
            </a:xfrm>
            <a:custGeom>
              <a:rect b="b" l="l" r="r" t="t"/>
              <a:pathLst>
                <a:path extrusionOk="0" h="1885" w="11946">
                  <a:moveTo>
                    <a:pt x="61" y="0"/>
                  </a:moveTo>
                  <a:lnTo>
                    <a:pt x="0" y="1338"/>
                  </a:lnTo>
                  <a:lnTo>
                    <a:pt x="11885" y="1885"/>
                  </a:lnTo>
                  <a:lnTo>
                    <a:pt x="11946" y="578"/>
                  </a:lnTo>
                  <a:lnTo>
                    <a:pt x="6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77"/>
            <p:cNvSpPr/>
            <p:nvPr/>
          </p:nvSpPr>
          <p:spPr>
            <a:xfrm>
              <a:off x="989650" y="3069125"/>
              <a:ext cx="436950" cy="395900"/>
            </a:xfrm>
            <a:custGeom>
              <a:rect b="b" l="l" r="r" t="t"/>
              <a:pathLst>
                <a:path extrusionOk="0" h="15836" w="17478">
                  <a:moveTo>
                    <a:pt x="8720" y="0"/>
                  </a:moveTo>
                  <a:cubicBezTo>
                    <a:pt x="8099" y="0"/>
                    <a:pt x="7469" y="74"/>
                    <a:pt x="6839" y="228"/>
                  </a:cubicBezTo>
                  <a:cubicBezTo>
                    <a:pt x="2584" y="1291"/>
                    <a:pt x="0" y="5577"/>
                    <a:pt x="1064" y="9833"/>
                  </a:cubicBezTo>
                  <a:cubicBezTo>
                    <a:pt x="1944" y="13428"/>
                    <a:pt x="5179" y="15835"/>
                    <a:pt x="8747" y="15835"/>
                  </a:cubicBezTo>
                  <a:cubicBezTo>
                    <a:pt x="9371" y="15835"/>
                    <a:pt x="10005" y="15762"/>
                    <a:pt x="10639" y="15608"/>
                  </a:cubicBezTo>
                  <a:cubicBezTo>
                    <a:pt x="14864" y="14544"/>
                    <a:pt x="17478" y="10258"/>
                    <a:pt x="16414" y="6003"/>
                  </a:cubicBezTo>
                  <a:cubicBezTo>
                    <a:pt x="15509" y="2407"/>
                    <a:pt x="12269" y="0"/>
                    <a:pt x="8720"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77"/>
            <p:cNvSpPr/>
            <p:nvPr/>
          </p:nvSpPr>
          <p:spPr>
            <a:xfrm>
              <a:off x="1081600" y="3196825"/>
              <a:ext cx="224950" cy="268575"/>
            </a:xfrm>
            <a:custGeom>
              <a:rect b="b" l="l" r="r" t="t"/>
              <a:pathLst>
                <a:path extrusionOk="0" h="10743" w="8998">
                  <a:moveTo>
                    <a:pt x="5194" y="2624"/>
                  </a:moveTo>
                  <a:cubicBezTo>
                    <a:pt x="5364" y="2624"/>
                    <a:pt x="5530" y="2686"/>
                    <a:pt x="5654" y="2810"/>
                  </a:cubicBezTo>
                  <a:cubicBezTo>
                    <a:pt x="5715" y="2901"/>
                    <a:pt x="5745" y="2962"/>
                    <a:pt x="5715" y="2962"/>
                  </a:cubicBezTo>
                  <a:cubicBezTo>
                    <a:pt x="5715" y="2964"/>
                    <a:pt x="5713" y="2966"/>
                    <a:pt x="5710" y="2966"/>
                  </a:cubicBezTo>
                  <a:cubicBezTo>
                    <a:pt x="5676" y="2966"/>
                    <a:pt x="5477" y="2837"/>
                    <a:pt x="5228" y="2810"/>
                  </a:cubicBezTo>
                  <a:cubicBezTo>
                    <a:pt x="5197" y="2806"/>
                    <a:pt x="5167" y="2805"/>
                    <a:pt x="5137" y="2805"/>
                  </a:cubicBezTo>
                  <a:cubicBezTo>
                    <a:pt x="4961" y="2805"/>
                    <a:pt x="4820" y="2857"/>
                    <a:pt x="4752" y="2857"/>
                  </a:cubicBezTo>
                  <a:cubicBezTo>
                    <a:pt x="4732" y="2857"/>
                    <a:pt x="4718" y="2853"/>
                    <a:pt x="4712" y="2840"/>
                  </a:cubicBezTo>
                  <a:cubicBezTo>
                    <a:pt x="4712" y="2840"/>
                    <a:pt x="4742" y="2779"/>
                    <a:pt x="4833" y="2719"/>
                  </a:cubicBezTo>
                  <a:cubicBezTo>
                    <a:pt x="4947" y="2655"/>
                    <a:pt x="5072" y="2624"/>
                    <a:pt x="5194" y="2624"/>
                  </a:cubicBezTo>
                  <a:close/>
                  <a:moveTo>
                    <a:pt x="8194" y="2715"/>
                  </a:moveTo>
                  <a:cubicBezTo>
                    <a:pt x="8359" y="2715"/>
                    <a:pt x="8521" y="2777"/>
                    <a:pt x="8663" y="2901"/>
                  </a:cubicBezTo>
                  <a:cubicBezTo>
                    <a:pt x="8724" y="2992"/>
                    <a:pt x="8754" y="3053"/>
                    <a:pt x="8724" y="3053"/>
                  </a:cubicBezTo>
                  <a:cubicBezTo>
                    <a:pt x="8724" y="3056"/>
                    <a:pt x="8722" y="3057"/>
                    <a:pt x="8719" y="3057"/>
                  </a:cubicBezTo>
                  <a:cubicBezTo>
                    <a:pt x="8685" y="3057"/>
                    <a:pt x="8486" y="2929"/>
                    <a:pt x="8237" y="2901"/>
                  </a:cubicBezTo>
                  <a:cubicBezTo>
                    <a:pt x="8190" y="2890"/>
                    <a:pt x="8145" y="2886"/>
                    <a:pt x="8102" y="2886"/>
                  </a:cubicBezTo>
                  <a:cubicBezTo>
                    <a:pt x="7939" y="2886"/>
                    <a:pt x="7811" y="2946"/>
                    <a:pt x="7752" y="2946"/>
                  </a:cubicBezTo>
                  <a:cubicBezTo>
                    <a:pt x="7737" y="2946"/>
                    <a:pt x="7726" y="2942"/>
                    <a:pt x="7721" y="2931"/>
                  </a:cubicBezTo>
                  <a:cubicBezTo>
                    <a:pt x="7690" y="2901"/>
                    <a:pt x="7751" y="2871"/>
                    <a:pt x="7842" y="2810"/>
                  </a:cubicBezTo>
                  <a:cubicBezTo>
                    <a:pt x="7956" y="2746"/>
                    <a:pt x="8076" y="2715"/>
                    <a:pt x="8194" y="2715"/>
                  </a:cubicBezTo>
                  <a:close/>
                  <a:moveTo>
                    <a:pt x="5344" y="2897"/>
                  </a:moveTo>
                  <a:cubicBezTo>
                    <a:pt x="5415" y="2897"/>
                    <a:pt x="5492" y="2919"/>
                    <a:pt x="5563" y="2962"/>
                  </a:cubicBezTo>
                  <a:cubicBezTo>
                    <a:pt x="5684" y="3053"/>
                    <a:pt x="5684" y="3235"/>
                    <a:pt x="5593" y="3357"/>
                  </a:cubicBezTo>
                  <a:cubicBezTo>
                    <a:pt x="5533" y="3460"/>
                    <a:pt x="5446" y="3503"/>
                    <a:pt x="5359" y="3503"/>
                  </a:cubicBezTo>
                  <a:cubicBezTo>
                    <a:pt x="5139" y="3503"/>
                    <a:pt x="4919" y="3232"/>
                    <a:pt x="5137" y="2992"/>
                  </a:cubicBezTo>
                  <a:cubicBezTo>
                    <a:pt x="5186" y="2927"/>
                    <a:pt x="5261" y="2897"/>
                    <a:pt x="5344" y="2897"/>
                  </a:cubicBezTo>
                  <a:close/>
                  <a:moveTo>
                    <a:pt x="8420" y="2975"/>
                  </a:moveTo>
                  <a:cubicBezTo>
                    <a:pt x="8501" y="2975"/>
                    <a:pt x="8581" y="3015"/>
                    <a:pt x="8633" y="3083"/>
                  </a:cubicBezTo>
                  <a:cubicBezTo>
                    <a:pt x="8754" y="3205"/>
                    <a:pt x="8724" y="3387"/>
                    <a:pt x="8602" y="3478"/>
                  </a:cubicBezTo>
                  <a:cubicBezTo>
                    <a:pt x="8546" y="3535"/>
                    <a:pt x="8476" y="3559"/>
                    <a:pt x="8409" y="3559"/>
                  </a:cubicBezTo>
                  <a:cubicBezTo>
                    <a:pt x="8331" y="3559"/>
                    <a:pt x="8256" y="3527"/>
                    <a:pt x="8207" y="3478"/>
                  </a:cubicBezTo>
                  <a:cubicBezTo>
                    <a:pt x="8085" y="3357"/>
                    <a:pt x="8116" y="3144"/>
                    <a:pt x="8237" y="3053"/>
                  </a:cubicBezTo>
                  <a:cubicBezTo>
                    <a:pt x="8291" y="3000"/>
                    <a:pt x="8356" y="2975"/>
                    <a:pt x="8420" y="2975"/>
                  </a:cubicBezTo>
                  <a:close/>
                  <a:moveTo>
                    <a:pt x="851" y="2871"/>
                  </a:moveTo>
                  <a:cubicBezTo>
                    <a:pt x="912" y="2871"/>
                    <a:pt x="973" y="2871"/>
                    <a:pt x="1034" y="2901"/>
                  </a:cubicBezTo>
                  <a:cubicBezTo>
                    <a:pt x="1064" y="2931"/>
                    <a:pt x="1064" y="2962"/>
                    <a:pt x="1094" y="3022"/>
                  </a:cubicBezTo>
                  <a:lnTo>
                    <a:pt x="1094" y="3114"/>
                  </a:lnTo>
                  <a:cubicBezTo>
                    <a:pt x="1094" y="3114"/>
                    <a:pt x="1094" y="3083"/>
                    <a:pt x="1064" y="3022"/>
                  </a:cubicBezTo>
                  <a:cubicBezTo>
                    <a:pt x="1042" y="2978"/>
                    <a:pt x="1003" y="2950"/>
                    <a:pt x="948" y="2950"/>
                  </a:cubicBezTo>
                  <a:cubicBezTo>
                    <a:pt x="928" y="2950"/>
                    <a:pt x="906" y="2954"/>
                    <a:pt x="882" y="2962"/>
                  </a:cubicBezTo>
                  <a:cubicBezTo>
                    <a:pt x="791" y="2992"/>
                    <a:pt x="699" y="3083"/>
                    <a:pt x="669" y="3174"/>
                  </a:cubicBezTo>
                  <a:cubicBezTo>
                    <a:pt x="608" y="3326"/>
                    <a:pt x="578" y="3478"/>
                    <a:pt x="608" y="3630"/>
                  </a:cubicBezTo>
                  <a:cubicBezTo>
                    <a:pt x="608" y="3904"/>
                    <a:pt x="760" y="4147"/>
                    <a:pt x="973" y="4269"/>
                  </a:cubicBezTo>
                  <a:cubicBezTo>
                    <a:pt x="1018" y="4284"/>
                    <a:pt x="1056" y="4292"/>
                    <a:pt x="1094" y="4292"/>
                  </a:cubicBezTo>
                  <a:cubicBezTo>
                    <a:pt x="1132" y="4292"/>
                    <a:pt x="1170" y="4284"/>
                    <a:pt x="1216" y="4269"/>
                  </a:cubicBezTo>
                  <a:cubicBezTo>
                    <a:pt x="1246" y="4238"/>
                    <a:pt x="1277" y="4208"/>
                    <a:pt x="1277" y="4208"/>
                  </a:cubicBezTo>
                  <a:cubicBezTo>
                    <a:pt x="1307" y="4208"/>
                    <a:pt x="1246" y="4238"/>
                    <a:pt x="1186" y="4299"/>
                  </a:cubicBezTo>
                  <a:cubicBezTo>
                    <a:pt x="1125" y="4360"/>
                    <a:pt x="1003" y="4360"/>
                    <a:pt x="912" y="4360"/>
                  </a:cubicBezTo>
                  <a:cubicBezTo>
                    <a:pt x="639" y="4238"/>
                    <a:pt x="456" y="3934"/>
                    <a:pt x="456" y="3630"/>
                  </a:cubicBezTo>
                  <a:cubicBezTo>
                    <a:pt x="456" y="3448"/>
                    <a:pt x="487" y="3296"/>
                    <a:pt x="547" y="3144"/>
                  </a:cubicBezTo>
                  <a:cubicBezTo>
                    <a:pt x="608" y="3022"/>
                    <a:pt x="699" y="2901"/>
                    <a:pt x="851" y="2871"/>
                  </a:cubicBezTo>
                  <a:close/>
                  <a:moveTo>
                    <a:pt x="6687" y="2962"/>
                  </a:moveTo>
                  <a:lnTo>
                    <a:pt x="6687" y="2962"/>
                  </a:lnTo>
                  <a:cubicBezTo>
                    <a:pt x="6870" y="3418"/>
                    <a:pt x="7052" y="3934"/>
                    <a:pt x="7143" y="4451"/>
                  </a:cubicBezTo>
                  <a:cubicBezTo>
                    <a:pt x="7204" y="4633"/>
                    <a:pt x="7234" y="4816"/>
                    <a:pt x="7295" y="5029"/>
                  </a:cubicBezTo>
                  <a:cubicBezTo>
                    <a:pt x="7326" y="5120"/>
                    <a:pt x="7326" y="5211"/>
                    <a:pt x="7295" y="5333"/>
                  </a:cubicBezTo>
                  <a:cubicBezTo>
                    <a:pt x="7265" y="5363"/>
                    <a:pt x="7204" y="5424"/>
                    <a:pt x="7143" y="5424"/>
                  </a:cubicBezTo>
                  <a:lnTo>
                    <a:pt x="7022" y="5424"/>
                  </a:lnTo>
                  <a:cubicBezTo>
                    <a:pt x="6870" y="5424"/>
                    <a:pt x="6718" y="5393"/>
                    <a:pt x="6566" y="5363"/>
                  </a:cubicBezTo>
                  <a:cubicBezTo>
                    <a:pt x="6718" y="5302"/>
                    <a:pt x="6870" y="5302"/>
                    <a:pt x="7022" y="5302"/>
                  </a:cubicBezTo>
                  <a:cubicBezTo>
                    <a:pt x="7113" y="5302"/>
                    <a:pt x="7174" y="5302"/>
                    <a:pt x="7174" y="5272"/>
                  </a:cubicBezTo>
                  <a:cubicBezTo>
                    <a:pt x="7174" y="5211"/>
                    <a:pt x="7174" y="5120"/>
                    <a:pt x="7143" y="5059"/>
                  </a:cubicBezTo>
                  <a:cubicBezTo>
                    <a:pt x="7082" y="4877"/>
                    <a:pt x="7052" y="4664"/>
                    <a:pt x="6991" y="4481"/>
                  </a:cubicBezTo>
                  <a:cubicBezTo>
                    <a:pt x="6839" y="3965"/>
                    <a:pt x="6718" y="3478"/>
                    <a:pt x="6687" y="2962"/>
                  </a:cubicBezTo>
                  <a:close/>
                  <a:moveTo>
                    <a:pt x="5609" y="5515"/>
                  </a:moveTo>
                  <a:cubicBezTo>
                    <a:pt x="5612" y="5515"/>
                    <a:pt x="6477" y="6066"/>
                    <a:pt x="6961" y="6092"/>
                  </a:cubicBezTo>
                  <a:cubicBezTo>
                    <a:pt x="6817" y="6277"/>
                    <a:pt x="6591" y="6378"/>
                    <a:pt x="6356" y="6378"/>
                  </a:cubicBezTo>
                  <a:cubicBezTo>
                    <a:pt x="6243" y="6378"/>
                    <a:pt x="6128" y="6355"/>
                    <a:pt x="6019" y="6305"/>
                  </a:cubicBezTo>
                  <a:cubicBezTo>
                    <a:pt x="5441" y="6032"/>
                    <a:pt x="5654" y="5545"/>
                    <a:pt x="5654" y="5545"/>
                  </a:cubicBezTo>
                  <a:cubicBezTo>
                    <a:pt x="5622" y="5524"/>
                    <a:pt x="5608" y="5515"/>
                    <a:pt x="5609" y="5515"/>
                  </a:cubicBezTo>
                  <a:close/>
                  <a:moveTo>
                    <a:pt x="3175" y="1"/>
                  </a:moveTo>
                  <a:cubicBezTo>
                    <a:pt x="2283" y="1"/>
                    <a:pt x="2310" y="1138"/>
                    <a:pt x="2310" y="1138"/>
                  </a:cubicBezTo>
                  <a:lnTo>
                    <a:pt x="2219" y="4117"/>
                  </a:lnTo>
                  <a:lnTo>
                    <a:pt x="1702" y="4117"/>
                  </a:lnTo>
                  <a:lnTo>
                    <a:pt x="1459" y="2323"/>
                  </a:lnTo>
                  <a:lnTo>
                    <a:pt x="1003" y="2323"/>
                  </a:lnTo>
                  <a:cubicBezTo>
                    <a:pt x="578" y="2384"/>
                    <a:pt x="0" y="2658"/>
                    <a:pt x="31" y="3782"/>
                  </a:cubicBezTo>
                  <a:cubicBezTo>
                    <a:pt x="54" y="4732"/>
                    <a:pt x="606" y="4958"/>
                    <a:pt x="1083" y="4958"/>
                  </a:cubicBezTo>
                  <a:cubicBezTo>
                    <a:pt x="1232" y="4958"/>
                    <a:pt x="1374" y="4936"/>
                    <a:pt x="1490" y="4907"/>
                  </a:cubicBezTo>
                  <a:lnTo>
                    <a:pt x="1490" y="4907"/>
                  </a:lnTo>
                  <a:lnTo>
                    <a:pt x="1307" y="9770"/>
                  </a:lnTo>
                  <a:cubicBezTo>
                    <a:pt x="2341" y="10348"/>
                    <a:pt x="3496" y="10682"/>
                    <a:pt x="4681" y="10743"/>
                  </a:cubicBezTo>
                  <a:cubicBezTo>
                    <a:pt x="5198" y="10743"/>
                    <a:pt x="5684" y="10713"/>
                    <a:pt x="6201" y="10652"/>
                  </a:cubicBezTo>
                  <a:cubicBezTo>
                    <a:pt x="6231" y="10196"/>
                    <a:pt x="6292" y="9649"/>
                    <a:pt x="6323" y="9284"/>
                  </a:cubicBezTo>
                  <a:cubicBezTo>
                    <a:pt x="4316" y="9254"/>
                    <a:pt x="3861" y="7734"/>
                    <a:pt x="3860" y="7734"/>
                  </a:cubicBezTo>
                  <a:lnTo>
                    <a:pt x="3860" y="7734"/>
                  </a:lnTo>
                  <a:cubicBezTo>
                    <a:pt x="4590" y="8311"/>
                    <a:pt x="5471" y="8676"/>
                    <a:pt x="6383" y="8767"/>
                  </a:cubicBezTo>
                  <a:lnTo>
                    <a:pt x="6383" y="8798"/>
                  </a:lnTo>
                  <a:cubicBezTo>
                    <a:pt x="6414" y="8798"/>
                    <a:pt x="8420" y="8676"/>
                    <a:pt x="8663" y="6700"/>
                  </a:cubicBezTo>
                  <a:cubicBezTo>
                    <a:pt x="8815" y="5241"/>
                    <a:pt x="8937" y="2445"/>
                    <a:pt x="8997" y="1016"/>
                  </a:cubicBezTo>
                  <a:lnTo>
                    <a:pt x="8997" y="1016"/>
                  </a:lnTo>
                  <a:cubicBezTo>
                    <a:pt x="8997" y="1016"/>
                    <a:pt x="8967" y="1016"/>
                    <a:pt x="8967" y="1047"/>
                  </a:cubicBezTo>
                  <a:cubicBezTo>
                    <a:pt x="8663" y="1199"/>
                    <a:pt x="8298" y="1260"/>
                    <a:pt x="7964" y="1260"/>
                  </a:cubicBezTo>
                  <a:cubicBezTo>
                    <a:pt x="7801" y="1276"/>
                    <a:pt x="7643" y="1283"/>
                    <a:pt x="7488" y="1283"/>
                  </a:cubicBezTo>
                  <a:cubicBezTo>
                    <a:pt x="5624" y="1283"/>
                    <a:pt x="4354" y="182"/>
                    <a:pt x="3344" y="13"/>
                  </a:cubicBezTo>
                  <a:cubicBezTo>
                    <a:pt x="3284" y="5"/>
                    <a:pt x="3228" y="1"/>
                    <a:pt x="3175"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77"/>
            <p:cNvSpPr/>
            <p:nvPr/>
          </p:nvSpPr>
          <p:spPr>
            <a:xfrm>
              <a:off x="1283725" y="3271200"/>
              <a:ext cx="16750" cy="14600"/>
            </a:xfrm>
            <a:custGeom>
              <a:rect b="b" l="l" r="r" t="t"/>
              <a:pathLst>
                <a:path extrusionOk="0" h="584" w="670">
                  <a:moveTo>
                    <a:pt x="335" y="0"/>
                  </a:moveTo>
                  <a:cubicBezTo>
                    <a:pt x="271" y="0"/>
                    <a:pt x="206" y="25"/>
                    <a:pt x="152" y="78"/>
                  </a:cubicBezTo>
                  <a:cubicBezTo>
                    <a:pt x="31" y="169"/>
                    <a:pt x="0" y="382"/>
                    <a:pt x="122" y="503"/>
                  </a:cubicBezTo>
                  <a:cubicBezTo>
                    <a:pt x="171" y="552"/>
                    <a:pt x="246" y="584"/>
                    <a:pt x="324" y="584"/>
                  </a:cubicBezTo>
                  <a:cubicBezTo>
                    <a:pt x="391" y="584"/>
                    <a:pt x="461" y="560"/>
                    <a:pt x="517" y="503"/>
                  </a:cubicBezTo>
                  <a:cubicBezTo>
                    <a:pt x="639" y="412"/>
                    <a:pt x="669" y="230"/>
                    <a:pt x="548" y="108"/>
                  </a:cubicBezTo>
                  <a:cubicBezTo>
                    <a:pt x="496" y="40"/>
                    <a:pt x="416" y="0"/>
                    <a:pt x="3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77"/>
            <p:cNvSpPr/>
            <p:nvPr/>
          </p:nvSpPr>
          <p:spPr>
            <a:xfrm>
              <a:off x="1274600" y="3264675"/>
              <a:ext cx="26625" cy="8575"/>
            </a:xfrm>
            <a:custGeom>
              <a:rect b="b" l="l" r="r" t="t"/>
              <a:pathLst>
                <a:path extrusionOk="0" h="343" w="1065">
                  <a:moveTo>
                    <a:pt x="474" y="1"/>
                  </a:moveTo>
                  <a:cubicBezTo>
                    <a:pt x="356" y="1"/>
                    <a:pt x="236" y="32"/>
                    <a:pt x="122" y="96"/>
                  </a:cubicBezTo>
                  <a:cubicBezTo>
                    <a:pt x="31" y="157"/>
                    <a:pt x="1" y="217"/>
                    <a:pt x="1" y="217"/>
                  </a:cubicBezTo>
                  <a:cubicBezTo>
                    <a:pt x="4" y="221"/>
                    <a:pt x="10" y="222"/>
                    <a:pt x="18" y="222"/>
                  </a:cubicBezTo>
                  <a:cubicBezTo>
                    <a:pt x="66" y="222"/>
                    <a:pt x="192" y="170"/>
                    <a:pt x="358" y="170"/>
                  </a:cubicBezTo>
                  <a:cubicBezTo>
                    <a:pt x="408" y="170"/>
                    <a:pt x="461" y="174"/>
                    <a:pt x="517" y="187"/>
                  </a:cubicBezTo>
                  <a:cubicBezTo>
                    <a:pt x="766" y="215"/>
                    <a:pt x="940" y="343"/>
                    <a:pt x="992" y="343"/>
                  </a:cubicBezTo>
                  <a:cubicBezTo>
                    <a:pt x="997" y="343"/>
                    <a:pt x="1001" y="342"/>
                    <a:pt x="1004" y="339"/>
                  </a:cubicBezTo>
                  <a:cubicBezTo>
                    <a:pt x="1065" y="308"/>
                    <a:pt x="1004" y="278"/>
                    <a:pt x="943" y="187"/>
                  </a:cubicBezTo>
                  <a:cubicBezTo>
                    <a:pt x="801" y="63"/>
                    <a:pt x="639" y="1"/>
                    <a:pt x="4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77"/>
            <p:cNvSpPr/>
            <p:nvPr/>
          </p:nvSpPr>
          <p:spPr>
            <a:xfrm>
              <a:off x="1206400" y="3269225"/>
              <a:ext cx="18850" cy="14625"/>
            </a:xfrm>
            <a:custGeom>
              <a:rect b="b" l="l" r="r" t="t"/>
              <a:pathLst>
                <a:path extrusionOk="0" h="585" w="754">
                  <a:moveTo>
                    <a:pt x="352" y="1"/>
                  </a:moveTo>
                  <a:cubicBezTo>
                    <a:pt x="269" y="1"/>
                    <a:pt x="194" y="31"/>
                    <a:pt x="145" y="96"/>
                  </a:cubicBezTo>
                  <a:cubicBezTo>
                    <a:pt x="0" y="299"/>
                    <a:pt x="132" y="585"/>
                    <a:pt x="381" y="585"/>
                  </a:cubicBezTo>
                  <a:cubicBezTo>
                    <a:pt x="393" y="585"/>
                    <a:pt x="406" y="584"/>
                    <a:pt x="419" y="582"/>
                  </a:cubicBezTo>
                  <a:cubicBezTo>
                    <a:pt x="662" y="552"/>
                    <a:pt x="753" y="218"/>
                    <a:pt x="571" y="66"/>
                  </a:cubicBezTo>
                  <a:cubicBezTo>
                    <a:pt x="500" y="23"/>
                    <a:pt x="423" y="1"/>
                    <a:pt x="35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77"/>
            <p:cNvSpPr/>
            <p:nvPr/>
          </p:nvSpPr>
          <p:spPr>
            <a:xfrm>
              <a:off x="1199375" y="3262400"/>
              <a:ext cx="25100" cy="8800"/>
            </a:xfrm>
            <a:custGeom>
              <a:rect b="b" l="l" r="r" t="t"/>
              <a:pathLst>
                <a:path extrusionOk="0" h="352" w="1004">
                  <a:moveTo>
                    <a:pt x="483" y="1"/>
                  </a:moveTo>
                  <a:cubicBezTo>
                    <a:pt x="361" y="1"/>
                    <a:pt x="236" y="32"/>
                    <a:pt x="122" y="96"/>
                  </a:cubicBezTo>
                  <a:cubicBezTo>
                    <a:pt x="31" y="156"/>
                    <a:pt x="1" y="217"/>
                    <a:pt x="1" y="217"/>
                  </a:cubicBezTo>
                  <a:cubicBezTo>
                    <a:pt x="5" y="222"/>
                    <a:pt x="13" y="223"/>
                    <a:pt x="25" y="223"/>
                  </a:cubicBezTo>
                  <a:cubicBezTo>
                    <a:pt x="83" y="223"/>
                    <a:pt x="222" y="180"/>
                    <a:pt x="401" y="180"/>
                  </a:cubicBezTo>
                  <a:cubicBezTo>
                    <a:pt x="438" y="180"/>
                    <a:pt x="477" y="182"/>
                    <a:pt x="517" y="187"/>
                  </a:cubicBezTo>
                  <a:cubicBezTo>
                    <a:pt x="752" y="213"/>
                    <a:pt x="920" y="351"/>
                    <a:pt x="982" y="351"/>
                  </a:cubicBezTo>
                  <a:cubicBezTo>
                    <a:pt x="992" y="351"/>
                    <a:pt x="999" y="347"/>
                    <a:pt x="1004" y="339"/>
                  </a:cubicBezTo>
                  <a:cubicBezTo>
                    <a:pt x="1004" y="339"/>
                    <a:pt x="1004" y="278"/>
                    <a:pt x="943" y="187"/>
                  </a:cubicBezTo>
                  <a:cubicBezTo>
                    <a:pt x="819" y="63"/>
                    <a:pt x="653" y="1"/>
                    <a:pt x="48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77"/>
            <p:cNvSpPr/>
            <p:nvPr/>
          </p:nvSpPr>
          <p:spPr>
            <a:xfrm>
              <a:off x="1245725" y="3270850"/>
              <a:ext cx="19025" cy="61575"/>
            </a:xfrm>
            <a:custGeom>
              <a:rect b="b" l="l" r="r" t="t"/>
              <a:pathLst>
                <a:path extrusionOk="0" h="2463" w="761">
                  <a:moveTo>
                    <a:pt x="122" y="1"/>
                  </a:moveTo>
                  <a:lnTo>
                    <a:pt x="122" y="1"/>
                  </a:lnTo>
                  <a:cubicBezTo>
                    <a:pt x="183" y="517"/>
                    <a:pt x="274" y="1004"/>
                    <a:pt x="426" y="1520"/>
                  </a:cubicBezTo>
                  <a:cubicBezTo>
                    <a:pt x="487" y="1703"/>
                    <a:pt x="517" y="1916"/>
                    <a:pt x="578" y="2098"/>
                  </a:cubicBezTo>
                  <a:cubicBezTo>
                    <a:pt x="609" y="2159"/>
                    <a:pt x="609" y="2250"/>
                    <a:pt x="609" y="2311"/>
                  </a:cubicBezTo>
                  <a:cubicBezTo>
                    <a:pt x="609" y="2341"/>
                    <a:pt x="548" y="2341"/>
                    <a:pt x="457" y="2341"/>
                  </a:cubicBezTo>
                  <a:cubicBezTo>
                    <a:pt x="305" y="2341"/>
                    <a:pt x="153" y="2341"/>
                    <a:pt x="1" y="2402"/>
                  </a:cubicBezTo>
                  <a:cubicBezTo>
                    <a:pt x="153" y="2432"/>
                    <a:pt x="305" y="2463"/>
                    <a:pt x="457" y="2463"/>
                  </a:cubicBezTo>
                  <a:lnTo>
                    <a:pt x="578" y="2463"/>
                  </a:lnTo>
                  <a:cubicBezTo>
                    <a:pt x="639" y="2463"/>
                    <a:pt x="700" y="2402"/>
                    <a:pt x="730" y="2372"/>
                  </a:cubicBezTo>
                  <a:cubicBezTo>
                    <a:pt x="761" y="2250"/>
                    <a:pt x="761" y="2159"/>
                    <a:pt x="730" y="2068"/>
                  </a:cubicBezTo>
                  <a:cubicBezTo>
                    <a:pt x="669" y="1855"/>
                    <a:pt x="639" y="1672"/>
                    <a:pt x="578" y="1460"/>
                  </a:cubicBezTo>
                  <a:cubicBezTo>
                    <a:pt x="487" y="973"/>
                    <a:pt x="335" y="457"/>
                    <a:pt x="1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77"/>
            <p:cNvSpPr/>
            <p:nvPr/>
          </p:nvSpPr>
          <p:spPr>
            <a:xfrm>
              <a:off x="1218375" y="3335225"/>
              <a:ext cx="37250" cy="21825"/>
            </a:xfrm>
            <a:custGeom>
              <a:rect b="b" l="l" r="r" t="t"/>
              <a:pathLst>
                <a:path extrusionOk="0" h="873" w="1490">
                  <a:moveTo>
                    <a:pt x="147" y="1"/>
                  </a:moveTo>
                  <a:cubicBezTo>
                    <a:pt x="141" y="1"/>
                    <a:pt x="152" y="13"/>
                    <a:pt x="183" y="40"/>
                  </a:cubicBezTo>
                  <a:cubicBezTo>
                    <a:pt x="183" y="40"/>
                    <a:pt x="0" y="496"/>
                    <a:pt x="578" y="800"/>
                  </a:cubicBezTo>
                  <a:cubicBezTo>
                    <a:pt x="677" y="849"/>
                    <a:pt x="786" y="873"/>
                    <a:pt x="895" y="873"/>
                  </a:cubicBezTo>
                  <a:cubicBezTo>
                    <a:pt x="1120" y="873"/>
                    <a:pt x="1346" y="771"/>
                    <a:pt x="1490" y="587"/>
                  </a:cubicBezTo>
                  <a:cubicBezTo>
                    <a:pt x="1012" y="560"/>
                    <a:pt x="187" y="1"/>
                    <a:pt x="1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77"/>
            <p:cNvSpPr/>
            <p:nvPr/>
          </p:nvSpPr>
          <p:spPr>
            <a:xfrm>
              <a:off x="1178850" y="3390150"/>
              <a:ext cx="62350" cy="38025"/>
            </a:xfrm>
            <a:custGeom>
              <a:rect b="b" l="l" r="r" t="t"/>
              <a:pathLst>
                <a:path extrusionOk="0" h="1521" w="2494">
                  <a:moveTo>
                    <a:pt x="1" y="1"/>
                  </a:moveTo>
                  <a:cubicBezTo>
                    <a:pt x="1" y="1"/>
                    <a:pt x="457" y="1490"/>
                    <a:pt x="2463" y="1521"/>
                  </a:cubicBezTo>
                  <a:lnTo>
                    <a:pt x="2493" y="1034"/>
                  </a:lnTo>
                  <a:lnTo>
                    <a:pt x="2493" y="1004"/>
                  </a:lnTo>
                  <a:cubicBezTo>
                    <a:pt x="1581" y="913"/>
                    <a:pt x="700" y="578"/>
                    <a:pt x="1" y="1"/>
                  </a:cubicBezTo>
                  <a:close/>
                </a:path>
              </a:pathLst>
            </a:custGeom>
            <a:solidFill>
              <a:srgbClr val="A36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77"/>
            <p:cNvSpPr/>
            <p:nvPr/>
          </p:nvSpPr>
          <p:spPr>
            <a:xfrm>
              <a:off x="1098300" y="3107175"/>
              <a:ext cx="224750" cy="191825"/>
            </a:xfrm>
            <a:custGeom>
              <a:rect b="b" l="l" r="r" t="t"/>
              <a:pathLst>
                <a:path extrusionOk="0" h="7673" w="8990">
                  <a:moveTo>
                    <a:pt x="7750" y="0"/>
                  </a:moveTo>
                  <a:cubicBezTo>
                    <a:pt x="7630" y="0"/>
                    <a:pt x="7509" y="25"/>
                    <a:pt x="7387" y="73"/>
                  </a:cubicBezTo>
                  <a:cubicBezTo>
                    <a:pt x="6962" y="256"/>
                    <a:pt x="6597" y="590"/>
                    <a:pt x="6171" y="712"/>
                  </a:cubicBezTo>
                  <a:cubicBezTo>
                    <a:pt x="5920" y="762"/>
                    <a:pt x="5660" y="785"/>
                    <a:pt x="5401" y="785"/>
                  </a:cubicBezTo>
                  <a:cubicBezTo>
                    <a:pt x="5189" y="785"/>
                    <a:pt x="4978" y="769"/>
                    <a:pt x="4773" y="742"/>
                  </a:cubicBezTo>
                  <a:cubicBezTo>
                    <a:pt x="4256" y="742"/>
                    <a:pt x="3740" y="864"/>
                    <a:pt x="3314" y="1168"/>
                  </a:cubicBezTo>
                  <a:cubicBezTo>
                    <a:pt x="2889" y="1472"/>
                    <a:pt x="2615" y="1958"/>
                    <a:pt x="2615" y="2475"/>
                  </a:cubicBezTo>
                  <a:cubicBezTo>
                    <a:pt x="2350" y="2438"/>
                    <a:pt x="2074" y="2407"/>
                    <a:pt x="1807" y="2407"/>
                  </a:cubicBezTo>
                  <a:cubicBezTo>
                    <a:pt x="1401" y="2407"/>
                    <a:pt x="1012" y="2480"/>
                    <a:pt x="700" y="2718"/>
                  </a:cubicBezTo>
                  <a:cubicBezTo>
                    <a:pt x="274" y="3083"/>
                    <a:pt x="1" y="3599"/>
                    <a:pt x="1" y="4177"/>
                  </a:cubicBezTo>
                  <a:cubicBezTo>
                    <a:pt x="31" y="4724"/>
                    <a:pt x="123" y="5271"/>
                    <a:pt x="305" y="5788"/>
                  </a:cubicBezTo>
                  <a:cubicBezTo>
                    <a:pt x="335" y="5818"/>
                    <a:pt x="335" y="5849"/>
                    <a:pt x="335" y="5879"/>
                  </a:cubicBezTo>
                  <a:lnTo>
                    <a:pt x="791" y="5879"/>
                  </a:lnTo>
                  <a:lnTo>
                    <a:pt x="1034" y="7672"/>
                  </a:lnTo>
                  <a:lnTo>
                    <a:pt x="1551" y="7672"/>
                  </a:lnTo>
                  <a:lnTo>
                    <a:pt x="1642" y="4694"/>
                  </a:lnTo>
                  <a:cubicBezTo>
                    <a:pt x="1642" y="4694"/>
                    <a:pt x="1615" y="3586"/>
                    <a:pt x="2503" y="3586"/>
                  </a:cubicBezTo>
                  <a:cubicBezTo>
                    <a:pt x="2557" y="3586"/>
                    <a:pt x="2615" y="3591"/>
                    <a:pt x="2676" y="3599"/>
                  </a:cubicBezTo>
                  <a:cubicBezTo>
                    <a:pt x="3688" y="3740"/>
                    <a:pt x="4960" y="4869"/>
                    <a:pt x="6830" y="4869"/>
                  </a:cubicBezTo>
                  <a:cubicBezTo>
                    <a:pt x="6981" y="4869"/>
                    <a:pt x="7136" y="4861"/>
                    <a:pt x="7296" y="4846"/>
                  </a:cubicBezTo>
                  <a:cubicBezTo>
                    <a:pt x="7630" y="4846"/>
                    <a:pt x="7995" y="4754"/>
                    <a:pt x="8299" y="4602"/>
                  </a:cubicBezTo>
                  <a:cubicBezTo>
                    <a:pt x="8299" y="4602"/>
                    <a:pt x="8329" y="4572"/>
                    <a:pt x="8329" y="4572"/>
                  </a:cubicBezTo>
                  <a:cubicBezTo>
                    <a:pt x="8603" y="4390"/>
                    <a:pt x="8785" y="4086"/>
                    <a:pt x="8785" y="3751"/>
                  </a:cubicBezTo>
                  <a:cubicBezTo>
                    <a:pt x="8758" y="3421"/>
                    <a:pt x="8506" y="3166"/>
                    <a:pt x="8188" y="3143"/>
                  </a:cubicBezTo>
                  <a:lnTo>
                    <a:pt x="8188" y="3143"/>
                  </a:lnTo>
                  <a:cubicBezTo>
                    <a:pt x="8653" y="3109"/>
                    <a:pt x="8990" y="2655"/>
                    <a:pt x="8876" y="2201"/>
                  </a:cubicBezTo>
                  <a:cubicBezTo>
                    <a:pt x="8789" y="1829"/>
                    <a:pt x="8465" y="1614"/>
                    <a:pt x="8131" y="1614"/>
                  </a:cubicBezTo>
                  <a:cubicBezTo>
                    <a:pt x="8002" y="1614"/>
                    <a:pt x="7871" y="1647"/>
                    <a:pt x="7752" y="1715"/>
                  </a:cubicBezTo>
                  <a:cubicBezTo>
                    <a:pt x="7995" y="1532"/>
                    <a:pt x="8208" y="1320"/>
                    <a:pt x="8360" y="1046"/>
                  </a:cubicBezTo>
                  <a:cubicBezTo>
                    <a:pt x="8512" y="742"/>
                    <a:pt x="8481" y="408"/>
                    <a:pt x="8269" y="165"/>
                  </a:cubicBezTo>
                  <a:cubicBezTo>
                    <a:pt x="8104" y="55"/>
                    <a:pt x="7929" y="0"/>
                    <a:pt x="775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77"/>
            <p:cNvSpPr/>
            <p:nvPr/>
          </p:nvSpPr>
          <p:spPr>
            <a:xfrm>
              <a:off x="1092225" y="3268250"/>
              <a:ext cx="19800" cy="37150"/>
            </a:xfrm>
            <a:custGeom>
              <a:rect b="b" l="l" r="r" t="t"/>
              <a:pathLst>
                <a:path extrusionOk="0" h="1486" w="792">
                  <a:moveTo>
                    <a:pt x="449" y="1"/>
                  </a:moveTo>
                  <a:cubicBezTo>
                    <a:pt x="432" y="1"/>
                    <a:pt x="414" y="5"/>
                    <a:pt x="396" y="14"/>
                  </a:cubicBezTo>
                  <a:cubicBezTo>
                    <a:pt x="244" y="44"/>
                    <a:pt x="122" y="135"/>
                    <a:pt x="92" y="287"/>
                  </a:cubicBezTo>
                  <a:cubicBezTo>
                    <a:pt x="31" y="439"/>
                    <a:pt x="1" y="591"/>
                    <a:pt x="1" y="773"/>
                  </a:cubicBezTo>
                  <a:cubicBezTo>
                    <a:pt x="1" y="1077"/>
                    <a:pt x="183" y="1351"/>
                    <a:pt x="457" y="1473"/>
                  </a:cubicBezTo>
                  <a:cubicBezTo>
                    <a:pt x="483" y="1481"/>
                    <a:pt x="510" y="1485"/>
                    <a:pt x="537" y="1485"/>
                  </a:cubicBezTo>
                  <a:cubicBezTo>
                    <a:pt x="601" y="1485"/>
                    <a:pt x="666" y="1464"/>
                    <a:pt x="730" y="1442"/>
                  </a:cubicBezTo>
                  <a:cubicBezTo>
                    <a:pt x="790" y="1383"/>
                    <a:pt x="791" y="1352"/>
                    <a:pt x="791" y="1351"/>
                  </a:cubicBezTo>
                  <a:lnTo>
                    <a:pt x="791" y="1351"/>
                  </a:lnTo>
                  <a:cubicBezTo>
                    <a:pt x="791" y="1352"/>
                    <a:pt x="790" y="1382"/>
                    <a:pt x="730" y="1412"/>
                  </a:cubicBezTo>
                  <a:cubicBezTo>
                    <a:pt x="700" y="1427"/>
                    <a:pt x="662" y="1435"/>
                    <a:pt x="624" y="1435"/>
                  </a:cubicBezTo>
                  <a:cubicBezTo>
                    <a:pt x="586" y="1435"/>
                    <a:pt x="548" y="1427"/>
                    <a:pt x="517" y="1412"/>
                  </a:cubicBezTo>
                  <a:cubicBezTo>
                    <a:pt x="274" y="1260"/>
                    <a:pt x="153" y="1017"/>
                    <a:pt x="153" y="743"/>
                  </a:cubicBezTo>
                  <a:cubicBezTo>
                    <a:pt x="122" y="591"/>
                    <a:pt x="153" y="469"/>
                    <a:pt x="214" y="317"/>
                  </a:cubicBezTo>
                  <a:cubicBezTo>
                    <a:pt x="244" y="226"/>
                    <a:pt x="305" y="135"/>
                    <a:pt x="426" y="74"/>
                  </a:cubicBezTo>
                  <a:cubicBezTo>
                    <a:pt x="487" y="74"/>
                    <a:pt x="578" y="105"/>
                    <a:pt x="609" y="165"/>
                  </a:cubicBezTo>
                  <a:cubicBezTo>
                    <a:pt x="639" y="226"/>
                    <a:pt x="609" y="257"/>
                    <a:pt x="639" y="257"/>
                  </a:cubicBezTo>
                  <a:cubicBezTo>
                    <a:pt x="639" y="257"/>
                    <a:pt x="669" y="226"/>
                    <a:pt x="639" y="135"/>
                  </a:cubicBezTo>
                  <a:cubicBezTo>
                    <a:pt x="609" y="105"/>
                    <a:pt x="578" y="74"/>
                    <a:pt x="548" y="44"/>
                  </a:cubicBezTo>
                  <a:cubicBezTo>
                    <a:pt x="526" y="22"/>
                    <a:pt x="490" y="1"/>
                    <a:pt x="449" y="1"/>
                  </a:cubicBezTo>
                  <a:close/>
                </a:path>
              </a:pathLst>
            </a:custGeom>
            <a:solidFill>
              <a:srgbClr val="A36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77"/>
            <p:cNvSpPr/>
            <p:nvPr/>
          </p:nvSpPr>
          <p:spPr>
            <a:xfrm>
              <a:off x="1248775" y="2934225"/>
              <a:ext cx="267500" cy="626975"/>
            </a:xfrm>
            <a:custGeom>
              <a:rect b="b" l="l" r="r" t="t"/>
              <a:pathLst>
                <a:path extrusionOk="0" h="25079" w="10700">
                  <a:moveTo>
                    <a:pt x="4803" y="0"/>
                  </a:moveTo>
                  <a:lnTo>
                    <a:pt x="4043" y="943"/>
                  </a:lnTo>
                  <a:cubicBezTo>
                    <a:pt x="0" y="5988"/>
                    <a:pt x="1429" y="16080"/>
                    <a:pt x="2219" y="20122"/>
                  </a:cubicBezTo>
                  <a:lnTo>
                    <a:pt x="2645" y="22341"/>
                  </a:lnTo>
                  <a:cubicBezTo>
                    <a:pt x="2645" y="22341"/>
                    <a:pt x="2979" y="24773"/>
                    <a:pt x="3313" y="24894"/>
                  </a:cubicBezTo>
                  <a:cubicBezTo>
                    <a:pt x="3366" y="24921"/>
                    <a:pt x="3415" y="24931"/>
                    <a:pt x="3459" y="24931"/>
                  </a:cubicBezTo>
                  <a:cubicBezTo>
                    <a:pt x="3675" y="24931"/>
                    <a:pt x="3800" y="24682"/>
                    <a:pt x="3800" y="24682"/>
                  </a:cubicBezTo>
                  <a:cubicBezTo>
                    <a:pt x="3800" y="24682"/>
                    <a:pt x="4111" y="25078"/>
                    <a:pt x="4379" y="25078"/>
                  </a:cubicBezTo>
                  <a:cubicBezTo>
                    <a:pt x="4389" y="25078"/>
                    <a:pt x="4398" y="25078"/>
                    <a:pt x="4408" y="25077"/>
                  </a:cubicBezTo>
                  <a:cubicBezTo>
                    <a:pt x="4772" y="25016"/>
                    <a:pt x="4924" y="24378"/>
                    <a:pt x="4924" y="24378"/>
                  </a:cubicBezTo>
                  <a:cubicBezTo>
                    <a:pt x="4924" y="24378"/>
                    <a:pt x="5259" y="24894"/>
                    <a:pt x="5563" y="24894"/>
                  </a:cubicBezTo>
                  <a:cubicBezTo>
                    <a:pt x="5927" y="24894"/>
                    <a:pt x="6019" y="24287"/>
                    <a:pt x="6019" y="24287"/>
                  </a:cubicBezTo>
                  <a:cubicBezTo>
                    <a:pt x="6201" y="24590"/>
                    <a:pt x="6535" y="24803"/>
                    <a:pt x="6900" y="24803"/>
                  </a:cubicBezTo>
                  <a:cubicBezTo>
                    <a:pt x="7143" y="24773"/>
                    <a:pt x="7356" y="24590"/>
                    <a:pt x="7417" y="24347"/>
                  </a:cubicBezTo>
                  <a:cubicBezTo>
                    <a:pt x="7417" y="24347"/>
                    <a:pt x="6900" y="22068"/>
                    <a:pt x="7204" y="21855"/>
                  </a:cubicBezTo>
                  <a:cubicBezTo>
                    <a:pt x="7271" y="21802"/>
                    <a:pt x="7344" y="21780"/>
                    <a:pt x="7421" y="21780"/>
                  </a:cubicBezTo>
                  <a:cubicBezTo>
                    <a:pt x="7694" y="21780"/>
                    <a:pt x="8004" y="22051"/>
                    <a:pt x="8146" y="22098"/>
                  </a:cubicBezTo>
                  <a:cubicBezTo>
                    <a:pt x="8306" y="22166"/>
                    <a:pt x="8996" y="22457"/>
                    <a:pt x="9574" y="22457"/>
                  </a:cubicBezTo>
                  <a:cubicBezTo>
                    <a:pt x="9767" y="22457"/>
                    <a:pt x="9947" y="22425"/>
                    <a:pt x="10092" y="22341"/>
                  </a:cubicBezTo>
                  <a:cubicBezTo>
                    <a:pt x="10700" y="22037"/>
                    <a:pt x="9697" y="21916"/>
                    <a:pt x="8937" y="21460"/>
                  </a:cubicBezTo>
                  <a:cubicBezTo>
                    <a:pt x="8177" y="20973"/>
                    <a:pt x="7234" y="20335"/>
                    <a:pt x="7174" y="19940"/>
                  </a:cubicBezTo>
                  <a:lnTo>
                    <a:pt x="7052" y="19271"/>
                  </a:lnTo>
                  <a:cubicBezTo>
                    <a:pt x="6657" y="16627"/>
                    <a:pt x="6353" y="10487"/>
                    <a:pt x="6809" y="6900"/>
                  </a:cubicBezTo>
                  <a:cubicBezTo>
                    <a:pt x="6870" y="6505"/>
                    <a:pt x="8116" y="5077"/>
                    <a:pt x="9545" y="3526"/>
                  </a:cubicBezTo>
                  <a:lnTo>
                    <a:pt x="4803" y="0"/>
                  </a:ln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3" name="Shape 2213"/>
        <p:cNvGrpSpPr/>
        <p:nvPr/>
      </p:nvGrpSpPr>
      <p:grpSpPr>
        <a:xfrm>
          <a:off x="0" y="0"/>
          <a:ext cx="0" cy="0"/>
          <a:chOff x="0" y="0"/>
          <a:chExt cx="0" cy="0"/>
        </a:xfrm>
      </p:grpSpPr>
      <p:sp>
        <p:nvSpPr>
          <p:cNvPr id="2214" name="Google Shape;2214;p86"/>
          <p:cNvSpPr/>
          <p:nvPr/>
        </p:nvSpPr>
        <p:spPr>
          <a:xfrm>
            <a:off x="652538" y="1000050"/>
            <a:ext cx="3143100" cy="3143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86"/>
          <p:cNvSpPr txBox="1"/>
          <p:nvPr>
            <p:ph type="title"/>
          </p:nvPr>
        </p:nvSpPr>
        <p:spPr>
          <a:xfrm>
            <a:off x="1221188" y="1980750"/>
            <a:ext cx="2005800" cy="118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Batasan Masalah</a:t>
            </a:r>
            <a:endParaRPr/>
          </a:p>
        </p:txBody>
      </p:sp>
      <p:sp>
        <p:nvSpPr>
          <p:cNvPr id="2216" name="Google Shape;2216;p86"/>
          <p:cNvSpPr txBox="1"/>
          <p:nvPr>
            <p:ph idx="1" type="subTitle"/>
          </p:nvPr>
        </p:nvSpPr>
        <p:spPr>
          <a:xfrm>
            <a:off x="5365550" y="2444125"/>
            <a:ext cx="2901600" cy="1046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Sistem similarity SQL yang digunakan pada penelitian ini adalah perintah </a:t>
            </a:r>
            <a:r>
              <a:rPr b="1" lang="en"/>
              <a:t>SELECT</a:t>
            </a:r>
            <a:r>
              <a:rPr lang="en"/>
              <a:t>, dan </a:t>
            </a:r>
            <a:r>
              <a:rPr b="1" lang="en"/>
              <a:t>INSERT</a:t>
            </a:r>
            <a:endParaRPr b="1"/>
          </a:p>
        </p:txBody>
      </p:sp>
      <p:sp>
        <p:nvSpPr>
          <p:cNvPr id="2217" name="Google Shape;2217;p86"/>
          <p:cNvSpPr txBox="1"/>
          <p:nvPr>
            <p:ph idx="2" type="subTitle"/>
          </p:nvPr>
        </p:nvSpPr>
        <p:spPr>
          <a:xfrm>
            <a:off x="5365550" y="1722100"/>
            <a:ext cx="2901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Basis Data yang digunakan adalah MySQL</a:t>
            </a:r>
            <a:endParaRPr/>
          </a:p>
        </p:txBody>
      </p:sp>
      <p:sp>
        <p:nvSpPr>
          <p:cNvPr id="2218" name="Google Shape;2218;p86"/>
          <p:cNvSpPr txBox="1"/>
          <p:nvPr>
            <p:ph idx="3" type="subTitle"/>
          </p:nvPr>
        </p:nvSpPr>
        <p:spPr>
          <a:xfrm>
            <a:off x="5365550" y="1000050"/>
            <a:ext cx="2901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Aplikasi Berjalan pada platform web</a:t>
            </a:r>
            <a:endParaRPr/>
          </a:p>
        </p:txBody>
      </p:sp>
      <p:sp>
        <p:nvSpPr>
          <p:cNvPr id="2219" name="Google Shape;2219;p86"/>
          <p:cNvSpPr txBox="1"/>
          <p:nvPr>
            <p:ph idx="4" type="subTitle"/>
          </p:nvPr>
        </p:nvSpPr>
        <p:spPr>
          <a:xfrm>
            <a:off x="5375675" y="3490825"/>
            <a:ext cx="3050100" cy="1046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Uji coba aplikasi dilakukan di Politeknik Negeri Malang untuk Dosen dan Mahasiswa Jurusan Teknologi Informasi.</a:t>
            </a:r>
            <a:endParaRPr/>
          </a:p>
        </p:txBody>
      </p:sp>
      <p:grpSp>
        <p:nvGrpSpPr>
          <p:cNvPr id="2220" name="Google Shape;2220;p86"/>
          <p:cNvGrpSpPr/>
          <p:nvPr/>
        </p:nvGrpSpPr>
        <p:grpSpPr>
          <a:xfrm>
            <a:off x="4876388" y="1132233"/>
            <a:ext cx="335025" cy="384047"/>
            <a:chOff x="-48233050" y="3569725"/>
            <a:chExt cx="252050" cy="299475"/>
          </a:xfrm>
        </p:grpSpPr>
        <p:sp>
          <p:nvSpPr>
            <p:cNvPr id="2221" name="Google Shape;2221;p86"/>
            <p:cNvSpPr/>
            <p:nvPr/>
          </p:nvSpPr>
          <p:spPr>
            <a:xfrm>
              <a:off x="-48233050" y="3569725"/>
              <a:ext cx="252050" cy="299475"/>
            </a:xfrm>
            <a:custGeom>
              <a:rect b="b" l="l" r="r" t="t"/>
              <a:pathLst>
                <a:path extrusionOk="0" h="11979" w="10082">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222" name="Google Shape;2222;p86"/>
            <p:cNvSpPr/>
            <p:nvPr/>
          </p:nvSpPr>
          <p:spPr>
            <a:xfrm>
              <a:off x="-48170050" y="3622650"/>
              <a:ext cx="100050" cy="103225"/>
            </a:xfrm>
            <a:custGeom>
              <a:rect b="b" l="l" r="r" t="t"/>
              <a:pathLst>
                <a:path extrusionOk="0" h="4129" w="4002">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223" name="Google Shape;2223;p86"/>
            <p:cNvSpPr/>
            <p:nvPr/>
          </p:nvSpPr>
          <p:spPr>
            <a:xfrm>
              <a:off x="-48129100" y="3665200"/>
              <a:ext cx="18150" cy="18125"/>
            </a:xfrm>
            <a:custGeom>
              <a:rect b="b" l="l" r="r" t="t"/>
              <a:pathLst>
                <a:path extrusionOk="0" h="725" w="726">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2224" name="Google Shape;2224;p86"/>
          <p:cNvGrpSpPr/>
          <p:nvPr/>
        </p:nvGrpSpPr>
        <p:grpSpPr>
          <a:xfrm>
            <a:off x="4852160" y="3611888"/>
            <a:ext cx="412836" cy="384053"/>
            <a:chOff x="-46422300" y="3936925"/>
            <a:chExt cx="320575" cy="302475"/>
          </a:xfrm>
        </p:grpSpPr>
        <p:sp>
          <p:nvSpPr>
            <p:cNvPr id="2225" name="Google Shape;2225;p86"/>
            <p:cNvSpPr/>
            <p:nvPr/>
          </p:nvSpPr>
          <p:spPr>
            <a:xfrm>
              <a:off x="-46254550" y="3936925"/>
              <a:ext cx="152825" cy="300900"/>
            </a:xfrm>
            <a:custGeom>
              <a:rect b="b" l="l" r="r" t="t"/>
              <a:pathLst>
                <a:path extrusionOk="0" h="12036" w="6113">
                  <a:moveTo>
                    <a:pt x="1418" y="0"/>
                  </a:moveTo>
                  <a:cubicBezTo>
                    <a:pt x="631" y="0"/>
                    <a:pt x="1" y="630"/>
                    <a:pt x="1" y="1418"/>
                  </a:cubicBezTo>
                  <a:lnTo>
                    <a:pt x="1" y="10617"/>
                  </a:lnTo>
                  <a:cubicBezTo>
                    <a:pt x="1" y="11405"/>
                    <a:pt x="631" y="12035"/>
                    <a:pt x="1418" y="12035"/>
                  </a:cubicBezTo>
                  <a:cubicBezTo>
                    <a:pt x="2332" y="12035"/>
                    <a:pt x="3120" y="11405"/>
                    <a:pt x="3403" y="10554"/>
                  </a:cubicBezTo>
                  <a:lnTo>
                    <a:pt x="3403" y="10554"/>
                  </a:lnTo>
                  <a:cubicBezTo>
                    <a:pt x="3309" y="10554"/>
                    <a:pt x="3246" y="10617"/>
                    <a:pt x="3151" y="10617"/>
                  </a:cubicBezTo>
                  <a:cubicBezTo>
                    <a:pt x="2332" y="10617"/>
                    <a:pt x="1513" y="10302"/>
                    <a:pt x="914" y="9672"/>
                  </a:cubicBezTo>
                  <a:cubicBezTo>
                    <a:pt x="788" y="9546"/>
                    <a:pt x="788" y="9294"/>
                    <a:pt x="914" y="9137"/>
                  </a:cubicBezTo>
                  <a:cubicBezTo>
                    <a:pt x="1024" y="9095"/>
                    <a:pt x="1128" y="9072"/>
                    <a:pt x="1221" y="9072"/>
                  </a:cubicBezTo>
                  <a:cubicBezTo>
                    <a:pt x="1341" y="9072"/>
                    <a:pt x="1442" y="9111"/>
                    <a:pt x="1513" y="9200"/>
                  </a:cubicBezTo>
                  <a:cubicBezTo>
                    <a:pt x="1998" y="9685"/>
                    <a:pt x="2614" y="9906"/>
                    <a:pt x="3224" y="9906"/>
                  </a:cubicBezTo>
                  <a:cubicBezTo>
                    <a:pt x="4477" y="9906"/>
                    <a:pt x="5703" y="8971"/>
                    <a:pt x="5703" y="7467"/>
                  </a:cubicBezTo>
                  <a:cubicBezTo>
                    <a:pt x="5703" y="7215"/>
                    <a:pt x="5672" y="6994"/>
                    <a:pt x="5609" y="6742"/>
                  </a:cubicBezTo>
                  <a:cubicBezTo>
                    <a:pt x="5010" y="7372"/>
                    <a:pt x="4191" y="7814"/>
                    <a:pt x="3246" y="7814"/>
                  </a:cubicBezTo>
                  <a:cubicBezTo>
                    <a:pt x="3025" y="7814"/>
                    <a:pt x="2868" y="7656"/>
                    <a:pt x="2868" y="7467"/>
                  </a:cubicBezTo>
                  <a:cubicBezTo>
                    <a:pt x="2868" y="7246"/>
                    <a:pt x="3025" y="7089"/>
                    <a:pt x="3246" y="7089"/>
                  </a:cubicBezTo>
                  <a:cubicBezTo>
                    <a:pt x="4065" y="7089"/>
                    <a:pt x="4821" y="6679"/>
                    <a:pt x="5231" y="6049"/>
                  </a:cubicBezTo>
                  <a:cubicBezTo>
                    <a:pt x="6113" y="4789"/>
                    <a:pt x="5640" y="3088"/>
                    <a:pt x="4254" y="2426"/>
                  </a:cubicBezTo>
                  <a:cubicBezTo>
                    <a:pt x="4128" y="3844"/>
                    <a:pt x="2931" y="4978"/>
                    <a:pt x="1450" y="4978"/>
                  </a:cubicBezTo>
                  <a:cubicBezTo>
                    <a:pt x="1261" y="4978"/>
                    <a:pt x="1103" y="4821"/>
                    <a:pt x="1103" y="4632"/>
                  </a:cubicBezTo>
                  <a:cubicBezTo>
                    <a:pt x="1103" y="4411"/>
                    <a:pt x="1261" y="4253"/>
                    <a:pt x="1450" y="4253"/>
                  </a:cubicBezTo>
                  <a:cubicBezTo>
                    <a:pt x="2616" y="4253"/>
                    <a:pt x="3561" y="3308"/>
                    <a:pt x="3561" y="2174"/>
                  </a:cubicBezTo>
                  <a:lnTo>
                    <a:pt x="3561" y="2143"/>
                  </a:lnTo>
                  <a:cubicBezTo>
                    <a:pt x="3561" y="945"/>
                    <a:pt x="2616" y="0"/>
                    <a:pt x="14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226" name="Google Shape;2226;p86"/>
            <p:cNvSpPr/>
            <p:nvPr/>
          </p:nvSpPr>
          <p:spPr>
            <a:xfrm>
              <a:off x="-46422300" y="3938500"/>
              <a:ext cx="152025" cy="300900"/>
            </a:xfrm>
            <a:custGeom>
              <a:rect b="b" l="l" r="r" t="t"/>
              <a:pathLst>
                <a:path extrusionOk="0" h="12036" w="6081">
                  <a:moveTo>
                    <a:pt x="4726" y="0"/>
                  </a:moveTo>
                  <a:cubicBezTo>
                    <a:pt x="3529" y="0"/>
                    <a:pt x="2584" y="977"/>
                    <a:pt x="2584" y="2111"/>
                  </a:cubicBezTo>
                  <a:lnTo>
                    <a:pt x="2584" y="2143"/>
                  </a:lnTo>
                  <a:cubicBezTo>
                    <a:pt x="2584" y="3308"/>
                    <a:pt x="3529" y="4253"/>
                    <a:pt x="4663" y="4253"/>
                  </a:cubicBezTo>
                  <a:cubicBezTo>
                    <a:pt x="4883" y="4253"/>
                    <a:pt x="5041" y="4411"/>
                    <a:pt x="5041" y="4600"/>
                  </a:cubicBezTo>
                  <a:cubicBezTo>
                    <a:pt x="5041" y="4789"/>
                    <a:pt x="4883" y="4947"/>
                    <a:pt x="4663" y="4947"/>
                  </a:cubicBezTo>
                  <a:cubicBezTo>
                    <a:pt x="3214" y="4947"/>
                    <a:pt x="2048" y="3812"/>
                    <a:pt x="1890" y="2395"/>
                  </a:cubicBezTo>
                  <a:cubicBezTo>
                    <a:pt x="441" y="3056"/>
                    <a:pt x="0" y="4758"/>
                    <a:pt x="882" y="6018"/>
                  </a:cubicBezTo>
                  <a:cubicBezTo>
                    <a:pt x="1323" y="6648"/>
                    <a:pt x="2111" y="7057"/>
                    <a:pt x="2930" y="7057"/>
                  </a:cubicBezTo>
                  <a:cubicBezTo>
                    <a:pt x="3151" y="7057"/>
                    <a:pt x="3277" y="7215"/>
                    <a:pt x="3277" y="7435"/>
                  </a:cubicBezTo>
                  <a:cubicBezTo>
                    <a:pt x="3277" y="7625"/>
                    <a:pt x="3151" y="7782"/>
                    <a:pt x="2930" y="7782"/>
                  </a:cubicBezTo>
                  <a:cubicBezTo>
                    <a:pt x="1985" y="7782"/>
                    <a:pt x="1166" y="7341"/>
                    <a:pt x="567" y="6711"/>
                  </a:cubicBezTo>
                  <a:cubicBezTo>
                    <a:pt x="504" y="6963"/>
                    <a:pt x="441" y="7183"/>
                    <a:pt x="441" y="7435"/>
                  </a:cubicBezTo>
                  <a:cubicBezTo>
                    <a:pt x="441" y="8940"/>
                    <a:pt x="1695" y="9874"/>
                    <a:pt x="2958" y="9874"/>
                  </a:cubicBezTo>
                  <a:cubicBezTo>
                    <a:pt x="3572" y="9874"/>
                    <a:pt x="4188" y="9653"/>
                    <a:pt x="4663" y="9168"/>
                  </a:cubicBezTo>
                  <a:cubicBezTo>
                    <a:pt x="4726" y="9105"/>
                    <a:pt x="4813" y="9074"/>
                    <a:pt x="4903" y="9074"/>
                  </a:cubicBezTo>
                  <a:cubicBezTo>
                    <a:pt x="4994" y="9074"/>
                    <a:pt x="5088" y="9105"/>
                    <a:pt x="5167" y="9168"/>
                  </a:cubicBezTo>
                  <a:cubicBezTo>
                    <a:pt x="5293" y="9263"/>
                    <a:pt x="5293" y="9515"/>
                    <a:pt x="5167" y="9672"/>
                  </a:cubicBezTo>
                  <a:cubicBezTo>
                    <a:pt x="4600" y="10271"/>
                    <a:pt x="3812" y="10617"/>
                    <a:pt x="2930" y="10617"/>
                  </a:cubicBezTo>
                  <a:cubicBezTo>
                    <a:pt x="2867" y="10617"/>
                    <a:pt x="2773" y="10617"/>
                    <a:pt x="2710" y="10586"/>
                  </a:cubicBezTo>
                  <a:lnTo>
                    <a:pt x="2710" y="10586"/>
                  </a:lnTo>
                  <a:cubicBezTo>
                    <a:pt x="2962" y="11405"/>
                    <a:pt x="3749" y="12035"/>
                    <a:pt x="4663" y="12035"/>
                  </a:cubicBezTo>
                  <a:cubicBezTo>
                    <a:pt x="5450" y="12035"/>
                    <a:pt x="6081" y="11405"/>
                    <a:pt x="6081" y="10617"/>
                  </a:cubicBezTo>
                  <a:lnTo>
                    <a:pt x="6081" y="1450"/>
                  </a:lnTo>
                  <a:cubicBezTo>
                    <a:pt x="6081" y="599"/>
                    <a:pt x="5450" y="0"/>
                    <a:pt x="47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2227" name="Google Shape;2227;p86"/>
          <p:cNvGrpSpPr/>
          <p:nvPr/>
        </p:nvGrpSpPr>
        <p:grpSpPr>
          <a:xfrm>
            <a:off x="4849323" y="2571651"/>
            <a:ext cx="384062" cy="384047"/>
            <a:chOff x="-49764975" y="3183375"/>
            <a:chExt cx="299300" cy="299125"/>
          </a:xfrm>
        </p:grpSpPr>
        <p:sp>
          <p:nvSpPr>
            <p:cNvPr id="2228" name="Google Shape;2228;p86"/>
            <p:cNvSpPr/>
            <p:nvPr/>
          </p:nvSpPr>
          <p:spPr>
            <a:xfrm>
              <a:off x="-49606675" y="3233575"/>
              <a:ext cx="70125" cy="103200"/>
            </a:xfrm>
            <a:custGeom>
              <a:rect b="b" l="l" r="r" t="t"/>
              <a:pathLst>
                <a:path extrusionOk="0" h="4128" w="2805">
                  <a:moveTo>
                    <a:pt x="2805" y="1"/>
                  </a:moveTo>
                  <a:lnTo>
                    <a:pt x="1" y="1355"/>
                  </a:lnTo>
                  <a:lnTo>
                    <a:pt x="1" y="4128"/>
                  </a:lnTo>
                  <a:lnTo>
                    <a:pt x="2805" y="2710"/>
                  </a:lnTo>
                  <a:lnTo>
                    <a:pt x="280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229" name="Google Shape;2229;p86"/>
            <p:cNvSpPr/>
            <p:nvPr/>
          </p:nvSpPr>
          <p:spPr>
            <a:xfrm>
              <a:off x="-49676775" y="3364325"/>
              <a:ext cx="52000" cy="118175"/>
            </a:xfrm>
            <a:custGeom>
              <a:rect b="b" l="l" r="r" t="t"/>
              <a:pathLst>
                <a:path extrusionOk="0" h="4727" w="2080">
                  <a:moveTo>
                    <a:pt x="2080" y="0"/>
                  </a:moveTo>
                  <a:lnTo>
                    <a:pt x="1" y="1072"/>
                  </a:lnTo>
                  <a:lnTo>
                    <a:pt x="1" y="4726"/>
                  </a:lnTo>
                  <a:lnTo>
                    <a:pt x="2080" y="3529"/>
                  </a:lnTo>
                  <a:lnTo>
                    <a:pt x="20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230" name="Google Shape;2230;p86"/>
            <p:cNvSpPr/>
            <p:nvPr/>
          </p:nvSpPr>
          <p:spPr>
            <a:xfrm>
              <a:off x="-49694100" y="3233575"/>
              <a:ext cx="69325" cy="103200"/>
            </a:xfrm>
            <a:custGeom>
              <a:rect b="b" l="l" r="r" t="t"/>
              <a:pathLst>
                <a:path extrusionOk="0" h="4128" w="2773">
                  <a:moveTo>
                    <a:pt x="1" y="1"/>
                  </a:moveTo>
                  <a:lnTo>
                    <a:pt x="1" y="2710"/>
                  </a:lnTo>
                  <a:lnTo>
                    <a:pt x="2773" y="4128"/>
                  </a:lnTo>
                  <a:lnTo>
                    <a:pt x="2773" y="1355"/>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231" name="Google Shape;2231;p86"/>
            <p:cNvSpPr/>
            <p:nvPr/>
          </p:nvSpPr>
          <p:spPr>
            <a:xfrm>
              <a:off x="-49756325" y="3314700"/>
              <a:ext cx="121325" cy="61450"/>
            </a:xfrm>
            <a:custGeom>
              <a:rect b="b" l="l" r="r" t="t"/>
              <a:pathLst>
                <a:path extrusionOk="0" h="2458" w="4853">
                  <a:moveTo>
                    <a:pt x="2048" y="1"/>
                  </a:moveTo>
                  <a:lnTo>
                    <a:pt x="1" y="1040"/>
                  </a:lnTo>
                  <a:lnTo>
                    <a:pt x="2836" y="2458"/>
                  </a:lnTo>
                  <a:lnTo>
                    <a:pt x="4852" y="1418"/>
                  </a:lnTo>
                  <a:lnTo>
                    <a:pt x="20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232" name="Google Shape;2232;p86"/>
            <p:cNvSpPr/>
            <p:nvPr/>
          </p:nvSpPr>
          <p:spPr>
            <a:xfrm>
              <a:off x="-49606675" y="3364325"/>
              <a:ext cx="52000" cy="118175"/>
            </a:xfrm>
            <a:custGeom>
              <a:rect b="b" l="l" r="r" t="t"/>
              <a:pathLst>
                <a:path extrusionOk="0" h="4727" w="2080">
                  <a:moveTo>
                    <a:pt x="1" y="0"/>
                  </a:moveTo>
                  <a:lnTo>
                    <a:pt x="1" y="3529"/>
                  </a:lnTo>
                  <a:lnTo>
                    <a:pt x="2080" y="4726"/>
                  </a:lnTo>
                  <a:lnTo>
                    <a:pt x="2080" y="1072"/>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233" name="Google Shape;2233;p86"/>
            <p:cNvSpPr/>
            <p:nvPr/>
          </p:nvSpPr>
          <p:spPr>
            <a:xfrm>
              <a:off x="-49595650" y="3314700"/>
              <a:ext cx="121325" cy="61450"/>
            </a:xfrm>
            <a:custGeom>
              <a:rect b="b" l="l" r="r" t="t"/>
              <a:pathLst>
                <a:path extrusionOk="0" h="2458" w="4853">
                  <a:moveTo>
                    <a:pt x="2773" y="1"/>
                  </a:moveTo>
                  <a:lnTo>
                    <a:pt x="1" y="1418"/>
                  </a:lnTo>
                  <a:lnTo>
                    <a:pt x="1985" y="2458"/>
                  </a:lnTo>
                  <a:lnTo>
                    <a:pt x="4852" y="1040"/>
                  </a:lnTo>
                  <a:lnTo>
                    <a:pt x="277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234" name="Google Shape;2234;p86"/>
            <p:cNvSpPr/>
            <p:nvPr/>
          </p:nvSpPr>
          <p:spPr>
            <a:xfrm>
              <a:off x="-49764975" y="3355650"/>
              <a:ext cx="70100" cy="126850"/>
            </a:xfrm>
            <a:custGeom>
              <a:rect b="b" l="l" r="r" t="t"/>
              <a:pathLst>
                <a:path extrusionOk="0" h="5074" w="2804">
                  <a:moveTo>
                    <a:pt x="0" y="1"/>
                  </a:moveTo>
                  <a:lnTo>
                    <a:pt x="0" y="3309"/>
                  </a:lnTo>
                  <a:cubicBezTo>
                    <a:pt x="0" y="3403"/>
                    <a:pt x="63" y="3529"/>
                    <a:pt x="189" y="3624"/>
                  </a:cubicBezTo>
                  <a:lnTo>
                    <a:pt x="2804" y="5073"/>
                  </a:lnTo>
                  <a:lnTo>
                    <a:pt x="2804" y="1419"/>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235" name="Google Shape;2235;p86"/>
            <p:cNvSpPr/>
            <p:nvPr/>
          </p:nvSpPr>
          <p:spPr>
            <a:xfrm>
              <a:off x="-49535775" y="3355650"/>
              <a:ext cx="70100" cy="126850"/>
            </a:xfrm>
            <a:custGeom>
              <a:rect b="b" l="l" r="r" t="t"/>
              <a:pathLst>
                <a:path extrusionOk="0" h="5074" w="2804">
                  <a:moveTo>
                    <a:pt x="2804" y="1"/>
                  </a:moveTo>
                  <a:lnTo>
                    <a:pt x="0" y="1419"/>
                  </a:lnTo>
                  <a:lnTo>
                    <a:pt x="0" y="5073"/>
                  </a:lnTo>
                  <a:lnTo>
                    <a:pt x="2583" y="3624"/>
                  </a:lnTo>
                  <a:cubicBezTo>
                    <a:pt x="2709" y="3529"/>
                    <a:pt x="2804" y="3403"/>
                    <a:pt x="2804" y="3309"/>
                  </a:cubicBezTo>
                  <a:lnTo>
                    <a:pt x="28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236" name="Google Shape;2236;p86"/>
            <p:cNvSpPr/>
            <p:nvPr/>
          </p:nvSpPr>
          <p:spPr>
            <a:xfrm>
              <a:off x="-49685425" y="3183375"/>
              <a:ext cx="140200" cy="69925"/>
            </a:xfrm>
            <a:custGeom>
              <a:rect b="b" l="l" r="r" t="t"/>
              <a:pathLst>
                <a:path extrusionOk="0" h="2797" w="5608">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2237" name="Google Shape;2237;p86"/>
          <p:cNvGrpSpPr/>
          <p:nvPr/>
        </p:nvGrpSpPr>
        <p:grpSpPr>
          <a:xfrm>
            <a:off x="4852143" y="1853763"/>
            <a:ext cx="384038" cy="384039"/>
            <a:chOff x="-47892800" y="3937700"/>
            <a:chExt cx="300100" cy="300900"/>
          </a:xfrm>
        </p:grpSpPr>
        <p:sp>
          <p:nvSpPr>
            <p:cNvPr id="2238" name="Google Shape;2238;p86"/>
            <p:cNvSpPr/>
            <p:nvPr/>
          </p:nvSpPr>
          <p:spPr>
            <a:xfrm>
              <a:off x="-47858150" y="3937700"/>
              <a:ext cx="70900" cy="44150"/>
            </a:xfrm>
            <a:custGeom>
              <a:rect b="b" l="l" r="r" t="t"/>
              <a:pathLst>
                <a:path extrusionOk="0" h="1766" w="2836">
                  <a:moveTo>
                    <a:pt x="1418" y="1"/>
                  </a:moveTo>
                  <a:cubicBezTo>
                    <a:pt x="631" y="1"/>
                    <a:pt x="1" y="694"/>
                    <a:pt x="1" y="1419"/>
                  </a:cubicBezTo>
                  <a:lnTo>
                    <a:pt x="1" y="1765"/>
                  </a:lnTo>
                  <a:cubicBezTo>
                    <a:pt x="442" y="1545"/>
                    <a:pt x="914" y="1419"/>
                    <a:pt x="1418" y="1419"/>
                  </a:cubicBezTo>
                  <a:cubicBezTo>
                    <a:pt x="1922" y="1419"/>
                    <a:pt x="2395" y="1545"/>
                    <a:pt x="2836" y="1765"/>
                  </a:cubicBezTo>
                  <a:lnTo>
                    <a:pt x="2836" y="1419"/>
                  </a:lnTo>
                  <a:cubicBezTo>
                    <a:pt x="2836" y="631"/>
                    <a:pt x="2206" y="1"/>
                    <a:pt x="14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239" name="Google Shape;2239;p86"/>
            <p:cNvSpPr/>
            <p:nvPr/>
          </p:nvSpPr>
          <p:spPr>
            <a:xfrm>
              <a:off x="-47892800" y="3991275"/>
              <a:ext cx="141000" cy="105550"/>
            </a:xfrm>
            <a:custGeom>
              <a:rect b="b" l="l" r="r" t="t"/>
              <a:pathLst>
                <a:path extrusionOk="0" h="4222" w="5640">
                  <a:moveTo>
                    <a:pt x="2836" y="0"/>
                  </a:moveTo>
                  <a:cubicBezTo>
                    <a:pt x="1292" y="0"/>
                    <a:pt x="32" y="1260"/>
                    <a:pt x="32" y="2804"/>
                  </a:cubicBezTo>
                  <a:lnTo>
                    <a:pt x="32" y="3875"/>
                  </a:lnTo>
                  <a:cubicBezTo>
                    <a:pt x="0" y="4064"/>
                    <a:pt x="158" y="4222"/>
                    <a:pt x="347" y="4222"/>
                  </a:cubicBezTo>
                  <a:lnTo>
                    <a:pt x="5293" y="4222"/>
                  </a:lnTo>
                  <a:cubicBezTo>
                    <a:pt x="5482" y="4222"/>
                    <a:pt x="5640" y="4064"/>
                    <a:pt x="5640" y="3875"/>
                  </a:cubicBezTo>
                  <a:lnTo>
                    <a:pt x="5640" y="2804"/>
                  </a:lnTo>
                  <a:cubicBezTo>
                    <a:pt x="5640" y="1260"/>
                    <a:pt x="4380" y="0"/>
                    <a:pt x="28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240" name="Google Shape;2240;p86"/>
            <p:cNvSpPr/>
            <p:nvPr/>
          </p:nvSpPr>
          <p:spPr>
            <a:xfrm>
              <a:off x="-47773875" y="3956600"/>
              <a:ext cx="119750" cy="89025"/>
            </a:xfrm>
            <a:custGeom>
              <a:rect b="b" l="l" r="r" t="t"/>
              <a:pathLst>
                <a:path extrusionOk="0" h="3561" w="4790">
                  <a:moveTo>
                    <a:pt x="1" y="1"/>
                  </a:moveTo>
                  <a:cubicBezTo>
                    <a:pt x="95" y="253"/>
                    <a:pt x="127" y="474"/>
                    <a:pt x="127" y="726"/>
                  </a:cubicBezTo>
                  <a:lnTo>
                    <a:pt x="127" y="1419"/>
                  </a:lnTo>
                  <a:lnTo>
                    <a:pt x="158" y="1419"/>
                  </a:lnTo>
                  <a:cubicBezTo>
                    <a:pt x="442" y="1639"/>
                    <a:pt x="694" y="1860"/>
                    <a:pt x="883" y="2143"/>
                  </a:cubicBezTo>
                  <a:cubicBezTo>
                    <a:pt x="1702" y="2301"/>
                    <a:pt x="2427" y="2805"/>
                    <a:pt x="2805" y="3561"/>
                  </a:cubicBezTo>
                  <a:cubicBezTo>
                    <a:pt x="3214" y="3120"/>
                    <a:pt x="3750" y="2805"/>
                    <a:pt x="4380" y="2805"/>
                  </a:cubicBezTo>
                  <a:cubicBezTo>
                    <a:pt x="4506" y="2805"/>
                    <a:pt x="4663" y="2805"/>
                    <a:pt x="4789" y="2836"/>
                  </a:cubicBezTo>
                  <a:cubicBezTo>
                    <a:pt x="4033" y="1167"/>
                    <a:pt x="2332" y="1"/>
                    <a:pt x="4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241" name="Google Shape;2241;p86"/>
            <p:cNvSpPr/>
            <p:nvPr/>
          </p:nvSpPr>
          <p:spPr>
            <a:xfrm>
              <a:off x="-47699050" y="4043250"/>
              <a:ext cx="71700" cy="70900"/>
            </a:xfrm>
            <a:custGeom>
              <a:rect b="b" l="l" r="r" t="t"/>
              <a:pathLst>
                <a:path extrusionOk="0" h="2836" w="2868">
                  <a:moveTo>
                    <a:pt x="1450" y="0"/>
                  </a:moveTo>
                  <a:cubicBezTo>
                    <a:pt x="662" y="0"/>
                    <a:pt x="1" y="694"/>
                    <a:pt x="1" y="1418"/>
                  </a:cubicBezTo>
                  <a:cubicBezTo>
                    <a:pt x="1" y="2206"/>
                    <a:pt x="662" y="2836"/>
                    <a:pt x="1450" y="2836"/>
                  </a:cubicBezTo>
                  <a:cubicBezTo>
                    <a:pt x="2237" y="2836"/>
                    <a:pt x="2868" y="2206"/>
                    <a:pt x="2868" y="1418"/>
                  </a:cubicBezTo>
                  <a:cubicBezTo>
                    <a:pt x="2868" y="631"/>
                    <a:pt x="2237" y="0"/>
                    <a:pt x="14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242" name="Google Shape;2242;p86"/>
            <p:cNvSpPr/>
            <p:nvPr/>
          </p:nvSpPr>
          <p:spPr>
            <a:xfrm>
              <a:off x="-47770725" y="4124375"/>
              <a:ext cx="178025" cy="114225"/>
            </a:xfrm>
            <a:custGeom>
              <a:rect b="b" l="l" r="r" t="t"/>
              <a:pathLst>
                <a:path extrusionOk="0" h="4569" w="7121">
                  <a:moveTo>
                    <a:pt x="3183" y="0"/>
                  </a:moveTo>
                  <a:lnTo>
                    <a:pt x="3183" y="2426"/>
                  </a:lnTo>
                  <a:lnTo>
                    <a:pt x="2490" y="2426"/>
                  </a:lnTo>
                  <a:lnTo>
                    <a:pt x="2490" y="2080"/>
                  </a:lnTo>
                  <a:cubicBezTo>
                    <a:pt x="2490" y="1891"/>
                    <a:pt x="2332" y="1733"/>
                    <a:pt x="2143" y="1733"/>
                  </a:cubicBezTo>
                  <a:cubicBezTo>
                    <a:pt x="1954" y="1733"/>
                    <a:pt x="1796" y="1891"/>
                    <a:pt x="1796" y="2080"/>
                  </a:cubicBezTo>
                  <a:lnTo>
                    <a:pt x="1796" y="2426"/>
                  </a:lnTo>
                  <a:cubicBezTo>
                    <a:pt x="788" y="2426"/>
                    <a:pt x="1" y="3214"/>
                    <a:pt x="1" y="4222"/>
                  </a:cubicBezTo>
                  <a:cubicBezTo>
                    <a:pt x="1" y="4411"/>
                    <a:pt x="158" y="4569"/>
                    <a:pt x="379" y="4569"/>
                  </a:cubicBezTo>
                  <a:lnTo>
                    <a:pt x="6711" y="4569"/>
                  </a:lnTo>
                  <a:cubicBezTo>
                    <a:pt x="6900" y="4569"/>
                    <a:pt x="7058" y="4411"/>
                    <a:pt x="7058" y="4222"/>
                  </a:cubicBezTo>
                  <a:cubicBezTo>
                    <a:pt x="7121" y="3214"/>
                    <a:pt x="6302" y="2426"/>
                    <a:pt x="5325" y="2426"/>
                  </a:cubicBezTo>
                  <a:lnTo>
                    <a:pt x="5325" y="0"/>
                  </a:lnTo>
                  <a:cubicBezTo>
                    <a:pt x="5010" y="190"/>
                    <a:pt x="4663" y="284"/>
                    <a:pt x="4254" y="284"/>
                  </a:cubicBezTo>
                  <a:cubicBezTo>
                    <a:pt x="3876" y="284"/>
                    <a:pt x="3529" y="158"/>
                    <a:pt x="31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243" name="Google Shape;2243;p86"/>
            <p:cNvSpPr/>
            <p:nvPr/>
          </p:nvSpPr>
          <p:spPr>
            <a:xfrm>
              <a:off x="-47830575" y="4132250"/>
              <a:ext cx="17350" cy="44125"/>
            </a:xfrm>
            <a:custGeom>
              <a:rect b="b" l="l" r="r" t="t"/>
              <a:pathLst>
                <a:path extrusionOk="0" h="1765" w="694">
                  <a:moveTo>
                    <a:pt x="347" y="1"/>
                  </a:moveTo>
                  <a:cubicBezTo>
                    <a:pt x="158" y="1"/>
                    <a:pt x="0" y="158"/>
                    <a:pt x="0" y="347"/>
                  </a:cubicBezTo>
                  <a:lnTo>
                    <a:pt x="0" y="1418"/>
                  </a:lnTo>
                  <a:cubicBezTo>
                    <a:pt x="0" y="1607"/>
                    <a:pt x="158" y="1765"/>
                    <a:pt x="347" y="1765"/>
                  </a:cubicBezTo>
                  <a:cubicBezTo>
                    <a:pt x="536" y="1765"/>
                    <a:pt x="693" y="1607"/>
                    <a:pt x="693" y="1418"/>
                  </a:cubicBezTo>
                  <a:lnTo>
                    <a:pt x="693" y="347"/>
                  </a:lnTo>
                  <a:cubicBezTo>
                    <a:pt x="693" y="158"/>
                    <a:pt x="536"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244" name="Google Shape;2244;p86"/>
            <p:cNvSpPr/>
            <p:nvPr/>
          </p:nvSpPr>
          <p:spPr>
            <a:xfrm>
              <a:off x="-47785675" y="4112375"/>
              <a:ext cx="37825" cy="36250"/>
            </a:xfrm>
            <a:custGeom>
              <a:rect b="b" l="l" r="r" t="t"/>
              <a:pathLst>
                <a:path extrusionOk="0" h="1450" w="1513">
                  <a:moveTo>
                    <a:pt x="402" y="0"/>
                  </a:moveTo>
                  <a:cubicBezTo>
                    <a:pt x="307" y="0"/>
                    <a:pt x="205" y="24"/>
                    <a:pt x="126" y="71"/>
                  </a:cubicBezTo>
                  <a:cubicBezTo>
                    <a:pt x="0" y="197"/>
                    <a:pt x="0" y="449"/>
                    <a:pt x="126" y="607"/>
                  </a:cubicBezTo>
                  <a:lnTo>
                    <a:pt x="882" y="1331"/>
                  </a:lnTo>
                  <a:cubicBezTo>
                    <a:pt x="961" y="1410"/>
                    <a:pt x="1055" y="1449"/>
                    <a:pt x="1146" y="1449"/>
                  </a:cubicBezTo>
                  <a:cubicBezTo>
                    <a:pt x="1237" y="1449"/>
                    <a:pt x="1323" y="1410"/>
                    <a:pt x="1386" y="1331"/>
                  </a:cubicBezTo>
                  <a:cubicBezTo>
                    <a:pt x="1512" y="1237"/>
                    <a:pt x="1512" y="985"/>
                    <a:pt x="1386" y="827"/>
                  </a:cubicBezTo>
                  <a:lnTo>
                    <a:pt x="630" y="71"/>
                  </a:lnTo>
                  <a:cubicBezTo>
                    <a:pt x="583" y="24"/>
                    <a:pt x="496" y="0"/>
                    <a:pt x="4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245" name="Google Shape;2245;p86"/>
            <p:cNvSpPr/>
            <p:nvPr/>
          </p:nvSpPr>
          <p:spPr>
            <a:xfrm>
              <a:off x="-47892800" y="4112750"/>
              <a:ext cx="37825" cy="36250"/>
            </a:xfrm>
            <a:custGeom>
              <a:rect b="b" l="l" r="r" t="t"/>
              <a:pathLst>
                <a:path extrusionOk="0" h="1450" w="1513">
                  <a:moveTo>
                    <a:pt x="1111" y="1"/>
                  </a:moveTo>
                  <a:cubicBezTo>
                    <a:pt x="1016" y="1"/>
                    <a:pt x="930" y="40"/>
                    <a:pt x="883" y="119"/>
                  </a:cubicBezTo>
                  <a:lnTo>
                    <a:pt x="126" y="844"/>
                  </a:lnTo>
                  <a:cubicBezTo>
                    <a:pt x="0" y="970"/>
                    <a:pt x="0" y="1222"/>
                    <a:pt x="126" y="1379"/>
                  </a:cubicBezTo>
                  <a:cubicBezTo>
                    <a:pt x="189" y="1426"/>
                    <a:pt x="276" y="1450"/>
                    <a:pt x="367" y="1450"/>
                  </a:cubicBezTo>
                  <a:cubicBezTo>
                    <a:pt x="457" y="1450"/>
                    <a:pt x="552" y="1426"/>
                    <a:pt x="630" y="1379"/>
                  </a:cubicBezTo>
                  <a:lnTo>
                    <a:pt x="1387" y="623"/>
                  </a:lnTo>
                  <a:cubicBezTo>
                    <a:pt x="1513" y="497"/>
                    <a:pt x="1513" y="276"/>
                    <a:pt x="1387" y="119"/>
                  </a:cubicBezTo>
                  <a:cubicBezTo>
                    <a:pt x="1308" y="40"/>
                    <a:pt x="1205" y="1"/>
                    <a:pt x="11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sp>
        <p:nvSpPr>
          <p:cNvPr id="2246" name="Google Shape;2246;p86"/>
          <p:cNvSpPr/>
          <p:nvPr/>
        </p:nvSpPr>
        <p:spPr>
          <a:xfrm>
            <a:off x="3182999" y="800850"/>
            <a:ext cx="379500" cy="37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86"/>
          <p:cNvSpPr/>
          <p:nvPr/>
        </p:nvSpPr>
        <p:spPr>
          <a:xfrm>
            <a:off x="804949" y="3878494"/>
            <a:ext cx="223800" cy="223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8" name="Google Shape;2248;p86"/>
          <p:cNvGrpSpPr/>
          <p:nvPr/>
        </p:nvGrpSpPr>
        <p:grpSpPr>
          <a:xfrm>
            <a:off x="8578516" y="4369053"/>
            <a:ext cx="498375" cy="771196"/>
            <a:chOff x="3312267" y="2949449"/>
            <a:chExt cx="928765" cy="1369555"/>
          </a:xfrm>
        </p:grpSpPr>
        <p:sp>
          <p:nvSpPr>
            <p:cNvPr id="2249" name="Google Shape;2249;p86"/>
            <p:cNvSpPr/>
            <p:nvPr/>
          </p:nvSpPr>
          <p:spPr>
            <a:xfrm>
              <a:off x="3312267" y="2949449"/>
              <a:ext cx="928765" cy="1369555"/>
            </a:xfrm>
            <a:custGeom>
              <a:rect b="b" l="l" r="r" t="t"/>
              <a:pathLst>
                <a:path extrusionOk="0" h="68324" w="46334">
                  <a:moveTo>
                    <a:pt x="28037" y="1"/>
                  </a:moveTo>
                  <a:cubicBezTo>
                    <a:pt x="27074" y="1"/>
                    <a:pt x="26101" y="230"/>
                    <a:pt x="25251" y="675"/>
                  </a:cubicBezTo>
                  <a:cubicBezTo>
                    <a:pt x="23117" y="1842"/>
                    <a:pt x="21749" y="4110"/>
                    <a:pt x="21082" y="6479"/>
                  </a:cubicBezTo>
                  <a:cubicBezTo>
                    <a:pt x="20448" y="8880"/>
                    <a:pt x="20415" y="11382"/>
                    <a:pt x="20348" y="13851"/>
                  </a:cubicBezTo>
                  <a:cubicBezTo>
                    <a:pt x="20248" y="16319"/>
                    <a:pt x="20114" y="18821"/>
                    <a:pt x="19247" y="21123"/>
                  </a:cubicBezTo>
                  <a:cubicBezTo>
                    <a:pt x="19014" y="21790"/>
                    <a:pt x="18580" y="22524"/>
                    <a:pt x="17880" y="22624"/>
                  </a:cubicBezTo>
                  <a:cubicBezTo>
                    <a:pt x="17825" y="22631"/>
                    <a:pt x="17771" y="22635"/>
                    <a:pt x="17718" y="22635"/>
                  </a:cubicBezTo>
                  <a:cubicBezTo>
                    <a:pt x="17082" y="22635"/>
                    <a:pt x="16519" y="22107"/>
                    <a:pt x="16212" y="21523"/>
                  </a:cubicBezTo>
                  <a:cubicBezTo>
                    <a:pt x="15878" y="20922"/>
                    <a:pt x="15678" y="20222"/>
                    <a:pt x="15278" y="19622"/>
                  </a:cubicBezTo>
                  <a:cubicBezTo>
                    <a:pt x="14749" y="18917"/>
                    <a:pt x="13877" y="18585"/>
                    <a:pt x="12985" y="18585"/>
                  </a:cubicBezTo>
                  <a:cubicBezTo>
                    <a:pt x="12187" y="18585"/>
                    <a:pt x="11373" y="18851"/>
                    <a:pt x="10774" y="19355"/>
                  </a:cubicBezTo>
                  <a:cubicBezTo>
                    <a:pt x="9507" y="20455"/>
                    <a:pt x="9073" y="22323"/>
                    <a:pt x="9273" y="24025"/>
                  </a:cubicBezTo>
                  <a:cubicBezTo>
                    <a:pt x="9474" y="25693"/>
                    <a:pt x="10207" y="27260"/>
                    <a:pt x="10941" y="28828"/>
                  </a:cubicBezTo>
                  <a:lnTo>
                    <a:pt x="15044" y="37434"/>
                  </a:lnTo>
                  <a:cubicBezTo>
                    <a:pt x="15778" y="38969"/>
                    <a:pt x="16479" y="40870"/>
                    <a:pt x="15478" y="42238"/>
                  </a:cubicBezTo>
                  <a:cubicBezTo>
                    <a:pt x="14813" y="43144"/>
                    <a:pt x="13630" y="43448"/>
                    <a:pt x="12495" y="43448"/>
                  </a:cubicBezTo>
                  <a:cubicBezTo>
                    <a:pt x="12377" y="43448"/>
                    <a:pt x="12259" y="43445"/>
                    <a:pt x="12142" y="43439"/>
                  </a:cubicBezTo>
                  <a:cubicBezTo>
                    <a:pt x="10241" y="43372"/>
                    <a:pt x="8439" y="42738"/>
                    <a:pt x="6872" y="41671"/>
                  </a:cubicBezTo>
                  <a:cubicBezTo>
                    <a:pt x="5704" y="40870"/>
                    <a:pt x="4570" y="39736"/>
                    <a:pt x="3169" y="39736"/>
                  </a:cubicBezTo>
                  <a:cubicBezTo>
                    <a:pt x="1468" y="39736"/>
                    <a:pt x="200" y="41470"/>
                    <a:pt x="100" y="43205"/>
                  </a:cubicBezTo>
                  <a:cubicBezTo>
                    <a:pt x="0" y="44906"/>
                    <a:pt x="934" y="46441"/>
                    <a:pt x="1601" y="48042"/>
                  </a:cubicBezTo>
                  <a:cubicBezTo>
                    <a:pt x="5637" y="57482"/>
                    <a:pt x="12276" y="66488"/>
                    <a:pt x="22850" y="68323"/>
                  </a:cubicBezTo>
                  <a:lnTo>
                    <a:pt x="22983" y="68323"/>
                  </a:lnTo>
                  <a:cubicBezTo>
                    <a:pt x="28721" y="67823"/>
                    <a:pt x="32924" y="65721"/>
                    <a:pt x="37060" y="61718"/>
                  </a:cubicBezTo>
                  <a:cubicBezTo>
                    <a:pt x="41163" y="57715"/>
                    <a:pt x="44032" y="52478"/>
                    <a:pt x="45566" y="46908"/>
                  </a:cubicBezTo>
                  <a:cubicBezTo>
                    <a:pt x="46000" y="45307"/>
                    <a:pt x="46333" y="43639"/>
                    <a:pt x="46133" y="41971"/>
                  </a:cubicBezTo>
                  <a:cubicBezTo>
                    <a:pt x="45900" y="40336"/>
                    <a:pt x="45032" y="38702"/>
                    <a:pt x="43565" y="37901"/>
                  </a:cubicBezTo>
                  <a:cubicBezTo>
                    <a:pt x="42934" y="37557"/>
                    <a:pt x="42254" y="37405"/>
                    <a:pt x="41563" y="37405"/>
                  </a:cubicBezTo>
                  <a:cubicBezTo>
                    <a:pt x="39843" y="37405"/>
                    <a:pt x="38055" y="38351"/>
                    <a:pt x="36793" y="39636"/>
                  </a:cubicBezTo>
                  <a:cubicBezTo>
                    <a:pt x="35859" y="40603"/>
                    <a:pt x="35125" y="41737"/>
                    <a:pt x="34024" y="42505"/>
                  </a:cubicBezTo>
                  <a:cubicBezTo>
                    <a:pt x="33375" y="42957"/>
                    <a:pt x="32563" y="43259"/>
                    <a:pt x="31787" y="43259"/>
                  </a:cubicBezTo>
                  <a:cubicBezTo>
                    <a:pt x="31248" y="43259"/>
                    <a:pt x="30726" y="43113"/>
                    <a:pt x="30288" y="42771"/>
                  </a:cubicBezTo>
                  <a:cubicBezTo>
                    <a:pt x="29221" y="41937"/>
                    <a:pt x="29154" y="40303"/>
                    <a:pt x="29688" y="39069"/>
                  </a:cubicBezTo>
                  <a:cubicBezTo>
                    <a:pt x="30222" y="37835"/>
                    <a:pt x="31256" y="36934"/>
                    <a:pt x="32190" y="35967"/>
                  </a:cubicBezTo>
                  <a:cubicBezTo>
                    <a:pt x="34825" y="33331"/>
                    <a:pt x="36960" y="30229"/>
                    <a:pt x="38561" y="26860"/>
                  </a:cubicBezTo>
                  <a:cubicBezTo>
                    <a:pt x="39362" y="25159"/>
                    <a:pt x="39895" y="22891"/>
                    <a:pt x="38528" y="21623"/>
                  </a:cubicBezTo>
                  <a:cubicBezTo>
                    <a:pt x="37981" y="21095"/>
                    <a:pt x="37254" y="20898"/>
                    <a:pt x="36490" y="20898"/>
                  </a:cubicBezTo>
                  <a:cubicBezTo>
                    <a:pt x="35901" y="20898"/>
                    <a:pt x="35291" y="21015"/>
                    <a:pt x="34725" y="21189"/>
                  </a:cubicBezTo>
                  <a:cubicBezTo>
                    <a:pt x="33424" y="21623"/>
                    <a:pt x="32256" y="22323"/>
                    <a:pt x="30922" y="22457"/>
                  </a:cubicBezTo>
                  <a:cubicBezTo>
                    <a:pt x="30793" y="22475"/>
                    <a:pt x="30661" y="22484"/>
                    <a:pt x="30528" y="22484"/>
                  </a:cubicBezTo>
                  <a:cubicBezTo>
                    <a:pt x="29454" y="22484"/>
                    <a:pt x="28302" y="21894"/>
                    <a:pt x="28154" y="20856"/>
                  </a:cubicBezTo>
                  <a:cubicBezTo>
                    <a:pt x="28087" y="20189"/>
                    <a:pt x="28420" y="19588"/>
                    <a:pt x="28754" y="19021"/>
                  </a:cubicBezTo>
                  <a:cubicBezTo>
                    <a:pt x="30555" y="15819"/>
                    <a:pt x="31923" y="12383"/>
                    <a:pt x="32723" y="8814"/>
                  </a:cubicBezTo>
                  <a:cubicBezTo>
                    <a:pt x="33291" y="6412"/>
                    <a:pt x="33524" y="3610"/>
                    <a:pt x="31956" y="1709"/>
                  </a:cubicBezTo>
                  <a:cubicBezTo>
                    <a:pt x="31003" y="553"/>
                    <a:pt x="29532" y="1"/>
                    <a:pt x="280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86"/>
            <p:cNvSpPr/>
            <p:nvPr/>
          </p:nvSpPr>
          <p:spPr>
            <a:xfrm>
              <a:off x="3729484" y="2962298"/>
              <a:ext cx="159157" cy="1354681"/>
            </a:xfrm>
            <a:custGeom>
              <a:rect b="b" l="l" r="r" t="t"/>
              <a:pathLst>
                <a:path extrusionOk="0" h="67582" w="7940">
                  <a:moveTo>
                    <a:pt x="7940" y="0"/>
                  </a:moveTo>
                  <a:lnTo>
                    <a:pt x="7940" y="0"/>
                  </a:lnTo>
                  <a:cubicBezTo>
                    <a:pt x="7873" y="67"/>
                    <a:pt x="7840" y="134"/>
                    <a:pt x="7807" y="200"/>
                  </a:cubicBezTo>
                  <a:cubicBezTo>
                    <a:pt x="7740" y="334"/>
                    <a:pt x="7640" y="567"/>
                    <a:pt x="7540" y="801"/>
                  </a:cubicBezTo>
                  <a:cubicBezTo>
                    <a:pt x="7273" y="1335"/>
                    <a:pt x="6906" y="2135"/>
                    <a:pt x="6472" y="3203"/>
                  </a:cubicBezTo>
                  <a:cubicBezTo>
                    <a:pt x="5205" y="6138"/>
                    <a:pt x="4204" y="9173"/>
                    <a:pt x="3437" y="12309"/>
                  </a:cubicBezTo>
                  <a:cubicBezTo>
                    <a:pt x="2936" y="14277"/>
                    <a:pt x="2503" y="16479"/>
                    <a:pt x="2036" y="18780"/>
                  </a:cubicBezTo>
                  <a:cubicBezTo>
                    <a:pt x="1602" y="21115"/>
                    <a:pt x="1168" y="23651"/>
                    <a:pt x="802" y="26286"/>
                  </a:cubicBezTo>
                  <a:cubicBezTo>
                    <a:pt x="401" y="29088"/>
                    <a:pt x="134" y="31890"/>
                    <a:pt x="34" y="34725"/>
                  </a:cubicBezTo>
                  <a:cubicBezTo>
                    <a:pt x="1" y="36193"/>
                    <a:pt x="34" y="37661"/>
                    <a:pt x="101" y="39195"/>
                  </a:cubicBezTo>
                  <a:cubicBezTo>
                    <a:pt x="134" y="40696"/>
                    <a:pt x="201" y="42230"/>
                    <a:pt x="234" y="43765"/>
                  </a:cubicBezTo>
                  <a:cubicBezTo>
                    <a:pt x="401" y="49602"/>
                    <a:pt x="868" y="55440"/>
                    <a:pt x="1702" y="61244"/>
                  </a:cubicBezTo>
                  <a:cubicBezTo>
                    <a:pt x="2503" y="66548"/>
                    <a:pt x="1769" y="63746"/>
                    <a:pt x="3170" y="67582"/>
                  </a:cubicBezTo>
                  <a:lnTo>
                    <a:pt x="3370" y="67515"/>
                  </a:lnTo>
                  <a:cubicBezTo>
                    <a:pt x="2036" y="63679"/>
                    <a:pt x="2803" y="66515"/>
                    <a:pt x="2002" y="61177"/>
                  </a:cubicBezTo>
                  <a:cubicBezTo>
                    <a:pt x="1202" y="55407"/>
                    <a:pt x="735" y="49602"/>
                    <a:pt x="568" y="43765"/>
                  </a:cubicBezTo>
                  <a:cubicBezTo>
                    <a:pt x="501" y="42230"/>
                    <a:pt x="468" y="40696"/>
                    <a:pt x="401" y="39195"/>
                  </a:cubicBezTo>
                  <a:cubicBezTo>
                    <a:pt x="368" y="37661"/>
                    <a:pt x="335" y="36193"/>
                    <a:pt x="368" y="34725"/>
                  </a:cubicBezTo>
                  <a:cubicBezTo>
                    <a:pt x="468" y="31923"/>
                    <a:pt x="701" y="29121"/>
                    <a:pt x="1102" y="26352"/>
                  </a:cubicBezTo>
                  <a:cubicBezTo>
                    <a:pt x="1435" y="23717"/>
                    <a:pt x="1869" y="21182"/>
                    <a:pt x="2303" y="18847"/>
                  </a:cubicBezTo>
                  <a:cubicBezTo>
                    <a:pt x="2736" y="16512"/>
                    <a:pt x="3170" y="14311"/>
                    <a:pt x="3670" y="12342"/>
                  </a:cubicBezTo>
                  <a:cubicBezTo>
                    <a:pt x="4404" y="9240"/>
                    <a:pt x="5371" y="6205"/>
                    <a:pt x="6572" y="3236"/>
                  </a:cubicBezTo>
                  <a:cubicBezTo>
                    <a:pt x="7006" y="2202"/>
                    <a:pt x="7340" y="1368"/>
                    <a:pt x="7573" y="834"/>
                  </a:cubicBezTo>
                  <a:lnTo>
                    <a:pt x="7840" y="200"/>
                  </a:lnTo>
                  <a:cubicBezTo>
                    <a:pt x="7873" y="134"/>
                    <a:pt x="7907" y="67"/>
                    <a:pt x="794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86"/>
            <p:cNvSpPr/>
            <p:nvPr/>
          </p:nvSpPr>
          <p:spPr>
            <a:xfrm>
              <a:off x="3527571" y="3338082"/>
              <a:ext cx="204619" cy="318956"/>
            </a:xfrm>
            <a:custGeom>
              <a:rect b="b" l="l" r="r" t="t"/>
              <a:pathLst>
                <a:path extrusionOk="0" h="15912" w="10208">
                  <a:moveTo>
                    <a:pt x="0" y="0"/>
                  </a:moveTo>
                  <a:lnTo>
                    <a:pt x="0" y="0"/>
                  </a:lnTo>
                  <a:cubicBezTo>
                    <a:pt x="100" y="234"/>
                    <a:pt x="234" y="434"/>
                    <a:pt x="400" y="634"/>
                  </a:cubicBezTo>
                  <a:cubicBezTo>
                    <a:pt x="701" y="1034"/>
                    <a:pt x="1068" y="1601"/>
                    <a:pt x="1568" y="2302"/>
                  </a:cubicBezTo>
                  <a:cubicBezTo>
                    <a:pt x="2502" y="3703"/>
                    <a:pt x="3769" y="5704"/>
                    <a:pt x="5104" y="7972"/>
                  </a:cubicBezTo>
                  <a:cubicBezTo>
                    <a:pt x="6438" y="10207"/>
                    <a:pt x="7672" y="12209"/>
                    <a:pt x="8606" y="13643"/>
                  </a:cubicBezTo>
                  <a:cubicBezTo>
                    <a:pt x="9073" y="14344"/>
                    <a:pt x="9440" y="14944"/>
                    <a:pt x="9740" y="15311"/>
                  </a:cubicBezTo>
                  <a:cubicBezTo>
                    <a:pt x="9874" y="15544"/>
                    <a:pt x="10007" y="15745"/>
                    <a:pt x="10207" y="15911"/>
                  </a:cubicBezTo>
                  <a:cubicBezTo>
                    <a:pt x="10107" y="15678"/>
                    <a:pt x="9974" y="15478"/>
                    <a:pt x="9807" y="15278"/>
                  </a:cubicBezTo>
                  <a:lnTo>
                    <a:pt x="8773" y="13543"/>
                  </a:lnTo>
                  <a:cubicBezTo>
                    <a:pt x="7839" y="12009"/>
                    <a:pt x="6705" y="10041"/>
                    <a:pt x="5337" y="7806"/>
                  </a:cubicBezTo>
                  <a:cubicBezTo>
                    <a:pt x="4003" y="5571"/>
                    <a:pt x="2735" y="3569"/>
                    <a:pt x="1701" y="2168"/>
                  </a:cubicBezTo>
                  <a:cubicBezTo>
                    <a:pt x="1201" y="1468"/>
                    <a:pt x="801" y="934"/>
                    <a:pt x="500" y="567"/>
                  </a:cubicBezTo>
                  <a:cubicBezTo>
                    <a:pt x="334" y="367"/>
                    <a:pt x="167" y="167"/>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86"/>
            <p:cNvSpPr/>
            <p:nvPr/>
          </p:nvSpPr>
          <p:spPr>
            <a:xfrm>
              <a:off x="3731508" y="3396914"/>
              <a:ext cx="363757" cy="260124"/>
            </a:xfrm>
            <a:custGeom>
              <a:rect b="b" l="l" r="r" t="t"/>
              <a:pathLst>
                <a:path extrusionOk="0" h="12977" w="18147">
                  <a:moveTo>
                    <a:pt x="18146" y="0"/>
                  </a:moveTo>
                  <a:lnTo>
                    <a:pt x="18146" y="0"/>
                  </a:lnTo>
                  <a:cubicBezTo>
                    <a:pt x="17846" y="67"/>
                    <a:pt x="17579" y="201"/>
                    <a:pt x="17312" y="367"/>
                  </a:cubicBezTo>
                  <a:cubicBezTo>
                    <a:pt x="16812" y="601"/>
                    <a:pt x="16078" y="968"/>
                    <a:pt x="15211" y="1502"/>
                  </a:cubicBezTo>
                  <a:cubicBezTo>
                    <a:pt x="12943" y="2802"/>
                    <a:pt x="10708" y="4237"/>
                    <a:pt x="8573" y="5771"/>
                  </a:cubicBezTo>
                  <a:cubicBezTo>
                    <a:pt x="6071" y="7573"/>
                    <a:pt x="3903" y="9340"/>
                    <a:pt x="2368" y="10708"/>
                  </a:cubicBezTo>
                  <a:cubicBezTo>
                    <a:pt x="1601" y="11375"/>
                    <a:pt x="1034" y="11909"/>
                    <a:pt x="600" y="12309"/>
                  </a:cubicBezTo>
                  <a:cubicBezTo>
                    <a:pt x="400" y="12509"/>
                    <a:pt x="200" y="12743"/>
                    <a:pt x="0" y="12976"/>
                  </a:cubicBezTo>
                  <a:cubicBezTo>
                    <a:pt x="234" y="12810"/>
                    <a:pt x="467" y="12609"/>
                    <a:pt x="701" y="12409"/>
                  </a:cubicBezTo>
                  <a:cubicBezTo>
                    <a:pt x="1101" y="12042"/>
                    <a:pt x="1735" y="11509"/>
                    <a:pt x="2502" y="10875"/>
                  </a:cubicBezTo>
                  <a:cubicBezTo>
                    <a:pt x="4070" y="9574"/>
                    <a:pt x="6271" y="7839"/>
                    <a:pt x="8773" y="6038"/>
                  </a:cubicBezTo>
                  <a:cubicBezTo>
                    <a:pt x="11275" y="4237"/>
                    <a:pt x="13610" y="2702"/>
                    <a:pt x="15344" y="1668"/>
                  </a:cubicBezTo>
                  <a:cubicBezTo>
                    <a:pt x="16178" y="1135"/>
                    <a:pt x="16912" y="734"/>
                    <a:pt x="17379" y="434"/>
                  </a:cubicBezTo>
                  <a:cubicBezTo>
                    <a:pt x="17646" y="334"/>
                    <a:pt x="17913" y="167"/>
                    <a:pt x="1814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86"/>
            <p:cNvSpPr/>
            <p:nvPr/>
          </p:nvSpPr>
          <p:spPr>
            <a:xfrm>
              <a:off x="3327642" y="3766002"/>
              <a:ext cx="437983" cy="413909"/>
            </a:xfrm>
            <a:custGeom>
              <a:rect b="b" l="l" r="r" t="t"/>
              <a:pathLst>
                <a:path extrusionOk="0" h="20649" w="21850">
                  <a:moveTo>
                    <a:pt x="0" y="1"/>
                  </a:moveTo>
                  <a:cubicBezTo>
                    <a:pt x="0" y="1"/>
                    <a:pt x="67" y="67"/>
                    <a:pt x="200" y="234"/>
                  </a:cubicBezTo>
                  <a:lnTo>
                    <a:pt x="834" y="835"/>
                  </a:lnTo>
                  <a:lnTo>
                    <a:pt x="3203" y="3036"/>
                  </a:lnTo>
                  <a:cubicBezTo>
                    <a:pt x="5171" y="4904"/>
                    <a:pt x="7839" y="7506"/>
                    <a:pt x="10808" y="10441"/>
                  </a:cubicBezTo>
                  <a:cubicBezTo>
                    <a:pt x="13743" y="13377"/>
                    <a:pt x="16445" y="15979"/>
                    <a:pt x="18480" y="17813"/>
                  </a:cubicBezTo>
                  <a:cubicBezTo>
                    <a:pt x="19481" y="18714"/>
                    <a:pt x="20315" y="19448"/>
                    <a:pt x="20915" y="19948"/>
                  </a:cubicBezTo>
                  <a:lnTo>
                    <a:pt x="21582" y="20482"/>
                  </a:lnTo>
                  <a:cubicBezTo>
                    <a:pt x="21649" y="20549"/>
                    <a:pt x="21749" y="20615"/>
                    <a:pt x="21816" y="20649"/>
                  </a:cubicBezTo>
                  <a:cubicBezTo>
                    <a:pt x="21849" y="20649"/>
                    <a:pt x="21749" y="20582"/>
                    <a:pt x="21616" y="20449"/>
                  </a:cubicBezTo>
                  <a:lnTo>
                    <a:pt x="20982" y="19848"/>
                  </a:lnTo>
                  <a:lnTo>
                    <a:pt x="18647" y="17647"/>
                  </a:lnTo>
                  <a:cubicBezTo>
                    <a:pt x="16646" y="15779"/>
                    <a:pt x="13977" y="13143"/>
                    <a:pt x="11008" y="10208"/>
                  </a:cubicBezTo>
                  <a:cubicBezTo>
                    <a:pt x="8073" y="7306"/>
                    <a:pt x="5371" y="4671"/>
                    <a:pt x="3336" y="2869"/>
                  </a:cubicBezTo>
                  <a:cubicBezTo>
                    <a:pt x="2335" y="1935"/>
                    <a:pt x="1501" y="1201"/>
                    <a:pt x="934" y="734"/>
                  </a:cubicBezTo>
                  <a:lnTo>
                    <a:pt x="234" y="167"/>
                  </a:lnTo>
                  <a:cubicBezTo>
                    <a:pt x="167" y="101"/>
                    <a:pt x="100" y="34"/>
                    <a:pt x="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86"/>
            <p:cNvSpPr/>
            <p:nvPr/>
          </p:nvSpPr>
          <p:spPr>
            <a:xfrm>
              <a:off x="3764923" y="3762655"/>
              <a:ext cx="449349" cy="417257"/>
            </a:xfrm>
            <a:custGeom>
              <a:rect b="b" l="l" r="r" t="t"/>
              <a:pathLst>
                <a:path extrusionOk="0" h="20816" w="22417">
                  <a:moveTo>
                    <a:pt x="22417" y="1"/>
                  </a:moveTo>
                  <a:lnTo>
                    <a:pt x="22417" y="1"/>
                  </a:lnTo>
                  <a:cubicBezTo>
                    <a:pt x="22317" y="34"/>
                    <a:pt x="22250" y="101"/>
                    <a:pt x="22150" y="168"/>
                  </a:cubicBezTo>
                  <a:lnTo>
                    <a:pt x="21483" y="735"/>
                  </a:lnTo>
                  <a:cubicBezTo>
                    <a:pt x="20883" y="1235"/>
                    <a:pt x="20049" y="1969"/>
                    <a:pt x="19015" y="2903"/>
                  </a:cubicBezTo>
                  <a:cubicBezTo>
                    <a:pt x="16913" y="4738"/>
                    <a:pt x="14144" y="7373"/>
                    <a:pt x="11075" y="10275"/>
                  </a:cubicBezTo>
                  <a:cubicBezTo>
                    <a:pt x="8040" y="13210"/>
                    <a:pt x="5271" y="15846"/>
                    <a:pt x="3237" y="17714"/>
                  </a:cubicBezTo>
                  <a:lnTo>
                    <a:pt x="868" y="19948"/>
                  </a:lnTo>
                  <a:lnTo>
                    <a:pt x="201" y="20582"/>
                  </a:lnTo>
                  <a:cubicBezTo>
                    <a:pt x="134" y="20649"/>
                    <a:pt x="68" y="20716"/>
                    <a:pt x="1" y="20816"/>
                  </a:cubicBezTo>
                  <a:cubicBezTo>
                    <a:pt x="101" y="20749"/>
                    <a:pt x="168" y="20682"/>
                    <a:pt x="234" y="20616"/>
                  </a:cubicBezTo>
                  <a:lnTo>
                    <a:pt x="935" y="20049"/>
                  </a:lnTo>
                  <a:cubicBezTo>
                    <a:pt x="1535" y="19548"/>
                    <a:pt x="2369" y="18814"/>
                    <a:pt x="3403" y="17880"/>
                  </a:cubicBezTo>
                  <a:cubicBezTo>
                    <a:pt x="5471" y="16046"/>
                    <a:pt x="8273" y="13444"/>
                    <a:pt x="11309" y="10508"/>
                  </a:cubicBezTo>
                  <a:cubicBezTo>
                    <a:pt x="14378" y="7606"/>
                    <a:pt x="17147" y="4971"/>
                    <a:pt x="19148" y="3070"/>
                  </a:cubicBezTo>
                  <a:lnTo>
                    <a:pt x="21550" y="835"/>
                  </a:lnTo>
                  <a:lnTo>
                    <a:pt x="22217" y="234"/>
                  </a:lnTo>
                  <a:cubicBezTo>
                    <a:pt x="22350" y="101"/>
                    <a:pt x="22417" y="1"/>
                    <a:pt x="2241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8" name="Shape 2258"/>
        <p:cNvGrpSpPr/>
        <p:nvPr/>
      </p:nvGrpSpPr>
      <p:grpSpPr>
        <a:xfrm>
          <a:off x="0" y="0"/>
          <a:ext cx="0" cy="0"/>
          <a:chOff x="0" y="0"/>
          <a:chExt cx="0" cy="0"/>
        </a:xfrm>
      </p:grpSpPr>
      <p:sp>
        <p:nvSpPr>
          <p:cNvPr id="2259" name="Google Shape;2259;p87"/>
          <p:cNvSpPr txBox="1"/>
          <p:nvPr>
            <p:ph type="title"/>
          </p:nvPr>
        </p:nvSpPr>
        <p:spPr>
          <a:xfrm>
            <a:off x="1251800" y="1955400"/>
            <a:ext cx="57750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Studi Literatur</a:t>
            </a:r>
            <a:endParaRPr sz="4000"/>
          </a:p>
        </p:txBody>
      </p:sp>
      <p:grpSp>
        <p:nvGrpSpPr>
          <p:cNvPr id="2260" name="Google Shape;2260;p87"/>
          <p:cNvGrpSpPr/>
          <p:nvPr/>
        </p:nvGrpSpPr>
        <p:grpSpPr>
          <a:xfrm flipH="1">
            <a:off x="5664526" y="3810849"/>
            <a:ext cx="1019450" cy="1379152"/>
            <a:chOff x="3231057" y="5846468"/>
            <a:chExt cx="1701919" cy="2302424"/>
          </a:xfrm>
        </p:grpSpPr>
        <p:sp>
          <p:nvSpPr>
            <p:cNvPr id="2261" name="Google Shape;2261;p87"/>
            <p:cNvSpPr/>
            <p:nvPr/>
          </p:nvSpPr>
          <p:spPr>
            <a:xfrm>
              <a:off x="3231057" y="5846468"/>
              <a:ext cx="1594326" cy="2294779"/>
            </a:xfrm>
            <a:custGeom>
              <a:rect b="b" l="l" r="r" t="t"/>
              <a:pathLst>
                <a:path extrusionOk="0" h="64838" w="45047">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87"/>
            <p:cNvSpPr/>
            <p:nvPr/>
          </p:nvSpPr>
          <p:spPr>
            <a:xfrm>
              <a:off x="3426848" y="5882215"/>
              <a:ext cx="826238" cy="2265615"/>
            </a:xfrm>
            <a:custGeom>
              <a:rect b="b" l="l" r="r" t="t"/>
              <a:pathLst>
                <a:path extrusionOk="0" h="64014" w="23345">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87"/>
            <p:cNvSpPr/>
            <p:nvPr/>
          </p:nvSpPr>
          <p:spPr>
            <a:xfrm>
              <a:off x="4026043" y="6341574"/>
              <a:ext cx="189385" cy="635826"/>
            </a:xfrm>
            <a:custGeom>
              <a:rect b="b" l="l" r="r" t="t"/>
              <a:pathLst>
                <a:path extrusionOk="0" h="17965" w="5351">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87"/>
            <p:cNvSpPr/>
            <p:nvPr/>
          </p:nvSpPr>
          <p:spPr>
            <a:xfrm>
              <a:off x="3288074" y="6714859"/>
              <a:ext cx="736943" cy="262542"/>
            </a:xfrm>
            <a:custGeom>
              <a:rect b="b" l="l" r="r" t="t"/>
              <a:pathLst>
                <a:path extrusionOk="0" h="7418" w="20822">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87"/>
            <p:cNvSpPr/>
            <p:nvPr/>
          </p:nvSpPr>
          <p:spPr>
            <a:xfrm>
              <a:off x="4221834" y="6964446"/>
              <a:ext cx="536869" cy="910118"/>
            </a:xfrm>
            <a:custGeom>
              <a:rect b="b" l="l" r="r" t="t"/>
              <a:pathLst>
                <a:path extrusionOk="0" h="25715" w="15169">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87"/>
            <p:cNvSpPr/>
            <p:nvPr/>
          </p:nvSpPr>
          <p:spPr>
            <a:xfrm>
              <a:off x="3264397" y="7388307"/>
              <a:ext cx="957473" cy="486258"/>
            </a:xfrm>
            <a:custGeom>
              <a:rect b="b" l="l" r="r" t="t"/>
              <a:pathLst>
                <a:path extrusionOk="0" h="13739" w="27053">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87"/>
            <p:cNvSpPr/>
            <p:nvPr/>
          </p:nvSpPr>
          <p:spPr>
            <a:xfrm>
              <a:off x="4002401" y="6360650"/>
              <a:ext cx="930575" cy="1788241"/>
            </a:xfrm>
            <a:custGeom>
              <a:rect b="b" l="l" r="r" t="t"/>
              <a:pathLst>
                <a:path extrusionOk="0" h="50526" w="26293">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87"/>
            <p:cNvSpPr/>
            <p:nvPr/>
          </p:nvSpPr>
          <p:spPr>
            <a:xfrm>
              <a:off x="4399363" y="6562105"/>
              <a:ext cx="267886" cy="1586787"/>
            </a:xfrm>
            <a:custGeom>
              <a:rect b="b" l="l" r="r" t="t"/>
              <a:pathLst>
                <a:path extrusionOk="0" h="44834" w="7569">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87"/>
            <p:cNvSpPr/>
            <p:nvPr/>
          </p:nvSpPr>
          <p:spPr>
            <a:xfrm>
              <a:off x="4278852" y="7420585"/>
              <a:ext cx="222725" cy="175370"/>
            </a:xfrm>
            <a:custGeom>
              <a:rect b="b" l="l" r="r" t="t"/>
              <a:pathLst>
                <a:path extrusionOk="0" h="4955" w="6293">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87"/>
            <p:cNvSpPr/>
            <p:nvPr/>
          </p:nvSpPr>
          <p:spPr>
            <a:xfrm>
              <a:off x="4500480" y="7485106"/>
              <a:ext cx="239926" cy="106531"/>
            </a:xfrm>
            <a:custGeom>
              <a:rect b="b" l="l" r="r" t="t"/>
              <a:pathLst>
                <a:path extrusionOk="0" h="3010" w="6779">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87"/>
            <p:cNvSpPr/>
            <p:nvPr/>
          </p:nvSpPr>
          <p:spPr>
            <a:xfrm>
              <a:off x="4435924" y="7833651"/>
              <a:ext cx="307702" cy="134527"/>
            </a:xfrm>
            <a:custGeom>
              <a:rect b="b" l="l" r="r" t="t"/>
              <a:pathLst>
                <a:path extrusionOk="0" h="3801" w="8694">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87"/>
            <p:cNvSpPr/>
            <p:nvPr/>
          </p:nvSpPr>
          <p:spPr>
            <a:xfrm>
              <a:off x="4165914" y="7733632"/>
              <a:ext cx="276522" cy="229166"/>
            </a:xfrm>
            <a:custGeom>
              <a:rect b="b" l="l" r="r" t="t"/>
              <a:pathLst>
                <a:path extrusionOk="0" h="6475" w="7813">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3" name="Google Shape;2273;p87"/>
          <p:cNvGrpSpPr/>
          <p:nvPr/>
        </p:nvGrpSpPr>
        <p:grpSpPr>
          <a:xfrm>
            <a:off x="6683963" y="4278168"/>
            <a:ext cx="668104" cy="895218"/>
            <a:chOff x="122038" y="7256930"/>
            <a:chExt cx="668104" cy="895218"/>
          </a:xfrm>
        </p:grpSpPr>
        <p:sp>
          <p:nvSpPr>
            <p:cNvPr id="2274" name="Google Shape;2274;p87"/>
            <p:cNvSpPr/>
            <p:nvPr/>
          </p:nvSpPr>
          <p:spPr>
            <a:xfrm>
              <a:off x="522256" y="7780173"/>
              <a:ext cx="267886" cy="162204"/>
            </a:xfrm>
            <a:custGeom>
              <a:rect b="b" l="l" r="r" t="t"/>
              <a:pathLst>
                <a:path extrusionOk="0" h="4583" w="7569">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87"/>
            <p:cNvSpPr/>
            <p:nvPr/>
          </p:nvSpPr>
          <p:spPr>
            <a:xfrm>
              <a:off x="457701" y="7256930"/>
              <a:ext cx="196888" cy="387442"/>
            </a:xfrm>
            <a:custGeom>
              <a:rect b="b" l="l" r="r" t="t"/>
              <a:pathLst>
                <a:path extrusionOk="0" h="10947" w="5563">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87"/>
            <p:cNvSpPr/>
            <p:nvPr/>
          </p:nvSpPr>
          <p:spPr>
            <a:xfrm>
              <a:off x="122038" y="7369797"/>
              <a:ext cx="324939" cy="320550"/>
            </a:xfrm>
            <a:custGeom>
              <a:rect b="b" l="l" r="r" t="t"/>
              <a:pathLst>
                <a:path extrusionOk="0" h="9057" w="9181">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87"/>
            <p:cNvSpPr/>
            <p:nvPr/>
          </p:nvSpPr>
          <p:spPr>
            <a:xfrm>
              <a:off x="478122" y="7828554"/>
              <a:ext cx="185067" cy="323594"/>
            </a:xfrm>
            <a:custGeom>
              <a:rect b="b" l="l" r="r" t="t"/>
              <a:pathLst>
                <a:path extrusionOk="0" h="9143" w="5229">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87"/>
            <p:cNvSpPr/>
            <p:nvPr/>
          </p:nvSpPr>
          <p:spPr>
            <a:xfrm>
              <a:off x="479219" y="7397969"/>
              <a:ext cx="83951" cy="720804"/>
            </a:xfrm>
            <a:custGeom>
              <a:rect b="b" l="l" r="r" t="t"/>
              <a:pathLst>
                <a:path extrusionOk="0" h="20366" w="2372">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87"/>
            <p:cNvSpPr/>
            <p:nvPr/>
          </p:nvSpPr>
          <p:spPr>
            <a:xfrm>
              <a:off x="247929" y="7451766"/>
              <a:ext cx="235608" cy="490575"/>
            </a:xfrm>
            <a:custGeom>
              <a:rect b="b" l="l" r="r" t="t"/>
              <a:pathLst>
                <a:path extrusionOk="0" h="13861" w="6657">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3" name="Shape 2283"/>
        <p:cNvGrpSpPr/>
        <p:nvPr/>
      </p:nvGrpSpPr>
      <p:grpSpPr>
        <a:xfrm>
          <a:off x="0" y="0"/>
          <a:ext cx="0" cy="0"/>
          <a:chOff x="0" y="0"/>
          <a:chExt cx="0" cy="0"/>
        </a:xfrm>
      </p:grpSpPr>
      <p:sp>
        <p:nvSpPr>
          <p:cNvPr id="2284" name="Google Shape;2284;p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Query Recommendation</a:t>
            </a:r>
            <a:endParaRPr sz="2400"/>
          </a:p>
        </p:txBody>
      </p:sp>
      <p:sp>
        <p:nvSpPr>
          <p:cNvPr id="2285" name="Google Shape;2285;p88"/>
          <p:cNvSpPr txBox="1"/>
          <p:nvPr>
            <p:ph idx="6" type="subTitle"/>
          </p:nvPr>
        </p:nvSpPr>
        <p:spPr>
          <a:xfrm>
            <a:off x="940975" y="1169850"/>
            <a:ext cx="7586100" cy="831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400"/>
              <a:t>(Miles, 2011) SQL Similarity diimplementasikan pada Query Recommendation yang bekerja dengan cara memasukkan query, kemudian akan muncul query-query yang direkomendasikan didapatkan dari log database.</a:t>
            </a:r>
            <a:endParaRPr sz="1400"/>
          </a:p>
        </p:txBody>
      </p:sp>
      <p:sp>
        <p:nvSpPr>
          <p:cNvPr id="2286" name="Google Shape;2286;p88"/>
          <p:cNvSpPr txBox="1"/>
          <p:nvPr>
            <p:ph idx="2" type="subTitle"/>
          </p:nvPr>
        </p:nvSpPr>
        <p:spPr>
          <a:xfrm>
            <a:off x="940975" y="2001150"/>
            <a:ext cx="6985200" cy="554100"/>
          </a:xfrm>
          <a:prstGeom prst="rect">
            <a:avLst/>
          </a:prstGeom>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sz="1200"/>
              <a:t>Ekstrak Set of Feature</a:t>
            </a:r>
            <a:endParaRPr sz="1200"/>
          </a:p>
          <a:p>
            <a:pPr indent="-304800" lvl="0" marL="457200" rtl="0" algn="l">
              <a:spcBef>
                <a:spcPts val="0"/>
              </a:spcBef>
              <a:spcAft>
                <a:spcPts val="0"/>
              </a:spcAft>
              <a:buSzPts val="1200"/>
              <a:buChar char="●"/>
            </a:pPr>
            <a:r>
              <a:rPr lang="en" sz="1200"/>
              <a:t>Menghitung bobot menggunakan TF-IDF</a:t>
            </a:r>
            <a:endParaRPr sz="1200"/>
          </a:p>
        </p:txBody>
      </p:sp>
      <p:sp>
        <p:nvSpPr>
          <p:cNvPr id="2287" name="Google Shape;2287;p88"/>
          <p:cNvSpPr txBox="1"/>
          <p:nvPr>
            <p:ph idx="6" type="subTitle"/>
          </p:nvPr>
        </p:nvSpPr>
        <p:spPr>
          <a:xfrm>
            <a:off x="940975" y="3199425"/>
            <a:ext cx="75861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400"/>
              <a:t>(Toulouse, 2021) SQL Similarity diimplementasikan untuk memberikan rekomendasi slide materi SQL yang sesuai dengan query yang menjadi kelemahan pelajar tersebut.</a:t>
            </a:r>
            <a:endParaRPr sz="1400"/>
          </a:p>
        </p:txBody>
      </p:sp>
      <p:sp>
        <p:nvSpPr>
          <p:cNvPr id="2288" name="Google Shape;2288;p88"/>
          <p:cNvSpPr txBox="1"/>
          <p:nvPr>
            <p:ph idx="2" type="subTitle"/>
          </p:nvPr>
        </p:nvSpPr>
        <p:spPr>
          <a:xfrm>
            <a:off x="940975" y="3815025"/>
            <a:ext cx="6985200" cy="923400"/>
          </a:xfrm>
          <a:prstGeom prst="rect">
            <a:avLst/>
          </a:prstGeom>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sz="1200"/>
              <a:t>Menghitung bobot menggunakan TF-IDF</a:t>
            </a:r>
            <a:endParaRPr sz="1200"/>
          </a:p>
          <a:p>
            <a:pPr indent="-304800" lvl="0" marL="457200" rtl="0" algn="l">
              <a:spcBef>
                <a:spcPts val="0"/>
              </a:spcBef>
              <a:spcAft>
                <a:spcPts val="0"/>
              </a:spcAft>
              <a:buSzPts val="1200"/>
              <a:buChar char="●"/>
            </a:pPr>
            <a:r>
              <a:rPr lang="en" sz="1200"/>
              <a:t>Menghitung similarity antara query mahasiswa dan daftar query pada slide menggunakan cosine similarity</a:t>
            </a:r>
            <a:endParaRPr sz="1200"/>
          </a:p>
          <a:p>
            <a:pPr indent="-304800" lvl="0" marL="457200" rtl="0" algn="l">
              <a:spcBef>
                <a:spcPts val="0"/>
              </a:spcBef>
              <a:spcAft>
                <a:spcPts val="0"/>
              </a:spcAft>
              <a:buSzPts val="1200"/>
              <a:buChar char="●"/>
            </a:pPr>
            <a:r>
              <a:rPr lang="en" sz="1200"/>
              <a:t>Mencari nilai similarity tertinggi</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2" name="Shape 2292"/>
        <p:cNvGrpSpPr/>
        <p:nvPr/>
      </p:nvGrpSpPr>
      <p:grpSpPr>
        <a:xfrm>
          <a:off x="0" y="0"/>
          <a:ext cx="0" cy="0"/>
          <a:chOff x="0" y="0"/>
          <a:chExt cx="0" cy="0"/>
        </a:xfrm>
      </p:grpSpPr>
      <p:sp>
        <p:nvSpPr>
          <p:cNvPr id="2293" name="Google Shape;2293;p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Query Clustering</a:t>
            </a:r>
            <a:endParaRPr sz="2400"/>
          </a:p>
        </p:txBody>
      </p:sp>
      <p:sp>
        <p:nvSpPr>
          <p:cNvPr id="2294" name="Google Shape;2294;p89"/>
          <p:cNvSpPr txBox="1"/>
          <p:nvPr>
            <p:ph idx="6" type="subTitle"/>
          </p:nvPr>
        </p:nvSpPr>
        <p:spPr>
          <a:xfrm>
            <a:off x="940975" y="1017725"/>
            <a:ext cx="74931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400"/>
              <a:t>(Makiyama et al., 2015) SQL Similarity diimplementasikan pada data mining khususnya saat proses clustering. Data didapatkan dari log database</a:t>
            </a:r>
            <a:endParaRPr sz="1400"/>
          </a:p>
        </p:txBody>
      </p:sp>
      <p:sp>
        <p:nvSpPr>
          <p:cNvPr id="2295" name="Google Shape;2295;p89"/>
          <p:cNvSpPr txBox="1"/>
          <p:nvPr>
            <p:ph idx="3" type="subTitle"/>
          </p:nvPr>
        </p:nvSpPr>
        <p:spPr>
          <a:xfrm>
            <a:off x="909000" y="1633313"/>
            <a:ext cx="7326000" cy="923400"/>
          </a:xfrm>
          <a:prstGeom prst="rect">
            <a:avLst/>
          </a:prstGeom>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sz="1200"/>
              <a:t>Ekstrak set of Features.</a:t>
            </a:r>
            <a:endParaRPr sz="1200"/>
          </a:p>
          <a:p>
            <a:pPr indent="-304800" lvl="0" marL="457200" rtl="0" algn="l">
              <a:spcBef>
                <a:spcPts val="0"/>
              </a:spcBef>
              <a:spcAft>
                <a:spcPts val="0"/>
              </a:spcAft>
              <a:buSzPts val="1200"/>
              <a:buChar char="●"/>
            </a:pPr>
            <a:r>
              <a:rPr lang="en" sz="1200"/>
              <a:t>Pembobotan TF-IDF.</a:t>
            </a:r>
            <a:endParaRPr sz="1200"/>
          </a:p>
          <a:p>
            <a:pPr indent="-304800" lvl="0" marL="457200" rtl="0" algn="l">
              <a:spcBef>
                <a:spcPts val="0"/>
              </a:spcBef>
              <a:spcAft>
                <a:spcPts val="0"/>
              </a:spcAft>
              <a:buSzPts val="1200"/>
              <a:buChar char="●"/>
            </a:pPr>
            <a:r>
              <a:rPr lang="en" sz="1200"/>
              <a:t>Clustering menggunakan Self Organizing Map (SOM).</a:t>
            </a:r>
            <a:endParaRPr sz="1200"/>
          </a:p>
          <a:p>
            <a:pPr indent="-304800" lvl="0" marL="457200" rtl="0" algn="l">
              <a:spcBef>
                <a:spcPts val="0"/>
              </a:spcBef>
              <a:spcAft>
                <a:spcPts val="0"/>
              </a:spcAft>
              <a:buSzPts val="1200"/>
              <a:buChar char="●"/>
            </a:pPr>
            <a:r>
              <a:rPr lang="en" sz="1200"/>
              <a:t>Kalkulasi jarak antar setiap vektor dan prototipe SOM menggunakan metode Cosine Distance.</a:t>
            </a:r>
            <a:endParaRPr sz="1200"/>
          </a:p>
        </p:txBody>
      </p:sp>
      <p:sp>
        <p:nvSpPr>
          <p:cNvPr id="2296" name="Google Shape;2296;p89"/>
          <p:cNvSpPr txBox="1"/>
          <p:nvPr>
            <p:ph type="title"/>
          </p:nvPr>
        </p:nvSpPr>
        <p:spPr>
          <a:xfrm>
            <a:off x="343675" y="28609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Multi instance Database</a:t>
            </a:r>
            <a:endParaRPr sz="2400"/>
          </a:p>
        </p:txBody>
      </p:sp>
      <p:sp>
        <p:nvSpPr>
          <p:cNvPr id="2297" name="Google Shape;2297;p89"/>
          <p:cNvSpPr txBox="1"/>
          <p:nvPr>
            <p:ph idx="6" type="subTitle"/>
          </p:nvPr>
        </p:nvSpPr>
        <p:spPr>
          <a:xfrm>
            <a:off x="972950" y="3433675"/>
            <a:ext cx="74931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400"/>
              <a:t>(Atchariyachanvanich et al., 2017) Membuat sebuah sistem bernama MySQL Sandbox agar pelajar dapat mengeksekusi query dengan aman dan terkontrol.</a:t>
            </a:r>
            <a:endParaRPr sz="1400"/>
          </a:p>
        </p:txBody>
      </p:sp>
      <p:sp>
        <p:nvSpPr>
          <p:cNvPr id="2298" name="Google Shape;2298;p89"/>
          <p:cNvSpPr txBox="1"/>
          <p:nvPr>
            <p:ph idx="3" type="subTitle"/>
          </p:nvPr>
        </p:nvSpPr>
        <p:spPr>
          <a:xfrm>
            <a:off x="972950" y="4049275"/>
            <a:ext cx="7326000" cy="738900"/>
          </a:xfrm>
          <a:prstGeom prst="rect">
            <a:avLst/>
          </a:prstGeom>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sz="1200"/>
              <a:t>Menggunakan RESTful web service.</a:t>
            </a:r>
            <a:endParaRPr sz="1200"/>
          </a:p>
          <a:p>
            <a:pPr indent="-304800" lvl="0" marL="457200" rtl="0" algn="l">
              <a:spcBef>
                <a:spcPts val="0"/>
              </a:spcBef>
              <a:spcAft>
                <a:spcPts val="0"/>
              </a:spcAft>
              <a:buSzPts val="1200"/>
              <a:buChar char="●"/>
            </a:pPr>
            <a:r>
              <a:rPr lang="en" sz="1200"/>
              <a:t>3 service utama yaitu </a:t>
            </a:r>
            <a:r>
              <a:rPr b="1" lang="en" sz="1200"/>
              <a:t>pembuatan database</a:t>
            </a:r>
            <a:r>
              <a:rPr lang="en" sz="1200"/>
              <a:t>, </a:t>
            </a:r>
            <a:r>
              <a:rPr b="1" lang="en" sz="1200"/>
              <a:t>eksekusi query</a:t>
            </a:r>
            <a:r>
              <a:rPr lang="en" sz="1200"/>
              <a:t>, dan </a:t>
            </a:r>
            <a:r>
              <a:rPr b="1" lang="en" sz="1200"/>
              <a:t>penghapusan database.</a:t>
            </a:r>
            <a:endParaRPr b="1" sz="1200"/>
          </a:p>
          <a:p>
            <a:pPr indent="-304800" lvl="0" marL="457200" rtl="0" algn="l">
              <a:spcBef>
                <a:spcPts val="0"/>
              </a:spcBef>
              <a:spcAft>
                <a:spcPts val="0"/>
              </a:spcAft>
              <a:buSzPts val="1200"/>
              <a:buChar char="●"/>
            </a:pPr>
            <a:r>
              <a:rPr lang="en" sz="1200"/>
              <a:t>Menggunakan fitur user management MySQL untuk akses database</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2" name="Shape 2302"/>
        <p:cNvGrpSpPr/>
        <p:nvPr/>
      </p:nvGrpSpPr>
      <p:grpSpPr>
        <a:xfrm>
          <a:off x="0" y="0"/>
          <a:ext cx="0" cy="0"/>
          <a:chOff x="0" y="0"/>
          <a:chExt cx="0" cy="0"/>
        </a:xfrm>
      </p:grpSpPr>
      <p:sp>
        <p:nvSpPr>
          <p:cNvPr id="2303" name="Google Shape;2303;p90"/>
          <p:cNvSpPr txBox="1"/>
          <p:nvPr>
            <p:ph type="title"/>
          </p:nvPr>
        </p:nvSpPr>
        <p:spPr>
          <a:xfrm>
            <a:off x="1251800" y="1955400"/>
            <a:ext cx="57750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Dasar Teori</a:t>
            </a:r>
            <a:endParaRPr sz="4000"/>
          </a:p>
        </p:txBody>
      </p:sp>
      <p:grpSp>
        <p:nvGrpSpPr>
          <p:cNvPr id="2304" name="Google Shape;2304;p90"/>
          <p:cNvGrpSpPr/>
          <p:nvPr/>
        </p:nvGrpSpPr>
        <p:grpSpPr>
          <a:xfrm flipH="1">
            <a:off x="5664526" y="3810849"/>
            <a:ext cx="1019450" cy="1379152"/>
            <a:chOff x="3231057" y="5846468"/>
            <a:chExt cx="1701919" cy="2302424"/>
          </a:xfrm>
        </p:grpSpPr>
        <p:sp>
          <p:nvSpPr>
            <p:cNvPr id="2305" name="Google Shape;2305;p90"/>
            <p:cNvSpPr/>
            <p:nvPr/>
          </p:nvSpPr>
          <p:spPr>
            <a:xfrm>
              <a:off x="3231057" y="5846468"/>
              <a:ext cx="1594326" cy="2294779"/>
            </a:xfrm>
            <a:custGeom>
              <a:rect b="b" l="l" r="r" t="t"/>
              <a:pathLst>
                <a:path extrusionOk="0" h="64838" w="45047">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90"/>
            <p:cNvSpPr/>
            <p:nvPr/>
          </p:nvSpPr>
          <p:spPr>
            <a:xfrm>
              <a:off x="3426848" y="5882215"/>
              <a:ext cx="826238" cy="2265615"/>
            </a:xfrm>
            <a:custGeom>
              <a:rect b="b" l="l" r="r" t="t"/>
              <a:pathLst>
                <a:path extrusionOk="0" h="64014" w="23345">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90"/>
            <p:cNvSpPr/>
            <p:nvPr/>
          </p:nvSpPr>
          <p:spPr>
            <a:xfrm>
              <a:off x="4026043" y="6341574"/>
              <a:ext cx="189385" cy="635826"/>
            </a:xfrm>
            <a:custGeom>
              <a:rect b="b" l="l" r="r" t="t"/>
              <a:pathLst>
                <a:path extrusionOk="0" h="17965" w="5351">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90"/>
            <p:cNvSpPr/>
            <p:nvPr/>
          </p:nvSpPr>
          <p:spPr>
            <a:xfrm>
              <a:off x="3288074" y="6714859"/>
              <a:ext cx="736943" cy="262542"/>
            </a:xfrm>
            <a:custGeom>
              <a:rect b="b" l="l" r="r" t="t"/>
              <a:pathLst>
                <a:path extrusionOk="0" h="7418" w="20822">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90"/>
            <p:cNvSpPr/>
            <p:nvPr/>
          </p:nvSpPr>
          <p:spPr>
            <a:xfrm>
              <a:off x="4221834" y="6964446"/>
              <a:ext cx="536869" cy="910118"/>
            </a:xfrm>
            <a:custGeom>
              <a:rect b="b" l="l" r="r" t="t"/>
              <a:pathLst>
                <a:path extrusionOk="0" h="25715" w="15169">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90"/>
            <p:cNvSpPr/>
            <p:nvPr/>
          </p:nvSpPr>
          <p:spPr>
            <a:xfrm>
              <a:off x="3264397" y="7388307"/>
              <a:ext cx="957473" cy="486258"/>
            </a:xfrm>
            <a:custGeom>
              <a:rect b="b" l="l" r="r" t="t"/>
              <a:pathLst>
                <a:path extrusionOk="0" h="13739" w="27053">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90"/>
            <p:cNvSpPr/>
            <p:nvPr/>
          </p:nvSpPr>
          <p:spPr>
            <a:xfrm>
              <a:off x="4002401" y="6360650"/>
              <a:ext cx="930575" cy="1788241"/>
            </a:xfrm>
            <a:custGeom>
              <a:rect b="b" l="l" r="r" t="t"/>
              <a:pathLst>
                <a:path extrusionOk="0" h="50526" w="26293">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90"/>
            <p:cNvSpPr/>
            <p:nvPr/>
          </p:nvSpPr>
          <p:spPr>
            <a:xfrm>
              <a:off x="4399363" y="6562105"/>
              <a:ext cx="267886" cy="1586787"/>
            </a:xfrm>
            <a:custGeom>
              <a:rect b="b" l="l" r="r" t="t"/>
              <a:pathLst>
                <a:path extrusionOk="0" h="44834" w="7569">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90"/>
            <p:cNvSpPr/>
            <p:nvPr/>
          </p:nvSpPr>
          <p:spPr>
            <a:xfrm>
              <a:off x="4278852" y="7420585"/>
              <a:ext cx="222725" cy="175370"/>
            </a:xfrm>
            <a:custGeom>
              <a:rect b="b" l="l" r="r" t="t"/>
              <a:pathLst>
                <a:path extrusionOk="0" h="4955" w="6293">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90"/>
            <p:cNvSpPr/>
            <p:nvPr/>
          </p:nvSpPr>
          <p:spPr>
            <a:xfrm>
              <a:off x="4500480" y="7485106"/>
              <a:ext cx="239926" cy="106531"/>
            </a:xfrm>
            <a:custGeom>
              <a:rect b="b" l="l" r="r" t="t"/>
              <a:pathLst>
                <a:path extrusionOk="0" h="3010" w="6779">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90"/>
            <p:cNvSpPr/>
            <p:nvPr/>
          </p:nvSpPr>
          <p:spPr>
            <a:xfrm>
              <a:off x="4435924" y="7833651"/>
              <a:ext cx="307702" cy="134527"/>
            </a:xfrm>
            <a:custGeom>
              <a:rect b="b" l="l" r="r" t="t"/>
              <a:pathLst>
                <a:path extrusionOk="0" h="3801" w="8694">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90"/>
            <p:cNvSpPr/>
            <p:nvPr/>
          </p:nvSpPr>
          <p:spPr>
            <a:xfrm>
              <a:off x="4165914" y="7733632"/>
              <a:ext cx="276522" cy="229166"/>
            </a:xfrm>
            <a:custGeom>
              <a:rect b="b" l="l" r="r" t="t"/>
              <a:pathLst>
                <a:path extrusionOk="0" h="6475" w="7813">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7" name="Google Shape;2317;p90"/>
          <p:cNvGrpSpPr/>
          <p:nvPr/>
        </p:nvGrpSpPr>
        <p:grpSpPr>
          <a:xfrm>
            <a:off x="6683963" y="4278168"/>
            <a:ext cx="668104" cy="895218"/>
            <a:chOff x="122038" y="7256930"/>
            <a:chExt cx="668104" cy="895218"/>
          </a:xfrm>
        </p:grpSpPr>
        <p:sp>
          <p:nvSpPr>
            <p:cNvPr id="2318" name="Google Shape;2318;p90"/>
            <p:cNvSpPr/>
            <p:nvPr/>
          </p:nvSpPr>
          <p:spPr>
            <a:xfrm>
              <a:off x="522256" y="7780173"/>
              <a:ext cx="267886" cy="162204"/>
            </a:xfrm>
            <a:custGeom>
              <a:rect b="b" l="l" r="r" t="t"/>
              <a:pathLst>
                <a:path extrusionOk="0" h="4583" w="7569">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90"/>
            <p:cNvSpPr/>
            <p:nvPr/>
          </p:nvSpPr>
          <p:spPr>
            <a:xfrm>
              <a:off x="457701" y="7256930"/>
              <a:ext cx="196888" cy="387442"/>
            </a:xfrm>
            <a:custGeom>
              <a:rect b="b" l="l" r="r" t="t"/>
              <a:pathLst>
                <a:path extrusionOk="0" h="10947" w="5563">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90"/>
            <p:cNvSpPr/>
            <p:nvPr/>
          </p:nvSpPr>
          <p:spPr>
            <a:xfrm>
              <a:off x="122038" y="7369797"/>
              <a:ext cx="324939" cy="320550"/>
            </a:xfrm>
            <a:custGeom>
              <a:rect b="b" l="l" r="r" t="t"/>
              <a:pathLst>
                <a:path extrusionOk="0" h="9057" w="9181">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90"/>
            <p:cNvSpPr/>
            <p:nvPr/>
          </p:nvSpPr>
          <p:spPr>
            <a:xfrm>
              <a:off x="478122" y="7828554"/>
              <a:ext cx="185067" cy="323594"/>
            </a:xfrm>
            <a:custGeom>
              <a:rect b="b" l="l" r="r" t="t"/>
              <a:pathLst>
                <a:path extrusionOk="0" h="9143" w="5229">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90"/>
            <p:cNvSpPr/>
            <p:nvPr/>
          </p:nvSpPr>
          <p:spPr>
            <a:xfrm>
              <a:off x="479219" y="7397969"/>
              <a:ext cx="83951" cy="720804"/>
            </a:xfrm>
            <a:custGeom>
              <a:rect b="b" l="l" r="r" t="t"/>
              <a:pathLst>
                <a:path extrusionOk="0" h="20366" w="2372">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90"/>
            <p:cNvSpPr/>
            <p:nvPr/>
          </p:nvSpPr>
          <p:spPr>
            <a:xfrm>
              <a:off x="247929" y="7451766"/>
              <a:ext cx="235608" cy="490575"/>
            </a:xfrm>
            <a:custGeom>
              <a:rect b="b" l="l" r="r" t="t"/>
              <a:pathLst>
                <a:path extrusionOk="0" h="13861" w="6657">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7" name="Shape 2327"/>
        <p:cNvGrpSpPr/>
        <p:nvPr/>
      </p:nvGrpSpPr>
      <p:grpSpPr>
        <a:xfrm>
          <a:off x="0" y="0"/>
          <a:ext cx="0" cy="0"/>
          <a:chOff x="0" y="0"/>
          <a:chExt cx="0" cy="0"/>
        </a:xfrm>
      </p:grpSpPr>
      <p:sp>
        <p:nvSpPr>
          <p:cNvPr id="2328" name="Google Shape;2328;p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SQL Similarity</a:t>
            </a:r>
            <a:endParaRPr/>
          </a:p>
        </p:txBody>
      </p:sp>
      <p:sp>
        <p:nvSpPr>
          <p:cNvPr id="2329" name="Google Shape;2329;p91"/>
          <p:cNvSpPr txBox="1"/>
          <p:nvPr>
            <p:ph idx="3" type="subTitle"/>
          </p:nvPr>
        </p:nvSpPr>
        <p:spPr>
          <a:xfrm>
            <a:off x="921600" y="1445825"/>
            <a:ext cx="7300800" cy="66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latin typeface="Roboto Black"/>
                <a:ea typeface="Roboto Black"/>
                <a:cs typeface="Roboto Black"/>
                <a:sym typeface="Roboto Black"/>
              </a:rPr>
              <a:t>INSERT INTO mahasiswa VALUES (`Sultan`, 1321341, `TI-4I`)</a:t>
            </a:r>
            <a:endParaRPr sz="1400">
              <a:latin typeface="Roboto Black"/>
              <a:ea typeface="Roboto Black"/>
              <a:cs typeface="Roboto Black"/>
              <a:sym typeface="Roboto Black"/>
            </a:endParaRPr>
          </a:p>
        </p:txBody>
      </p:sp>
      <p:sp>
        <p:nvSpPr>
          <p:cNvPr id="2330" name="Google Shape;2330;p91"/>
          <p:cNvSpPr txBox="1"/>
          <p:nvPr>
            <p:ph idx="6" type="subTitle"/>
          </p:nvPr>
        </p:nvSpPr>
        <p:spPr>
          <a:xfrm>
            <a:off x="921600" y="1017725"/>
            <a:ext cx="7300800" cy="42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Query menjadi </a:t>
            </a:r>
            <a:r>
              <a:rPr i="1" lang="en" sz="1600"/>
              <a:t>set of features</a:t>
            </a:r>
            <a:endParaRPr sz="1600"/>
          </a:p>
        </p:txBody>
      </p:sp>
      <p:graphicFrame>
        <p:nvGraphicFramePr>
          <p:cNvPr id="2331" name="Google Shape;2331;p91"/>
          <p:cNvGraphicFramePr/>
          <p:nvPr/>
        </p:nvGraphicFramePr>
        <p:xfrm>
          <a:off x="1908600" y="2396250"/>
          <a:ext cx="3000000" cy="3000000"/>
        </p:xfrm>
        <a:graphic>
          <a:graphicData uri="http://schemas.openxmlformats.org/drawingml/2006/table">
            <a:tbl>
              <a:tblPr>
                <a:noFill/>
                <a:tableStyleId>{268B52B6-DB2F-4DC9-B802-125CC38E9A69}</a:tableStyleId>
              </a:tblPr>
              <a:tblGrid>
                <a:gridCol w="415400"/>
                <a:gridCol w="2455700"/>
                <a:gridCol w="2455700"/>
              </a:tblGrid>
              <a:tr h="296100">
                <a:tc>
                  <a:txBody>
                    <a:bodyPr/>
                    <a:lstStyle/>
                    <a:p>
                      <a:pPr indent="0" lvl="0" marL="0" rtl="0" algn="ctr">
                        <a:spcBef>
                          <a:spcPts val="0"/>
                        </a:spcBef>
                        <a:spcAft>
                          <a:spcPts val="0"/>
                        </a:spcAft>
                        <a:buNone/>
                      </a:pPr>
                      <a:r>
                        <a:rPr b="1" lang="en" sz="1200">
                          <a:latin typeface="Roboto"/>
                          <a:ea typeface="Roboto"/>
                          <a:cs typeface="Roboto"/>
                          <a:sym typeface="Roboto"/>
                        </a:rPr>
                        <a:t>No</a:t>
                      </a:r>
                      <a:endParaRPr b="1" sz="12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b="1" lang="en" sz="1200">
                          <a:latin typeface="Roboto"/>
                          <a:ea typeface="Roboto"/>
                          <a:cs typeface="Roboto"/>
                          <a:sym typeface="Roboto"/>
                        </a:rPr>
                        <a:t>Feature</a:t>
                      </a:r>
                      <a:endParaRPr b="1" sz="12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b="1" lang="en" sz="1200">
                          <a:latin typeface="Roboto"/>
                          <a:ea typeface="Roboto"/>
                          <a:cs typeface="Roboto"/>
                          <a:sym typeface="Roboto"/>
                        </a:rPr>
                        <a:t>Jumlah</a:t>
                      </a:r>
                      <a:endParaRPr b="1" sz="12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r>
              <a:tr h="197400">
                <a:tc>
                  <a:txBody>
                    <a:bodyPr/>
                    <a:lstStyle/>
                    <a:p>
                      <a:pPr indent="0" lvl="0" marL="0" rtl="0" algn="l">
                        <a:spcBef>
                          <a:spcPts val="0"/>
                        </a:spcBef>
                        <a:spcAft>
                          <a:spcPts val="0"/>
                        </a:spcAft>
                        <a:buNone/>
                      </a:pPr>
                      <a:r>
                        <a:rPr lang="en" sz="1200">
                          <a:latin typeface="Roboto"/>
                          <a:ea typeface="Roboto"/>
                          <a:cs typeface="Roboto"/>
                          <a:sym typeface="Roboto"/>
                        </a:rPr>
                        <a:t>1</a:t>
                      </a:r>
                      <a:endParaRPr sz="12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Roboto"/>
                          <a:ea typeface="Roboto"/>
                          <a:cs typeface="Roboto"/>
                          <a:sym typeface="Roboto"/>
                        </a:rPr>
                        <a:t>INSERT_mahasiswa</a:t>
                      </a:r>
                      <a:endParaRPr sz="12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a:ea typeface="Roboto"/>
                          <a:cs typeface="Roboto"/>
                          <a:sym typeface="Roboto"/>
                        </a:rPr>
                        <a:t>1</a:t>
                      </a:r>
                      <a:endParaRPr sz="12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97400">
                <a:tc>
                  <a:txBody>
                    <a:bodyPr/>
                    <a:lstStyle/>
                    <a:p>
                      <a:pPr indent="0" lvl="0" marL="0" rtl="0" algn="l">
                        <a:spcBef>
                          <a:spcPts val="0"/>
                        </a:spcBef>
                        <a:spcAft>
                          <a:spcPts val="0"/>
                        </a:spcAft>
                        <a:buNone/>
                      </a:pPr>
                      <a:r>
                        <a:rPr lang="en" sz="1200">
                          <a:latin typeface="Roboto"/>
                          <a:ea typeface="Roboto"/>
                          <a:cs typeface="Roboto"/>
                          <a:sym typeface="Roboto"/>
                        </a:rPr>
                        <a:t>2</a:t>
                      </a:r>
                      <a:endParaRPr sz="12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Roboto"/>
                          <a:ea typeface="Roboto"/>
                          <a:cs typeface="Roboto"/>
                          <a:sym typeface="Roboto"/>
                        </a:rPr>
                        <a:t>VALUES_1_Constant</a:t>
                      </a:r>
                      <a:endParaRPr sz="12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a:ea typeface="Roboto"/>
                          <a:cs typeface="Roboto"/>
                          <a:sym typeface="Roboto"/>
                        </a:rPr>
                        <a:t>3</a:t>
                      </a:r>
                      <a:endParaRPr sz="12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5" name="Shape 2335"/>
        <p:cNvGrpSpPr/>
        <p:nvPr/>
      </p:nvGrpSpPr>
      <p:grpSpPr>
        <a:xfrm>
          <a:off x="0" y="0"/>
          <a:ext cx="0" cy="0"/>
          <a:chOff x="0" y="0"/>
          <a:chExt cx="0" cy="0"/>
        </a:xfrm>
      </p:grpSpPr>
      <p:sp>
        <p:nvSpPr>
          <p:cNvPr id="2336" name="Google Shape;2336;p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SQL Similarity</a:t>
            </a:r>
            <a:endParaRPr/>
          </a:p>
        </p:txBody>
      </p:sp>
      <p:sp>
        <p:nvSpPr>
          <p:cNvPr id="2337" name="Google Shape;2337;p92"/>
          <p:cNvSpPr txBox="1"/>
          <p:nvPr>
            <p:ph idx="4" type="subTitle"/>
          </p:nvPr>
        </p:nvSpPr>
        <p:spPr>
          <a:xfrm>
            <a:off x="940975" y="3217175"/>
            <a:ext cx="2421300" cy="42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3"/>
                </a:solidFill>
              </a:rPr>
              <a:t>Cosine Similarity</a:t>
            </a:r>
            <a:endParaRPr sz="1600">
              <a:solidFill>
                <a:schemeClr val="accent3"/>
              </a:solidFill>
            </a:endParaRPr>
          </a:p>
        </p:txBody>
      </p:sp>
      <p:sp>
        <p:nvSpPr>
          <p:cNvPr id="2338" name="Google Shape;2338;p92"/>
          <p:cNvSpPr txBox="1"/>
          <p:nvPr>
            <p:ph idx="5" type="subTitle"/>
          </p:nvPr>
        </p:nvSpPr>
        <p:spPr>
          <a:xfrm>
            <a:off x="921600" y="1164825"/>
            <a:ext cx="7300800" cy="42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3"/>
                </a:solidFill>
              </a:rPr>
              <a:t>TF-IDF (Term Frequency - Inverse Document Frequency)</a:t>
            </a:r>
            <a:endParaRPr sz="1600">
              <a:solidFill>
                <a:schemeClr val="accent3"/>
              </a:solidFill>
            </a:endParaRPr>
          </a:p>
        </p:txBody>
      </p:sp>
      <p:pic>
        <p:nvPicPr>
          <p:cNvPr id="2339" name="Google Shape;2339;p92"/>
          <p:cNvPicPr preferRelativeResize="0"/>
          <p:nvPr/>
        </p:nvPicPr>
        <p:blipFill>
          <a:blip r:embed="rId3">
            <a:alphaModFix/>
          </a:blip>
          <a:stretch>
            <a:fillRect/>
          </a:stretch>
        </p:blipFill>
        <p:spPr>
          <a:xfrm>
            <a:off x="1722825" y="1592925"/>
            <a:ext cx="1864350" cy="682325"/>
          </a:xfrm>
          <a:prstGeom prst="rect">
            <a:avLst/>
          </a:prstGeom>
          <a:noFill/>
          <a:ln>
            <a:noFill/>
          </a:ln>
        </p:spPr>
      </p:pic>
      <p:pic>
        <p:nvPicPr>
          <p:cNvPr id="2340" name="Google Shape;2340;p92"/>
          <p:cNvPicPr preferRelativeResize="0"/>
          <p:nvPr/>
        </p:nvPicPr>
        <p:blipFill>
          <a:blip r:embed="rId4">
            <a:alphaModFix/>
          </a:blip>
          <a:stretch>
            <a:fillRect/>
          </a:stretch>
        </p:blipFill>
        <p:spPr>
          <a:xfrm>
            <a:off x="1722813" y="3645275"/>
            <a:ext cx="5698376" cy="1015400"/>
          </a:xfrm>
          <a:prstGeom prst="rect">
            <a:avLst/>
          </a:prstGeom>
          <a:noFill/>
          <a:ln>
            <a:noFill/>
          </a:ln>
        </p:spPr>
      </p:pic>
      <p:pic>
        <p:nvPicPr>
          <p:cNvPr id="2341" name="Google Shape;2341;p92"/>
          <p:cNvPicPr preferRelativeResize="0"/>
          <p:nvPr/>
        </p:nvPicPr>
        <p:blipFill>
          <a:blip r:embed="rId5">
            <a:alphaModFix/>
          </a:blip>
          <a:stretch>
            <a:fillRect/>
          </a:stretch>
        </p:blipFill>
        <p:spPr>
          <a:xfrm>
            <a:off x="4779350" y="1669125"/>
            <a:ext cx="1865061" cy="529925"/>
          </a:xfrm>
          <a:prstGeom prst="rect">
            <a:avLst/>
          </a:prstGeom>
          <a:noFill/>
          <a:ln>
            <a:noFill/>
          </a:ln>
        </p:spPr>
      </p:pic>
      <p:pic>
        <p:nvPicPr>
          <p:cNvPr id="2342" name="Google Shape;2342;p92"/>
          <p:cNvPicPr preferRelativeResize="0"/>
          <p:nvPr/>
        </p:nvPicPr>
        <p:blipFill>
          <a:blip r:embed="rId6">
            <a:alphaModFix/>
          </a:blip>
          <a:stretch>
            <a:fillRect/>
          </a:stretch>
        </p:blipFill>
        <p:spPr>
          <a:xfrm>
            <a:off x="2838450" y="2503325"/>
            <a:ext cx="3467100" cy="485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6" name="Shape 2346"/>
        <p:cNvGrpSpPr/>
        <p:nvPr/>
      </p:nvGrpSpPr>
      <p:grpSpPr>
        <a:xfrm>
          <a:off x="0" y="0"/>
          <a:ext cx="0" cy="0"/>
          <a:chOff x="0" y="0"/>
          <a:chExt cx="0" cy="0"/>
        </a:xfrm>
      </p:grpSpPr>
      <p:sp>
        <p:nvSpPr>
          <p:cNvPr id="2347" name="Google Shape;2347;p93"/>
          <p:cNvSpPr/>
          <p:nvPr/>
        </p:nvSpPr>
        <p:spPr>
          <a:xfrm>
            <a:off x="582600" y="1587525"/>
            <a:ext cx="7978800" cy="3386100"/>
          </a:xfrm>
          <a:prstGeom prst="roundRect">
            <a:avLst>
              <a:gd fmla="val 20133"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Konsep Aplikasi</a:t>
            </a:r>
            <a:endParaRPr/>
          </a:p>
        </p:txBody>
      </p:sp>
      <p:sp>
        <p:nvSpPr>
          <p:cNvPr id="2349" name="Google Shape;2349;p93"/>
          <p:cNvSpPr txBox="1"/>
          <p:nvPr>
            <p:ph idx="2" type="subTitle"/>
          </p:nvPr>
        </p:nvSpPr>
        <p:spPr>
          <a:xfrm>
            <a:off x="1435350" y="1102525"/>
            <a:ext cx="6273300" cy="4002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400">
                <a:solidFill>
                  <a:schemeClr val="dk1"/>
                </a:solidFill>
              </a:rPr>
              <a:t>Konsep Proses </a:t>
            </a:r>
            <a:r>
              <a:rPr i="1" lang="en" sz="1400">
                <a:solidFill>
                  <a:schemeClr val="dk1"/>
                </a:solidFill>
              </a:rPr>
              <a:t>Similarity</a:t>
            </a:r>
            <a:endParaRPr sz="1400">
              <a:solidFill>
                <a:schemeClr val="dk1"/>
              </a:solidFill>
            </a:endParaRPr>
          </a:p>
        </p:txBody>
      </p:sp>
      <p:pic>
        <p:nvPicPr>
          <p:cNvPr id="2350" name="Google Shape;2350;p93"/>
          <p:cNvPicPr preferRelativeResize="0"/>
          <p:nvPr/>
        </p:nvPicPr>
        <p:blipFill rotWithShape="1">
          <a:blip r:embed="rId3">
            <a:alphaModFix/>
          </a:blip>
          <a:srcRect b="0" l="0" r="0" t="0"/>
          <a:stretch/>
        </p:blipFill>
        <p:spPr>
          <a:xfrm>
            <a:off x="715838" y="2403150"/>
            <a:ext cx="7712323" cy="1754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4" name="Shape 2354"/>
        <p:cNvGrpSpPr/>
        <p:nvPr/>
      </p:nvGrpSpPr>
      <p:grpSpPr>
        <a:xfrm>
          <a:off x="0" y="0"/>
          <a:ext cx="0" cy="0"/>
          <a:chOff x="0" y="0"/>
          <a:chExt cx="0" cy="0"/>
        </a:xfrm>
      </p:grpSpPr>
      <p:sp>
        <p:nvSpPr>
          <p:cNvPr id="2355" name="Google Shape;2355;p94"/>
          <p:cNvSpPr/>
          <p:nvPr/>
        </p:nvSpPr>
        <p:spPr>
          <a:xfrm>
            <a:off x="1268400" y="1587525"/>
            <a:ext cx="6607200" cy="3386100"/>
          </a:xfrm>
          <a:prstGeom prst="roundRect">
            <a:avLst>
              <a:gd fmla="val 6792"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Konsep Aplikasi</a:t>
            </a:r>
            <a:endParaRPr/>
          </a:p>
        </p:txBody>
      </p:sp>
      <p:sp>
        <p:nvSpPr>
          <p:cNvPr id="2357" name="Google Shape;2357;p94"/>
          <p:cNvSpPr txBox="1"/>
          <p:nvPr>
            <p:ph idx="2" type="subTitle"/>
          </p:nvPr>
        </p:nvSpPr>
        <p:spPr>
          <a:xfrm>
            <a:off x="1435350" y="1102525"/>
            <a:ext cx="6273300" cy="4002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400"/>
              <a:t>Konsep Dosen menambahkan soal dan beberapa kunci jawaban</a:t>
            </a:r>
            <a:endParaRPr sz="1400"/>
          </a:p>
        </p:txBody>
      </p:sp>
      <p:pic>
        <p:nvPicPr>
          <p:cNvPr id="2358" name="Google Shape;2358;p94"/>
          <p:cNvPicPr preferRelativeResize="0"/>
          <p:nvPr/>
        </p:nvPicPr>
        <p:blipFill rotWithShape="1">
          <a:blip r:embed="rId3">
            <a:alphaModFix/>
          </a:blip>
          <a:srcRect b="0" l="0" r="61938" t="0"/>
          <a:stretch/>
        </p:blipFill>
        <p:spPr>
          <a:xfrm>
            <a:off x="3427827" y="1702752"/>
            <a:ext cx="2288348" cy="3155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2" name="Shape 2362"/>
        <p:cNvGrpSpPr/>
        <p:nvPr/>
      </p:nvGrpSpPr>
      <p:grpSpPr>
        <a:xfrm>
          <a:off x="0" y="0"/>
          <a:ext cx="0" cy="0"/>
          <a:chOff x="0" y="0"/>
          <a:chExt cx="0" cy="0"/>
        </a:xfrm>
      </p:grpSpPr>
      <p:sp>
        <p:nvSpPr>
          <p:cNvPr id="2363" name="Google Shape;2363;p95"/>
          <p:cNvSpPr/>
          <p:nvPr/>
        </p:nvSpPr>
        <p:spPr>
          <a:xfrm>
            <a:off x="1268400" y="1587525"/>
            <a:ext cx="6607200" cy="3386100"/>
          </a:xfrm>
          <a:prstGeom prst="roundRect">
            <a:avLst>
              <a:gd fmla="val 6792"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Konsep Aplikasi</a:t>
            </a:r>
            <a:endParaRPr/>
          </a:p>
        </p:txBody>
      </p:sp>
      <p:sp>
        <p:nvSpPr>
          <p:cNvPr id="2365" name="Google Shape;2365;p95"/>
          <p:cNvSpPr txBox="1"/>
          <p:nvPr>
            <p:ph idx="2" type="subTitle"/>
          </p:nvPr>
        </p:nvSpPr>
        <p:spPr>
          <a:xfrm>
            <a:off x="1435350" y="1102525"/>
            <a:ext cx="6273300" cy="4002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400">
                <a:solidFill>
                  <a:schemeClr val="dk1"/>
                </a:solidFill>
              </a:rPr>
              <a:t>Konsep Mahasiswa Mengerjakan Soal</a:t>
            </a:r>
            <a:endParaRPr sz="1400"/>
          </a:p>
        </p:txBody>
      </p:sp>
      <p:pic>
        <p:nvPicPr>
          <p:cNvPr id="2366" name="Google Shape;2366;p95"/>
          <p:cNvPicPr preferRelativeResize="0"/>
          <p:nvPr/>
        </p:nvPicPr>
        <p:blipFill rotWithShape="1">
          <a:blip r:embed="rId3">
            <a:alphaModFix/>
          </a:blip>
          <a:srcRect b="8011" l="0" r="0" t="8011"/>
          <a:stretch/>
        </p:blipFill>
        <p:spPr>
          <a:xfrm>
            <a:off x="1662339" y="1753425"/>
            <a:ext cx="5819325" cy="30543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6" name="Shape 1386"/>
        <p:cNvGrpSpPr/>
        <p:nvPr/>
      </p:nvGrpSpPr>
      <p:grpSpPr>
        <a:xfrm>
          <a:off x="0" y="0"/>
          <a:ext cx="0" cy="0"/>
          <a:chOff x="0" y="0"/>
          <a:chExt cx="0" cy="0"/>
        </a:xfrm>
      </p:grpSpPr>
      <p:sp>
        <p:nvSpPr>
          <p:cNvPr id="1387" name="Google Shape;1387;p78"/>
          <p:cNvSpPr txBox="1"/>
          <p:nvPr>
            <p:ph type="title"/>
          </p:nvPr>
        </p:nvSpPr>
        <p:spPr>
          <a:xfrm>
            <a:off x="2117400" y="1955400"/>
            <a:ext cx="49092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Latar Belakang</a:t>
            </a:r>
            <a:endParaRPr sz="4000"/>
          </a:p>
        </p:txBody>
      </p:sp>
      <p:grpSp>
        <p:nvGrpSpPr>
          <p:cNvPr id="1388" name="Google Shape;1388;p78"/>
          <p:cNvGrpSpPr/>
          <p:nvPr/>
        </p:nvGrpSpPr>
        <p:grpSpPr>
          <a:xfrm flipH="1">
            <a:off x="5664526" y="3810849"/>
            <a:ext cx="1019450" cy="1379152"/>
            <a:chOff x="3231057" y="5846468"/>
            <a:chExt cx="1701919" cy="2302424"/>
          </a:xfrm>
        </p:grpSpPr>
        <p:sp>
          <p:nvSpPr>
            <p:cNvPr id="1389" name="Google Shape;1389;p78"/>
            <p:cNvSpPr/>
            <p:nvPr/>
          </p:nvSpPr>
          <p:spPr>
            <a:xfrm>
              <a:off x="3231057" y="5846468"/>
              <a:ext cx="1594326" cy="2294779"/>
            </a:xfrm>
            <a:custGeom>
              <a:rect b="b" l="l" r="r" t="t"/>
              <a:pathLst>
                <a:path extrusionOk="0" h="64838" w="45047">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78"/>
            <p:cNvSpPr/>
            <p:nvPr/>
          </p:nvSpPr>
          <p:spPr>
            <a:xfrm>
              <a:off x="3426848" y="5882215"/>
              <a:ext cx="826238" cy="2265615"/>
            </a:xfrm>
            <a:custGeom>
              <a:rect b="b" l="l" r="r" t="t"/>
              <a:pathLst>
                <a:path extrusionOk="0" h="64014" w="23345">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78"/>
            <p:cNvSpPr/>
            <p:nvPr/>
          </p:nvSpPr>
          <p:spPr>
            <a:xfrm>
              <a:off x="4026043" y="6341574"/>
              <a:ext cx="189385" cy="635826"/>
            </a:xfrm>
            <a:custGeom>
              <a:rect b="b" l="l" r="r" t="t"/>
              <a:pathLst>
                <a:path extrusionOk="0" h="17965" w="5351">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78"/>
            <p:cNvSpPr/>
            <p:nvPr/>
          </p:nvSpPr>
          <p:spPr>
            <a:xfrm>
              <a:off x="3288074" y="6714859"/>
              <a:ext cx="736943" cy="262542"/>
            </a:xfrm>
            <a:custGeom>
              <a:rect b="b" l="l" r="r" t="t"/>
              <a:pathLst>
                <a:path extrusionOk="0" h="7418" w="20822">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78"/>
            <p:cNvSpPr/>
            <p:nvPr/>
          </p:nvSpPr>
          <p:spPr>
            <a:xfrm>
              <a:off x="4221834" y="6964446"/>
              <a:ext cx="536869" cy="910118"/>
            </a:xfrm>
            <a:custGeom>
              <a:rect b="b" l="l" r="r" t="t"/>
              <a:pathLst>
                <a:path extrusionOk="0" h="25715" w="15169">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78"/>
            <p:cNvSpPr/>
            <p:nvPr/>
          </p:nvSpPr>
          <p:spPr>
            <a:xfrm>
              <a:off x="3264397" y="7388307"/>
              <a:ext cx="957473" cy="486258"/>
            </a:xfrm>
            <a:custGeom>
              <a:rect b="b" l="l" r="r" t="t"/>
              <a:pathLst>
                <a:path extrusionOk="0" h="13739" w="27053">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78"/>
            <p:cNvSpPr/>
            <p:nvPr/>
          </p:nvSpPr>
          <p:spPr>
            <a:xfrm>
              <a:off x="4002401" y="6360650"/>
              <a:ext cx="930575" cy="1788241"/>
            </a:xfrm>
            <a:custGeom>
              <a:rect b="b" l="l" r="r" t="t"/>
              <a:pathLst>
                <a:path extrusionOk="0" h="50526" w="26293">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78"/>
            <p:cNvSpPr/>
            <p:nvPr/>
          </p:nvSpPr>
          <p:spPr>
            <a:xfrm>
              <a:off x="4399363" y="6562105"/>
              <a:ext cx="267886" cy="1586787"/>
            </a:xfrm>
            <a:custGeom>
              <a:rect b="b" l="l" r="r" t="t"/>
              <a:pathLst>
                <a:path extrusionOk="0" h="44834" w="7569">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78"/>
            <p:cNvSpPr/>
            <p:nvPr/>
          </p:nvSpPr>
          <p:spPr>
            <a:xfrm>
              <a:off x="4278852" y="7420585"/>
              <a:ext cx="222725" cy="175370"/>
            </a:xfrm>
            <a:custGeom>
              <a:rect b="b" l="l" r="r" t="t"/>
              <a:pathLst>
                <a:path extrusionOk="0" h="4955" w="6293">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78"/>
            <p:cNvSpPr/>
            <p:nvPr/>
          </p:nvSpPr>
          <p:spPr>
            <a:xfrm>
              <a:off x="4500480" y="7485106"/>
              <a:ext cx="239926" cy="106531"/>
            </a:xfrm>
            <a:custGeom>
              <a:rect b="b" l="l" r="r" t="t"/>
              <a:pathLst>
                <a:path extrusionOk="0" h="3010" w="6779">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78"/>
            <p:cNvSpPr/>
            <p:nvPr/>
          </p:nvSpPr>
          <p:spPr>
            <a:xfrm>
              <a:off x="4435924" y="7833651"/>
              <a:ext cx="307702" cy="134527"/>
            </a:xfrm>
            <a:custGeom>
              <a:rect b="b" l="l" r="r" t="t"/>
              <a:pathLst>
                <a:path extrusionOk="0" h="3801" w="8694">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78"/>
            <p:cNvSpPr/>
            <p:nvPr/>
          </p:nvSpPr>
          <p:spPr>
            <a:xfrm>
              <a:off x="4165914" y="7733632"/>
              <a:ext cx="276522" cy="229166"/>
            </a:xfrm>
            <a:custGeom>
              <a:rect b="b" l="l" r="r" t="t"/>
              <a:pathLst>
                <a:path extrusionOk="0" h="6475" w="7813">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1" name="Google Shape;1401;p78"/>
          <p:cNvGrpSpPr/>
          <p:nvPr/>
        </p:nvGrpSpPr>
        <p:grpSpPr>
          <a:xfrm>
            <a:off x="6683963" y="4278168"/>
            <a:ext cx="668104" cy="895218"/>
            <a:chOff x="122038" y="7256930"/>
            <a:chExt cx="668104" cy="895218"/>
          </a:xfrm>
        </p:grpSpPr>
        <p:sp>
          <p:nvSpPr>
            <p:cNvPr id="1402" name="Google Shape;1402;p78"/>
            <p:cNvSpPr/>
            <p:nvPr/>
          </p:nvSpPr>
          <p:spPr>
            <a:xfrm>
              <a:off x="522256" y="7780173"/>
              <a:ext cx="267886" cy="162204"/>
            </a:xfrm>
            <a:custGeom>
              <a:rect b="b" l="l" r="r" t="t"/>
              <a:pathLst>
                <a:path extrusionOk="0" h="4583" w="7569">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78"/>
            <p:cNvSpPr/>
            <p:nvPr/>
          </p:nvSpPr>
          <p:spPr>
            <a:xfrm>
              <a:off x="457701" y="7256930"/>
              <a:ext cx="196888" cy="387442"/>
            </a:xfrm>
            <a:custGeom>
              <a:rect b="b" l="l" r="r" t="t"/>
              <a:pathLst>
                <a:path extrusionOk="0" h="10947" w="5563">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78"/>
            <p:cNvSpPr/>
            <p:nvPr/>
          </p:nvSpPr>
          <p:spPr>
            <a:xfrm>
              <a:off x="122038" y="7369797"/>
              <a:ext cx="324939" cy="320550"/>
            </a:xfrm>
            <a:custGeom>
              <a:rect b="b" l="l" r="r" t="t"/>
              <a:pathLst>
                <a:path extrusionOk="0" h="9057" w="9181">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78"/>
            <p:cNvSpPr/>
            <p:nvPr/>
          </p:nvSpPr>
          <p:spPr>
            <a:xfrm>
              <a:off x="478122" y="7828554"/>
              <a:ext cx="185067" cy="323594"/>
            </a:xfrm>
            <a:custGeom>
              <a:rect b="b" l="l" r="r" t="t"/>
              <a:pathLst>
                <a:path extrusionOk="0" h="9143" w="5229">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78"/>
            <p:cNvSpPr/>
            <p:nvPr/>
          </p:nvSpPr>
          <p:spPr>
            <a:xfrm>
              <a:off x="479219" y="7397969"/>
              <a:ext cx="83951" cy="720804"/>
            </a:xfrm>
            <a:custGeom>
              <a:rect b="b" l="l" r="r" t="t"/>
              <a:pathLst>
                <a:path extrusionOk="0" h="20366" w="2372">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78"/>
            <p:cNvSpPr/>
            <p:nvPr/>
          </p:nvSpPr>
          <p:spPr>
            <a:xfrm>
              <a:off x="247929" y="7451766"/>
              <a:ext cx="235608" cy="490575"/>
            </a:xfrm>
            <a:custGeom>
              <a:rect b="b" l="l" r="r" t="t"/>
              <a:pathLst>
                <a:path extrusionOk="0" h="13861" w="6657">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0" name="Shape 2370"/>
        <p:cNvGrpSpPr/>
        <p:nvPr/>
      </p:nvGrpSpPr>
      <p:grpSpPr>
        <a:xfrm>
          <a:off x="0" y="0"/>
          <a:ext cx="0" cy="0"/>
          <a:chOff x="0" y="0"/>
          <a:chExt cx="0" cy="0"/>
        </a:xfrm>
      </p:grpSpPr>
      <p:sp>
        <p:nvSpPr>
          <p:cNvPr id="2371" name="Google Shape;2371;p96"/>
          <p:cNvSpPr txBox="1"/>
          <p:nvPr>
            <p:ph type="title"/>
          </p:nvPr>
        </p:nvSpPr>
        <p:spPr>
          <a:xfrm>
            <a:off x="1251800" y="1955400"/>
            <a:ext cx="57750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Desain Sistem</a:t>
            </a:r>
            <a:endParaRPr sz="4000"/>
          </a:p>
        </p:txBody>
      </p:sp>
      <p:grpSp>
        <p:nvGrpSpPr>
          <p:cNvPr id="2372" name="Google Shape;2372;p96"/>
          <p:cNvGrpSpPr/>
          <p:nvPr/>
        </p:nvGrpSpPr>
        <p:grpSpPr>
          <a:xfrm flipH="1">
            <a:off x="5664526" y="3810849"/>
            <a:ext cx="1019450" cy="1379152"/>
            <a:chOff x="3231057" y="5846468"/>
            <a:chExt cx="1701919" cy="2302424"/>
          </a:xfrm>
        </p:grpSpPr>
        <p:sp>
          <p:nvSpPr>
            <p:cNvPr id="2373" name="Google Shape;2373;p96"/>
            <p:cNvSpPr/>
            <p:nvPr/>
          </p:nvSpPr>
          <p:spPr>
            <a:xfrm>
              <a:off x="3231057" y="5846468"/>
              <a:ext cx="1594326" cy="2294779"/>
            </a:xfrm>
            <a:custGeom>
              <a:rect b="b" l="l" r="r" t="t"/>
              <a:pathLst>
                <a:path extrusionOk="0" h="64838" w="45047">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96"/>
            <p:cNvSpPr/>
            <p:nvPr/>
          </p:nvSpPr>
          <p:spPr>
            <a:xfrm>
              <a:off x="3426848" y="5882215"/>
              <a:ext cx="826238" cy="2265615"/>
            </a:xfrm>
            <a:custGeom>
              <a:rect b="b" l="l" r="r" t="t"/>
              <a:pathLst>
                <a:path extrusionOk="0" h="64014" w="23345">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96"/>
            <p:cNvSpPr/>
            <p:nvPr/>
          </p:nvSpPr>
          <p:spPr>
            <a:xfrm>
              <a:off x="4026043" y="6341574"/>
              <a:ext cx="189385" cy="635826"/>
            </a:xfrm>
            <a:custGeom>
              <a:rect b="b" l="l" r="r" t="t"/>
              <a:pathLst>
                <a:path extrusionOk="0" h="17965" w="5351">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96"/>
            <p:cNvSpPr/>
            <p:nvPr/>
          </p:nvSpPr>
          <p:spPr>
            <a:xfrm>
              <a:off x="3288074" y="6714859"/>
              <a:ext cx="736943" cy="262542"/>
            </a:xfrm>
            <a:custGeom>
              <a:rect b="b" l="l" r="r" t="t"/>
              <a:pathLst>
                <a:path extrusionOk="0" h="7418" w="20822">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96"/>
            <p:cNvSpPr/>
            <p:nvPr/>
          </p:nvSpPr>
          <p:spPr>
            <a:xfrm>
              <a:off x="4221834" y="6964446"/>
              <a:ext cx="536869" cy="910118"/>
            </a:xfrm>
            <a:custGeom>
              <a:rect b="b" l="l" r="r" t="t"/>
              <a:pathLst>
                <a:path extrusionOk="0" h="25715" w="15169">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96"/>
            <p:cNvSpPr/>
            <p:nvPr/>
          </p:nvSpPr>
          <p:spPr>
            <a:xfrm>
              <a:off x="3264397" y="7388307"/>
              <a:ext cx="957473" cy="486258"/>
            </a:xfrm>
            <a:custGeom>
              <a:rect b="b" l="l" r="r" t="t"/>
              <a:pathLst>
                <a:path extrusionOk="0" h="13739" w="27053">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96"/>
            <p:cNvSpPr/>
            <p:nvPr/>
          </p:nvSpPr>
          <p:spPr>
            <a:xfrm>
              <a:off x="4002401" y="6360650"/>
              <a:ext cx="930575" cy="1788241"/>
            </a:xfrm>
            <a:custGeom>
              <a:rect b="b" l="l" r="r" t="t"/>
              <a:pathLst>
                <a:path extrusionOk="0" h="50526" w="26293">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96"/>
            <p:cNvSpPr/>
            <p:nvPr/>
          </p:nvSpPr>
          <p:spPr>
            <a:xfrm>
              <a:off x="4399363" y="6562105"/>
              <a:ext cx="267886" cy="1586787"/>
            </a:xfrm>
            <a:custGeom>
              <a:rect b="b" l="l" r="r" t="t"/>
              <a:pathLst>
                <a:path extrusionOk="0" h="44834" w="7569">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96"/>
            <p:cNvSpPr/>
            <p:nvPr/>
          </p:nvSpPr>
          <p:spPr>
            <a:xfrm>
              <a:off x="4278852" y="7420585"/>
              <a:ext cx="222725" cy="175370"/>
            </a:xfrm>
            <a:custGeom>
              <a:rect b="b" l="l" r="r" t="t"/>
              <a:pathLst>
                <a:path extrusionOk="0" h="4955" w="6293">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96"/>
            <p:cNvSpPr/>
            <p:nvPr/>
          </p:nvSpPr>
          <p:spPr>
            <a:xfrm>
              <a:off x="4500480" y="7485106"/>
              <a:ext cx="239926" cy="106531"/>
            </a:xfrm>
            <a:custGeom>
              <a:rect b="b" l="l" r="r" t="t"/>
              <a:pathLst>
                <a:path extrusionOk="0" h="3010" w="6779">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96"/>
            <p:cNvSpPr/>
            <p:nvPr/>
          </p:nvSpPr>
          <p:spPr>
            <a:xfrm>
              <a:off x="4435924" y="7833651"/>
              <a:ext cx="307702" cy="134527"/>
            </a:xfrm>
            <a:custGeom>
              <a:rect b="b" l="l" r="r" t="t"/>
              <a:pathLst>
                <a:path extrusionOk="0" h="3801" w="8694">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96"/>
            <p:cNvSpPr/>
            <p:nvPr/>
          </p:nvSpPr>
          <p:spPr>
            <a:xfrm>
              <a:off x="4165914" y="7733632"/>
              <a:ext cx="276522" cy="229166"/>
            </a:xfrm>
            <a:custGeom>
              <a:rect b="b" l="l" r="r" t="t"/>
              <a:pathLst>
                <a:path extrusionOk="0" h="6475" w="7813">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5" name="Google Shape;2385;p96"/>
          <p:cNvGrpSpPr/>
          <p:nvPr/>
        </p:nvGrpSpPr>
        <p:grpSpPr>
          <a:xfrm>
            <a:off x="6683963" y="4278168"/>
            <a:ext cx="668104" cy="895218"/>
            <a:chOff x="122038" y="7256930"/>
            <a:chExt cx="668104" cy="895218"/>
          </a:xfrm>
        </p:grpSpPr>
        <p:sp>
          <p:nvSpPr>
            <p:cNvPr id="2386" name="Google Shape;2386;p96"/>
            <p:cNvSpPr/>
            <p:nvPr/>
          </p:nvSpPr>
          <p:spPr>
            <a:xfrm>
              <a:off x="522256" y="7780173"/>
              <a:ext cx="267886" cy="162204"/>
            </a:xfrm>
            <a:custGeom>
              <a:rect b="b" l="l" r="r" t="t"/>
              <a:pathLst>
                <a:path extrusionOk="0" h="4583" w="7569">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96"/>
            <p:cNvSpPr/>
            <p:nvPr/>
          </p:nvSpPr>
          <p:spPr>
            <a:xfrm>
              <a:off x="457701" y="7256930"/>
              <a:ext cx="196888" cy="387442"/>
            </a:xfrm>
            <a:custGeom>
              <a:rect b="b" l="l" r="r" t="t"/>
              <a:pathLst>
                <a:path extrusionOk="0" h="10947" w="5563">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96"/>
            <p:cNvSpPr/>
            <p:nvPr/>
          </p:nvSpPr>
          <p:spPr>
            <a:xfrm>
              <a:off x="122038" y="7369797"/>
              <a:ext cx="324939" cy="320550"/>
            </a:xfrm>
            <a:custGeom>
              <a:rect b="b" l="l" r="r" t="t"/>
              <a:pathLst>
                <a:path extrusionOk="0" h="9057" w="9181">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96"/>
            <p:cNvSpPr/>
            <p:nvPr/>
          </p:nvSpPr>
          <p:spPr>
            <a:xfrm>
              <a:off x="478122" y="7828554"/>
              <a:ext cx="185067" cy="323594"/>
            </a:xfrm>
            <a:custGeom>
              <a:rect b="b" l="l" r="r" t="t"/>
              <a:pathLst>
                <a:path extrusionOk="0" h="9143" w="5229">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96"/>
            <p:cNvSpPr/>
            <p:nvPr/>
          </p:nvSpPr>
          <p:spPr>
            <a:xfrm>
              <a:off x="479219" y="7397969"/>
              <a:ext cx="83951" cy="720804"/>
            </a:xfrm>
            <a:custGeom>
              <a:rect b="b" l="l" r="r" t="t"/>
              <a:pathLst>
                <a:path extrusionOk="0" h="20366" w="2372">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96"/>
            <p:cNvSpPr/>
            <p:nvPr/>
          </p:nvSpPr>
          <p:spPr>
            <a:xfrm>
              <a:off x="247929" y="7451766"/>
              <a:ext cx="235608" cy="490575"/>
            </a:xfrm>
            <a:custGeom>
              <a:rect b="b" l="l" r="r" t="t"/>
              <a:pathLst>
                <a:path extrusionOk="0" h="13861" w="6657">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5" name="Shape 2395"/>
        <p:cNvGrpSpPr/>
        <p:nvPr/>
      </p:nvGrpSpPr>
      <p:grpSpPr>
        <a:xfrm>
          <a:off x="0" y="0"/>
          <a:ext cx="0" cy="0"/>
          <a:chOff x="0" y="0"/>
          <a:chExt cx="0" cy="0"/>
        </a:xfrm>
      </p:grpSpPr>
      <p:sp>
        <p:nvSpPr>
          <p:cNvPr id="2396" name="Google Shape;2396;p97"/>
          <p:cNvSpPr txBox="1"/>
          <p:nvPr>
            <p:ph type="title"/>
          </p:nvPr>
        </p:nvSpPr>
        <p:spPr>
          <a:xfrm>
            <a:off x="311700" y="333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Use Case Mahasiswa</a:t>
            </a:r>
            <a:endParaRPr/>
          </a:p>
        </p:txBody>
      </p:sp>
      <p:pic>
        <p:nvPicPr>
          <p:cNvPr id="2397" name="Google Shape;2397;p97"/>
          <p:cNvPicPr preferRelativeResize="0"/>
          <p:nvPr/>
        </p:nvPicPr>
        <p:blipFill>
          <a:blip r:embed="rId3">
            <a:alphaModFix/>
          </a:blip>
          <a:stretch>
            <a:fillRect/>
          </a:stretch>
        </p:blipFill>
        <p:spPr>
          <a:xfrm>
            <a:off x="2099837" y="1422472"/>
            <a:ext cx="4944328" cy="339198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1" name="Shape 2401"/>
        <p:cNvGrpSpPr/>
        <p:nvPr/>
      </p:nvGrpSpPr>
      <p:grpSpPr>
        <a:xfrm>
          <a:off x="0" y="0"/>
          <a:ext cx="0" cy="0"/>
          <a:chOff x="0" y="0"/>
          <a:chExt cx="0" cy="0"/>
        </a:xfrm>
      </p:grpSpPr>
      <p:sp>
        <p:nvSpPr>
          <p:cNvPr id="2402" name="Google Shape;2402;p98"/>
          <p:cNvSpPr txBox="1"/>
          <p:nvPr>
            <p:ph type="title"/>
          </p:nvPr>
        </p:nvSpPr>
        <p:spPr>
          <a:xfrm>
            <a:off x="311700" y="333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Use Case Dosen</a:t>
            </a:r>
            <a:endParaRPr/>
          </a:p>
        </p:txBody>
      </p:sp>
      <p:pic>
        <p:nvPicPr>
          <p:cNvPr id="2403" name="Google Shape;2403;p98"/>
          <p:cNvPicPr preferRelativeResize="0"/>
          <p:nvPr/>
        </p:nvPicPr>
        <p:blipFill>
          <a:blip r:embed="rId3">
            <a:alphaModFix/>
          </a:blip>
          <a:stretch>
            <a:fillRect/>
          </a:stretch>
        </p:blipFill>
        <p:spPr>
          <a:xfrm>
            <a:off x="2703425" y="1012850"/>
            <a:ext cx="3737151" cy="3959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7" name="Shape 2407"/>
        <p:cNvGrpSpPr/>
        <p:nvPr/>
      </p:nvGrpSpPr>
      <p:grpSpPr>
        <a:xfrm>
          <a:off x="0" y="0"/>
          <a:ext cx="0" cy="0"/>
          <a:chOff x="0" y="0"/>
          <a:chExt cx="0" cy="0"/>
        </a:xfrm>
      </p:grpSpPr>
      <p:sp>
        <p:nvSpPr>
          <p:cNvPr id="2408" name="Google Shape;2408;p99"/>
          <p:cNvSpPr txBox="1"/>
          <p:nvPr>
            <p:ph type="title"/>
          </p:nvPr>
        </p:nvSpPr>
        <p:spPr>
          <a:xfrm>
            <a:off x="311700" y="333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Use Case Admin</a:t>
            </a:r>
            <a:endParaRPr/>
          </a:p>
        </p:txBody>
      </p:sp>
      <p:pic>
        <p:nvPicPr>
          <p:cNvPr id="2409" name="Google Shape;2409;p99"/>
          <p:cNvPicPr preferRelativeResize="0"/>
          <p:nvPr/>
        </p:nvPicPr>
        <p:blipFill>
          <a:blip r:embed="rId3">
            <a:alphaModFix/>
          </a:blip>
          <a:stretch>
            <a:fillRect/>
          </a:stretch>
        </p:blipFill>
        <p:spPr>
          <a:xfrm>
            <a:off x="2087738" y="1373696"/>
            <a:ext cx="4968525" cy="3018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3" name="Shape 2413"/>
        <p:cNvGrpSpPr/>
        <p:nvPr/>
      </p:nvGrpSpPr>
      <p:grpSpPr>
        <a:xfrm>
          <a:off x="0" y="0"/>
          <a:ext cx="0" cy="0"/>
          <a:chOff x="0" y="0"/>
          <a:chExt cx="0" cy="0"/>
        </a:xfrm>
      </p:grpSpPr>
      <p:sp>
        <p:nvSpPr>
          <p:cNvPr id="2414" name="Google Shape;2414;p100"/>
          <p:cNvSpPr txBox="1"/>
          <p:nvPr>
            <p:ph type="title"/>
          </p:nvPr>
        </p:nvSpPr>
        <p:spPr>
          <a:xfrm>
            <a:off x="2070225" y="2317800"/>
            <a:ext cx="1590600" cy="507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2100"/>
              <a:t>Flowchart</a:t>
            </a:r>
            <a:endParaRPr sz="2100"/>
          </a:p>
        </p:txBody>
      </p:sp>
      <p:pic>
        <p:nvPicPr>
          <p:cNvPr id="2415" name="Google Shape;2415;p100"/>
          <p:cNvPicPr preferRelativeResize="0"/>
          <p:nvPr/>
        </p:nvPicPr>
        <p:blipFill>
          <a:blip r:embed="rId3">
            <a:alphaModFix/>
          </a:blip>
          <a:stretch>
            <a:fillRect/>
          </a:stretch>
        </p:blipFill>
        <p:spPr>
          <a:xfrm>
            <a:off x="3960825" y="78325"/>
            <a:ext cx="1222350" cy="49868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9" name="Shape 2419"/>
        <p:cNvGrpSpPr/>
        <p:nvPr/>
      </p:nvGrpSpPr>
      <p:grpSpPr>
        <a:xfrm>
          <a:off x="0" y="0"/>
          <a:ext cx="0" cy="0"/>
          <a:chOff x="0" y="0"/>
          <a:chExt cx="0" cy="0"/>
        </a:xfrm>
      </p:grpSpPr>
      <p:sp>
        <p:nvSpPr>
          <p:cNvPr id="2420" name="Google Shape;2420;p101"/>
          <p:cNvSpPr txBox="1"/>
          <p:nvPr>
            <p:ph type="title"/>
          </p:nvPr>
        </p:nvSpPr>
        <p:spPr>
          <a:xfrm>
            <a:off x="311700" y="333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Arsitektur Sistem</a:t>
            </a:r>
            <a:endParaRPr/>
          </a:p>
        </p:txBody>
      </p:sp>
      <p:pic>
        <p:nvPicPr>
          <p:cNvPr id="2421" name="Google Shape;2421;p101"/>
          <p:cNvPicPr preferRelativeResize="0"/>
          <p:nvPr/>
        </p:nvPicPr>
        <p:blipFill rotWithShape="1">
          <a:blip r:embed="rId3">
            <a:alphaModFix/>
          </a:blip>
          <a:srcRect b="0" l="337" r="347" t="0"/>
          <a:stretch/>
        </p:blipFill>
        <p:spPr>
          <a:xfrm>
            <a:off x="1671813" y="1040550"/>
            <a:ext cx="5800376" cy="373002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5" name="Shape 2425"/>
        <p:cNvGrpSpPr/>
        <p:nvPr/>
      </p:nvGrpSpPr>
      <p:grpSpPr>
        <a:xfrm>
          <a:off x="0" y="0"/>
          <a:ext cx="0" cy="0"/>
          <a:chOff x="0" y="0"/>
          <a:chExt cx="0" cy="0"/>
        </a:xfrm>
      </p:grpSpPr>
      <p:sp>
        <p:nvSpPr>
          <p:cNvPr id="2426" name="Google Shape;2426;p102"/>
          <p:cNvSpPr txBox="1"/>
          <p:nvPr>
            <p:ph type="title"/>
          </p:nvPr>
        </p:nvSpPr>
        <p:spPr>
          <a:xfrm>
            <a:off x="311700" y="2465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Uji Coba Sistem</a:t>
            </a:r>
            <a:endParaRPr sz="2400"/>
          </a:p>
        </p:txBody>
      </p:sp>
      <p:pic>
        <p:nvPicPr>
          <p:cNvPr id="2427" name="Google Shape;2427;p102"/>
          <p:cNvPicPr preferRelativeResize="0"/>
          <p:nvPr/>
        </p:nvPicPr>
        <p:blipFill>
          <a:blip r:embed="rId3">
            <a:alphaModFix/>
          </a:blip>
          <a:stretch>
            <a:fillRect/>
          </a:stretch>
        </p:blipFill>
        <p:spPr>
          <a:xfrm>
            <a:off x="1014412" y="946275"/>
            <a:ext cx="7115177" cy="2557026"/>
          </a:xfrm>
          <a:prstGeom prst="rect">
            <a:avLst/>
          </a:prstGeom>
          <a:noFill/>
          <a:ln>
            <a:noFill/>
          </a:ln>
        </p:spPr>
      </p:pic>
      <p:pic>
        <p:nvPicPr>
          <p:cNvPr id="2428" name="Google Shape;2428;p102"/>
          <p:cNvPicPr preferRelativeResize="0"/>
          <p:nvPr/>
        </p:nvPicPr>
        <p:blipFill>
          <a:blip r:embed="rId4">
            <a:alphaModFix/>
          </a:blip>
          <a:stretch>
            <a:fillRect/>
          </a:stretch>
        </p:blipFill>
        <p:spPr>
          <a:xfrm>
            <a:off x="609600" y="3805375"/>
            <a:ext cx="7924798" cy="930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2" name="Shape 2432"/>
        <p:cNvGrpSpPr/>
        <p:nvPr/>
      </p:nvGrpSpPr>
      <p:grpSpPr>
        <a:xfrm>
          <a:off x="0" y="0"/>
          <a:ext cx="0" cy="0"/>
          <a:chOff x="0" y="0"/>
          <a:chExt cx="0" cy="0"/>
        </a:xfrm>
      </p:grpSpPr>
      <p:sp>
        <p:nvSpPr>
          <p:cNvPr id="2433" name="Google Shape;2433;p103"/>
          <p:cNvSpPr txBox="1"/>
          <p:nvPr>
            <p:ph type="title"/>
          </p:nvPr>
        </p:nvSpPr>
        <p:spPr>
          <a:xfrm>
            <a:off x="723900" y="695063"/>
            <a:ext cx="4314300" cy="800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4000"/>
              <a:t>Terima Kasih</a:t>
            </a:r>
            <a:endParaRPr sz="4000"/>
          </a:p>
        </p:txBody>
      </p:sp>
      <p:sp>
        <p:nvSpPr>
          <p:cNvPr id="2434" name="Google Shape;2434;p103"/>
          <p:cNvSpPr/>
          <p:nvPr/>
        </p:nvSpPr>
        <p:spPr>
          <a:xfrm>
            <a:off x="1496861" y="3299111"/>
            <a:ext cx="192320" cy="156857"/>
          </a:xfrm>
          <a:custGeom>
            <a:rect b="b" l="l" r="r" t="t"/>
            <a:pathLst>
              <a:path extrusionOk="0" h="15596" w="19122">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103"/>
          <p:cNvSpPr txBox="1"/>
          <p:nvPr>
            <p:ph idx="1" type="subTitle"/>
          </p:nvPr>
        </p:nvSpPr>
        <p:spPr>
          <a:xfrm>
            <a:off x="723900" y="1763872"/>
            <a:ext cx="4314300" cy="137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39" name="Shape 2439"/>
        <p:cNvGrpSpPr/>
        <p:nvPr/>
      </p:nvGrpSpPr>
      <p:grpSpPr>
        <a:xfrm>
          <a:off x="0" y="0"/>
          <a:ext cx="0" cy="0"/>
          <a:chOff x="0" y="0"/>
          <a:chExt cx="0" cy="0"/>
        </a:xfrm>
      </p:grpSpPr>
      <p:sp>
        <p:nvSpPr>
          <p:cNvPr id="2440" name="Google Shape;2440;p104"/>
          <p:cNvSpPr txBox="1"/>
          <p:nvPr>
            <p:ph type="title"/>
          </p:nvPr>
        </p:nvSpPr>
        <p:spPr>
          <a:xfrm>
            <a:off x="311700" y="1978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Contoh Proses Similarity</a:t>
            </a:r>
            <a:endParaRPr sz="2400"/>
          </a:p>
        </p:txBody>
      </p:sp>
      <p:sp>
        <p:nvSpPr>
          <p:cNvPr id="2441" name="Google Shape;2441;p104"/>
          <p:cNvSpPr txBox="1"/>
          <p:nvPr>
            <p:ph idx="5" type="subTitle"/>
          </p:nvPr>
        </p:nvSpPr>
        <p:spPr>
          <a:xfrm>
            <a:off x="863700" y="1291150"/>
            <a:ext cx="7416600" cy="1908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sz="1400">
                <a:latin typeface="Raleway"/>
                <a:ea typeface="Raleway"/>
                <a:cs typeface="Raleway"/>
                <a:sym typeface="Raleway"/>
              </a:rPr>
              <a:t>List Query:</a:t>
            </a:r>
            <a:endParaRPr b="1" sz="1400">
              <a:latin typeface="Raleway"/>
              <a:ea typeface="Raleway"/>
              <a:cs typeface="Raleway"/>
              <a:sym typeface="Raleway"/>
            </a:endParaRPr>
          </a:p>
          <a:p>
            <a:pPr indent="0" lvl="0" marL="0" rtl="0" algn="l">
              <a:spcBef>
                <a:spcPts val="0"/>
              </a:spcBef>
              <a:spcAft>
                <a:spcPts val="0"/>
              </a:spcAft>
              <a:buNone/>
            </a:pPr>
            <a:r>
              <a:t/>
            </a:r>
            <a:endParaRPr b="1" sz="1400">
              <a:latin typeface="Raleway"/>
              <a:ea typeface="Raleway"/>
              <a:cs typeface="Raleway"/>
              <a:sym typeface="Raleway"/>
            </a:endParaRPr>
          </a:p>
          <a:p>
            <a:pPr indent="0" lvl="0" marL="0" rtl="0" algn="l">
              <a:spcBef>
                <a:spcPts val="0"/>
              </a:spcBef>
              <a:spcAft>
                <a:spcPts val="0"/>
              </a:spcAft>
              <a:buNone/>
            </a:pPr>
            <a:r>
              <a:rPr b="1" lang="en" sz="1400">
                <a:latin typeface="Raleway"/>
                <a:ea typeface="Raleway"/>
                <a:cs typeface="Raleway"/>
                <a:sym typeface="Raleway"/>
              </a:rPr>
              <a:t>Query Input = “INSERT INTO mahasiswa VALUES (“YASA”, 1123144, “MI-2M”)”</a:t>
            </a:r>
            <a:endParaRPr b="1" sz="1400">
              <a:latin typeface="Raleway"/>
              <a:ea typeface="Raleway"/>
              <a:cs typeface="Raleway"/>
              <a:sym typeface="Raleway"/>
            </a:endParaRPr>
          </a:p>
          <a:p>
            <a:pPr indent="0" lvl="0" marL="0" rtl="0" algn="l">
              <a:spcBef>
                <a:spcPts val="0"/>
              </a:spcBef>
              <a:spcAft>
                <a:spcPts val="0"/>
              </a:spcAft>
              <a:buNone/>
            </a:pPr>
            <a:r>
              <a:t/>
            </a:r>
            <a:endParaRPr b="1" sz="1400">
              <a:latin typeface="Raleway"/>
              <a:ea typeface="Raleway"/>
              <a:cs typeface="Raleway"/>
              <a:sym typeface="Raleway"/>
            </a:endParaRPr>
          </a:p>
          <a:p>
            <a:pPr indent="0" lvl="0" marL="0" rtl="0" algn="l">
              <a:spcBef>
                <a:spcPts val="0"/>
              </a:spcBef>
              <a:spcAft>
                <a:spcPts val="0"/>
              </a:spcAft>
              <a:buNone/>
            </a:pPr>
            <a:r>
              <a:rPr b="1" lang="en" sz="1400">
                <a:latin typeface="Raleway"/>
                <a:ea typeface="Raleway"/>
                <a:cs typeface="Raleway"/>
                <a:sym typeface="Raleway"/>
              </a:rPr>
              <a:t>Query kunci 1 = “INSERT INTO mahasiswa (nama, nim, kelas) VALUES (“YASA”, 1123144, “MI-2M”)”</a:t>
            </a:r>
            <a:endParaRPr b="1" sz="1400">
              <a:latin typeface="Raleway"/>
              <a:ea typeface="Raleway"/>
              <a:cs typeface="Raleway"/>
              <a:sym typeface="Raleway"/>
            </a:endParaRPr>
          </a:p>
          <a:p>
            <a:pPr indent="0" lvl="0" marL="0" rtl="0" algn="l">
              <a:spcBef>
                <a:spcPts val="0"/>
              </a:spcBef>
              <a:spcAft>
                <a:spcPts val="0"/>
              </a:spcAft>
              <a:buNone/>
            </a:pPr>
            <a:r>
              <a:t/>
            </a:r>
            <a:endParaRPr b="1" sz="1400">
              <a:latin typeface="Raleway"/>
              <a:ea typeface="Raleway"/>
              <a:cs typeface="Raleway"/>
              <a:sym typeface="Raleway"/>
            </a:endParaRPr>
          </a:p>
          <a:p>
            <a:pPr indent="0" lvl="0" marL="0" rtl="0" algn="l">
              <a:spcBef>
                <a:spcPts val="0"/>
              </a:spcBef>
              <a:spcAft>
                <a:spcPts val="0"/>
              </a:spcAft>
              <a:buNone/>
            </a:pPr>
            <a:r>
              <a:rPr b="1" lang="en" sz="1400">
                <a:latin typeface="Raleway"/>
                <a:ea typeface="Raleway"/>
                <a:cs typeface="Raleway"/>
                <a:sym typeface="Raleway"/>
              </a:rPr>
              <a:t>Query kunci 2  = “INSERT INTO mahasiswa VALUES (“YASA”, 1123144, “MI-2M”)”</a:t>
            </a:r>
            <a:endParaRPr b="1" sz="1400">
              <a:latin typeface="Raleway"/>
              <a:ea typeface="Raleway"/>
              <a:cs typeface="Raleway"/>
              <a:sym typeface="Raleway"/>
            </a:endParaRPr>
          </a:p>
        </p:txBody>
      </p:sp>
      <p:sp>
        <p:nvSpPr>
          <p:cNvPr id="2442" name="Google Shape;2442;p104"/>
          <p:cNvSpPr txBox="1"/>
          <p:nvPr>
            <p:ph idx="4294967295" type="subTitle"/>
          </p:nvPr>
        </p:nvSpPr>
        <p:spPr>
          <a:xfrm>
            <a:off x="810000" y="821150"/>
            <a:ext cx="752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1. Menentukan Query</a:t>
            </a:r>
            <a:endParaRPr b="1" sz="1600"/>
          </a:p>
        </p:txBody>
      </p:sp>
      <p:sp>
        <p:nvSpPr>
          <p:cNvPr id="2443" name="Google Shape;2443;p104"/>
          <p:cNvSpPr txBox="1"/>
          <p:nvPr>
            <p:ph idx="5" type="subTitle"/>
          </p:nvPr>
        </p:nvSpPr>
        <p:spPr>
          <a:xfrm>
            <a:off x="863700" y="3462625"/>
            <a:ext cx="7416600" cy="1262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sz="1400">
                <a:latin typeface="Raleway"/>
                <a:ea typeface="Raleway"/>
                <a:cs typeface="Raleway"/>
                <a:sym typeface="Raleway"/>
              </a:rPr>
              <a:t>Query compare:</a:t>
            </a:r>
            <a:endParaRPr b="1" sz="1400">
              <a:latin typeface="Raleway"/>
              <a:ea typeface="Raleway"/>
              <a:cs typeface="Raleway"/>
              <a:sym typeface="Raleway"/>
            </a:endParaRPr>
          </a:p>
          <a:p>
            <a:pPr indent="0" lvl="0" marL="0" rtl="0" algn="l">
              <a:spcBef>
                <a:spcPts val="0"/>
              </a:spcBef>
              <a:spcAft>
                <a:spcPts val="0"/>
              </a:spcAft>
              <a:buNone/>
            </a:pPr>
            <a:r>
              <a:t/>
            </a:r>
            <a:endParaRPr b="1" sz="1400">
              <a:latin typeface="Raleway"/>
              <a:ea typeface="Raleway"/>
              <a:cs typeface="Raleway"/>
              <a:sym typeface="Raleway"/>
            </a:endParaRPr>
          </a:p>
          <a:p>
            <a:pPr indent="0" lvl="0" marL="0" rtl="0" algn="l">
              <a:spcBef>
                <a:spcPts val="0"/>
              </a:spcBef>
              <a:spcAft>
                <a:spcPts val="0"/>
              </a:spcAft>
              <a:buNone/>
            </a:pPr>
            <a:r>
              <a:rPr b="1" lang="en" sz="1400">
                <a:latin typeface="Raleway"/>
                <a:ea typeface="Raleway"/>
                <a:cs typeface="Raleway"/>
                <a:sym typeface="Raleway"/>
              </a:rPr>
              <a:t>A = “INSERT INTO mahasiswa VALUES (“YASA”, 1123144, “MI-2M”)”</a:t>
            </a:r>
            <a:endParaRPr b="1" sz="1400">
              <a:latin typeface="Raleway"/>
              <a:ea typeface="Raleway"/>
              <a:cs typeface="Raleway"/>
              <a:sym typeface="Raleway"/>
            </a:endParaRPr>
          </a:p>
          <a:p>
            <a:pPr indent="0" lvl="0" marL="0" rtl="0" algn="l">
              <a:spcBef>
                <a:spcPts val="0"/>
              </a:spcBef>
              <a:spcAft>
                <a:spcPts val="0"/>
              </a:spcAft>
              <a:buNone/>
            </a:pPr>
            <a:r>
              <a:t/>
            </a:r>
            <a:endParaRPr b="1" sz="1400">
              <a:latin typeface="Raleway"/>
              <a:ea typeface="Raleway"/>
              <a:cs typeface="Raleway"/>
              <a:sym typeface="Raleway"/>
            </a:endParaRPr>
          </a:p>
          <a:p>
            <a:pPr indent="0" lvl="0" marL="0" rtl="0" algn="l">
              <a:spcBef>
                <a:spcPts val="0"/>
              </a:spcBef>
              <a:spcAft>
                <a:spcPts val="0"/>
              </a:spcAft>
              <a:buNone/>
            </a:pPr>
            <a:r>
              <a:rPr b="1" lang="en" sz="1400">
                <a:latin typeface="Raleway"/>
                <a:ea typeface="Raleway"/>
                <a:cs typeface="Raleway"/>
                <a:sym typeface="Raleway"/>
              </a:rPr>
              <a:t>B = “INSERT INTO mahasiswa (nama, nim, kelas) VALUES (“YASA”, 1123144, “MI-2M”)”</a:t>
            </a:r>
            <a:endParaRPr b="1" sz="1400">
              <a:latin typeface="Raleway"/>
              <a:ea typeface="Raleway"/>
              <a:cs typeface="Raleway"/>
              <a:sym typeface="Raleway"/>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47" name="Shape 2447"/>
        <p:cNvGrpSpPr/>
        <p:nvPr/>
      </p:nvGrpSpPr>
      <p:grpSpPr>
        <a:xfrm>
          <a:off x="0" y="0"/>
          <a:ext cx="0" cy="0"/>
          <a:chOff x="0" y="0"/>
          <a:chExt cx="0" cy="0"/>
        </a:xfrm>
      </p:grpSpPr>
      <p:sp>
        <p:nvSpPr>
          <p:cNvPr id="2448" name="Google Shape;2448;p105"/>
          <p:cNvSpPr txBox="1"/>
          <p:nvPr>
            <p:ph type="title"/>
          </p:nvPr>
        </p:nvSpPr>
        <p:spPr>
          <a:xfrm>
            <a:off x="311700" y="1978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Contoh Proses Similarity</a:t>
            </a:r>
            <a:endParaRPr sz="2400"/>
          </a:p>
        </p:txBody>
      </p:sp>
      <p:sp>
        <p:nvSpPr>
          <p:cNvPr id="2449" name="Google Shape;2449;p105"/>
          <p:cNvSpPr txBox="1"/>
          <p:nvPr>
            <p:ph idx="4294967295" type="subTitle"/>
          </p:nvPr>
        </p:nvSpPr>
        <p:spPr>
          <a:xfrm>
            <a:off x="810000" y="770550"/>
            <a:ext cx="752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2. Mencari Set of Features Query</a:t>
            </a:r>
            <a:endParaRPr b="1" sz="1600"/>
          </a:p>
        </p:txBody>
      </p:sp>
      <p:sp>
        <p:nvSpPr>
          <p:cNvPr id="2450" name="Google Shape;2450;p105"/>
          <p:cNvSpPr txBox="1"/>
          <p:nvPr>
            <p:ph idx="5" type="subTitle"/>
          </p:nvPr>
        </p:nvSpPr>
        <p:spPr>
          <a:xfrm>
            <a:off x="863700" y="1189938"/>
            <a:ext cx="7416600" cy="831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sz="1400">
                <a:latin typeface="Raleway"/>
                <a:ea typeface="Raleway"/>
                <a:cs typeface="Raleway"/>
                <a:sym typeface="Raleway"/>
              </a:rPr>
              <a:t>A = “INSERT INTO mahasiswa VALUES (“YASA”, 1123144, “MI-2M”)”</a:t>
            </a:r>
            <a:endParaRPr b="1" sz="1400">
              <a:latin typeface="Raleway"/>
              <a:ea typeface="Raleway"/>
              <a:cs typeface="Raleway"/>
              <a:sym typeface="Raleway"/>
            </a:endParaRPr>
          </a:p>
          <a:p>
            <a:pPr indent="0" lvl="0" marL="0" rtl="0" algn="l">
              <a:spcBef>
                <a:spcPts val="0"/>
              </a:spcBef>
              <a:spcAft>
                <a:spcPts val="0"/>
              </a:spcAft>
              <a:buNone/>
            </a:pPr>
            <a:r>
              <a:t/>
            </a:r>
            <a:endParaRPr b="1" sz="1400">
              <a:latin typeface="Raleway"/>
              <a:ea typeface="Raleway"/>
              <a:cs typeface="Raleway"/>
              <a:sym typeface="Raleway"/>
            </a:endParaRPr>
          </a:p>
          <a:p>
            <a:pPr indent="0" lvl="0" marL="0" rtl="0" algn="l">
              <a:spcBef>
                <a:spcPts val="0"/>
              </a:spcBef>
              <a:spcAft>
                <a:spcPts val="0"/>
              </a:spcAft>
              <a:buNone/>
            </a:pPr>
            <a:r>
              <a:rPr b="1" lang="en" sz="1400">
                <a:latin typeface="Raleway"/>
                <a:ea typeface="Raleway"/>
                <a:cs typeface="Raleway"/>
                <a:sym typeface="Raleway"/>
              </a:rPr>
              <a:t>B = “INSERT INTO mahasiswa (nama, nim, kelas) VALUES (“YASA”, 1123144, “MI-2M”)”</a:t>
            </a:r>
            <a:endParaRPr b="1" sz="1400">
              <a:latin typeface="Raleway"/>
              <a:ea typeface="Raleway"/>
              <a:cs typeface="Raleway"/>
              <a:sym typeface="Raleway"/>
            </a:endParaRPr>
          </a:p>
        </p:txBody>
      </p:sp>
      <p:graphicFrame>
        <p:nvGraphicFramePr>
          <p:cNvPr id="2451" name="Google Shape;2451;p105"/>
          <p:cNvGraphicFramePr/>
          <p:nvPr/>
        </p:nvGraphicFramePr>
        <p:xfrm>
          <a:off x="863688" y="2249000"/>
          <a:ext cx="3000000" cy="3000000"/>
        </p:xfrm>
        <a:graphic>
          <a:graphicData uri="http://schemas.openxmlformats.org/drawingml/2006/table">
            <a:tbl>
              <a:tblPr>
                <a:noFill/>
                <a:tableStyleId>{5AE29B8F-4745-401D-BDB7-F4D2716515A2}</a:tableStyleId>
              </a:tblPr>
              <a:tblGrid>
                <a:gridCol w="471200"/>
                <a:gridCol w="2011400"/>
                <a:gridCol w="773250"/>
              </a:tblGrid>
              <a:tr h="400675">
                <a:tc>
                  <a:txBody>
                    <a:bodyPr/>
                    <a:lstStyle/>
                    <a:p>
                      <a:pPr indent="0" lvl="0" marL="0" rtl="0" algn="ctr">
                        <a:lnSpc>
                          <a:spcPct val="100000"/>
                        </a:lnSpc>
                        <a:spcBef>
                          <a:spcPts val="0"/>
                        </a:spcBef>
                        <a:spcAft>
                          <a:spcPts val="0"/>
                        </a:spcAft>
                        <a:buNone/>
                      </a:pPr>
                      <a:r>
                        <a:rPr b="1" lang="en" sz="1300">
                          <a:latin typeface="Raleway"/>
                          <a:ea typeface="Raleway"/>
                          <a:cs typeface="Raleway"/>
                          <a:sym typeface="Raleway"/>
                        </a:rPr>
                        <a:t>No</a:t>
                      </a:r>
                      <a:endParaRPr b="1"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 sz="1300">
                          <a:latin typeface="Raleway"/>
                          <a:ea typeface="Raleway"/>
                          <a:cs typeface="Raleway"/>
                          <a:sym typeface="Raleway"/>
                        </a:rPr>
                        <a:t>Feature</a:t>
                      </a:r>
                      <a:endParaRPr b="1"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 sz="1300">
                          <a:latin typeface="Raleway"/>
                          <a:ea typeface="Raleway"/>
                          <a:cs typeface="Raleway"/>
                          <a:sym typeface="Raleway"/>
                        </a:rPr>
                        <a:t>Jumlah</a:t>
                      </a:r>
                      <a:endParaRPr b="1"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572500">
                <a:tc>
                  <a:txBody>
                    <a:bodyPr/>
                    <a:lstStyle/>
                    <a:p>
                      <a:pPr indent="0" lvl="0" marL="0" rtl="0" algn="l">
                        <a:lnSpc>
                          <a:spcPct val="100000"/>
                        </a:lnSpc>
                        <a:spcBef>
                          <a:spcPts val="0"/>
                        </a:spcBef>
                        <a:spcAft>
                          <a:spcPts val="0"/>
                        </a:spcAft>
                        <a:buNone/>
                      </a:pPr>
                      <a:r>
                        <a:rPr lang="en" sz="1300">
                          <a:latin typeface="Raleway"/>
                          <a:ea typeface="Raleway"/>
                          <a:cs typeface="Raleway"/>
                          <a:sym typeface="Raleway"/>
                        </a:rPr>
                        <a:t>1</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300">
                          <a:latin typeface="Raleway"/>
                          <a:ea typeface="Raleway"/>
                          <a:cs typeface="Raleway"/>
                          <a:sym typeface="Raleway"/>
                        </a:rPr>
                        <a:t>INSERT_mahasiswa</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300">
                          <a:latin typeface="Raleway"/>
                          <a:ea typeface="Raleway"/>
                          <a:cs typeface="Raleway"/>
                          <a:sym typeface="Raleway"/>
                        </a:rPr>
                        <a:t>1</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428250">
                <a:tc>
                  <a:txBody>
                    <a:bodyPr/>
                    <a:lstStyle/>
                    <a:p>
                      <a:pPr indent="0" lvl="0" marL="0" rtl="0" algn="l">
                        <a:lnSpc>
                          <a:spcPct val="100000"/>
                        </a:lnSpc>
                        <a:spcBef>
                          <a:spcPts val="0"/>
                        </a:spcBef>
                        <a:spcAft>
                          <a:spcPts val="0"/>
                        </a:spcAft>
                        <a:buNone/>
                      </a:pPr>
                      <a:r>
                        <a:rPr lang="en" sz="1300">
                          <a:latin typeface="Raleway"/>
                          <a:ea typeface="Raleway"/>
                          <a:cs typeface="Raleway"/>
                          <a:sym typeface="Raleway"/>
                        </a:rPr>
                        <a:t>2</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300">
                          <a:latin typeface="Raleway"/>
                          <a:ea typeface="Raleway"/>
                          <a:cs typeface="Raleway"/>
                          <a:sym typeface="Raleway"/>
                        </a:rPr>
                        <a:t>VALUES_1_Constant</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300">
                          <a:latin typeface="Raleway"/>
                          <a:ea typeface="Raleway"/>
                          <a:cs typeface="Raleway"/>
                          <a:sym typeface="Raleway"/>
                        </a:rPr>
                        <a:t>3</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bl>
          </a:graphicData>
        </a:graphic>
      </p:graphicFrame>
      <p:sp>
        <p:nvSpPr>
          <p:cNvPr id="2452" name="Google Shape;2452;p105"/>
          <p:cNvSpPr txBox="1"/>
          <p:nvPr/>
        </p:nvSpPr>
        <p:spPr>
          <a:xfrm>
            <a:off x="482100" y="2249000"/>
            <a:ext cx="32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aleway"/>
                <a:ea typeface="Raleway"/>
                <a:cs typeface="Raleway"/>
                <a:sym typeface="Raleway"/>
              </a:rPr>
              <a:t>A</a:t>
            </a:r>
            <a:endParaRPr b="1">
              <a:latin typeface="Raleway"/>
              <a:ea typeface="Raleway"/>
              <a:cs typeface="Raleway"/>
              <a:sym typeface="Raleway"/>
            </a:endParaRPr>
          </a:p>
        </p:txBody>
      </p:sp>
      <p:graphicFrame>
        <p:nvGraphicFramePr>
          <p:cNvPr id="2453" name="Google Shape;2453;p105"/>
          <p:cNvGraphicFramePr/>
          <p:nvPr/>
        </p:nvGraphicFramePr>
        <p:xfrm>
          <a:off x="4706975" y="2249000"/>
          <a:ext cx="3000000" cy="3000000"/>
        </p:xfrm>
        <a:graphic>
          <a:graphicData uri="http://schemas.openxmlformats.org/drawingml/2006/table">
            <a:tbl>
              <a:tblPr>
                <a:noFill/>
                <a:tableStyleId>{5AE29B8F-4745-401D-BDB7-F4D2716515A2}</a:tableStyleId>
              </a:tblPr>
              <a:tblGrid>
                <a:gridCol w="488475"/>
                <a:gridCol w="1870600"/>
                <a:gridCol w="801575"/>
              </a:tblGrid>
              <a:tr h="410925">
                <a:tc>
                  <a:txBody>
                    <a:bodyPr/>
                    <a:lstStyle/>
                    <a:p>
                      <a:pPr indent="0" lvl="0" marL="0" rtl="0" algn="l">
                        <a:lnSpc>
                          <a:spcPct val="100000"/>
                        </a:lnSpc>
                        <a:spcBef>
                          <a:spcPts val="0"/>
                        </a:spcBef>
                        <a:spcAft>
                          <a:spcPts val="0"/>
                        </a:spcAft>
                        <a:buNone/>
                      </a:pPr>
                      <a:r>
                        <a:rPr b="1" lang="en" sz="1300">
                          <a:latin typeface="Raleway"/>
                          <a:ea typeface="Raleway"/>
                          <a:cs typeface="Raleway"/>
                          <a:sym typeface="Raleway"/>
                        </a:rPr>
                        <a:t>No</a:t>
                      </a:r>
                      <a:endParaRPr b="1"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 sz="1300">
                          <a:latin typeface="Raleway"/>
                          <a:ea typeface="Raleway"/>
                          <a:cs typeface="Raleway"/>
                          <a:sym typeface="Raleway"/>
                        </a:rPr>
                        <a:t>Feature</a:t>
                      </a:r>
                      <a:endParaRPr b="1"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 sz="1300">
                          <a:latin typeface="Raleway"/>
                          <a:ea typeface="Raleway"/>
                          <a:cs typeface="Raleway"/>
                          <a:sym typeface="Raleway"/>
                        </a:rPr>
                        <a:t>Jumlah</a:t>
                      </a:r>
                      <a:endParaRPr b="1"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410925">
                <a:tc>
                  <a:txBody>
                    <a:bodyPr/>
                    <a:lstStyle/>
                    <a:p>
                      <a:pPr indent="0" lvl="0" marL="0" rtl="0" algn="l">
                        <a:lnSpc>
                          <a:spcPct val="100000"/>
                        </a:lnSpc>
                        <a:spcBef>
                          <a:spcPts val="0"/>
                        </a:spcBef>
                        <a:spcAft>
                          <a:spcPts val="0"/>
                        </a:spcAft>
                        <a:buNone/>
                      </a:pPr>
                      <a:r>
                        <a:rPr lang="en" sz="1300">
                          <a:latin typeface="Raleway"/>
                          <a:ea typeface="Raleway"/>
                          <a:cs typeface="Raleway"/>
                          <a:sym typeface="Raleway"/>
                        </a:rPr>
                        <a:t>1</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300">
                          <a:latin typeface="Raleway"/>
                          <a:ea typeface="Raleway"/>
                          <a:cs typeface="Raleway"/>
                          <a:sym typeface="Raleway"/>
                        </a:rPr>
                        <a:t>INSERT_mahasiswa</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300">
                          <a:latin typeface="Raleway"/>
                          <a:ea typeface="Raleway"/>
                          <a:cs typeface="Raleway"/>
                          <a:sym typeface="Raleway"/>
                        </a:rPr>
                        <a:t>1</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410925">
                <a:tc>
                  <a:txBody>
                    <a:bodyPr/>
                    <a:lstStyle/>
                    <a:p>
                      <a:pPr indent="0" lvl="0" marL="0" rtl="0" algn="l">
                        <a:lnSpc>
                          <a:spcPct val="100000"/>
                        </a:lnSpc>
                        <a:spcBef>
                          <a:spcPts val="0"/>
                        </a:spcBef>
                        <a:spcAft>
                          <a:spcPts val="0"/>
                        </a:spcAft>
                        <a:buNone/>
                      </a:pPr>
                      <a:r>
                        <a:rPr lang="en" sz="1300">
                          <a:latin typeface="Raleway"/>
                          <a:ea typeface="Raleway"/>
                          <a:cs typeface="Raleway"/>
                          <a:sym typeface="Raleway"/>
                        </a:rPr>
                        <a:t>2</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300">
                          <a:latin typeface="Raleway"/>
                          <a:ea typeface="Raleway"/>
                          <a:cs typeface="Raleway"/>
                          <a:sym typeface="Raleway"/>
                        </a:rPr>
                        <a:t>INSERT_nama</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300">
                          <a:latin typeface="Raleway"/>
                          <a:ea typeface="Raleway"/>
                          <a:cs typeface="Raleway"/>
                          <a:sym typeface="Raleway"/>
                        </a:rPr>
                        <a:t>1</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410925">
                <a:tc>
                  <a:txBody>
                    <a:bodyPr/>
                    <a:lstStyle/>
                    <a:p>
                      <a:pPr indent="0" lvl="0" marL="0" rtl="0" algn="l">
                        <a:lnSpc>
                          <a:spcPct val="100000"/>
                        </a:lnSpc>
                        <a:spcBef>
                          <a:spcPts val="0"/>
                        </a:spcBef>
                        <a:spcAft>
                          <a:spcPts val="0"/>
                        </a:spcAft>
                        <a:buNone/>
                      </a:pPr>
                      <a:r>
                        <a:rPr lang="en" sz="1300">
                          <a:latin typeface="Raleway"/>
                          <a:ea typeface="Raleway"/>
                          <a:cs typeface="Raleway"/>
                          <a:sym typeface="Raleway"/>
                        </a:rPr>
                        <a:t>3</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300">
                          <a:latin typeface="Raleway"/>
                          <a:ea typeface="Raleway"/>
                          <a:cs typeface="Raleway"/>
                          <a:sym typeface="Raleway"/>
                        </a:rPr>
                        <a:t>INSERT_nim</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300">
                          <a:latin typeface="Raleway"/>
                          <a:ea typeface="Raleway"/>
                          <a:cs typeface="Raleway"/>
                          <a:sym typeface="Raleway"/>
                        </a:rPr>
                        <a:t>1</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410925">
                <a:tc>
                  <a:txBody>
                    <a:bodyPr/>
                    <a:lstStyle/>
                    <a:p>
                      <a:pPr indent="0" lvl="0" marL="0" rtl="0" algn="l">
                        <a:lnSpc>
                          <a:spcPct val="100000"/>
                        </a:lnSpc>
                        <a:spcBef>
                          <a:spcPts val="0"/>
                        </a:spcBef>
                        <a:spcAft>
                          <a:spcPts val="0"/>
                        </a:spcAft>
                        <a:buNone/>
                      </a:pPr>
                      <a:r>
                        <a:rPr lang="en" sz="1300">
                          <a:latin typeface="Raleway"/>
                          <a:ea typeface="Raleway"/>
                          <a:cs typeface="Raleway"/>
                          <a:sym typeface="Raleway"/>
                        </a:rPr>
                        <a:t>4</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300">
                          <a:latin typeface="Raleway"/>
                          <a:ea typeface="Raleway"/>
                          <a:cs typeface="Raleway"/>
                          <a:sym typeface="Raleway"/>
                        </a:rPr>
                        <a:t>INSERT_kelas</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300">
                          <a:latin typeface="Raleway"/>
                          <a:ea typeface="Raleway"/>
                          <a:cs typeface="Raleway"/>
                          <a:sym typeface="Raleway"/>
                        </a:rPr>
                        <a:t>1</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410925">
                <a:tc>
                  <a:txBody>
                    <a:bodyPr/>
                    <a:lstStyle/>
                    <a:p>
                      <a:pPr indent="0" lvl="0" marL="0" rtl="0" algn="l">
                        <a:lnSpc>
                          <a:spcPct val="100000"/>
                        </a:lnSpc>
                        <a:spcBef>
                          <a:spcPts val="0"/>
                        </a:spcBef>
                        <a:spcAft>
                          <a:spcPts val="0"/>
                        </a:spcAft>
                        <a:buNone/>
                      </a:pPr>
                      <a:r>
                        <a:rPr lang="en" sz="1300">
                          <a:latin typeface="Raleway"/>
                          <a:ea typeface="Raleway"/>
                          <a:cs typeface="Raleway"/>
                          <a:sym typeface="Raleway"/>
                        </a:rPr>
                        <a:t>5</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300">
                          <a:latin typeface="Raleway"/>
                          <a:ea typeface="Raleway"/>
                          <a:cs typeface="Raleway"/>
                          <a:sym typeface="Raleway"/>
                        </a:rPr>
                        <a:t>VALUES_1_Constant</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300">
                          <a:latin typeface="Raleway"/>
                          <a:ea typeface="Raleway"/>
                          <a:cs typeface="Raleway"/>
                          <a:sym typeface="Raleway"/>
                        </a:rPr>
                        <a:t>3</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bl>
          </a:graphicData>
        </a:graphic>
      </p:graphicFrame>
      <p:sp>
        <p:nvSpPr>
          <p:cNvPr id="2454" name="Google Shape;2454;p105"/>
          <p:cNvSpPr txBox="1"/>
          <p:nvPr/>
        </p:nvSpPr>
        <p:spPr>
          <a:xfrm>
            <a:off x="4301150" y="2249000"/>
            <a:ext cx="32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aleway"/>
                <a:ea typeface="Raleway"/>
                <a:cs typeface="Raleway"/>
                <a:sym typeface="Raleway"/>
              </a:rPr>
              <a:t>B</a:t>
            </a:r>
            <a:endParaRPr b="1">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1" name="Shape 1411"/>
        <p:cNvGrpSpPr/>
        <p:nvPr/>
      </p:nvGrpSpPr>
      <p:grpSpPr>
        <a:xfrm>
          <a:off x="0" y="0"/>
          <a:ext cx="0" cy="0"/>
          <a:chOff x="0" y="0"/>
          <a:chExt cx="0" cy="0"/>
        </a:xfrm>
      </p:grpSpPr>
      <p:grpSp>
        <p:nvGrpSpPr>
          <p:cNvPr id="1412" name="Google Shape;1412;p79"/>
          <p:cNvGrpSpPr/>
          <p:nvPr/>
        </p:nvGrpSpPr>
        <p:grpSpPr>
          <a:xfrm rot="-6901726">
            <a:off x="-3034022" y="958715"/>
            <a:ext cx="10526452" cy="10365738"/>
            <a:chOff x="1132290" y="467842"/>
            <a:chExt cx="5085019" cy="4954098"/>
          </a:xfrm>
        </p:grpSpPr>
        <p:sp>
          <p:nvSpPr>
            <p:cNvPr id="1413" name="Google Shape;1413;p79"/>
            <p:cNvSpPr/>
            <p:nvPr/>
          </p:nvSpPr>
          <p:spPr>
            <a:xfrm rot="-1172623">
              <a:off x="1674207" y="1021347"/>
              <a:ext cx="4001184" cy="3847088"/>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79"/>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79"/>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6" name="Google Shape;1416;p79"/>
          <p:cNvSpPr txBox="1"/>
          <p:nvPr>
            <p:ph idx="1" type="body"/>
          </p:nvPr>
        </p:nvSpPr>
        <p:spPr>
          <a:xfrm>
            <a:off x="943650" y="505125"/>
            <a:ext cx="7275000" cy="25551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2200"/>
              <a:t>“</a:t>
            </a:r>
            <a:r>
              <a:rPr lang="en" sz="2200">
                <a:highlight>
                  <a:srgbClr val="F1C232"/>
                </a:highlight>
              </a:rPr>
              <a:t>Teknologi basis data</a:t>
            </a:r>
            <a:r>
              <a:rPr lang="en" sz="2200"/>
              <a:t> digunakan di lebih dari 70% aplikasi komputer, sehingga menguasai teori </a:t>
            </a:r>
            <a:br>
              <a:rPr lang="en" sz="2200"/>
            </a:br>
            <a:r>
              <a:rPr lang="en" sz="2200"/>
              <a:t>basis data, dan menggunakan teknologi </a:t>
            </a:r>
            <a:br>
              <a:rPr lang="en" sz="2200"/>
            </a:br>
            <a:r>
              <a:rPr lang="en" sz="2200"/>
              <a:t>basis data dengan mahir telah menjadi </a:t>
            </a:r>
            <a:br>
              <a:rPr lang="en" sz="2200"/>
            </a:br>
            <a:r>
              <a:rPr lang="en" sz="2200">
                <a:highlight>
                  <a:srgbClr val="F1C232"/>
                </a:highlight>
              </a:rPr>
              <a:t>kemampuan wajib</a:t>
            </a:r>
            <a:r>
              <a:rPr lang="en" sz="2200"/>
              <a:t> yang harus dimiliki </a:t>
            </a:r>
            <a:br>
              <a:rPr lang="en" sz="2200"/>
            </a:br>
            <a:r>
              <a:rPr lang="en" sz="2200"/>
              <a:t>oleh </a:t>
            </a:r>
            <a:r>
              <a:rPr lang="en" sz="2200">
                <a:highlight>
                  <a:srgbClr val="F1C232"/>
                </a:highlight>
              </a:rPr>
              <a:t>pelajar</a:t>
            </a:r>
            <a:r>
              <a:rPr lang="en" sz="2200"/>
              <a:t> yang ada di </a:t>
            </a:r>
            <a:r>
              <a:rPr lang="en" sz="2200">
                <a:highlight>
                  <a:srgbClr val="F1C232"/>
                </a:highlight>
              </a:rPr>
              <a:t>jurusan </a:t>
            </a:r>
            <a:br>
              <a:rPr lang="en" sz="2200">
                <a:highlight>
                  <a:srgbClr val="F1C232"/>
                </a:highlight>
              </a:rPr>
            </a:br>
            <a:r>
              <a:rPr lang="en" sz="2200">
                <a:highlight>
                  <a:srgbClr val="F1C232"/>
                </a:highlight>
              </a:rPr>
              <a:t>computer science</a:t>
            </a:r>
            <a:r>
              <a:rPr lang="en" sz="2200"/>
              <a:t>”</a:t>
            </a:r>
            <a:endParaRPr sz="2200"/>
          </a:p>
        </p:txBody>
      </p:sp>
      <p:sp>
        <p:nvSpPr>
          <p:cNvPr id="1417" name="Google Shape;1417;p79"/>
          <p:cNvSpPr txBox="1"/>
          <p:nvPr>
            <p:ph type="title"/>
          </p:nvPr>
        </p:nvSpPr>
        <p:spPr>
          <a:xfrm>
            <a:off x="2860950" y="3137445"/>
            <a:ext cx="3422100" cy="3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—Jiandong et al., 2018</a:t>
            </a:r>
            <a:endParaRPr/>
          </a:p>
        </p:txBody>
      </p:sp>
      <p:grpSp>
        <p:nvGrpSpPr>
          <p:cNvPr id="1418" name="Google Shape;1418;p79"/>
          <p:cNvGrpSpPr/>
          <p:nvPr/>
        </p:nvGrpSpPr>
        <p:grpSpPr>
          <a:xfrm>
            <a:off x="-100" y="3428916"/>
            <a:ext cx="4239144" cy="1804379"/>
            <a:chOff x="545100" y="1812650"/>
            <a:chExt cx="6575375" cy="2565225"/>
          </a:xfrm>
        </p:grpSpPr>
        <p:sp>
          <p:nvSpPr>
            <p:cNvPr id="1419" name="Google Shape;1419;p79"/>
            <p:cNvSpPr/>
            <p:nvPr/>
          </p:nvSpPr>
          <p:spPr>
            <a:xfrm>
              <a:off x="6037625" y="2472975"/>
              <a:ext cx="1082850" cy="1110225"/>
            </a:xfrm>
            <a:custGeom>
              <a:rect b="b" l="l" r="r" t="t"/>
              <a:pathLst>
                <a:path extrusionOk="0" h="44409" w="43314">
                  <a:moveTo>
                    <a:pt x="21251" y="12609"/>
                  </a:moveTo>
                  <a:cubicBezTo>
                    <a:pt x="24472" y="12609"/>
                    <a:pt x="27712" y="14174"/>
                    <a:pt x="29605" y="17478"/>
                  </a:cubicBezTo>
                  <a:cubicBezTo>
                    <a:pt x="32280" y="22098"/>
                    <a:pt x="30669" y="28025"/>
                    <a:pt x="26049" y="30669"/>
                  </a:cubicBezTo>
                  <a:cubicBezTo>
                    <a:pt x="24467" y="31576"/>
                    <a:pt x="22820" y="31984"/>
                    <a:pt x="21228" y="31984"/>
                  </a:cubicBezTo>
                  <a:cubicBezTo>
                    <a:pt x="15291" y="31984"/>
                    <a:pt x="10111" y="26324"/>
                    <a:pt x="11885" y="19757"/>
                  </a:cubicBezTo>
                  <a:cubicBezTo>
                    <a:pt x="13140" y="15108"/>
                    <a:pt x="17181" y="12609"/>
                    <a:pt x="21251" y="12609"/>
                  </a:cubicBezTo>
                  <a:close/>
                  <a:moveTo>
                    <a:pt x="22341" y="0"/>
                  </a:moveTo>
                  <a:lnTo>
                    <a:pt x="17417" y="547"/>
                  </a:lnTo>
                  <a:lnTo>
                    <a:pt x="17143" y="4681"/>
                  </a:lnTo>
                  <a:lnTo>
                    <a:pt x="13465" y="6535"/>
                  </a:lnTo>
                  <a:lnTo>
                    <a:pt x="9575" y="3800"/>
                  </a:lnTo>
                  <a:lnTo>
                    <a:pt x="5654" y="6657"/>
                  </a:lnTo>
                  <a:lnTo>
                    <a:pt x="7690" y="11064"/>
                  </a:lnTo>
                  <a:lnTo>
                    <a:pt x="5350" y="14590"/>
                  </a:lnTo>
                  <a:lnTo>
                    <a:pt x="1094" y="14377"/>
                  </a:lnTo>
                  <a:lnTo>
                    <a:pt x="0" y="19605"/>
                  </a:lnTo>
                  <a:lnTo>
                    <a:pt x="4043" y="21156"/>
                  </a:lnTo>
                  <a:lnTo>
                    <a:pt x="4377" y="25563"/>
                  </a:lnTo>
                  <a:lnTo>
                    <a:pt x="213" y="27995"/>
                  </a:lnTo>
                  <a:lnTo>
                    <a:pt x="2219" y="32554"/>
                  </a:lnTo>
                  <a:lnTo>
                    <a:pt x="6565" y="31885"/>
                  </a:lnTo>
                  <a:lnTo>
                    <a:pt x="9423" y="35198"/>
                  </a:lnTo>
                  <a:lnTo>
                    <a:pt x="7903" y="39332"/>
                  </a:lnTo>
                  <a:lnTo>
                    <a:pt x="11885" y="42129"/>
                  </a:lnTo>
                  <a:lnTo>
                    <a:pt x="14985" y="38785"/>
                  </a:lnTo>
                  <a:lnTo>
                    <a:pt x="19301" y="39940"/>
                  </a:lnTo>
                  <a:lnTo>
                    <a:pt x="20639" y="44408"/>
                  </a:lnTo>
                  <a:lnTo>
                    <a:pt x="25441" y="44074"/>
                  </a:lnTo>
                  <a:lnTo>
                    <a:pt x="26049" y="40092"/>
                  </a:lnTo>
                  <a:lnTo>
                    <a:pt x="30153" y="37721"/>
                  </a:lnTo>
                  <a:lnTo>
                    <a:pt x="33496" y="40396"/>
                  </a:lnTo>
                  <a:lnTo>
                    <a:pt x="37751" y="37235"/>
                  </a:lnTo>
                  <a:lnTo>
                    <a:pt x="35593" y="33527"/>
                  </a:lnTo>
                  <a:lnTo>
                    <a:pt x="37691" y="29758"/>
                  </a:lnTo>
                  <a:lnTo>
                    <a:pt x="42007" y="30062"/>
                  </a:lnTo>
                  <a:lnTo>
                    <a:pt x="43314" y="25198"/>
                  </a:lnTo>
                  <a:lnTo>
                    <a:pt x="39636" y="23192"/>
                  </a:lnTo>
                  <a:lnTo>
                    <a:pt x="39150" y="18754"/>
                  </a:lnTo>
                  <a:lnTo>
                    <a:pt x="42736" y="16323"/>
                  </a:lnTo>
                  <a:lnTo>
                    <a:pt x="40366" y="12219"/>
                  </a:lnTo>
                  <a:lnTo>
                    <a:pt x="36688" y="12736"/>
                  </a:lnTo>
                  <a:lnTo>
                    <a:pt x="33648" y="8906"/>
                  </a:lnTo>
                  <a:lnTo>
                    <a:pt x="35198" y="5107"/>
                  </a:lnTo>
                  <a:lnTo>
                    <a:pt x="31095" y="2402"/>
                  </a:lnTo>
                  <a:lnTo>
                    <a:pt x="28025" y="5472"/>
                  </a:lnTo>
                  <a:lnTo>
                    <a:pt x="23952" y="4772"/>
                  </a:lnTo>
                  <a:lnTo>
                    <a:pt x="223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79"/>
            <p:cNvSpPr/>
            <p:nvPr/>
          </p:nvSpPr>
          <p:spPr>
            <a:xfrm>
              <a:off x="545100" y="2811650"/>
              <a:ext cx="1155075" cy="1327850"/>
            </a:xfrm>
            <a:custGeom>
              <a:rect b="b" l="l" r="r" t="t"/>
              <a:pathLst>
                <a:path extrusionOk="0" h="53114" w="46203">
                  <a:moveTo>
                    <a:pt x="5341" y="1"/>
                  </a:moveTo>
                  <a:cubicBezTo>
                    <a:pt x="5233" y="1"/>
                    <a:pt x="5125" y="4"/>
                    <a:pt x="5016" y="10"/>
                  </a:cubicBezTo>
                  <a:cubicBezTo>
                    <a:pt x="2828" y="131"/>
                    <a:pt x="639" y="1682"/>
                    <a:pt x="305" y="3870"/>
                  </a:cubicBezTo>
                  <a:cubicBezTo>
                    <a:pt x="1" y="6058"/>
                    <a:pt x="1460" y="8125"/>
                    <a:pt x="2980" y="9706"/>
                  </a:cubicBezTo>
                  <a:cubicBezTo>
                    <a:pt x="5290" y="12077"/>
                    <a:pt x="7873" y="14083"/>
                    <a:pt x="10731" y="15694"/>
                  </a:cubicBezTo>
                  <a:cubicBezTo>
                    <a:pt x="11247" y="15998"/>
                    <a:pt x="11825" y="16302"/>
                    <a:pt x="12068" y="16849"/>
                  </a:cubicBezTo>
                  <a:cubicBezTo>
                    <a:pt x="12493" y="17822"/>
                    <a:pt x="11642" y="18916"/>
                    <a:pt x="10670" y="19372"/>
                  </a:cubicBezTo>
                  <a:cubicBezTo>
                    <a:pt x="9576" y="19858"/>
                    <a:pt x="8329" y="19858"/>
                    <a:pt x="7174" y="20132"/>
                  </a:cubicBezTo>
                  <a:cubicBezTo>
                    <a:pt x="5989" y="20375"/>
                    <a:pt x="4773" y="21044"/>
                    <a:pt x="4439" y="22199"/>
                  </a:cubicBezTo>
                  <a:cubicBezTo>
                    <a:pt x="3983" y="23810"/>
                    <a:pt x="5442" y="25299"/>
                    <a:pt x="6840" y="26241"/>
                  </a:cubicBezTo>
                  <a:cubicBezTo>
                    <a:pt x="9606" y="28126"/>
                    <a:pt x="12706" y="29493"/>
                    <a:pt x="15959" y="30314"/>
                  </a:cubicBezTo>
                  <a:cubicBezTo>
                    <a:pt x="17083" y="30618"/>
                    <a:pt x="18329" y="30861"/>
                    <a:pt x="19302" y="31530"/>
                  </a:cubicBezTo>
                  <a:cubicBezTo>
                    <a:pt x="20275" y="32229"/>
                    <a:pt x="20974" y="33536"/>
                    <a:pt x="20518" y="34661"/>
                  </a:cubicBezTo>
                  <a:cubicBezTo>
                    <a:pt x="20126" y="35697"/>
                    <a:pt x="18934" y="36191"/>
                    <a:pt x="17822" y="36191"/>
                  </a:cubicBezTo>
                  <a:cubicBezTo>
                    <a:pt x="17727" y="36191"/>
                    <a:pt x="17632" y="36188"/>
                    <a:pt x="17539" y="36181"/>
                  </a:cubicBezTo>
                  <a:cubicBezTo>
                    <a:pt x="16354" y="36089"/>
                    <a:pt x="15229" y="35573"/>
                    <a:pt x="14074" y="35269"/>
                  </a:cubicBezTo>
                  <a:cubicBezTo>
                    <a:pt x="13493" y="35113"/>
                    <a:pt x="12875" y="35030"/>
                    <a:pt x="12259" y="35030"/>
                  </a:cubicBezTo>
                  <a:cubicBezTo>
                    <a:pt x="10586" y="35030"/>
                    <a:pt x="8930" y="35640"/>
                    <a:pt x="8086" y="37062"/>
                  </a:cubicBezTo>
                  <a:cubicBezTo>
                    <a:pt x="7326" y="38339"/>
                    <a:pt x="7417" y="39980"/>
                    <a:pt x="7995" y="41348"/>
                  </a:cubicBezTo>
                  <a:cubicBezTo>
                    <a:pt x="8603" y="42716"/>
                    <a:pt x="9636" y="43840"/>
                    <a:pt x="10700" y="44874"/>
                  </a:cubicBezTo>
                  <a:cubicBezTo>
                    <a:pt x="14439" y="48430"/>
                    <a:pt x="19059" y="51166"/>
                    <a:pt x="24074" y="52351"/>
                  </a:cubicBezTo>
                  <a:cubicBezTo>
                    <a:pt x="26155" y="52833"/>
                    <a:pt x="28162" y="53114"/>
                    <a:pt x="30130" y="53114"/>
                  </a:cubicBezTo>
                  <a:cubicBezTo>
                    <a:pt x="32876" y="53114"/>
                    <a:pt x="35547" y="52567"/>
                    <a:pt x="38239" y="51257"/>
                  </a:cubicBezTo>
                  <a:lnTo>
                    <a:pt x="38208" y="51257"/>
                  </a:lnTo>
                  <a:cubicBezTo>
                    <a:pt x="45473" y="44965"/>
                    <a:pt x="46202" y="34600"/>
                    <a:pt x="44956" y="25481"/>
                  </a:cubicBezTo>
                  <a:cubicBezTo>
                    <a:pt x="44743" y="23961"/>
                    <a:pt x="44743" y="22351"/>
                    <a:pt x="43892" y="21074"/>
                  </a:cubicBezTo>
                  <a:cubicBezTo>
                    <a:pt x="43263" y="20163"/>
                    <a:pt x="42169" y="19530"/>
                    <a:pt x="41130" y="19530"/>
                  </a:cubicBezTo>
                  <a:cubicBezTo>
                    <a:pt x="40714" y="19530"/>
                    <a:pt x="40306" y="19632"/>
                    <a:pt x="39941" y="19858"/>
                  </a:cubicBezTo>
                  <a:cubicBezTo>
                    <a:pt x="38847" y="20496"/>
                    <a:pt x="38482" y="21864"/>
                    <a:pt x="37965" y="23019"/>
                  </a:cubicBezTo>
                  <a:cubicBezTo>
                    <a:pt x="37266" y="24569"/>
                    <a:pt x="36141" y="25876"/>
                    <a:pt x="34743" y="26819"/>
                  </a:cubicBezTo>
                  <a:cubicBezTo>
                    <a:pt x="34088" y="27256"/>
                    <a:pt x="33291" y="27599"/>
                    <a:pt x="32522" y="27599"/>
                  </a:cubicBezTo>
                  <a:cubicBezTo>
                    <a:pt x="32221" y="27599"/>
                    <a:pt x="31925" y="27546"/>
                    <a:pt x="31643" y="27427"/>
                  </a:cubicBezTo>
                  <a:cubicBezTo>
                    <a:pt x="30245" y="26849"/>
                    <a:pt x="29910" y="25056"/>
                    <a:pt x="29728" y="23536"/>
                  </a:cubicBezTo>
                  <a:lnTo>
                    <a:pt x="28938" y="15025"/>
                  </a:lnTo>
                  <a:cubicBezTo>
                    <a:pt x="28786" y="13505"/>
                    <a:pt x="28634" y="11955"/>
                    <a:pt x="28026" y="10557"/>
                  </a:cubicBezTo>
                  <a:cubicBezTo>
                    <a:pt x="27387" y="9159"/>
                    <a:pt x="26202" y="7943"/>
                    <a:pt x="24713" y="7700"/>
                  </a:cubicBezTo>
                  <a:cubicBezTo>
                    <a:pt x="24551" y="7670"/>
                    <a:pt x="24388" y="7656"/>
                    <a:pt x="24224" y="7656"/>
                  </a:cubicBezTo>
                  <a:cubicBezTo>
                    <a:pt x="22879" y="7656"/>
                    <a:pt x="21535" y="8624"/>
                    <a:pt x="21399" y="9980"/>
                  </a:cubicBezTo>
                  <a:cubicBezTo>
                    <a:pt x="21308" y="10618"/>
                    <a:pt x="21521" y="11226"/>
                    <a:pt x="21551" y="11864"/>
                  </a:cubicBezTo>
                  <a:cubicBezTo>
                    <a:pt x="21551" y="12502"/>
                    <a:pt x="21339" y="13232"/>
                    <a:pt x="20792" y="13475"/>
                  </a:cubicBezTo>
                  <a:cubicBezTo>
                    <a:pt x="20662" y="13529"/>
                    <a:pt x="20528" y="13553"/>
                    <a:pt x="20393" y="13553"/>
                  </a:cubicBezTo>
                  <a:cubicBezTo>
                    <a:pt x="19922" y="13553"/>
                    <a:pt x="19430" y="13265"/>
                    <a:pt x="19029" y="12958"/>
                  </a:cubicBezTo>
                  <a:cubicBezTo>
                    <a:pt x="17326" y="11560"/>
                    <a:pt x="16050" y="9706"/>
                    <a:pt x="14864" y="7852"/>
                  </a:cubicBezTo>
                  <a:cubicBezTo>
                    <a:pt x="13679" y="5967"/>
                    <a:pt x="12493" y="4083"/>
                    <a:pt x="10883" y="2533"/>
                  </a:cubicBezTo>
                  <a:cubicBezTo>
                    <a:pt x="9380" y="1088"/>
                    <a:pt x="7412" y="1"/>
                    <a:pt x="534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79"/>
            <p:cNvSpPr/>
            <p:nvPr/>
          </p:nvSpPr>
          <p:spPr>
            <a:xfrm>
              <a:off x="602100" y="2850625"/>
              <a:ext cx="918725" cy="1412675"/>
            </a:xfrm>
            <a:custGeom>
              <a:rect b="b" l="l" r="r" t="t"/>
              <a:pathLst>
                <a:path extrusionOk="0" h="56507" w="36749">
                  <a:moveTo>
                    <a:pt x="1" y="1"/>
                  </a:moveTo>
                  <a:cubicBezTo>
                    <a:pt x="61" y="31"/>
                    <a:pt x="92" y="92"/>
                    <a:pt x="153" y="123"/>
                  </a:cubicBezTo>
                  <a:lnTo>
                    <a:pt x="669" y="487"/>
                  </a:lnTo>
                  <a:cubicBezTo>
                    <a:pt x="1095" y="791"/>
                    <a:pt x="1733" y="1247"/>
                    <a:pt x="2554" y="1855"/>
                  </a:cubicBezTo>
                  <a:cubicBezTo>
                    <a:pt x="4864" y="3588"/>
                    <a:pt x="7022" y="5472"/>
                    <a:pt x="9028" y="7509"/>
                  </a:cubicBezTo>
                  <a:cubicBezTo>
                    <a:pt x="10274" y="8816"/>
                    <a:pt x="11642" y="10275"/>
                    <a:pt x="13040" y="11886"/>
                  </a:cubicBezTo>
                  <a:cubicBezTo>
                    <a:pt x="14439" y="13497"/>
                    <a:pt x="15928" y="15229"/>
                    <a:pt x="17417" y="17114"/>
                  </a:cubicBezTo>
                  <a:cubicBezTo>
                    <a:pt x="19028" y="19059"/>
                    <a:pt x="20487" y="21095"/>
                    <a:pt x="21855" y="23193"/>
                  </a:cubicBezTo>
                  <a:cubicBezTo>
                    <a:pt x="22554" y="24287"/>
                    <a:pt x="23192" y="25472"/>
                    <a:pt x="23861" y="26658"/>
                  </a:cubicBezTo>
                  <a:cubicBezTo>
                    <a:pt x="24530" y="27813"/>
                    <a:pt x="25199" y="29029"/>
                    <a:pt x="25867" y="30245"/>
                  </a:cubicBezTo>
                  <a:cubicBezTo>
                    <a:pt x="28421" y="34804"/>
                    <a:pt x="30731" y="39485"/>
                    <a:pt x="32767" y="44287"/>
                  </a:cubicBezTo>
                  <a:cubicBezTo>
                    <a:pt x="34408" y="48239"/>
                    <a:pt x="35685" y="52312"/>
                    <a:pt x="36567" y="56506"/>
                  </a:cubicBezTo>
                  <a:lnTo>
                    <a:pt x="36749" y="56446"/>
                  </a:lnTo>
                  <a:cubicBezTo>
                    <a:pt x="35867" y="52251"/>
                    <a:pt x="34621" y="48148"/>
                    <a:pt x="32980" y="44196"/>
                  </a:cubicBezTo>
                  <a:cubicBezTo>
                    <a:pt x="30943" y="39363"/>
                    <a:pt x="28633" y="34652"/>
                    <a:pt x="26050" y="30093"/>
                  </a:cubicBezTo>
                  <a:cubicBezTo>
                    <a:pt x="25381" y="28877"/>
                    <a:pt x="24712" y="27691"/>
                    <a:pt x="24044" y="26506"/>
                  </a:cubicBezTo>
                  <a:cubicBezTo>
                    <a:pt x="23405" y="25320"/>
                    <a:pt x="22737" y="24165"/>
                    <a:pt x="22037" y="23041"/>
                  </a:cubicBezTo>
                  <a:cubicBezTo>
                    <a:pt x="20670" y="20943"/>
                    <a:pt x="19180" y="18877"/>
                    <a:pt x="17600" y="16931"/>
                  </a:cubicBezTo>
                  <a:cubicBezTo>
                    <a:pt x="16080" y="15047"/>
                    <a:pt x="14590" y="13345"/>
                    <a:pt x="13162" y="11734"/>
                  </a:cubicBezTo>
                  <a:cubicBezTo>
                    <a:pt x="11764" y="10123"/>
                    <a:pt x="10396" y="8664"/>
                    <a:pt x="9119" y="7387"/>
                  </a:cubicBezTo>
                  <a:cubicBezTo>
                    <a:pt x="7083" y="5351"/>
                    <a:pt x="4894" y="3466"/>
                    <a:pt x="2584" y="1764"/>
                  </a:cubicBezTo>
                  <a:cubicBezTo>
                    <a:pt x="1763" y="1156"/>
                    <a:pt x="1125" y="730"/>
                    <a:pt x="700" y="426"/>
                  </a:cubicBezTo>
                  <a:cubicBezTo>
                    <a:pt x="487" y="275"/>
                    <a:pt x="304" y="183"/>
                    <a:pt x="183" y="92"/>
                  </a:cubicBezTo>
                  <a:cubicBezTo>
                    <a:pt x="122" y="62"/>
                    <a:pt x="61" y="3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79"/>
            <p:cNvSpPr/>
            <p:nvPr/>
          </p:nvSpPr>
          <p:spPr>
            <a:xfrm>
              <a:off x="1149225" y="3003375"/>
              <a:ext cx="14450" cy="423275"/>
            </a:xfrm>
            <a:custGeom>
              <a:rect b="b" l="l" r="r" t="t"/>
              <a:pathLst>
                <a:path extrusionOk="0" h="16931" w="578">
                  <a:moveTo>
                    <a:pt x="548" y="0"/>
                  </a:moveTo>
                  <a:cubicBezTo>
                    <a:pt x="487" y="213"/>
                    <a:pt x="426" y="426"/>
                    <a:pt x="426" y="669"/>
                  </a:cubicBezTo>
                  <a:cubicBezTo>
                    <a:pt x="365" y="1095"/>
                    <a:pt x="274" y="1703"/>
                    <a:pt x="213" y="2462"/>
                  </a:cubicBezTo>
                  <a:cubicBezTo>
                    <a:pt x="92" y="3982"/>
                    <a:pt x="31" y="6140"/>
                    <a:pt x="31" y="8481"/>
                  </a:cubicBezTo>
                  <a:lnTo>
                    <a:pt x="31" y="14469"/>
                  </a:lnTo>
                  <a:lnTo>
                    <a:pt x="31" y="16262"/>
                  </a:lnTo>
                  <a:cubicBezTo>
                    <a:pt x="0" y="16505"/>
                    <a:pt x="31" y="16718"/>
                    <a:pt x="61" y="16931"/>
                  </a:cubicBezTo>
                  <a:cubicBezTo>
                    <a:pt x="122" y="16718"/>
                    <a:pt x="152" y="16505"/>
                    <a:pt x="152" y="16262"/>
                  </a:cubicBezTo>
                  <a:cubicBezTo>
                    <a:pt x="183" y="15837"/>
                    <a:pt x="213" y="15229"/>
                    <a:pt x="244" y="14469"/>
                  </a:cubicBezTo>
                  <a:cubicBezTo>
                    <a:pt x="304" y="12949"/>
                    <a:pt x="304" y="10821"/>
                    <a:pt x="304" y="8481"/>
                  </a:cubicBezTo>
                  <a:cubicBezTo>
                    <a:pt x="304" y="6140"/>
                    <a:pt x="365" y="4013"/>
                    <a:pt x="426" y="2493"/>
                  </a:cubicBezTo>
                  <a:cubicBezTo>
                    <a:pt x="487" y="1733"/>
                    <a:pt x="517" y="1095"/>
                    <a:pt x="548" y="669"/>
                  </a:cubicBezTo>
                  <a:cubicBezTo>
                    <a:pt x="578" y="456"/>
                    <a:pt x="578" y="244"/>
                    <a:pt x="5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79"/>
            <p:cNvSpPr/>
            <p:nvPr/>
          </p:nvSpPr>
          <p:spPr>
            <a:xfrm>
              <a:off x="653775" y="3380850"/>
              <a:ext cx="496225" cy="45800"/>
            </a:xfrm>
            <a:custGeom>
              <a:rect b="b" l="l" r="r" t="t"/>
              <a:pathLst>
                <a:path extrusionOk="0" h="1832" w="19849">
                  <a:moveTo>
                    <a:pt x="4014" y="1"/>
                  </a:moveTo>
                  <a:cubicBezTo>
                    <a:pt x="3639" y="1"/>
                    <a:pt x="3263" y="3"/>
                    <a:pt x="2888" y="8"/>
                  </a:cubicBezTo>
                  <a:cubicBezTo>
                    <a:pt x="1976" y="8"/>
                    <a:pt x="1247" y="69"/>
                    <a:pt x="760" y="99"/>
                  </a:cubicBezTo>
                  <a:cubicBezTo>
                    <a:pt x="487" y="130"/>
                    <a:pt x="244" y="160"/>
                    <a:pt x="0" y="190"/>
                  </a:cubicBezTo>
                  <a:cubicBezTo>
                    <a:pt x="122" y="206"/>
                    <a:pt x="251" y="213"/>
                    <a:pt x="384" y="213"/>
                  </a:cubicBezTo>
                  <a:cubicBezTo>
                    <a:pt x="517" y="213"/>
                    <a:pt x="654" y="206"/>
                    <a:pt x="791" y="190"/>
                  </a:cubicBezTo>
                  <a:lnTo>
                    <a:pt x="2918" y="190"/>
                  </a:lnTo>
                  <a:cubicBezTo>
                    <a:pt x="4712" y="190"/>
                    <a:pt x="7235" y="312"/>
                    <a:pt x="9970" y="555"/>
                  </a:cubicBezTo>
                  <a:cubicBezTo>
                    <a:pt x="12736" y="768"/>
                    <a:pt x="15198" y="1102"/>
                    <a:pt x="16992" y="1376"/>
                  </a:cubicBezTo>
                  <a:cubicBezTo>
                    <a:pt x="17873" y="1528"/>
                    <a:pt x="18603" y="1649"/>
                    <a:pt x="19089" y="1741"/>
                  </a:cubicBezTo>
                  <a:cubicBezTo>
                    <a:pt x="19363" y="1771"/>
                    <a:pt x="19606" y="1832"/>
                    <a:pt x="19849" y="1832"/>
                  </a:cubicBezTo>
                  <a:cubicBezTo>
                    <a:pt x="19606" y="1741"/>
                    <a:pt x="19363" y="1649"/>
                    <a:pt x="19089" y="1619"/>
                  </a:cubicBezTo>
                  <a:cubicBezTo>
                    <a:pt x="18603" y="1497"/>
                    <a:pt x="17904" y="1345"/>
                    <a:pt x="16992" y="1193"/>
                  </a:cubicBezTo>
                  <a:cubicBezTo>
                    <a:pt x="15198" y="859"/>
                    <a:pt x="12736" y="494"/>
                    <a:pt x="9970" y="251"/>
                  </a:cubicBezTo>
                  <a:cubicBezTo>
                    <a:pt x="8000" y="72"/>
                    <a:pt x="6009" y="1"/>
                    <a:pt x="40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79"/>
            <p:cNvSpPr/>
            <p:nvPr/>
          </p:nvSpPr>
          <p:spPr>
            <a:xfrm>
              <a:off x="1418975" y="3298200"/>
              <a:ext cx="181650" cy="648975"/>
            </a:xfrm>
            <a:custGeom>
              <a:rect b="b" l="l" r="r" t="t"/>
              <a:pathLst>
                <a:path extrusionOk="0" h="25959" w="7266">
                  <a:moveTo>
                    <a:pt x="7265" y="1"/>
                  </a:moveTo>
                  <a:cubicBezTo>
                    <a:pt x="7235" y="92"/>
                    <a:pt x="7174" y="183"/>
                    <a:pt x="7174" y="275"/>
                  </a:cubicBezTo>
                  <a:cubicBezTo>
                    <a:pt x="7083" y="457"/>
                    <a:pt x="6992" y="730"/>
                    <a:pt x="6901" y="1004"/>
                  </a:cubicBezTo>
                  <a:cubicBezTo>
                    <a:pt x="6688" y="1642"/>
                    <a:pt x="6384" y="2585"/>
                    <a:pt x="6019" y="3770"/>
                  </a:cubicBezTo>
                  <a:cubicBezTo>
                    <a:pt x="5320" y="6080"/>
                    <a:pt x="4439" y="9332"/>
                    <a:pt x="3496" y="12949"/>
                  </a:cubicBezTo>
                  <a:cubicBezTo>
                    <a:pt x="2585" y="16567"/>
                    <a:pt x="1733" y="19819"/>
                    <a:pt x="1065" y="22159"/>
                  </a:cubicBezTo>
                  <a:cubicBezTo>
                    <a:pt x="761" y="23314"/>
                    <a:pt x="487" y="24226"/>
                    <a:pt x="274" y="24925"/>
                  </a:cubicBezTo>
                  <a:lnTo>
                    <a:pt x="62" y="25685"/>
                  </a:lnTo>
                  <a:cubicBezTo>
                    <a:pt x="31" y="25776"/>
                    <a:pt x="31" y="25868"/>
                    <a:pt x="1" y="25959"/>
                  </a:cubicBezTo>
                  <a:cubicBezTo>
                    <a:pt x="62" y="25868"/>
                    <a:pt x="92" y="25807"/>
                    <a:pt x="123" y="25716"/>
                  </a:cubicBezTo>
                  <a:cubicBezTo>
                    <a:pt x="183" y="25503"/>
                    <a:pt x="274" y="25260"/>
                    <a:pt x="396" y="24956"/>
                  </a:cubicBezTo>
                  <a:cubicBezTo>
                    <a:pt x="609" y="24317"/>
                    <a:pt x="913" y="23375"/>
                    <a:pt x="1247" y="22220"/>
                  </a:cubicBezTo>
                  <a:cubicBezTo>
                    <a:pt x="1977" y="19880"/>
                    <a:pt x="2858" y="16627"/>
                    <a:pt x="3770" y="13041"/>
                  </a:cubicBezTo>
                  <a:cubicBezTo>
                    <a:pt x="4682" y="9424"/>
                    <a:pt x="5533" y="6171"/>
                    <a:pt x="6202" y="3831"/>
                  </a:cubicBezTo>
                  <a:cubicBezTo>
                    <a:pt x="6536" y="2676"/>
                    <a:pt x="6810" y="1733"/>
                    <a:pt x="6992" y="1034"/>
                  </a:cubicBezTo>
                  <a:cubicBezTo>
                    <a:pt x="7083" y="730"/>
                    <a:pt x="7144" y="487"/>
                    <a:pt x="7205" y="275"/>
                  </a:cubicBezTo>
                  <a:cubicBezTo>
                    <a:pt x="7235" y="214"/>
                    <a:pt x="7265" y="123"/>
                    <a:pt x="726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79"/>
            <p:cNvSpPr/>
            <p:nvPr/>
          </p:nvSpPr>
          <p:spPr>
            <a:xfrm>
              <a:off x="749525" y="3805050"/>
              <a:ext cx="669475" cy="141700"/>
            </a:xfrm>
            <a:custGeom>
              <a:rect b="b" l="l" r="r" t="t"/>
              <a:pathLst>
                <a:path extrusionOk="0" h="5668" w="26779">
                  <a:moveTo>
                    <a:pt x="0" y="1"/>
                  </a:moveTo>
                  <a:cubicBezTo>
                    <a:pt x="91" y="31"/>
                    <a:pt x="152" y="62"/>
                    <a:pt x="274" y="62"/>
                  </a:cubicBezTo>
                  <a:lnTo>
                    <a:pt x="1034" y="244"/>
                  </a:lnTo>
                  <a:lnTo>
                    <a:pt x="3921" y="852"/>
                  </a:lnTo>
                  <a:cubicBezTo>
                    <a:pt x="6323" y="1369"/>
                    <a:pt x="9666" y="2128"/>
                    <a:pt x="13374" y="2980"/>
                  </a:cubicBezTo>
                  <a:cubicBezTo>
                    <a:pt x="17052" y="3800"/>
                    <a:pt x="20396" y="4530"/>
                    <a:pt x="22827" y="4986"/>
                  </a:cubicBezTo>
                  <a:cubicBezTo>
                    <a:pt x="24043" y="5229"/>
                    <a:pt x="25046" y="5411"/>
                    <a:pt x="25715" y="5533"/>
                  </a:cubicBezTo>
                  <a:lnTo>
                    <a:pt x="26505" y="5654"/>
                  </a:lnTo>
                  <a:cubicBezTo>
                    <a:pt x="26566" y="5654"/>
                    <a:pt x="26627" y="5668"/>
                    <a:pt x="26688" y="5668"/>
                  </a:cubicBezTo>
                  <a:cubicBezTo>
                    <a:pt x="26718" y="5668"/>
                    <a:pt x="26749" y="5664"/>
                    <a:pt x="26779" y="5654"/>
                  </a:cubicBezTo>
                  <a:cubicBezTo>
                    <a:pt x="26718" y="5624"/>
                    <a:pt x="26627" y="5594"/>
                    <a:pt x="26536" y="5594"/>
                  </a:cubicBezTo>
                  <a:lnTo>
                    <a:pt x="25776" y="5411"/>
                  </a:lnTo>
                  <a:lnTo>
                    <a:pt x="22858" y="4803"/>
                  </a:lnTo>
                  <a:cubicBezTo>
                    <a:pt x="20426" y="4287"/>
                    <a:pt x="17083" y="3527"/>
                    <a:pt x="13405" y="2706"/>
                  </a:cubicBezTo>
                  <a:cubicBezTo>
                    <a:pt x="9727" y="1855"/>
                    <a:pt x="6383" y="1125"/>
                    <a:pt x="3952" y="669"/>
                  </a:cubicBezTo>
                  <a:cubicBezTo>
                    <a:pt x="2736" y="426"/>
                    <a:pt x="1733" y="244"/>
                    <a:pt x="1064" y="153"/>
                  </a:cubicBezTo>
                  <a:lnTo>
                    <a:pt x="274" y="31"/>
                  </a:lnTo>
                  <a:cubicBezTo>
                    <a:pt x="183" y="1"/>
                    <a:pt x="91"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79"/>
            <p:cNvSpPr/>
            <p:nvPr/>
          </p:nvSpPr>
          <p:spPr>
            <a:xfrm>
              <a:off x="5594600" y="2244725"/>
              <a:ext cx="303975" cy="291350"/>
            </a:xfrm>
            <a:custGeom>
              <a:rect b="b" l="l" r="r" t="t"/>
              <a:pathLst>
                <a:path extrusionOk="0" h="11654" w="12159">
                  <a:moveTo>
                    <a:pt x="5841" y="1"/>
                  </a:moveTo>
                  <a:cubicBezTo>
                    <a:pt x="3551" y="1"/>
                    <a:pt x="1459" y="1350"/>
                    <a:pt x="547" y="3477"/>
                  </a:cubicBezTo>
                  <a:cubicBezTo>
                    <a:pt x="304" y="4024"/>
                    <a:pt x="122" y="4601"/>
                    <a:pt x="92" y="5179"/>
                  </a:cubicBezTo>
                  <a:cubicBezTo>
                    <a:pt x="0" y="5726"/>
                    <a:pt x="31" y="6304"/>
                    <a:pt x="122" y="6851"/>
                  </a:cubicBezTo>
                  <a:cubicBezTo>
                    <a:pt x="304" y="7884"/>
                    <a:pt x="760" y="8857"/>
                    <a:pt x="1459" y="9647"/>
                  </a:cubicBezTo>
                  <a:cubicBezTo>
                    <a:pt x="2523" y="10893"/>
                    <a:pt x="4134" y="11653"/>
                    <a:pt x="5806" y="11653"/>
                  </a:cubicBezTo>
                  <a:cubicBezTo>
                    <a:pt x="6353" y="11653"/>
                    <a:pt x="6900" y="11592"/>
                    <a:pt x="7447" y="11410"/>
                  </a:cubicBezTo>
                  <a:cubicBezTo>
                    <a:pt x="7630" y="11380"/>
                    <a:pt x="7842" y="11288"/>
                    <a:pt x="8025" y="11228"/>
                  </a:cubicBezTo>
                  <a:cubicBezTo>
                    <a:pt x="8146" y="11167"/>
                    <a:pt x="8298" y="11106"/>
                    <a:pt x="8420" y="11015"/>
                  </a:cubicBezTo>
                  <a:lnTo>
                    <a:pt x="8663" y="10893"/>
                  </a:lnTo>
                  <a:cubicBezTo>
                    <a:pt x="8724" y="10863"/>
                    <a:pt x="8754" y="10833"/>
                    <a:pt x="8754" y="10832"/>
                  </a:cubicBezTo>
                  <a:lnTo>
                    <a:pt x="8754" y="10832"/>
                  </a:lnTo>
                  <a:cubicBezTo>
                    <a:pt x="8329" y="11045"/>
                    <a:pt x="7873" y="11228"/>
                    <a:pt x="7417" y="11349"/>
                  </a:cubicBezTo>
                  <a:cubicBezTo>
                    <a:pt x="6986" y="11476"/>
                    <a:pt x="6535" y="11539"/>
                    <a:pt x="6079" y="11539"/>
                  </a:cubicBezTo>
                  <a:cubicBezTo>
                    <a:pt x="5988" y="11539"/>
                    <a:pt x="5897" y="11537"/>
                    <a:pt x="5806" y="11532"/>
                  </a:cubicBezTo>
                  <a:cubicBezTo>
                    <a:pt x="4165" y="11501"/>
                    <a:pt x="2614" y="10772"/>
                    <a:pt x="1581" y="9525"/>
                  </a:cubicBezTo>
                  <a:cubicBezTo>
                    <a:pt x="912" y="8766"/>
                    <a:pt x="487" y="7823"/>
                    <a:pt x="304" y="6820"/>
                  </a:cubicBezTo>
                  <a:cubicBezTo>
                    <a:pt x="122" y="5726"/>
                    <a:pt x="243" y="4601"/>
                    <a:pt x="699" y="3568"/>
                  </a:cubicBezTo>
                  <a:cubicBezTo>
                    <a:pt x="1616" y="1485"/>
                    <a:pt x="3648" y="189"/>
                    <a:pt x="5870" y="189"/>
                  </a:cubicBezTo>
                  <a:cubicBezTo>
                    <a:pt x="6080" y="189"/>
                    <a:pt x="6292" y="201"/>
                    <a:pt x="6505" y="224"/>
                  </a:cubicBezTo>
                  <a:cubicBezTo>
                    <a:pt x="7083" y="285"/>
                    <a:pt x="7630" y="437"/>
                    <a:pt x="8146" y="680"/>
                  </a:cubicBezTo>
                  <a:cubicBezTo>
                    <a:pt x="8663" y="893"/>
                    <a:pt x="9119" y="1167"/>
                    <a:pt x="9545" y="1531"/>
                  </a:cubicBezTo>
                  <a:cubicBezTo>
                    <a:pt x="11611" y="3294"/>
                    <a:pt x="12159" y="6273"/>
                    <a:pt x="10821" y="8644"/>
                  </a:cubicBezTo>
                  <a:cubicBezTo>
                    <a:pt x="10578" y="9130"/>
                    <a:pt x="10244" y="9586"/>
                    <a:pt x="9849" y="9951"/>
                  </a:cubicBezTo>
                  <a:cubicBezTo>
                    <a:pt x="9484" y="10285"/>
                    <a:pt x="9119" y="10559"/>
                    <a:pt x="8724" y="10832"/>
                  </a:cubicBezTo>
                  <a:cubicBezTo>
                    <a:pt x="8724" y="10832"/>
                    <a:pt x="8785" y="10832"/>
                    <a:pt x="8815" y="10772"/>
                  </a:cubicBezTo>
                  <a:lnTo>
                    <a:pt x="9058" y="10650"/>
                  </a:lnTo>
                  <a:cubicBezTo>
                    <a:pt x="9180" y="10559"/>
                    <a:pt x="9301" y="10498"/>
                    <a:pt x="9423" y="10407"/>
                  </a:cubicBezTo>
                  <a:cubicBezTo>
                    <a:pt x="9605" y="10285"/>
                    <a:pt x="9757" y="10164"/>
                    <a:pt x="9909" y="10012"/>
                  </a:cubicBezTo>
                  <a:cubicBezTo>
                    <a:pt x="10304" y="9647"/>
                    <a:pt x="10669" y="9191"/>
                    <a:pt x="10943" y="8705"/>
                  </a:cubicBezTo>
                  <a:cubicBezTo>
                    <a:pt x="11763" y="7246"/>
                    <a:pt x="11915" y="5513"/>
                    <a:pt x="11399" y="3933"/>
                  </a:cubicBezTo>
                  <a:cubicBezTo>
                    <a:pt x="11034" y="2960"/>
                    <a:pt x="10456" y="2079"/>
                    <a:pt x="9636" y="1379"/>
                  </a:cubicBezTo>
                  <a:cubicBezTo>
                    <a:pt x="8754" y="650"/>
                    <a:pt x="7690" y="164"/>
                    <a:pt x="6535" y="42"/>
                  </a:cubicBezTo>
                  <a:cubicBezTo>
                    <a:pt x="6303" y="14"/>
                    <a:pt x="6071" y="1"/>
                    <a:pt x="584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79"/>
            <p:cNvSpPr/>
            <p:nvPr/>
          </p:nvSpPr>
          <p:spPr>
            <a:xfrm>
              <a:off x="5422100" y="2058075"/>
              <a:ext cx="649725" cy="664175"/>
            </a:xfrm>
            <a:custGeom>
              <a:rect b="b" l="l" r="r" t="t"/>
              <a:pathLst>
                <a:path extrusionOk="0" h="26567" w="25989">
                  <a:moveTo>
                    <a:pt x="13375" y="0"/>
                  </a:moveTo>
                  <a:lnTo>
                    <a:pt x="10426" y="304"/>
                  </a:lnTo>
                  <a:lnTo>
                    <a:pt x="10365" y="304"/>
                  </a:lnTo>
                  <a:lnTo>
                    <a:pt x="10365" y="365"/>
                  </a:lnTo>
                  <a:cubicBezTo>
                    <a:pt x="10306" y="1161"/>
                    <a:pt x="10276" y="1956"/>
                    <a:pt x="10219" y="2779"/>
                  </a:cubicBezTo>
                  <a:lnTo>
                    <a:pt x="10219" y="2779"/>
                  </a:lnTo>
                  <a:lnTo>
                    <a:pt x="8121" y="3873"/>
                  </a:lnTo>
                  <a:lnTo>
                    <a:pt x="8121" y="3873"/>
                  </a:lnTo>
                  <a:lnTo>
                    <a:pt x="5867" y="2250"/>
                  </a:lnTo>
                  <a:lnTo>
                    <a:pt x="5806" y="2219"/>
                  </a:lnTo>
                  <a:lnTo>
                    <a:pt x="5745" y="2250"/>
                  </a:lnTo>
                  <a:lnTo>
                    <a:pt x="3405" y="3952"/>
                  </a:lnTo>
                  <a:lnTo>
                    <a:pt x="3344" y="3982"/>
                  </a:lnTo>
                  <a:lnTo>
                    <a:pt x="3374" y="4073"/>
                  </a:lnTo>
                  <a:cubicBezTo>
                    <a:pt x="3761" y="4907"/>
                    <a:pt x="4178" y="5770"/>
                    <a:pt x="4566" y="6633"/>
                  </a:cubicBezTo>
                  <a:lnTo>
                    <a:pt x="4566" y="6633"/>
                  </a:lnTo>
                  <a:lnTo>
                    <a:pt x="3234" y="8630"/>
                  </a:lnTo>
                  <a:lnTo>
                    <a:pt x="3234" y="8630"/>
                  </a:lnTo>
                  <a:lnTo>
                    <a:pt x="760" y="8511"/>
                  </a:lnTo>
                  <a:lnTo>
                    <a:pt x="669" y="8511"/>
                  </a:lnTo>
                  <a:lnTo>
                    <a:pt x="669" y="8602"/>
                  </a:lnTo>
                  <a:cubicBezTo>
                    <a:pt x="456" y="9636"/>
                    <a:pt x="244" y="10669"/>
                    <a:pt x="0" y="11703"/>
                  </a:cubicBezTo>
                  <a:lnTo>
                    <a:pt x="0" y="11794"/>
                  </a:lnTo>
                  <a:lnTo>
                    <a:pt x="92" y="11824"/>
                  </a:lnTo>
                  <a:lnTo>
                    <a:pt x="2468" y="12715"/>
                  </a:lnTo>
                  <a:lnTo>
                    <a:pt x="2468" y="12715"/>
                  </a:lnTo>
                  <a:cubicBezTo>
                    <a:pt x="2527" y="13522"/>
                    <a:pt x="2611" y="14355"/>
                    <a:pt x="2670" y="15188"/>
                  </a:cubicBezTo>
                  <a:lnTo>
                    <a:pt x="2670" y="15188"/>
                  </a:lnTo>
                  <a:cubicBezTo>
                    <a:pt x="1891" y="15638"/>
                    <a:pt x="1083" y="16117"/>
                    <a:pt x="274" y="16566"/>
                  </a:cubicBezTo>
                  <a:lnTo>
                    <a:pt x="244" y="16596"/>
                  </a:lnTo>
                  <a:lnTo>
                    <a:pt x="152" y="16657"/>
                  </a:lnTo>
                  <a:lnTo>
                    <a:pt x="183" y="16718"/>
                  </a:lnTo>
                  <a:cubicBezTo>
                    <a:pt x="578" y="17660"/>
                    <a:pt x="1004" y="18572"/>
                    <a:pt x="1368" y="19423"/>
                  </a:cubicBezTo>
                  <a:lnTo>
                    <a:pt x="1399" y="19514"/>
                  </a:lnTo>
                  <a:lnTo>
                    <a:pt x="1490" y="19514"/>
                  </a:lnTo>
                  <a:lnTo>
                    <a:pt x="4017" y="19098"/>
                  </a:lnTo>
                  <a:lnTo>
                    <a:pt x="5660" y="21006"/>
                  </a:lnTo>
                  <a:lnTo>
                    <a:pt x="5660" y="21006"/>
                  </a:lnTo>
                  <a:cubicBezTo>
                    <a:pt x="5335" y="21836"/>
                    <a:pt x="5039" y="22664"/>
                    <a:pt x="4773" y="23405"/>
                  </a:cubicBezTo>
                  <a:lnTo>
                    <a:pt x="4742" y="23466"/>
                  </a:lnTo>
                  <a:lnTo>
                    <a:pt x="4803" y="23527"/>
                  </a:lnTo>
                  <a:lnTo>
                    <a:pt x="7174" y="25198"/>
                  </a:lnTo>
                  <a:lnTo>
                    <a:pt x="7235" y="25229"/>
                  </a:lnTo>
                  <a:lnTo>
                    <a:pt x="7295" y="25168"/>
                  </a:lnTo>
                  <a:lnTo>
                    <a:pt x="9109" y="23206"/>
                  </a:lnTo>
                  <a:lnTo>
                    <a:pt x="9109" y="23206"/>
                  </a:lnTo>
                  <a:lnTo>
                    <a:pt x="11565" y="23879"/>
                  </a:lnTo>
                  <a:lnTo>
                    <a:pt x="11565" y="23879"/>
                  </a:lnTo>
                  <a:lnTo>
                    <a:pt x="12341" y="26475"/>
                  </a:lnTo>
                  <a:lnTo>
                    <a:pt x="12372" y="26566"/>
                  </a:lnTo>
                  <a:lnTo>
                    <a:pt x="12432" y="26566"/>
                  </a:lnTo>
                  <a:lnTo>
                    <a:pt x="15290" y="26353"/>
                  </a:lnTo>
                  <a:lnTo>
                    <a:pt x="15320" y="26353"/>
                  </a:lnTo>
                  <a:lnTo>
                    <a:pt x="15320" y="26293"/>
                  </a:lnTo>
                  <a:cubicBezTo>
                    <a:pt x="15470" y="25483"/>
                    <a:pt x="15590" y="24673"/>
                    <a:pt x="15710" y="23951"/>
                  </a:cubicBezTo>
                  <a:lnTo>
                    <a:pt x="15710" y="23951"/>
                  </a:lnTo>
                  <a:lnTo>
                    <a:pt x="18063" y="22615"/>
                  </a:lnTo>
                  <a:lnTo>
                    <a:pt x="18063" y="22615"/>
                  </a:lnTo>
                  <a:lnTo>
                    <a:pt x="20001" y="24165"/>
                  </a:lnTo>
                  <a:lnTo>
                    <a:pt x="20062" y="24195"/>
                  </a:lnTo>
                  <a:lnTo>
                    <a:pt x="20122" y="24165"/>
                  </a:lnTo>
                  <a:lnTo>
                    <a:pt x="22645" y="22280"/>
                  </a:lnTo>
                  <a:lnTo>
                    <a:pt x="22676" y="22220"/>
                  </a:lnTo>
                  <a:lnTo>
                    <a:pt x="22645" y="22159"/>
                  </a:lnTo>
                  <a:cubicBezTo>
                    <a:pt x="22199" y="21416"/>
                    <a:pt x="21783" y="20672"/>
                    <a:pt x="21395" y="19986"/>
                  </a:cubicBezTo>
                  <a:lnTo>
                    <a:pt x="21395" y="19986"/>
                  </a:lnTo>
                  <a:lnTo>
                    <a:pt x="22656" y="17815"/>
                  </a:lnTo>
                  <a:lnTo>
                    <a:pt x="22656" y="17815"/>
                  </a:lnTo>
                  <a:lnTo>
                    <a:pt x="25168" y="17995"/>
                  </a:lnTo>
                  <a:lnTo>
                    <a:pt x="25229" y="17995"/>
                  </a:lnTo>
                  <a:lnTo>
                    <a:pt x="25229" y="17964"/>
                  </a:lnTo>
                  <a:cubicBezTo>
                    <a:pt x="25472" y="16900"/>
                    <a:pt x="25746" y="15928"/>
                    <a:pt x="25989" y="15046"/>
                  </a:cubicBezTo>
                  <a:lnTo>
                    <a:pt x="25989" y="15016"/>
                  </a:lnTo>
                  <a:lnTo>
                    <a:pt x="25928" y="15016"/>
                  </a:lnTo>
                  <a:lnTo>
                    <a:pt x="23768" y="13846"/>
                  </a:lnTo>
                  <a:lnTo>
                    <a:pt x="23768" y="13846"/>
                  </a:lnTo>
                  <a:cubicBezTo>
                    <a:pt x="23649" y="12803"/>
                    <a:pt x="23530" y="11935"/>
                    <a:pt x="23468" y="11215"/>
                  </a:cubicBezTo>
                  <a:lnTo>
                    <a:pt x="23468" y="11215"/>
                  </a:lnTo>
                  <a:lnTo>
                    <a:pt x="25047" y="10152"/>
                  </a:lnTo>
                  <a:lnTo>
                    <a:pt x="25411" y="9849"/>
                  </a:lnTo>
                  <a:lnTo>
                    <a:pt x="25016" y="10122"/>
                  </a:lnTo>
                  <a:lnTo>
                    <a:pt x="23436" y="11186"/>
                  </a:lnTo>
                  <a:lnTo>
                    <a:pt x="23709" y="13861"/>
                  </a:lnTo>
                  <a:lnTo>
                    <a:pt x="25857" y="15054"/>
                  </a:lnTo>
                  <a:lnTo>
                    <a:pt x="25857" y="15054"/>
                  </a:lnTo>
                  <a:cubicBezTo>
                    <a:pt x="25619" y="15915"/>
                    <a:pt x="25353" y="16863"/>
                    <a:pt x="25086" y="17869"/>
                  </a:cubicBezTo>
                  <a:lnTo>
                    <a:pt x="25086" y="17869"/>
                  </a:lnTo>
                  <a:lnTo>
                    <a:pt x="22584" y="17691"/>
                  </a:lnTo>
                  <a:lnTo>
                    <a:pt x="22524" y="17691"/>
                  </a:lnTo>
                  <a:lnTo>
                    <a:pt x="22524" y="17721"/>
                  </a:lnTo>
                  <a:lnTo>
                    <a:pt x="21277" y="19940"/>
                  </a:lnTo>
                  <a:lnTo>
                    <a:pt x="21247" y="19970"/>
                  </a:lnTo>
                  <a:lnTo>
                    <a:pt x="21277" y="20001"/>
                  </a:lnTo>
                  <a:cubicBezTo>
                    <a:pt x="21662" y="20680"/>
                    <a:pt x="22075" y="21418"/>
                    <a:pt x="22516" y="22157"/>
                  </a:cubicBezTo>
                  <a:lnTo>
                    <a:pt x="22516" y="22157"/>
                  </a:lnTo>
                  <a:lnTo>
                    <a:pt x="20078" y="23978"/>
                  </a:lnTo>
                  <a:lnTo>
                    <a:pt x="20078" y="23978"/>
                  </a:lnTo>
                  <a:lnTo>
                    <a:pt x="18116" y="22432"/>
                  </a:lnTo>
                  <a:lnTo>
                    <a:pt x="18086" y="22372"/>
                  </a:lnTo>
                  <a:lnTo>
                    <a:pt x="18025" y="22402"/>
                  </a:lnTo>
                  <a:lnTo>
                    <a:pt x="15593" y="23800"/>
                  </a:lnTo>
                  <a:lnTo>
                    <a:pt x="15563" y="23830"/>
                  </a:lnTo>
                  <a:lnTo>
                    <a:pt x="15563" y="23861"/>
                  </a:lnTo>
                  <a:cubicBezTo>
                    <a:pt x="15416" y="24595"/>
                    <a:pt x="15298" y="25358"/>
                    <a:pt x="15180" y="26176"/>
                  </a:cubicBezTo>
                  <a:lnTo>
                    <a:pt x="15180" y="26176"/>
                  </a:lnTo>
                  <a:lnTo>
                    <a:pt x="12474" y="26349"/>
                  </a:lnTo>
                  <a:lnTo>
                    <a:pt x="12474" y="26349"/>
                  </a:lnTo>
                  <a:cubicBezTo>
                    <a:pt x="12235" y="25545"/>
                    <a:pt x="11969" y="24657"/>
                    <a:pt x="11703" y="23770"/>
                  </a:cubicBezTo>
                  <a:lnTo>
                    <a:pt x="11703" y="23709"/>
                  </a:lnTo>
                  <a:lnTo>
                    <a:pt x="11642" y="23709"/>
                  </a:lnTo>
                  <a:lnTo>
                    <a:pt x="9089" y="23010"/>
                  </a:lnTo>
                  <a:lnTo>
                    <a:pt x="9028" y="23010"/>
                  </a:lnTo>
                  <a:lnTo>
                    <a:pt x="8998" y="23071"/>
                  </a:lnTo>
                  <a:lnTo>
                    <a:pt x="7192" y="24994"/>
                  </a:lnTo>
                  <a:lnTo>
                    <a:pt x="4984" y="23417"/>
                  </a:lnTo>
                  <a:lnTo>
                    <a:pt x="4984" y="23417"/>
                  </a:lnTo>
                  <a:cubicBezTo>
                    <a:pt x="5250" y="22677"/>
                    <a:pt x="5543" y="21856"/>
                    <a:pt x="5836" y="21034"/>
                  </a:cubicBezTo>
                  <a:lnTo>
                    <a:pt x="5836" y="20973"/>
                  </a:lnTo>
                  <a:lnTo>
                    <a:pt x="5806" y="20943"/>
                  </a:lnTo>
                  <a:cubicBezTo>
                    <a:pt x="5259" y="20335"/>
                    <a:pt x="4681" y="19636"/>
                    <a:pt x="4104" y="18967"/>
                  </a:cubicBezTo>
                  <a:lnTo>
                    <a:pt x="4043" y="18937"/>
                  </a:lnTo>
                  <a:lnTo>
                    <a:pt x="4013" y="18937"/>
                  </a:lnTo>
                  <a:lnTo>
                    <a:pt x="1490" y="19323"/>
                  </a:lnTo>
                  <a:lnTo>
                    <a:pt x="367" y="16761"/>
                  </a:lnTo>
                  <a:lnTo>
                    <a:pt x="2797" y="15381"/>
                  </a:lnTo>
                  <a:lnTo>
                    <a:pt x="2858" y="15350"/>
                  </a:lnTo>
                  <a:lnTo>
                    <a:pt x="2858" y="15289"/>
                  </a:lnTo>
                  <a:cubicBezTo>
                    <a:pt x="2766" y="14408"/>
                    <a:pt x="2706" y="13526"/>
                    <a:pt x="2645" y="12645"/>
                  </a:cubicBezTo>
                  <a:lnTo>
                    <a:pt x="2645" y="12584"/>
                  </a:lnTo>
                  <a:lnTo>
                    <a:pt x="2584" y="12584"/>
                  </a:lnTo>
                  <a:lnTo>
                    <a:pt x="262" y="11673"/>
                  </a:lnTo>
                  <a:lnTo>
                    <a:pt x="262" y="11673"/>
                  </a:lnTo>
                  <a:cubicBezTo>
                    <a:pt x="462" y="10673"/>
                    <a:pt x="662" y="9700"/>
                    <a:pt x="862" y="8727"/>
                  </a:cubicBezTo>
                  <a:lnTo>
                    <a:pt x="862" y="8727"/>
                  </a:lnTo>
                  <a:lnTo>
                    <a:pt x="3314" y="8845"/>
                  </a:lnTo>
                  <a:lnTo>
                    <a:pt x="3374" y="8845"/>
                  </a:lnTo>
                  <a:lnTo>
                    <a:pt x="3405" y="8815"/>
                  </a:lnTo>
                  <a:lnTo>
                    <a:pt x="4803" y="6718"/>
                  </a:lnTo>
                  <a:lnTo>
                    <a:pt x="4833" y="6657"/>
                  </a:lnTo>
                  <a:lnTo>
                    <a:pt x="4803" y="6627"/>
                  </a:lnTo>
                  <a:lnTo>
                    <a:pt x="3621" y="4057"/>
                  </a:lnTo>
                  <a:lnTo>
                    <a:pt x="5852" y="2435"/>
                  </a:lnTo>
                  <a:lnTo>
                    <a:pt x="8116" y="4073"/>
                  </a:lnTo>
                  <a:lnTo>
                    <a:pt x="8177" y="4104"/>
                  </a:lnTo>
                  <a:lnTo>
                    <a:pt x="8207" y="4073"/>
                  </a:lnTo>
                  <a:lnTo>
                    <a:pt x="10396" y="2949"/>
                  </a:lnTo>
                  <a:lnTo>
                    <a:pt x="10426" y="2949"/>
                  </a:lnTo>
                  <a:lnTo>
                    <a:pt x="10426" y="2888"/>
                  </a:lnTo>
                  <a:cubicBezTo>
                    <a:pt x="10486" y="2055"/>
                    <a:pt x="10545" y="1252"/>
                    <a:pt x="10605" y="478"/>
                  </a:cubicBezTo>
                  <a:lnTo>
                    <a:pt x="10605" y="478"/>
                  </a:lnTo>
                  <a:lnTo>
                    <a:pt x="13396" y="187"/>
                  </a:lnTo>
                  <a:lnTo>
                    <a:pt x="13396" y="187"/>
                  </a:lnTo>
                  <a:cubicBezTo>
                    <a:pt x="13722" y="1164"/>
                    <a:pt x="14020" y="2057"/>
                    <a:pt x="14347" y="2949"/>
                  </a:cubicBezTo>
                  <a:lnTo>
                    <a:pt x="14347" y="3010"/>
                  </a:lnTo>
                  <a:lnTo>
                    <a:pt x="14378" y="3010"/>
                  </a:lnTo>
                  <a:lnTo>
                    <a:pt x="16749" y="3405"/>
                  </a:lnTo>
                  <a:lnTo>
                    <a:pt x="16809" y="3405"/>
                  </a:lnTo>
                  <a:lnTo>
                    <a:pt x="16809" y="3374"/>
                  </a:lnTo>
                  <a:cubicBezTo>
                    <a:pt x="17468" y="2715"/>
                    <a:pt x="18069" y="2115"/>
                    <a:pt x="18610" y="1545"/>
                  </a:cubicBezTo>
                  <a:lnTo>
                    <a:pt x="18610" y="1545"/>
                  </a:lnTo>
                  <a:lnTo>
                    <a:pt x="20984" y="3118"/>
                  </a:lnTo>
                  <a:lnTo>
                    <a:pt x="20984" y="3118"/>
                  </a:lnTo>
                  <a:cubicBezTo>
                    <a:pt x="20628" y="3950"/>
                    <a:pt x="20330" y="4694"/>
                    <a:pt x="20062" y="5350"/>
                  </a:cubicBezTo>
                  <a:lnTo>
                    <a:pt x="20062" y="5380"/>
                  </a:lnTo>
                  <a:lnTo>
                    <a:pt x="20062" y="5411"/>
                  </a:lnTo>
                  <a:lnTo>
                    <a:pt x="21885" y="7690"/>
                  </a:lnTo>
                  <a:lnTo>
                    <a:pt x="21916" y="7690"/>
                  </a:lnTo>
                  <a:lnTo>
                    <a:pt x="24076" y="7360"/>
                  </a:lnTo>
                  <a:lnTo>
                    <a:pt x="24076" y="7360"/>
                  </a:lnTo>
                  <a:lnTo>
                    <a:pt x="25138" y="9210"/>
                  </a:lnTo>
                  <a:cubicBezTo>
                    <a:pt x="25259" y="9393"/>
                    <a:pt x="25351" y="9545"/>
                    <a:pt x="25411" y="9636"/>
                  </a:cubicBezTo>
                  <a:lnTo>
                    <a:pt x="25168" y="9210"/>
                  </a:lnTo>
                  <a:lnTo>
                    <a:pt x="24135" y="7326"/>
                  </a:lnTo>
                  <a:lnTo>
                    <a:pt x="24104" y="7326"/>
                  </a:lnTo>
                  <a:lnTo>
                    <a:pt x="21943" y="7626"/>
                  </a:lnTo>
                  <a:lnTo>
                    <a:pt x="21943" y="7626"/>
                  </a:lnTo>
                  <a:lnTo>
                    <a:pt x="20169" y="5370"/>
                  </a:lnTo>
                  <a:lnTo>
                    <a:pt x="20169" y="5370"/>
                  </a:lnTo>
                  <a:cubicBezTo>
                    <a:pt x="20438" y="4683"/>
                    <a:pt x="20737" y="3966"/>
                    <a:pt x="21065" y="3131"/>
                  </a:cubicBezTo>
                  <a:lnTo>
                    <a:pt x="21065" y="3070"/>
                  </a:lnTo>
                  <a:lnTo>
                    <a:pt x="21034" y="3040"/>
                  </a:lnTo>
                  <a:lnTo>
                    <a:pt x="18603" y="1429"/>
                  </a:lnTo>
                  <a:lnTo>
                    <a:pt x="18542" y="1399"/>
                  </a:lnTo>
                  <a:lnTo>
                    <a:pt x="18511" y="1429"/>
                  </a:lnTo>
                  <a:lnTo>
                    <a:pt x="16697" y="3274"/>
                  </a:lnTo>
                  <a:lnTo>
                    <a:pt x="16697" y="3274"/>
                  </a:lnTo>
                  <a:lnTo>
                    <a:pt x="14401" y="2867"/>
                  </a:lnTo>
                  <a:lnTo>
                    <a:pt x="14401" y="2867"/>
                  </a:lnTo>
                  <a:lnTo>
                    <a:pt x="13435" y="61"/>
                  </a:lnTo>
                  <a:lnTo>
                    <a:pt x="13435"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79"/>
            <p:cNvSpPr/>
            <p:nvPr/>
          </p:nvSpPr>
          <p:spPr>
            <a:xfrm>
              <a:off x="4598375" y="2943350"/>
              <a:ext cx="1996275" cy="1340450"/>
            </a:xfrm>
            <a:custGeom>
              <a:rect b="b" l="l" r="r" t="t"/>
              <a:pathLst>
                <a:path extrusionOk="0" h="53618" w="79851">
                  <a:moveTo>
                    <a:pt x="19545" y="0"/>
                  </a:moveTo>
                  <a:cubicBezTo>
                    <a:pt x="19150" y="0"/>
                    <a:pt x="18785" y="243"/>
                    <a:pt x="18633" y="639"/>
                  </a:cubicBezTo>
                  <a:lnTo>
                    <a:pt x="1" y="53618"/>
                  </a:lnTo>
                  <a:lnTo>
                    <a:pt x="58695" y="53618"/>
                  </a:lnTo>
                  <a:lnTo>
                    <a:pt x="79577" y="1368"/>
                  </a:lnTo>
                  <a:cubicBezTo>
                    <a:pt x="79850" y="730"/>
                    <a:pt x="79364" y="31"/>
                    <a:pt x="78695" y="31"/>
                  </a:cubicBezTo>
                  <a:lnTo>
                    <a:pt x="1954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79"/>
            <p:cNvSpPr/>
            <p:nvPr/>
          </p:nvSpPr>
          <p:spPr>
            <a:xfrm>
              <a:off x="4662200" y="2996525"/>
              <a:ext cx="1848850" cy="1197625"/>
            </a:xfrm>
            <a:custGeom>
              <a:rect b="b" l="l" r="r" t="t"/>
              <a:pathLst>
                <a:path extrusionOk="0" h="47905" w="73954">
                  <a:moveTo>
                    <a:pt x="17661" y="1"/>
                  </a:moveTo>
                  <a:cubicBezTo>
                    <a:pt x="17418" y="1"/>
                    <a:pt x="17235" y="153"/>
                    <a:pt x="17144" y="366"/>
                  </a:cubicBezTo>
                  <a:lnTo>
                    <a:pt x="153" y="47205"/>
                  </a:lnTo>
                  <a:cubicBezTo>
                    <a:pt x="1" y="47540"/>
                    <a:pt x="274" y="47904"/>
                    <a:pt x="669" y="47904"/>
                  </a:cubicBezTo>
                  <a:lnTo>
                    <a:pt x="54105" y="47904"/>
                  </a:lnTo>
                  <a:cubicBezTo>
                    <a:pt x="54318" y="47904"/>
                    <a:pt x="54531" y="47783"/>
                    <a:pt x="54622" y="47570"/>
                  </a:cubicBezTo>
                  <a:lnTo>
                    <a:pt x="73802" y="730"/>
                  </a:lnTo>
                  <a:cubicBezTo>
                    <a:pt x="73954" y="396"/>
                    <a:pt x="73680" y="1"/>
                    <a:pt x="7331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79"/>
            <p:cNvSpPr/>
            <p:nvPr/>
          </p:nvSpPr>
          <p:spPr>
            <a:xfrm>
              <a:off x="4071775" y="4194125"/>
              <a:ext cx="1993975" cy="91975"/>
            </a:xfrm>
            <a:custGeom>
              <a:rect b="b" l="l" r="r" t="t"/>
              <a:pathLst>
                <a:path extrusionOk="0" h="3679" w="79759">
                  <a:moveTo>
                    <a:pt x="0" y="0"/>
                  </a:moveTo>
                  <a:lnTo>
                    <a:pt x="0" y="3678"/>
                  </a:lnTo>
                  <a:lnTo>
                    <a:pt x="79759" y="3678"/>
                  </a:lnTo>
                  <a:lnTo>
                    <a:pt x="7757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79"/>
            <p:cNvSpPr/>
            <p:nvPr/>
          </p:nvSpPr>
          <p:spPr>
            <a:xfrm>
              <a:off x="3463100" y="3027700"/>
              <a:ext cx="1405825" cy="820175"/>
            </a:xfrm>
            <a:custGeom>
              <a:rect b="b" l="l" r="r" t="t"/>
              <a:pathLst>
                <a:path extrusionOk="0" h="32807" w="56233">
                  <a:moveTo>
                    <a:pt x="43527" y="0"/>
                  </a:moveTo>
                  <a:cubicBezTo>
                    <a:pt x="43527" y="0"/>
                    <a:pt x="41946" y="19119"/>
                    <a:pt x="38481" y="20061"/>
                  </a:cubicBezTo>
                  <a:cubicBezTo>
                    <a:pt x="34949" y="21007"/>
                    <a:pt x="31224" y="21333"/>
                    <a:pt x="27749" y="21333"/>
                  </a:cubicBezTo>
                  <a:cubicBezTo>
                    <a:pt x="21955" y="21333"/>
                    <a:pt x="16855" y="20426"/>
                    <a:pt x="14499" y="19970"/>
                  </a:cubicBezTo>
                  <a:cubicBezTo>
                    <a:pt x="14074" y="19575"/>
                    <a:pt x="13557" y="19149"/>
                    <a:pt x="13010" y="18602"/>
                  </a:cubicBezTo>
                  <a:cubicBezTo>
                    <a:pt x="12554" y="18116"/>
                    <a:pt x="12159" y="17569"/>
                    <a:pt x="11885" y="16961"/>
                  </a:cubicBezTo>
                  <a:cubicBezTo>
                    <a:pt x="11490" y="16231"/>
                    <a:pt x="11186" y="15441"/>
                    <a:pt x="11004" y="14620"/>
                  </a:cubicBezTo>
                  <a:cubicBezTo>
                    <a:pt x="10947" y="14147"/>
                    <a:pt x="10559" y="13862"/>
                    <a:pt x="10194" y="13862"/>
                  </a:cubicBezTo>
                  <a:cubicBezTo>
                    <a:pt x="9974" y="13862"/>
                    <a:pt x="9762" y="13966"/>
                    <a:pt x="9636" y="14195"/>
                  </a:cubicBezTo>
                  <a:cubicBezTo>
                    <a:pt x="9301" y="14833"/>
                    <a:pt x="9149" y="17143"/>
                    <a:pt x="10426" y="19271"/>
                  </a:cubicBezTo>
                  <a:cubicBezTo>
                    <a:pt x="10669" y="19848"/>
                    <a:pt x="10335" y="20487"/>
                    <a:pt x="9727" y="20639"/>
                  </a:cubicBezTo>
                  <a:cubicBezTo>
                    <a:pt x="8116" y="21247"/>
                    <a:pt x="2493" y="22979"/>
                    <a:pt x="1581" y="23405"/>
                  </a:cubicBezTo>
                  <a:cubicBezTo>
                    <a:pt x="760" y="23800"/>
                    <a:pt x="0" y="24499"/>
                    <a:pt x="851" y="24621"/>
                  </a:cubicBezTo>
                  <a:cubicBezTo>
                    <a:pt x="938" y="24636"/>
                    <a:pt x="1065" y="24643"/>
                    <a:pt x="1222" y="24643"/>
                  </a:cubicBezTo>
                  <a:cubicBezTo>
                    <a:pt x="2186" y="24643"/>
                    <a:pt x="4306" y="24380"/>
                    <a:pt x="5497" y="24221"/>
                  </a:cubicBezTo>
                  <a:lnTo>
                    <a:pt x="5497" y="24221"/>
                  </a:lnTo>
                  <a:cubicBezTo>
                    <a:pt x="3814" y="24468"/>
                    <a:pt x="249" y="25071"/>
                    <a:pt x="365" y="25745"/>
                  </a:cubicBezTo>
                  <a:cubicBezTo>
                    <a:pt x="432" y="26079"/>
                    <a:pt x="956" y="26321"/>
                    <a:pt x="2078" y="26321"/>
                  </a:cubicBezTo>
                  <a:cubicBezTo>
                    <a:pt x="2245" y="26321"/>
                    <a:pt x="2426" y="26315"/>
                    <a:pt x="2621" y="26304"/>
                  </a:cubicBezTo>
                  <a:lnTo>
                    <a:pt x="2621" y="26304"/>
                  </a:lnTo>
                  <a:cubicBezTo>
                    <a:pt x="1635" y="26499"/>
                    <a:pt x="775" y="26721"/>
                    <a:pt x="578" y="26931"/>
                  </a:cubicBezTo>
                  <a:cubicBezTo>
                    <a:pt x="33" y="27462"/>
                    <a:pt x="954" y="27609"/>
                    <a:pt x="2136" y="27609"/>
                  </a:cubicBezTo>
                  <a:cubicBezTo>
                    <a:pt x="3590" y="27609"/>
                    <a:pt x="5440" y="27387"/>
                    <a:pt x="5441" y="27387"/>
                  </a:cubicBezTo>
                  <a:lnTo>
                    <a:pt x="5441" y="27387"/>
                  </a:lnTo>
                  <a:cubicBezTo>
                    <a:pt x="1186" y="27934"/>
                    <a:pt x="1247" y="27721"/>
                    <a:pt x="1186" y="28298"/>
                  </a:cubicBezTo>
                  <a:cubicBezTo>
                    <a:pt x="1155" y="28724"/>
                    <a:pt x="2128" y="28906"/>
                    <a:pt x="4469" y="28937"/>
                  </a:cubicBezTo>
                  <a:cubicBezTo>
                    <a:pt x="6353" y="28967"/>
                    <a:pt x="8298" y="29362"/>
                    <a:pt x="11186" y="29545"/>
                  </a:cubicBezTo>
                  <a:cubicBezTo>
                    <a:pt x="11186" y="29545"/>
                    <a:pt x="22714" y="32807"/>
                    <a:pt x="33685" y="32807"/>
                  </a:cubicBezTo>
                  <a:cubicBezTo>
                    <a:pt x="42213" y="32807"/>
                    <a:pt x="50405" y="30836"/>
                    <a:pt x="52585" y="23830"/>
                  </a:cubicBezTo>
                  <a:cubicBezTo>
                    <a:pt x="55290" y="15198"/>
                    <a:pt x="55321" y="11915"/>
                    <a:pt x="56232" y="6231"/>
                  </a:cubicBezTo>
                  <a:lnTo>
                    <a:pt x="43527"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79"/>
            <p:cNvSpPr/>
            <p:nvPr/>
          </p:nvSpPr>
          <p:spPr>
            <a:xfrm>
              <a:off x="3517050" y="3704275"/>
              <a:ext cx="145925" cy="18050"/>
            </a:xfrm>
            <a:custGeom>
              <a:rect b="b" l="l" r="r" t="t"/>
              <a:pathLst>
                <a:path extrusionOk="0" h="722" w="5837">
                  <a:moveTo>
                    <a:pt x="5355" y="0"/>
                  </a:moveTo>
                  <a:cubicBezTo>
                    <a:pt x="4829" y="0"/>
                    <a:pt x="3921" y="55"/>
                    <a:pt x="2888" y="172"/>
                  </a:cubicBezTo>
                  <a:cubicBezTo>
                    <a:pt x="1307" y="324"/>
                    <a:pt x="0" y="536"/>
                    <a:pt x="0" y="658"/>
                  </a:cubicBezTo>
                  <a:cubicBezTo>
                    <a:pt x="0" y="701"/>
                    <a:pt x="168" y="721"/>
                    <a:pt x="457" y="721"/>
                  </a:cubicBezTo>
                  <a:cubicBezTo>
                    <a:pt x="982" y="721"/>
                    <a:pt x="1909" y="654"/>
                    <a:pt x="2949" y="536"/>
                  </a:cubicBezTo>
                  <a:cubicBezTo>
                    <a:pt x="4560" y="384"/>
                    <a:pt x="5836" y="172"/>
                    <a:pt x="5836" y="50"/>
                  </a:cubicBezTo>
                  <a:cubicBezTo>
                    <a:pt x="5826" y="17"/>
                    <a:pt x="5650" y="0"/>
                    <a:pt x="5355" y="0"/>
                  </a:cubicBezTo>
                  <a:close/>
                </a:path>
              </a:pathLst>
            </a:custGeom>
            <a:solidFill>
              <a:srgbClr val="A36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79"/>
            <p:cNvSpPr/>
            <p:nvPr/>
          </p:nvSpPr>
          <p:spPr>
            <a:xfrm>
              <a:off x="3507175" y="3663425"/>
              <a:ext cx="155050" cy="27225"/>
            </a:xfrm>
            <a:custGeom>
              <a:rect b="b" l="l" r="r" t="t"/>
              <a:pathLst>
                <a:path extrusionOk="0" h="1089" w="6202">
                  <a:moveTo>
                    <a:pt x="5961" y="0"/>
                  </a:moveTo>
                  <a:cubicBezTo>
                    <a:pt x="5488" y="0"/>
                    <a:pt x="4367" y="138"/>
                    <a:pt x="3070" y="347"/>
                  </a:cubicBezTo>
                  <a:cubicBezTo>
                    <a:pt x="1368" y="651"/>
                    <a:pt x="0" y="954"/>
                    <a:pt x="31" y="1046"/>
                  </a:cubicBezTo>
                  <a:cubicBezTo>
                    <a:pt x="38" y="1075"/>
                    <a:pt x="123" y="1088"/>
                    <a:pt x="270" y="1088"/>
                  </a:cubicBezTo>
                  <a:cubicBezTo>
                    <a:pt x="744" y="1088"/>
                    <a:pt x="1864" y="950"/>
                    <a:pt x="3161" y="742"/>
                  </a:cubicBezTo>
                  <a:cubicBezTo>
                    <a:pt x="4833" y="468"/>
                    <a:pt x="6201" y="134"/>
                    <a:pt x="6201" y="43"/>
                  </a:cubicBezTo>
                  <a:cubicBezTo>
                    <a:pt x="6194" y="14"/>
                    <a:pt x="6109" y="0"/>
                    <a:pt x="5961" y="0"/>
                  </a:cubicBezTo>
                  <a:close/>
                </a:path>
              </a:pathLst>
            </a:custGeom>
            <a:solidFill>
              <a:srgbClr val="A36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79"/>
            <p:cNvSpPr/>
            <p:nvPr/>
          </p:nvSpPr>
          <p:spPr>
            <a:xfrm>
              <a:off x="3514775" y="3620500"/>
              <a:ext cx="146675" cy="27950"/>
            </a:xfrm>
            <a:custGeom>
              <a:rect b="b" l="l" r="r" t="t"/>
              <a:pathLst>
                <a:path extrusionOk="0" h="1118" w="5867">
                  <a:moveTo>
                    <a:pt x="5677" y="1"/>
                  </a:moveTo>
                  <a:cubicBezTo>
                    <a:pt x="5278" y="1"/>
                    <a:pt x="4181" y="142"/>
                    <a:pt x="2888" y="361"/>
                  </a:cubicBezTo>
                  <a:cubicBezTo>
                    <a:pt x="1277" y="665"/>
                    <a:pt x="0" y="969"/>
                    <a:pt x="0" y="1091"/>
                  </a:cubicBezTo>
                  <a:cubicBezTo>
                    <a:pt x="6" y="1109"/>
                    <a:pt x="62" y="1117"/>
                    <a:pt x="160" y="1117"/>
                  </a:cubicBezTo>
                  <a:cubicBezTo>
                    <a:pt x="558" y="1117"/>
                    <a:pt x="1655" y="976"/>
                    <a:pt x="2949" y="757"/>
                  </a:cubicBezTo>
                  <a:cubicBezTo>
                    <a:pt x="4560" y="453"/>
                    <a:pt x="5867" y="149"/>
                    <a:pt x="5836" y="27"/>
                  </a:cubicBezTo>
                  <a:cubicBezTo>
                    <a:pt x="5830" y="9"/>
                    <a:pt x="5775" y="1"/>
                    <a:pt x="5677" y="1"/>
                  </a:cubicBezTo>
                  <a:close/>
                </a:path>
              </a:pathLst>
            </a:custGeom>
            <a:solidFill>
              <a:srgbClr val="A36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79"/>
            <p:cNvSpPr/>
            <p:nvPr/>
          </p:nvSpPr>
          <p:spPr>
            <a:xfrm>
              <a:off x="4868900" y="3843050"/>
              <a:ext cx="923300" cy="345025"/>
            </a:xfrm>
            <a:custGeom>
              <a:rect b="b" l="l" r="r" t="t"/>
              <a:pathLst>
                <a:path extrusionOk="0" h="13801" w="36932">
                  <a:moveTo>
                    <a:pt x="34560" y="1"/>
                  </a:moveTo>
                  <a:lnTo>
                    <a:pt x="1429" y="3071"/>
                  </a:lnTo>
                  <a:lnTo>
                    <a:pt x="0" y="13800"/>
                  </a:lnTo>
                  <a:lnTo>
                    <a:pt x="36931" y="13800"/>
                  </a:lnTo>
                  <a:lnTo>
                    <a:pt x="3456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79"/>
            <p:cNvSpPr/>
            <p:nvPr/>
          </p:nvSpPr>
          <p:spPr>
            <a:xfrm>
              <a:off x="4511000" y="2659150"/>
              <a:ext cx="303975" cy="487875"/>
            </a:xfrm>
            <a:custGeom>
              <a:rect b="b" l="l" r="r" t="t"/>
              <a:pathLst>
                <a:path extrusionOk="0" h="19515" w="12159">
                  <a:moveTo>
                    <a:pt x="5380" y="0"/>
                  </a:moveTo>
                  <a:cubicBezTo>
                    <a:pt x="5380" y="0"/>
                    <a:pt x="0" y="16110"/>
                    <a:pt x="365" y="16779"/>
                  </a:cubicBezTo>
                  <a:lnTo>
                    <a:pt x="12158" y="19514"/>
                  </a:lnTo>
                  <a:lnTo>
                    <a:pt x="5380"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79"/>
            <p:cNvSpPr/>
            <p:nvPr/>
          </p:nvSpPr>
          <p:spPr>
            <a:xfrm>
              <a:off x="4511000" y="2659150"/>
              <a:ext cx="303975" cy="487875"/>
            </a:xfrm>
            <a:custGeom>
              <a:rect b="b" l="l" r="r" t="t"/>
              <a:pathLst>
                <a:path extrusionOk="0" h="19515" w="12159">
                  <a:moveTo>
                    <a:pt x="5380" y="0"/>
                  </a:moveTo>
                  <a:cubicBezTo>
                    <a:pt x="5380" y="0"/>
                    <a:pt x="0" y="16110"/>
                    <a:pt x="365" y="16779"/>
                  </a:cubicBezTo>
                  <a:lnTo>
                    <a:pt x="12158" y="19514"/>
                  </a:lnTo>
                  <a:lnTo>
                    <a:pt x="5380" y="0"/>
                  </a:ln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79"/>
            <p:cNvSpPr/>
            <p:nvPr/>
          </p:nvSpPr>
          <p:spPr>
            <a:xfrm>
              <a:off x="4642450" y="2524275"/>
              <a:ext cx="1119350" cy="1469250"/>
            </a:xfrm>
            <a:custGeom>
              <a:rect b="b" l="l" r="r" t="t"/>
              <a:pathLst>
                <a:path extrusionOk="0" h="58770" w="44774">
                  <a:moveTo>
                    <a:pt x="11589" y="1"/>
                  </a:moveTo>
                  <a:cubicBezTo>
                    <a:pt x="10125" y="1"/>
                    <a:pt x="8660" y="96"/>
                    <a:pt x="7204" y="289"/>
                  </a:cubicBezTo>
                  <a:lnTo>
                    <a:pt x="6505" y="380"/>
                  </a:lnTo>
                  <a:cubicBezTo>
                    <a:pt x="3587" y="684"/>
                    <a:pt x="1125" y="2660"/>
                    <a:pt x="122" y="5395"/>
                  </a:cubicBezTo>
                  <a:cubicBezTo>
                    <a:pt x="122" y="5395"/>
                    <a:pt x="0" y="13329"/>
                    <a:pt x="2432" y="18587"/>
                  </a:cubicBezTo>
                  <a:lnTo>
                    <a:pt x="10213" y="35669"/>
                  </a:lnTo>
                  <a:lnTo>
                    <a:pt x="9089" y="58770"/>
                  </a:lnTo>
                  <a:lnTo>
                    <a:pt x="44773" y="54727"/>
                  </a:lnTo>
                  <a:lnTo>
                    <a:pt x="39181" y="32417"/>
                  </a:lnTo>
                  <a:cubicBezTo>
                    <a:pt x="39181" y="32417"/>
                    <a:pt x="35351" y="6550"/>
                    <a:pt x="28360" y="3693"/>
                  </a:cubicBezTo>
                  <a:cubicBezTo>
                    <a:pt x="25928" y="2751"/>
                    <a:pt x="23436" y="1961"/>
                    <a:pt x="20913" y="1292"/>
                  </a:cubicBezTo>
                  <a:cubicBezTo>
                    <a:pt x="17883" y="441"/>
                    <a:pt x="14739" y="1"/>
                    <a:pt x="11589"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79"/>
            <p:cNvSpPr/>
            <p:nvPr/>
          </p:nvSpPr>
          <p:spPr>
            <a:xfrm>
              <a:off x="5103700" y="3967675"/>
              <a:ext cx="7625" cy="209000"/>
            </a:xfrm>
            <a:custGeom>
              <a:rect b="b" l="l" r="r" t="t"/>
              <a:pathLst>
                <a:path extrusionOk="0" h="8360" w="305">
                  <a:moveTo>
                    <a:pt x="61" y="0"/>
                  </a:moveTo>
                  <a:cubicBezTo>
                    <a:pt x="1" y="0"/>
                    <a:pt x="1" y="1885"/>
                    <a:pt x="61" y="4195"/>
                  </a:cubicBezTo>
                  <a:cubicBezTo>
                    <a:pt x="92" y="6505"/>
                    <a:pt x="183" y="8359"/>
                    <a:pt x="213" y="8359"/>
                  </a:cubicBezTo>
                  <a:cubicBezTo>
                    <a:pt x="305" y="8359"/>
                    <a:pt x="274" y="6505"/>
                    <a:pt x="213" y="4195"/>
                  </a:cubicBezTo>
                  <a:cubicBezTo>
                    <a:pt x="183" y="1885"/>
                    <a:pt x="92" y="0"/>
                    <a:pt x="6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79"/>
            <p:cNvSpPr/>
            <p:nvPr/>
          </p:nvSpPr>
          <p:spPr>
            <a:xfrm>
              <a:off x="5141700" y="3988950"/>
              <a:ext cx="43350" cy="39650"/>
            </a:xfrm>
            <a:custGeom>
              <a:rect b="b" l="l" r="r" t="t"/>
              <a:pathLst>
                <a:path extrusionOk="0" h="1586" w="1734">
                  <a:moveTo>
                    <a:pt x="396" y="1"/>
                  </a:moveTo>
                  <a:cubicBezTo>
                    <a:pt x="396" y="1"/>
                    <a:pt x="122" y="153"/>
                    <a:pt x="61" y="578"/>
                  </a:cubicBezTo>
                  <a:cubicBezTo>
                    <a:pt x="0" y="852"/>
                    <a:pt x="92" y="1095"/>
                    <a:pt x="274" y="1308"/>
                  </a:cubicBezTo>
                  <a:cubicBezTo>
                    <a:pt x="432" y="1489"/>
                    <a:pt x="675" y="1585"/>
                    <a:pt x="914" y="1585"/>
                  </a:cubicBezTo>
                  <a:cubicBezTo>
                    <a:pt x="996" y="1585"/>
                    <a:pt x="1078" y="1574"/>
                    <a:pt x="1156" y="1551"/>
                  </a:cubicBezTo>
                  <a:cubicBezTo>
                    <a:pt x="1490" y="1429"/>
                    <a:pt x="1703" y="1125"/>
                    <a:pt x="1733" y="791"/>
                  </a:cubicBezTo>
                  <a:cubicBezTo>
                    <a:pt x="1733" y="372"/>
                    <a:pt x="1396" y="67"/>
                    <a:pt x="1011" y="67"/>
                  </a:cubicBezTo>
                  <a:cubicBezTo>
                    <a:pt x="949" y="67"/>
                    <a:pt x="885" y="75"/>
                    <a:pt x="821" y="92"/>
                  </a:cubicBezTo>
                  <a:cubicBezTo>
                    <a:pt x="700" y="122"/>
                    <a:pt x="669" y="183"/>
                    <a:pt x="669" y="183"/>
                  </a:cubicBezTo>
                  <a:cubicBezTo>
                    <a:pt x="722" y="175"/>
                    <a:pt x="776" y="171"/>
                    <a:pt x="828" y="171"/>
                  </a:cubicBezTo>
                  <a:cubicBezTo>
                    <a:pt x="985" y="171"/>
                    <a:pt x="1133" y="206"/>
                    <a:pt x="1247" y="274"/>
                  </a:cubicBezTo>
                  <a:cubicBezTo>
                    <a:pt x="1459" y="365"/>
                    <a:pt x="1551" y="578"/>
                    <a:pt x="1551" y="791"/>
                  </a:cubicBezTo>
                  <a:cubicBezTo>
                    <a:pt x="1520" y="1034"/>
                    <a:pt x="1338" y="1277"/>
                    <a:pt x="1095" y="1368"/>
                  </a:cubicBezTo>
                  <a:cubicBezTo>
                    <a:pt x="1034" y="1383"/>
                    <a:pt x="975" y="1391"/>
                    <a:pt x="916" y="1391"/>
                  </a:cubicBezTo>
                  <a:cubicBezTo>
                    <a:pt x="503" y="1391"/>
                    <a:pt x="156" y="1034"/>
                    <a:pt x="183" y="608"/>
                  </a:cubicBezTo>
                  <a:cubicBezTo>
                    <a:pt x="213" y="396"/>
                    <a:pt x="304" y="183"/>
                    <a:pt x="39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79"/>
            <p:cNvSpPr/>
            <p:nvPr/>
          </p:nvSpPr>
          <p:spPr>
            <a:xfrm>
              <a:off x="5382575" y="3932725"/>
              <a:ext cx="365550" cy="161000"/>
            </a:xfrm>
            <a:custGeom>
              <a:rect b="b" l="l" r="r" t="t"/>
              <a:pathLst>
                <a:path extrusionOk="0" h="6440" w="14622">
                  <a:moveTo>
                    <a:pt x="1" y="0"/>
                  </a:moveTo>
                  <a:cubicBezTo>
                    <a:pt x="1" y="0"/>
                    <a:pt x="1" y="61"/>
                    <a:pt x="31" y="152"/>
                  </a:cubicBezTo>
                  <a:cubicBezTo>
                    <a:pt x="92" y="274"/>
                    <a:pt x="122" y="426"/>
                    <a:pt x="244" y="639"/>
                  </a:cubicBezTo>
                  <a:cubicBezTo>
                    <a:pt x="487" y="1216"/>
                    <a:pt x="791" y="1794"/>
                    <a:pt x="1156" y="2310"/>
                  </a:cubicBezTo>
                  <a:cubicBezTo>
                    <a:pt x="3009" y="4955"/>
                    <a:pt x="6006" y="6440"/>
                    <a:pt x="9108" y="6440"/>
                  </a:cubicBezTo>
                  <a:cubicBezTo>
                    <a:pt x="10177" y="6440"/>
                    <a:pt x="11259" y="6263"/>
                    <a:pt x="12311" y="5897"/>
                  </a:cubicBezTo>
                  <a:cubicBezTo>
                    <a:pt x="12919" y="5684"/>
                    <a:pt x="13497" y="5411"/>
                    <a:pt x="14044" y="5107"/>
                  </a:cubicBezTo>
                  <a:cubicBezTo>
                    <a:pt x="14196" y="5016"/>
                    <a:pt x="14317" y="4924"/>
                    <a:pt x="14469" y="4803"/>
                  </a:cubicBezTo>
                  <a:cubicBezTo>
                    <a:pt x="14530" y="4772"/>
                    <a:pt x="14560" y="4742"/>
                    <a:pt x="14621" y="4712"/>
                  </a:cubicBezTo>
                  <a:lnTo>
                    <a:pt x="14621" y="4712"/>
                  </a:lnTo>
                  <a:cubicBezTo>
                    <a:pt x="14408" y="4803"/>
                    <a:pt x="14196" y="4894"/>
                    <a:pt x="13983" y="5016"/>
                  </a:cubicBezTo>
                  <a:cubicBezTo>
                    <a:pt x="13436" y="5319"/>
                    <a:pt x="12858" y="5563"/>
                    <a:pt x="12281" y="5775"/>
                  </a:cubicBezTo>
                  <a:cubicBezTo>
                    <a:pt x="11399" y="6049"/>
                    <a:pt x="10457" y="6201"/>
                    <a:pt x="9545" y="6262"/>
                  </a:cubicBezTo>
                  <a:cubicBezTo>
                    <a:pt x="9416" y="6267"/>
                    <a:pt x="9288" y="6269"/>
                    <a:pt x="9159" y="6269"/>
                  </a:cubicBezTo>
                  <a:cubicBezTo>
                    <a:pt x="6986" y="6269"/>
                    <a:pt x="4886" y="5544"/>
                    <a:pt x="3192" y="4195"/>
                  </a:cubicBezTo>
                  <a:cubicBezTo>
                    <a:pt x="1977" y="3253"/>
                    <a:pt x="974" y="2006"/>
                    <a:pt x="305" y="608"/>
                  </a:cubicBezTo>
                  <a:cubicBezTo>
                    <a:pt x="123" y="213"/>
                    <a:pt x="1" y="0"/>
                    <a:pt x="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79"/>
            <p:cNvSpPr/>
            <p:nvPr/>
          </p:nvSpPr>
          <p:spPr>
            <a:xfrm>
              <a:off x="4685000" y="2915225"/>
              <a:ext cx="342750" cy="58025"/>
            </a:xfrm>
            <a:custGeom>
              <a:rect b="b" l="l" r="r" t="t"/>
              <a:pathLst>
                <a:path extrusionOk="0" h="2321" w="13710">
                  <a:moveTo>
                    <a:pt x="13709" y="1"/>
                  </a:moveTo>
                  <a:lnTo>
                    <a:pt x="13709" y="1"/>
                  </a:lnTo>
                  <a:cubicBezTo>
                    <a:pt x="13557" y="122"/>
                    <a:pt x="13375" y="244"/>
                    <a:pt x="13253" y="365"/>
                  </a:cubicBezTo>
                  <a:cubicBezTo>
                    <a:pt x="12828" y="700"/>
                    <a:pt x="12402" y="1004"/>
                    <a:pt x="11946" y="1308"/>
                  </a:cubicBezTo>
                  <a:cubicBezTo>
                    <a:pt x="11277" y="1733"/>
                    <a:pt x="10548" y="2037"/>
                    <a:pt x="9758" y="2128"/>
                  </a:cubicBezTo>
                  <a:cubicBezTo>
                    <a:pt x="9689" y="2130"/>
                    <a:pt x="9620" y="2132"/>
                    <a:pt x="9551" y="2132"/>
                  </a:cubicBezTo>
                  <a:cubicBezTo>
                    <a:pt x="8651" y="2132"/>
                    <a:pt x="7780" y="1946"/>
                    <a:pt x="6961" y="1551"/>
                  </a:cubicBezTo>
                  <a:cubicBezTo>
                    <a:pt x="6019" y="1125"/>
                    <a:pt x="5138" y="639"/>
                    <a:pt x="4286" y="335"/>
                  </a:cubicBezTo>
                  <a:cubicBezTo>
                    <a:pt x="3744" y="118"/>
                    <a:pt x="3170" y="9"/>
                    <a:pt x="2587" y="9"/>
                  </a:cubicBezTo>
                  <a:cubicBezTo>
                    <a:pt x="2354" y="9"/>
                    <a:pt x="2120" y="27"/>
                    <a:pt x="1885" y="61"/>
                  </a:cubicBezTo>
                  <a:cubicBezTo>
                    <a:pt x="1338" y="122"/>
                    <a:pt x="821" y="335"/>
                    <a:pt x="396" y="700"/>
                  </a:cubicBezTo>
                  <a:cubicBezTo>
                    <a:pt x="305" y="791"/>
                    <a:pt x="183" y="882"/>
                    <a:pt x="92" y="1004"/>
                  </a:cubicBezTo>
                  <a:cubicBezTo>
                    <a:pt x="61" y="1034"/>
                    <a:pt x="31" y="1095"/>
                    <a:pt x="1" y="1125"/>
                  </a:cubicBezTo>
                  <a:cubicBezTo>
                    <a:pt x="3" y="1127"/>
                    <a:pt x="6" y="1129"/>
                    <a:pt x="9" y="1129"/>
                  </a:cubicBezTo>
                  <a:cubicBezTo>
                    <a:pt x="50" y="1129"/>
                    <a:pt x="175" y="958"/>
                    <a:pt x="457" y="760"/>
                  </a:cubicBezTo>
                  <a:cubicBezTo>
                    <a:pt x="882" y="457"/>
                    <a:pt x="1368" y="244"/>
                    <a:pt x="1916" y="183"/>
                  </a:cubicBezTo>
                  <a:cubicBezTo>
                    <a:pt x="2068" y="171"/>
                    <a:pt x="2220" y="165"/>
                    <a:pt x="2372" y="165"/>
                  </a:cubicBezTo>
                  <a:cubicBezTo>
                    <a:pt x="3008" y="165"/>
                    <a:pt x="3637" y="272"/>
                    <a:pt x="4226" y="517"/>
                  </a:cubicBezTo>
                  <a:cubicBezTo>
                    <a:pt x="5046" y="821"/>
                    <a:pt x="5928" y="1308"/>
                    <a:pt x="6870" y="1733"/>
                  </a:cubicBezTo>
                  <a:cubicBezTo>
                    <a:pt x="7679" y="2111"/>
                    <a:pt x="8560" y="2321"/>
                    <a:pt x="9428" y="2321"/>
                  </a:cubicBezTo>
                  <a:cubicBezTo>
                    <a:pt x="9538" y="2321"/>
                    <a:pt x="9648" y="2317"/>
                    <a:pt x="9758" y="2311"/>
                  </a:cubicBezTo>
                  <a:cubicBezTo>
                    <a:pt x="10578" y="2189"/>
                    <a:pt x="11338" y="1885"/>
                    <a:pt x="12007" y="1429"/>
                  </a:cubicBezTo>
                  <a:cubicBezTo>
                    <a:pt x="12463" y="1125"/>
                    <a:pt x="12888" y="791"/>
                    <a:pt x="13284" y="426"/>
                  </a:cubicBezTo>
                  <a:cubicBezTo>
                    <a:pt x="13436" y="305"/>
                    <a:pt x="13588" y="153"/>
                    <a:pt x="1370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79"/>
            <p:cNvSpPr/>
            <p:nvPr/>
          </p:nvSpPr>
          <p:spPr>
            <a:xfrm>
              <a:off x="4649300" y="2690225"/>
              <a:ext cx="144400" cy="40025"/>
            </a:xfrm>
            <a:custGeom>
              <a:rect b="b" l="l" r="r" t="t"/>
              <a:pathLst>
                <a:path extrusionOk="0" h="1601" w="5776">
                  <a:moveTo>
                    <a:pt x="5767" y="1"/>
                  </a:moveTo>
                  <a:cubicBezTo>
                    <a:pt x="5713" y="1"/>
                    <a:pt x="5471" y="205"/>
                    <a:pt x="5015" y="490"/>
                  </a:cubicBezTo>
                  <a:cubicBezTo>
                    <a:pt x="3994" y="1088"/>
                    <a:pt x="2829" y="1420"/>
                    <a:pt x="1656" y="1420"/>
                  </a:cubicBezTo>
                  <a:cubicBezTo>
                    <a:pt x="1398" y="1420"/>
                    <a:pt x="1139" y="1404"/>
                    <a:pt x="882" y="1371"/>
                  </a:cubicBezTo>
                  <a:cubicBezTo>
                    <a:pt x="409" y="1319"/>
                    <a:pt x="95" y="1244"/>
                    <a:pt x="18" y="1244"/>
                  </a:cubicBezTo>
                  <a:cubicBezTo>
                    <a:pt x="6" y="1244"/>
                    <a:pt x="0" y="1246"/>
                    <a:pt x="0" y="1250"/>
                  </a:cubicBezTo>
                  <a:cubicBezTo>
                    <a:pt x="274" y="1402"/>
                    <a:pt x="547" y="1493"/>
                    <a:pt x="882" y="1523"/>
                  </a:cubicBezTo>
                  <a:cubicBezTo>
                    <a:pt x="1194" y="1575"/>
                    <a:pt x="1509" y="1601"/>
                    <a:pt x="1824" y="1601"/>
                  </a:cubicBezTo>
                  <a:cubicBezTo>
                    <a:pt x="2979" y="1601"/>
                    <a:pt x="4127" y="1256"/>
                    <a:pt x="5107" y="611"/>
                  </a:cubicBezTo>
                  <a:cubicBezTo>
                    <a:pt x="5350" y="429"/>
                    <a:pt x="5593" y="247"/>
                    <a:pt x="5775" y="3"/>
                  </a:cubicBezTo>
                  <a:cubicBezTo>
                    <a:pt x="5773" y="2"/>
                    <a:pt x="5771" y="1"/>
                    <a:pt x="576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79"/>
            <p:cNvSpPr/>
            <p:nvPr/>
          </p:nvSpPr>
          <p:spPr>
            <a:xfrm>
              <a:off x="4832425" y="3227300"/>
              <a:ext cx="767525" cy="95925"/>
            </a:xfrm>
            <a:custGeom>
              <a:rect b="b" l="l" r="r" t="t"/>
              <a:pathLst>
                <a:path extrusionOk="0" h="3837" w="30701">
                  <a:moveTo>
                    <a:pt x="20400" y="0"/>
                  </a:moveTo>
                  <a:cubicBezTo>
                    <a:pt x="19690" y="0"/>
                    <a:pt x="18979" y="81"/>
                    <a:pt x="18268" y="253"/>
                  </a:cubicBezTo>
                  <a:cubicBezTo>
                    <a:pt x="17235" y="496"/>
                    <a:pt x="16201" y="831"/>
                    <a:pt x="15229" y="1256"/>
                  </a:cubicBezTo>
                  <a:cubicBezTo>
                    <a:pt x="13192" y="2107"/>
                    <a:pt x="11277" y="3050"/>
                    <a:pt x="9423" y="3414"/>
                  </a:cubicBezTo>
                  <a:cubicBezTo>
                    <a:pt x="8666" y="3583"/>
                    <a:pt x="7895" y="3667"/>
                    <a:pt x="7124" y="3667"/>
                  </a:cubicBezTo>
                  <a:cubicBezTo>
                    <a:pt x="6223" y="3667"/>
                    <a:pt x="5322" y="3552"/>
                    <a:pt x="4438" y="3323"/>
                  </a:cubicBezTo>
                  <a:cubicBezTo>
                    <a:pt x="3344" y="3080"/>
                    <a:pt x="2250" y="2746"/>
                    <a:pt x="1186" y="2351"/>
                  </a:cubicBezTo>
                  <a:lnTo>
                    <a:pt x="304" y="2047"/>
                  </a:lnTo>
                  <a:cubicBezTo>
                    <a:pt x="183" y="1986"/>
                    <a:pt x="92" y="1955"/>
                    <a:pt x="0" y="1955"/>
                  </a:cubicBezTo>
                  <a:cubicBezTo>
                    <a:pt x="92" y="1986"/>
                    <a:pt x="183" y="2047"/>
                    <a:pt x="274" y="2077"/>
                  </a:cubicBezTo>
                  <a:lnTo>
                    <a:pt x="1155" y="2411"/>
                  </a:lnTo>
                  <a:cubicBezTo>
                    <a:pt x="2219" y="2837"/>
                    <a:pt x="3283" y="3202"/>
                    <a:pt x="4408" y="3475"/>
                  </a:cubicBezTo>
                  <a:cubicBezTo>
                    <a:pt x="5323" y="3712"/>
                    <a:pt x="6266" y="3836"/>
                    <a:pt x="7211" y="3836"/>
                  </a:cubicBezTo>
                  <a:cubicBezTo>
                    <a:pt x="7962" y="3836"/>
                    <a:pt x="8714" y="3758"/>
                    <a:pt x="9453" y="3597"/>
                  </a:cubicBezTo>
                  <a:cubicBezTo>
                    <a:pt x="11368" y="3202"/>
                    <a:pt x="13283" y="2290"/>
                    <a:pt x="15289" y="1439"/>
                  </a:cubicBezTo>
                  <a:cubicBezTo>
                    <a:pt x="16262" y="1013"/>
                    <a:pt x="17296" y="679"/>
                    <a:pt x="18329" y="436"/>
                  </a:cubicBezTo>
                  <a:cubicBezTo>
                    <a:pt x="19047" y="279"/>
                    <a:pt x="19766" y="188"/>
                    <a:pt x="20497" y="188"/>
                  </a:cubicBezTo>
                  <a:cubicBezTo>
                    <a:pt x="20755" y="188"/>
                    <a:pt x="21015" y="199"/>
                    <a:pt x="21277" y="223"/>
                  </a:cubicBezTo>
                  <a:cubicBezTo>
                    <a:pt x="22159" y="345"/>
                    <a:pt x="23071" y="496"/>
                    <a:pt x="23922" y="740"/>
                  </a:cubicBezTo>
                  <a:cubicBezTo>
                    <a:pt x="24682" y="952"/>
                    <a:pt x="25472" y="1104"/>
                    <a:pt x="26262" y="1226"/>
                  </a:cubicBezTo>
                  <a:cubicBezTo>
                    <a:pt x="26630" y="1286"/>
                    <a:pt x="27005" y="1316"/>
                    <a:pt x="27380" y="1316"/>
                  </a:cubicBezTo>
                  <a:cubicBezTo>
                    <a:pt x="28150" y="1316"/>
                    <a:pt x="28921" y="1188"/>
                    <a:pt x="29636" y="922"/>
                  </a:cubicBezTo>
                  <a:cubicBezTo>
                    <a:pt x="29940" y="800"/>
                    <a:pt x="30214" y="648"/>
                    <a:pt x="30457" y="466"/>
                  </a:cubicBezTo>
                  <a:cubicBezTo>
                    <a:pt x="30548" y="405"/>
                    <a:pt x="30639" y="314"/>
                    <a:pt x="30700" y="253"/>
                  </a:cubicBezTo>
                  <a:lnTo>
                    <a:pt x="30700" y="253"/>
                  </a:lnTo>
                  <a:cubicBezTo>
                    <a:pt x="30366" y="496"/>
                    <a:pt x="29971" y="679"/>
                    <a:pt x="29575" y="831"/>
                  </a:cubicBezTo>
                  <a:cubicBezTo>
                    <a:pt x="28871" y="1066"/>
                    <a:pt x="28142" y="1187"/>
                    <a:pt x="27419" y="1187"/>
                  </a:cubicBezTo>
                  <a:cubicBezTo>
                    <a:pt x="27020" y="1187"/>
                    <a:pt x="26622" y="1150"/>
                    <a:pt x="26232" y="1074"/>
                  </a:cubicBezTo>
                  <a:cubicBezTo>
                    <a:pt x="25442" y="952"/>
                    <a:pt x="24682" y="800"/>
                    <a:pt x="23952" y="588"/>
                  </a:cubicBezTo>
                  <a:cubicBezTo>
                    <a:pt x="23071" y="345"/>
                    <a:pt x="22189" y="162"/>
                    <a:pt x="21277" y="41"/>
                  </a:cubicBezTo>
                  <a:cubicBezTo>
                    <a:pt x="20985" y="14"/>
                    <a:pt x="20693" y="0"/>
                    <a:pt x="2040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79"/>
            <p:cNvSpPr/>
            <p:nvPr/>
          </p:nvSpPr>
          <p:spPr>
            <a:xfrm>
              <a:off x="4893225" y="3521700"/>
              <a:ext cx="792575" cy="102100"/>
            </a:xfrm>
            <a:custGeom>
              <a:rect b="b" l="l" r="r" t="t"/>
              <a:pathLst>
                <a:path extrusionOk="0" h="4084" w="31703">
                  <a:moveTo>
                    <a:pt x="77" y="2498"/>
                  </a:moveTo>
                  <a:cubicBezTo>
                    <a:pt x="68" y="2507"/>
                    <a:pt x="60" y="2516"/>
                    <a:pt x="51" y="2525"/>
                  </a:cubicBezTo>
                  <a:lnTo>
                    <a:pt x="51" y="2525"/>
                  </a:lnTo>
                  <a:cubicBezTo>
                    <a:pt x="54" y="2523"/>
                    <a:pt x="58" y="2522"/>
                    <a:pt x="61" y="2520"/>
                  </a:cubicBezTo>
                  <a:lnTo>
                    <a:pt x="77" y="2498"/>
                  </a:lnTo>
                  <a:close/>
                  <a:moveTo>
                    <a:pt x="51" y="2525"/>
                  </a:moveTo>
                  <a:cubicBezTo>
                    <a:pt x="0" y="2554"/>
                    <a:pt x="0" y="2581"/>
                    <a:pt x="0" y="2581"/>
                  </a:cubicBezTo>
                  <a:cubicBezTo>
                    <a:pt x="17" y="2562"/>
                    <a:pt x="34" y="2544"/>
                    <a:pt x="51" y="2525"/>
                  </a:cubicBezTo>
                  <a:close/>
                  <a:moveTo>
                    <a:pt x="26193" y="0"/>
                  </a:moveTo>
                  <a:cubicBezTo>
                    <a:pt x="25771" y="0"/>
                    <a:pt x="25347" y="39"/>
                    <a:pt x="24925" y="119"/>
                  </a:cubicBezTo>
                  <a:cubicBezTo>
                    <a:pt x="23952" y="301"/>
                    <a:pt x="23040" y="666"/>
                    <a:pt x="22189" y="1183"/>
                  </a:cubicBezTo>
                  <a:cubicBezTo>
                    <a:pt x="21277" y="1669"/>
                    <a:pt x="20365" y="2277"/>
                    <a:pt x="19393" y="2824"/>
                  </a:cubicBezTo>
                  <a:cubicBezTo>
                    <a:pt x="18389" y="3402"/>
                    <a:pt x="17295" y="3766"/>
                    <a:pt x="16171" y="3888"/>
                  </a:cubicBezTo>
                  <a:cubicBezTo>
                    <a:pt x="16024" y="3896"/>
                    <a:pt x="15877" y="3899"/>
                    <a:pt x="15731" y="3899"/>
                  </a:cubicBezTo>
                  <a:cubicBezTo>
                    <a:pt x="14723" y="3899"/>
                    <a:pt x="13722" y="3720"/>
                    <a:pt x="12766" y="3402"/>
                  </a:cubicBezTo>
                  <a:cubicBezTo>
                    <a:pt x="11763" y="3067"/>
                    <a:pt x="10760" y="2672"/>
                    <a:pt x="9787" y="2216"/>
                  </a:cubicBezTo>
                  <a:cubicBezTo>
                    <a:pt x="7903" y="1395"/>
                    <a:pt x="6110" y="727"/>
                    <a:pt x="4529" y="696"/>
                  </a:cubicBezTo>
                  <a:cubicBezTo>
                    <a:pt x="4442" y="693"/>
                    <a:pt x="4354" y="691"/>
                    <a:pt x="4266" y="691"/>
                  </a:cubicBezTo>
                  <a:cubicBezTo>
                    <a:pt x="3649" y="691"/>
                    <a:pt x="3017" y="784"/>
                    <a:pt x="2432" y="970"/>
                  </a:cubicBezTo>
                  <a:cubicBezTo>
                    <a:pt x="1915" y="1122"/>
                    <a:pt x="1429" y="1335"/>
                    <a:pt x="973" y="1639"/>
                  </a:cubicBezTo>
                  <a:cubicBezTo>
                    <a:pt x="699" y="1821"/>
                    <a:pt x="456" y="2034"/>
                    <a:pt x="213" y="2307"/>
                  </a:cubicBezTo>
                  <a:lnTo>
                    <a:pt x="77" y="2498"/>
                  </a:lnTo>
                  <a:lnTo>
                    <a:pt x="77" y="2498"/>
                  </a:lnTo>
                  <a:cubicBezTo>
                    <a:pt x="360" y="2196"/>
                    <a:pt x="671" y="1922"/>
                    <a:pt x="1034" y="1699"/>
                  </a:cubicBezTo>
                  <a:cubicBezTo>
                    <a:pt x="1459" y="1426"/>
                    <a:pt x="1945" y="1213"/>
                    <a:pt x="2462" y="1061"/>
                  </a:cubicBezTo>
                  <a:cubicBezTo>
                    <a:pt x="3022" y="908"/>
                    <a:pt x="3604" y="841"/>
                    <a:pt x="4189" y="841"/>
                  </a:cubicBezTo>
                  <a:cubicBezTo>
                    <a:pt x="4302" y="841"/>
                    <a:pt x="4416" y="843"/>
                    <a:pt x="4529" y="848"/>
                  </a:cubicBezTo>
                  <a:cubicBezTo>
                    <a:pt x="6079" y="879"/>
                    <a:pt x="7842" y="1547"/>
                    <a:pt x="9696" y="2398"/>
                  </a:cubicBezTo>
                  <a:cubicBezTo>
                    <a:pt x="10699" y="2854"/>
                    <a:pt x="11702" y="3250"/>
                    <a:pt x="12705" y="3584"/>
                  </a:cubicBezTo>
                  <a:cubicBezTo>
                    <a:pt x="13671" y="3923"/>
                    <a:pt x="14681" y="4083"/>
                    <a:pt x="15679" y="4083"/>
                  </a:cubicBezTo>
                  <a:cubicBezTo>
                    <a:pt x="15843" y="4083"/>
                    <a:pt x="16007" y="4079"/>
                    <a:pt x="16171" y="4070"/>
                  </a:cubicBezTo>
                  <a:cubicBezTo>
                    <a:pt x="17356" y="3949"/>
                    <a:pt x="18481" y="3584"/>
                    <a:pt x="19484" y="2976"/>
                  </a:cubicBezTo>
                  <a:cubicBezTo>
                    <a:pt x="20487" y="2429"/>
                    <a:pt x="21368" y="1821"/>
                    <a:pt x="22280" y="1335"/>
                  </a:cubicBezTo>
                  <a:cubicBezTo>
                    <a:pt x="23101" y="848"/>
                    <a:pt x="24013" y="484"/>
                    <a:pt x="24955" y="271"/>
                  </a:cubicBezTo>
                  <a:cubicBezTo>
                    <a:pt x="25365" y="195"/>
                    <a:pt x="25783" y="157"/>
                    <a:pt x="26201" y="157"/>
                  </a:cubicBezTo>
                  <a:cubicBezTo>
                    <a:pt x="26619" y="157"/>
                    <a:pt x="27037" y="195"/>
                    <a:pt x="27447" y="271"/>
                  </a:cubicBezTo>
                  <a:cubicBezTo>
                    <a:pt x="28663" y="484"/>
                    <a:pt x="29788" y="1000"/>
                    <a:pt x="30761" y="1791"/>
                  </a:cubicBezTo>
                  <a:cubicBezTo>
                    <a:pt x="30882" y="1912"/>
                    <a:pt x="31034" y="2034"/>
                    <a:pt x="31186" y="2155"/>
                  </a:cubicBezTo>
                  <a:cubicBezTo>
                    <a:pt x="31277" y="2247"/>
                    <a:pt x="31368" y="2368"/>
                    <a:pt x="31460" y="2459"/>
                  </a:cubicBezTo>
                  <a:cubicBezTo>
                    <a:pt x="31551" y="2550"/>
                    <a:pt x="31612" y="2611"/>
                    <a:pt x="31642" y="2672"/>
                  </a:cubicBezTo>
                  <a:cubicBezTo>
                    <a:pt x="31672" y="2672"/>
                    <a:pt x="31672" y="2702"/>
                    <a:pt x="31703" y="2733"/>
                  </a:cubicBezTo>
                  <a:cubicBezTo>
                    <a:pt x="31460" y="2338"/>
                    <a:pt x="31156" y="2003"/>
                    <a:pt x="30791" y="1730"/>
                  </a:cubicBezTo>
                  <a:cubicBezTo>
                    <a:pt x="29504" y="613"/>
                    <a:pt x="27868" y="0"/>
                    <a:pt x="2619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79"/>
            <p:cNvSpPr/>
            <p:nvPr/>
          </p:nvSpPr>
          <p:spPr>
            <a:xfrm>
              <a:off x="4877250" y="3795075"/>
              <a:ext cx="822225" cy="121500"/>
            </a:xfrm>
            <a:custGeom>
              <a:rect b="b" l="l" r="r" t="t"/>
              <a:pathLst>
                <a:path extrusionOk="0" h="4860" w="32889">
                  <a:moveTo>
                    <a:pt x="26801" y="0"/>
                  </a:moveTo>
                  <a:cubicBezTo>
                    <a:pt x="26713" y="0"/>
                    <a:pt x="26624" y="2"/>
                    <a:pt x="26536" y="5"/>
                  </a:cubicBezTo>
                  <a:cubicBezTo>
                    <a:pt x="25503" y="35"/>
                    <a:pt x="24500" y="217"/>
                    <a:pt x="23527" y="521"/>
                  </a:cubicBezTo>
                  <a:cubicBezTo>
                    <a:pt x="22433" y="856"/>
                    <a:pt x="21399" y="1281"/>
                    <a:pt x="20366" y="1768"/>
                  </a:cubicBezTo>
                  <a:cubicBezTo>
                    <a:pt x="19302" y="2254"/>
                    <a:pt x="18238" y="2801"/>
                    <a:pt x="17114" y="3287"/>
                  </a:cubicBezTo>
                  <a:cubicBezTo>
                    <a:pt x="15989" y="3774"/>
                    <a:pt x="14864" y="4169"/>
                    <a:pt x="13679" y="4412"/>
                  </a:cubicBezTo>
                  <a:cubicBezTo>
                    <a:pt x="12843" y="4598"/>
                    <a:pt x="11989" y="4677"/>
                    <a:pt x="11145" y="4677"/>
                  </a:cubicBezTo>
                  <a:cubicBezTo>
                    <a:pt x="10884" y="4677"/>
                    <a:pt x="10624" y="4670"/>
                    <a:pt x="10366" y="4655"/>
                  </a:cubicBezTo>
                  <a:cubicBezTo>
                    <a:pt x="8481" y="4503"/>
                    <a:pt x="6597" y="4078"/>
                    <a:pt x="4834" y="3409"/>
                  </a:cubicBezTo>
                  <a:cubicBezTo>
                    <a:pt x="3314" y="2862"/>
                    <a:pt x="2128" y="2345"/>
                    <a:pt x="1277" y="1950"/>
                  </a:cubicBezTo>
                  <a:lnTo>
                    <a:pt x="335" y="1524"/>
                  </a:lnTo>
                  <a:lnTo>
                    <a:pt x="92" y="1433"/>
                  </a:lnTo>
                  <a:cubicBezTo>
                    <a:pt x="62" y="1403"/>
                    <a:pt x="31" y="1403"/>
                    <a:pt x="1" y="1403"/>
                  </a:cubicBezTo>
                  <a:lnTo>
                    <a:pt x="62" y="1433"/>
                  </a:lnTo>
                  <a:lnTo>
                    <a:pt x="305" y="1555"/>
                  </a:lnTo>
                  <a:lnTo>
                    <a:pt x="1247" y="2011"/>
                  </a:lnTo>
                  <a:cubicBezTo>
                    <a:pt x="2068" y="2406"/>
                    <a:pt x="3284" y="2953"/>
                    <a:pt x="4803" y="3531"/>
                  </a:cubicBezTo>
                  <a:cubicBezTo>
                    <a:pt x="6566" y="4230"/>
                    <a:pt x="8451" y="4686"/>
                    <a:pt x="10366" y="4838"/>
                  </a:cubicBezTo>
                  <a:cubicBezTo>
                    <a:pt x="10639" y="4852"/>
                    <a:pt x="10911" y="4860"/>
                    <a:pt x="11184" y="4860"/>
                  </a:cubicBezTo>
                  <a:cubicBezTo>
                    <a:pt x="12036" y="4860"/>
                    <a:pt x="12888" y="4786"/>
                    <a:pt x="13740" y="4625"/>
                  </a:cubicBezTo>
                  <a:cubicBezTo>
                    <a:pt x="14895" y="4351"/>
                    <a:pt x="16050" y="3956"/>
                    <a:pt x="17144" y="3470"/>
                  </a:cubicBezTo>
                  <a:cubicBezTo>
                    <a:pt x="18299" y="2953"/>
                    <a:pt x="19363" y="2406"/>
                    <a:pt x="20427" y="1920"/>
                  </a:cubicBezTo>
                  <a:cubicBezTo>
                    <a:pt x="21430" y="1433"/>
                    <a:pt x="22463" y="1008"/>
                    <a:pt x="23527" y="673"/>
                  </a:cubicBezTo>
                  <a:cubicBezTo>
                    <a:pt x="24500" y="369"/>
                    <a:pt x="25503" y="187"/>
                    <a:pt x="26506" y="126"/>
                  </a:cubicBezTo>
                  <a:cubicBezTo>
                    <a:pt x="26594" y="123"/>
                    <a:pt x="26682" y="122"/>
                    <a:pt x="26770" y="122"/>
                  </a:cubicBezTo>
                  <a:cubicBezTo>
                    <a:pt x="27563" y="122"/>
                    <a:pt x="28351" y="245"/>
                    <a:pt x="29089" y="491"/>
                  </a:cubicBezTo>
                  <a:cubicBezTo>
                    <a:pt x="30336" y="856"/>
                    <a:pt x="31400" y="1585"/>
                    <a:pt x="32190" y="2619"/>
                  </a:cubicBezTo>
                  <a:cubicBezTo>
                    <a:pt x="32463" y="2983"/>
                    <a:pt x="32676" y="3409"/>
                    <a:pt x="32859" y="3834"/>
                  </a:cubicBezTo>
                  <a:cubicBezTo>
                    <a:pt x="32859" y="3804"/>
                    <a:pt x="32889" y="3804"/>
                    <a:pt x="32889" y="3774"/>
                  </a:cubicBezTo>
                  <a:cubicBezTo>
                    <a:pt x="32859" y="3713"/>
                    <a:pt x="32828" y="3622"/>
                    <a:pt x="32798" y="3500"/>
                  </a:cubicBezTo>
                  <a:cubicBezTo>
                    <a:pt x="32676" y="3196"/>
                    <a:pt x="32494" y="2862"/>
                    <a:pt x="32311" y="2588"/>
                  </a:cubicBezTo>
                  <a:cubicBezTo>
                    <a:pt x="31521" y="1524"/>
                    <a:pt x="30427" y="765"/>
                    <a:pt x="29181" y="369"/>
                  </a:cubicBezTo>
                  <a:cubicBezTo>
                    <a:pt x="28415" y="123"/>
                    <a:pt x="27599" y="0"/>
                    <a:pt x="2680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79"/>
            <p:cNvSpPr/>
            <p:nvPr/>
          </p:nvSpPr>
          <p:spPr>
            <a:xfrm>
              <a:off x="4941100" y="3183475"/>
              <a:ext cx="490900" cy="796375"/>
            </a:xfrm>
            <a:custGeom>
              <a:rect b="b" l="l" r="r" t="t"/>
              <a:pathLst>
                <a:path extrusionOk="0" h="31855" w="19636">
                  <a:moveTo>
                    <a:pt x="17873" y="0"/>
                  </a:moveTo>
                  <a:cubicBezTo>
                    <a:pt x="14468" y="4742"/>
                    <a:pt x="11733" y="9909"/>
                    <a:pt x="9666" y="15380"/>
                  </a:cubicBezTo>
                  <a:cubicBezTo>
                    <a:pt x="8328" y="18967"/>
                    <a:pt x="7143" y="22888"/>
                    <a:pt x="4164" y="25289"/>
                  </a:cubicBezTo>
                  <a:cubicBezTo>
                    <a:pt x="3100" y="26140"/>
                    <a:pt x="1824" y="26779"/>
                    <a:pt x="1003" y="27873"/>
                  </a:cubicBezTo>
                  <a:cubicBezTo>
                    <a:pt x="182" y="28937"/>
                    <a:pt x="0" y="30730"/>
                    <a:pt x="1094" y="31551"/>
                  </a:cubicBezTo>
                  <a:lnTo>
                    <a:pt x="2067" y="31855"/>
                  </a:lnTo>
                  <a:lnTo>
                    <a:pt x="3131" y="31612"/>
                  </a:lnTo>
                  <a:cubicBezTo>
                    <a:pt x="6748" y="31490"/>
                    <a:pt x="10365" y="30274"/>
                    <a:pt x="13131" y="27934"/>
                  </a:cubicBezTo>
                  <a:cubicBezTo>
                    <a:pt x="16930" y="24742"/>
                    <a:pt x="18785" y="19727"/>
                    <a:pt x="19210" y="14772"/>
                  </a:cubicBezTo>
                  <a:cubicBezTo>
                    <a:pt x="19636" y="9818"/>
                    <a:pt x="18754" y="4894"/>
                    <a:pt x="17873" y="0"/>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79"/>
            <p:cNvSpPr/>
            <p:nvPr/>
          </p:nvSpPr>
          <p:spPr>
            <a:xfrm>
              <a:off x="4279875" y="2937275"/>
              <a:ext cx="1135400" cy="1440600"/>
            </a:xfrm>
            <a:custGeom>
              <a:rect b="b" l="l" r="r" t="t"/>
              <a:pathLst>
                <a:path extrusionOk="0" h="57624" w="45416">
                  <a:moveTo>
                    <a:pt x="32042" y="0"/>
                  </a:moveTo>
                  <a:cubicBezTo>
                    <a:pt x="32042" y="0"/>
                    <a:pt x="31373" y="20304"/>
                    <a:pt x="28972" y="23374"/>
                  </a:cubicBezTo>
                  <a:cubicBezTo>
                    <a:pt x="26996" y="25927"/>
                    <a:pt x="15841" y="37235"/>
                    <a:pt x="11737" y="40821"/>
                  </a:cubicBezTo>
                  <a:cubicBezTo>
                    <a:pt x="10795" y="41612"/>
                    <a:pt x="9640" y="42159"/>
                    <a:pt x="8424" y="42371"/>
                  </a:cubicBezTo>
                  <a:cubicBezTo>
                    <a:pt x="8151" y="42402"/>
                    <a:pt x="7877" y="42432"/>
                    <a:pt x="7573" y="42493"/>
                  </a:cubicBezTo>
                  <a:cubicBezTo>
                    <a:pt x="7371" y="42513"/>
                    <a:pt x="7161" y="42523"/>
                    <a:pt x="6950" y="42523"/>
                  </a:cubicBezTo>
                  <a:cubicBezTo>
                    <a:pt x="6526" y="42523"/>
                    <a:pt x="6094" y="42483"/>
                    <a:pt x="5689" y="42402"/>
                  </a:cubicBezTo>
                  <a:cubicBezTo>
                    <a:pt x="4898" y="42250"/>
                    <a:pt x="4139" y="42007"/>
                    <a:pt x="3409" y="41672"/>
                  </a:cubicBezTo>
                  <a:cubicBezTo>
                    <a:pt x="3263" y="41582"/>
                    <a:pt x="3111" y="41543"/>
                    <a:pt x="2966" y="41543"/>
                  </a:cubicBezTo>
                  <a:cubicBezTo>
                    <a:pt x="2476" y="41543"/>
                    <a:pt x="2066" y="41994"/>
                    <a:pt x="2254" y="42463"/>
                  </a:cubicBezTo>
                  <a:cubicBezTo>
                    <a:pt x="2528" y="43071"/>
                    <a:pt x="4199" y="44195"/>
                    <a:pt x="6540" y="44469"/>
                  </a:cubicBezTo>
                  <a:cubicBezTo>
                    <a:pt x="8911" y="44773"/>
                    <a:pt x="5750" y="46748"/>
                    <a:pt x="4625" y="47478"/>
                  </a:cubicBezTo>
                  <a:cubicBezTo>
                    <a:pt x="3470" y="48207"/>
                    <a:pt x="96" y="50669"/>
                    <a:pt x="35" y="51217"/>
                  </a:cubicBezTo>
                  <a:cubicBezTo>
                    <a:pt x="0" y="51651"/>
                    <a:pt x="244" y="51917"/>
                    <a:pt x="669" y="51917"/>
                  </a:cubicBezTo>
                  <a:cubicBezTo>
                    <a:pt x="987" y="51917"/>
                    <a:pt x="1408" y="51768"/>
                    <a:pt x="1889" y="51429"/>
                  </a:cubicBezTo>
                  <a:cubicBezTo>
                    <a:pt x="2873" y="50765"/>
                    <a:pt x="5671" y="49100"/>
                    <a:pt x="6600" y="49100"/>
                  </a:cubicBezTo>
                  <a:cubicBezTo>
                    <a:pt x="6734" y="49100"/>
                    <a:pt x="6828" y="49134"/>
                    <a:pt x="6874" y="49210"/>
                  </a:cubicBezTo>
                  <a:cubicBezTo>
                    <a:pt x="7239" y="49849"/>
                    <a:pt x="1403" y="53527"/>
                    <a:pt x="1403" y="53527"/>
                  </a:cubicBezTo>
                  <a:cubicBezTo>
                    <a:pt x="1403" y="53527"/>
                    <a:pt x="66" y="54104"/>
                    <a:pt x="430" y="54834"/>
                  </a:cubicBezTo>
                  <a:cubicBezTo>
                    <a:pt x="521" y="55002"/>
                    <a:pt x="698" y="55076"/>
                    <a:pt x="940" y="55076"/>
                  </a:cubicBezTo>
                  <a:cubicBezTo>
                    <a:pt x="2570" y="55076"/>
                    <a:pt x="7127" y="51709"/>
                    <a:pt x="7604" y="51338"/>
                  </a:cubicBezTo>
                  <a:cubicBezTo>
                    <a:pt x="7669" y="51284"/>
                    <a:pt x="7736" y="51261"/>
                    <a:pt x="7802" y="51261"/>
                  </a:cubicBezTo>
                  <a:cubicBezTo>
                    <a:pt x="8102" y="51261"/>
                    <a:pt x="8343" y="51757"/>
                    <a:pt x="7968" y="52007"/>
                  </a:cubicBezTo>
                  <a:cubicBezTo>
                    <a:pt x="7543" y="52311"/>
                    <a:pt x="2072" y="55533"/>
                    <a:pt x="2801" y="56901"/>
                  </a:cubicBezTo>
                  <a:cubicBezTo>
                    <a:pt x="2856" y="57005"/>
                    <a:pt x="2951" y="57052"/>
                    <a:pt x="3077" y="57052"/>
                  </a:cubicBezTo>
                  <a:cubicBezTo>
                    <a:pt x="4198" y="57052"/>
                    <a:pt x="7845" y="53338"/>
                    <a:pt x="9184" y="53283"/>
                  </a:cubicBezTo>
                  <a:cubicBezTo>
                    <a:pt x="9191" y="53283"/>
                    <a:pt x="9198" y="53283"/>
                    <a:pt x="9205" y="53283"/>
                  </a:cubicBezTo>
                  <a:cubicBezTo>
                    <a:pt x="10655" y="53283"/>
                    <a:pt x="5540" y="56449"/>
                    <a:pt x="6114" y="57387"/>
                  </a:cubicBezTo>
                  <a:cubicBezTo>
                    <a:pt x="6188" y="57512"/>
                    <a:pt x="6257" y="57624"/>
                    <a:pt x="6427" y="57624"/>
                  </a:cubicBezTo>
                  <a:cubicBezTo>
                    <a:pt x="6752" y="57624"/>
                    <a:pt x="7441" y="57220"/>
                    <a:pt x="9215" y="55746"/>
                  </a:cubicBezTo>
                  <a:cubicBezTo>
                    <a:pt x="10522" y="54651"/>
                    <a:pt x="12619" y="52432"/>
                    <a:pt x="14503" y="50366"/>
                  </a:cubicBezTo>
                  <a:cubicBezTo>
                    <a:pt x="14534" y="50366"/>
                    <a:pt x="39793" y="35441"/>
                    <a:pt x="41890" y="28207"/>
                  </a:cubicBezTo>
                  <a:cubicBezTo>
                    <a:pt x="45173" y="16809"/>
                    <a:pt x="45416" y="2158"/>
                    <a:pt x="45416" y="2158"/>
                  </a:cubicBezTo>
                  <a:lnTo>
                    <a:pt x="32042"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79"/>
            <p:cNvSpPr/>
            <p:nvPr/>
          </p:nvSpPr>
          <p:spPr>
            <a:xfrm>
              <a:off x="5022400" y="2602075"/>
              <a:ext cx="437725" cy="555575"/>
            </a:xfrm>
            <a:custGeom>
              <a:rect b="b" l="l" r="r" t="t"/>
              <a:pathLst>
                <a:path extrusionOk="0" h="22223" w="17509">
                  <a:moveTo>
                    <a:pt x="8914" y="1"/>
                  </a:moveTo>
                  <a:cubicBezTo>
                    <a:pt x="8397" y="1"/>
                    <a:pt x="7875" y="52"/>
                    <a:pt x="7356" y="156"/>
                  </a:cubicBezTo>
                  <a:cubicBezTo>
                    <a:pt x="1915" y="1311"/>
                    <a:pt x="639" y="7542"/>
                    <a:pt x="639" y="7542"/>
                  </a:cubicBezTo>
                  <a:lnTo>
                    <a:pt x="0" y="21645"/>
                  </a:lnTo>
                  <a:lnTo>
                    <a:pt x="16475" y="22223"/>
                  </a:lnTo>
                  <a:cubicBezTo>
                    <a:pt x="16475" y="22223"/>
                    <a:pt x="17113" y="19366"/>
                    <a:pt x="17387" y="10946"/>
                  </a:cubicBezTo>
                  <a:cubicBezTo>
                    <a:pt x="17508" y="6660"/>
                    <a:pt x="15958" y="3925"/>
                    <a:pt x="14408" y="2314"/>
                  </a:cubicBezTo>
                  <a:cubicBezTo>
                    <a:pt x="12951" y="808"/>
                    <a:pt x="10969" y="1"/>
                    <a:pt x="891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79"/>
            <p:cNvSpPr/>
            <p:nvPr/>
          </p:nvSpPr>
          <p:spPr>
            <a:xfrm>
              <a:off x="5022400" y="2602075"/>
              <a:ext cx="438475" cy="555575"/>
            </a:xfrm>
            <a:custGeom>
              <a:rect b="b" l="l" r="r" t="t"/>
              <a:pathLst>
                <a:path extrusionOk="0" h="22223" w="17539">
                  <a:moveTo>
                    <a:pt x="8914" y="1"/>
                  </a:moveTo>
                  <a:cubicBezTo>
                    <a:pt x="8397" y="1"/>
                    <a:pt x="7875" y="52"/>
                    <a:pt x="7356" y="156"/>
                  </a:cubicBezTo>
                  <a:cubicBezTo>
                    <a:pt x="1915" y="1311"/>
                    <a:pt x="669" y="7754"/>
                    <a:pt x="669" y="7754"/>
                  </a:cubicBezTo>
                  <a:lnTo>
                    <a:pt x="0" y="21645"/>
                  </a:lnTo>
                  <a:lnTo>
                    <a:pt x="16475" y="22223"/>
                  </a:lnTo>
                  <a:cubicBezTo>
                    <a:pt x="16475" y="22223"/>
                    <a:pt x="17144" y="19578"/>
                    <a:pt x="17417" y="11159"/>
                  </a:cubicBezTo>
                  <a:cubicBezTo>
                    <a:pt x="17539" y="6873"/>
                    <a:pt x="15958" y="3925"/>
                    <a:pt x="14408" y="2314"/>
                  </a:cubicBezTo>
                  <a:cubicBezTo>
                    <a:pt x="12951" y="808"/>
                    <a:pt x="10969" y="1"/>
                    <a:pt x="8914" y="1"/>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79"/>
            <p:cNvSpPr/>
            <p:nvPr/>
          </p:nvSpPr>
          <p:spPr>
            <a:xfrm>
              <a:off x="5027725" y="2996550"/>
              <a:ext cx="421750" cy="71700"/>
            </a:xfrm>
            <a:custGeom>
              <a:rect b="b" l="l" r="r" t="t"/>
              <a:pathLst>
                <a:path extrusionOk="0" h="2868" w="16870">
                  <a:moveTo>
                    <a:pt x="12879" y="0"/>
                  </a:moveTo>
                  <a:cubicBezTo>
                    <a:pt x="12505" y="0"/>
                    <a:pt x="12132" y="32"/>
                    <a:pt x="11763" y="91"/>
                  </a:cubicBezTo>
                  <a:cubicBezTo>
                    <a:pt x="10608" y="334"/>
                    <a:pt x="9514" y="729"/>
                    <a:pt x="8450" y="1246"/>
                  </a:cubicBezTo>
                  <a:cubicBezTo>
                    <a:pt x="7417" y="1763"/>
                    <a:pt x="6322" y="2158"/>
                    <a:pt x="5228" y="2492"/>
                  </a:cubicBezTo>
                  <a:cubicBezTo>
                    <a:pt x="4590" y="2641"/>
                    <a:pt x="3922" y="2716"/>
                    <a:pt x="3266" y="2716"/>
                  </a:cubicBezTo>
                  <a:cubicBezTo>
                    <a:pt x="2984" y="2716"/>
                    <a:pt x="2705" y="2702"/>
                    <a:pt x="2432" y="2675"/>
                  </a:cubicBezTo>
                  <a:cubicBezTo>
                    <a:pt x="1793" y="2584"/>
                    <a:pt x="1186" y="2401"/>
                    <a:pt x="608" y="2128"/>
                  </a:cubicBezTo>
                  <a:cubicBezTo>
                    <a:pt x="213" y="1915"/>
                    <a:pt x="0" y="1763"/>
                    <a:pt x="0" y="1763"/>
                  </a:cubicBezTo>
                  <a:lnTo>
                    <a:pt x="0" y="1763"/>
                  </a:lnTo>
                  <a:cubicBezTo>
                    <a:pt x="31" y="1824"/>
                    <a:pt x="91" y="1854"/>
                    <a:pt x="152" y="1884"/>
                  </a:cubicBezTo>
                  <a:cubicBezTo>
                    <a:pt x="274" y="2006"/>
                    <a:pt x="426" y="2097"/>
                    <a:pt x="578" y="2188"/>
                  </a:cubicBezTo>
                  <a:cubicBezTo>
                    <a:pt x="1125" y="2523"/>
                    <a:pt x="1763" y="2705"/>
                    <a:pt x="2401" y="2796"/>
                  </a:cubicBezTo>
                  <a:cubicBezTo>
                    <a:pt x="2764" y="2843"/>
                    <a:pt x="3132" y="2867"/>
                    <a:pt x="3500" y="2867"/>
                  </a:cubicBezTo>
                  <a:cubicBezTo>
                    <a:pt x="4088" y="2867"/>
                    <a:pt x="4679" y="2806"/>
                    <a:pt x="5259" y="2675"/>
                  </a:cubicBezTo>
                  <a:cubicBezTo>
                    <a:pt x="6383" y="2340"/>
                    <a:pt x="7477" y="1945"/>
                    <a:pt x="8541" y="1428"/>
                  </a:cubicBezTo>
                  <a:cubicBezTo>
                    <a:pt x="9575" y="912"/>
                    <a:pt x="10669" y="547"/>
                    <a:pt x="11794" y="273"/>
                  </a:cubicBezTo>
                  <a:cubicBezTo>
                    <a:pt x="12197" y="195"/>
                    <a:pt x="12601" y="156"/>
                    <a:pt x="13003" y="156"/>
                  </a:cubicBezTo>
                  <a:cubicBezTo>
                    <a:pt x="13538" y="156"/>
                    <a:pt x="14069" y="226"/>
                    <a:pt x="14590" y="365"/>
                  </a:cubicBezTo>
                  <a:cubicBezTo>
                    <a:pt x="15198" y="517"/>
                    <a:pt x="15775" y="760"/>
                    <a:pt x="16323" y="1125"/>
                  </a:cubicBezTo>
                  <a:cubicBezTo>
                    <a:pt x="16661" y="1378"/>
                    <a:pt x="16842" y="1553"/>
                    <a:pt x="16867" y="1553"/>
                  </a:cubicBezTo>
                  <a:cubicBezTo>
                    <a:pt x="16869" y="1553"/>
                    <a:pt x="16870" y="1552"/>
                    <a:pt x="16870" y="1550"/>
                  </a:cubicBezTo>
                  <a:cubicBezTo>
                    <a:pt x="16839" y="1489"/>
                    <a:pt x="16779" y="1459"/>
                    <a:pt x="16748" y="1428"/>
                  </a:cubicBezTo>
                  <a:cubicBezTo>
                    <a:pt x="16627" y="1307"/>
                    <a:pt x="16505" y="1185"/>
                    <a:pt x="16353" y="1064"/>
                  </a:cubicBezTo>
                  <a:cubicBezTo>
                    <a:pt x="15836" y="669"/>
                    <a:pt x="15259" y="395"/>
                    <a:pt x="14620" y="243"/>
                  </a:cubicBezTo>
                  <a:cubicBezTo>
                    <a:pt x="14047" y="77"/>
                    <a:pt x="13462" y="0"/>
                    <a:pt x="1287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79"/>
            <p:cNvSpPr/>
            <p:nvPr/>
          </p:nvSpPr>
          <p:spPr>
            <a:xfrm>
              <a:off x="5069500" y="2721450"/>
              <a:ext cx="363275" cy="47425"/>
            </a:xfrm>
            <a:custGeom>
              <a:rect b="b" l="l" r="r" t="t"/>
              <a:pathLst>
                <a:path extrusionOk="0" h="1897" w="14531">
                  <a:moveTo>
                    <a:pt x="1" y="1"/>
                  </a:moveTo>
                  <a:lnTo>
                    <a:pt x="1" y="1"/>
                  </a:lnTo>
                  <a:cubicBezTo>
                    <a:pt x="153" y="122"/>
                    <a:pt x="335" y="213"/>
                    <a:pt x="487" y="305"/>
                  </a:cubicBezTo>
                  <a:cubicBezTo>
                    <a:pt x="700" y="396"/>
                    <a:pt x="913" y="517"/>
                    <a:pt x="1126" y="609"/>
                  </a:cubicBezTo>
                  <a:cubicBezTo>
                    <a:pt x="1399" y="730"/>
                    <a:pt x="1673" y="852"/>
                    <a:pt x="1977" y="943"/>
                  </a:cubicBezTo>
                  <a:cubicBezTo>
                    <a:pt x="2736" y="1217"/>
                    <a:pt x="3496" y="1429"/>
                    <a:pt x="4287" y="1551"/>
                  </a:cubicBezTo>
                  <a:cubicBezTo>
                    <a:pt x="5229" y="1733"/>
                    <a:pt x="6202" y="1855"/>
                    <a:pt x="7174" y="1885"/>
                  </a:cubicBezTo>
                  <a:cubicBezTo>
                    <a:pt x="7404" y="1892"/>
                    <a:pt x="7633" y="1896"/>
                    <a:pt x="7863" y="1896"/>
                  </a:cubicBezTo>
                  <a:cubicBezTo>
                    <a:pt x="8606" y="1896"/>
                    <a:pt x="9349" y="1857"/>
                    <a:pt x="10092" y="1764"/>
                  </a:cubicBezTo>
                  <a:cubicBezTo>
                    <a:pt x="10883" y="1703"/>
                    <a:pt x="11673" y="1551"/>
                    <a:pt x="12463" y="1368"/>
                  </a:cubicBezTo>
                  <a:cubicBezTo>
                    <a:pt x="12767" y="1277"/>
                    <a:pt x="13071" y="1186"/>
                    <a:pt x="13345" y="1125"/>
                  </a:cubicBezTo>
                  <a:cubicBezTo>
                    <a:pt x="13618" y="1034"/>
                    <a:pt x="13801" y="973"/>
                    <a:pt x="13983" y="882"/>
                  </a:cubicBezTo>
                  <a:cubicBezTo>
                    <a:pt x="14165" y="821"/>
                    <a:pt x="14348" y="761"/>
                    <a:pt x="14530" y="669"/>
                  </a:cubicBezTo>
                  <a:lnTo>
                    <a:pt x="14530" y="669"/>
                  </a:lnTo>
                  <a:cubicBezTo>
                    <a:pt x="14317" y="700"/>
                    <a:pt x="14135" y="730"/>
                    <a:pt x="13953" y="821"/>
                  </a:cubicBezTo>
                  <a:cubicBezTo>
                    <a:pt x="13770" y="882"/>
                    <a:pt x="13557" y="913"/>
                    <a:pt x="13284" y="1004"/>
                  </a:cubicBezTo>
                  <a:cubicBezTo>
                    <a:pt x="13041" y="1065"/>
                    <a:pt x="12737" y="1156"/>
                    <a:pt x="12402" y="1217"/>
                  </a:cubicBezTo>
                  <a:cubicBezTo>
                    <a:pt x="11642" y="1399"/>
                    <a:pt x="10852" y="1520"/>
                    <a:pt x="10062" y="1581"/>
                  </a:cubicBezTo>
                  <a:cubicBezTo>
                    <a:pt x="9355" y="1650"/>
                    <a:pt x="8631" y="1684"/>
                    <a:pt x="7903" y="1684"/>
                  </a:cubicBezTo>
                  <a:cubicBezTo>
                    <a:pt x="7661" y="1684"/>
                    <a:pt x="7417" y="1680"/>
                    <a:pt x="7174" y="1672"/>
                  </a:cubicBezTo>
                  <a:cubicBezTo>
                    <a:pt x="6202" y="1642"/>
                    <a:pt x="5259" y="1551"/>
                    <a:pt x="4287" y="1399"/>
                  </a:cubicBezTo>
                  <a:cubicBezTo>
                    <a:pt x="3527" y="1247"/>
                    <a:pt x="2767" y="1065"/>
                    <a:pt x="2007" y="821"/>
                  </a:cubicBezTo>
                  <a:cubicBezTo>
                    <a:pt x="1733" y="730"/>
                    <a:pt x="1429" y="609"/>
                    <a:pt x="1156" y="487"/>
                  </a:cubicBezTo>
                  <a:cubicBezTo>
                    <a:pt x="943" y="426"/>
                    <a:pt x="730" y="335"/>
                    <a:pt x="548" y="213"/>
                  </a:cubicBezTo>
                  <a:cubicBezTo>
                    <a:pt x="366" y="122"/>
                    <a:pt x="183" y="61"/>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79"/>
            <p:cNvSpPr/>
            <p:nvPr/>
          </p:nvSpPr>
          <p:spPr>
            <a:xfrm>
              <a:off x="4414225" y="1812650"/>
              <a:ext cx="663675" cy="367825"/>
            </a:xfrm>
            <a:custGeom>
              <a:rect b="b" l="l" r="r" t="t"/>
              <a:pathLst>
                <a:path extrusionOk="0" h="14713" w="26547">
                  <a:moveTo>
                    <a:pt x="7221" y="0"/>
                  </a:moveTo>
                  <a:cubicBezTo>
                    <a:pt x="2910" y="0"/>
                    <a:pt x="1" y="5060"/>
                    <a:pt x="2807" y="8875"/>
                  </a:cubicBezTo>
                  <a:cubicBezTo>
                    <a:pt x="3263" y="9574"/>
                    <a:pt x="3962" y="10061"/>
                    <a:pt x="4753" y="10304"/>
                  </a:cubicBezTo>
                  <a:lnTo>
                    <a:pt x="23020" y="13465"/>
                  </a:lnTo>
                  <a:cubicBezTo>
                    <a:pt x="22929" y="14175"/>
                    <a:pt x="23511" y="14713"/>
                    <a:pt x="24155" y="14713"/>
                  </a:cubicBezTo>
                  <a:cubicBezTo>
                    <a:pt x="24365" y="14713"/>
                    <a:pt x="24581" y="14656"/>
                    <a:pt x="24783" y="14529"/>
                  </a:cubicBezTo>
                  <a:cubicBezTo>
                    <a:pt x="25452" y="14042"/>
                    <a:pt x="25391" y="13009"/>
                    <a:pt x="25118" y="12249"/>
                  </a:cubicBezTo>
                  <a:cubicBezTo>
                    <a:pt x="24844" y="11489"/>
                    <a:pt x="24419" y="10638"/>
                    <a:pt x="24662" y="9848"/>
                  </a:cubicBezTo>
                  <a:cubicBezTo>
                    <a:pt x="24814" y="9209"/>
                    <a:pt x="25330" y="8784"/>
                    <a:pt x="25695" y="8267"/>
                  </a:cubicBezTo>
                  <a:cubicBezTo>
                    <a:pt x="26364" y="7325"/>
                    <a:pt x="26546" y="6170"/>
                    <a:pt x="26212" y="5106"/>
                  </a:cubicBezTo>
                  <a:cubicBezTo>
                    <a:pt x="25847" y="4012"/>
                    <a:pt x="24905" y="3252"/>
                    <a:pt x="23780" y="3070"/>
                  </a:cubicBezTo>
                  <a:cubicBezTo>
                    <a:pt x="23656" y="3056"/>
                    <a:pt x="23530" y="3050"/>
                    <a:pt x="23402" y="3050"/>
                  </a:cubicBezTo>
                  <a:cubicBezTo>
                    <a:pt x="22854" y="3050"/>
                    <a:pt x="22277" y="3153"/>
                    <a:pt x="21730" y="3153"/>
                  </a:cubicBezTo>
                  <a:cubicBezTo>
                    <a:pt x="21277" y="3153"/>
                    <a:pt x="20845" y="3083"/>
                    <a:pt x="20467" y="2826"/>
                  </a:cubicBezTo>
                  <a:cubicBezTo>
                    <a:pt x="19798" y="2340"/>
                    <a:pt x="19616" y="1428"/>
                    <a:pt x="19069" y="820"/>
                  </a:cubicBezTo>
                  <a:cubicBezTo>
                    <a:pt x="18569" y="285"/>
                    <a:pt x="17838" y="85"/>
                    <a:pt x="17074" y="85"/>
                  </a:cubicBezTo>
                  <a:cubicBezTo>
                    <a:pt x="16537" y="85"/>
                    <a:pt x="15984" y="183"/>
                    <a:pt x="15482" y="334"/>
                  </a:cubicBezTo>
                  <a:cubicBezTo>
                    <a:pt x="14353" y="673"/>
                    <a:pt x="13251" y="1195"/>
                    <a:pt x="12077" y="1195"/>
                  </a:cubicBezTo>
                  <a:cubicBezTo>
                    <a:pt x="11987" y="1195"/>
                    <a:pt x="11896" y="1192"/>
                    <a:pt x="11804" y="1185"/>
                  </a:cubicBezTo>
                  <a:cubicBezTo>
                    <a:pt x="10740" y="1094"/>
                    <a:pt x="9798" y="516"/>
                    <a:pt x="8765" y="212"/>
                  </a:cubicBezTo>
                  <a:cubicBezTo>
                    <a:pt x="8236" y="68"/>
                    <a:pt x="7719" y="0"/>
                    <a:pt x="72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79"/>
            <p:cNvSpPr/>
            <p:nvPr/>
          </p:nvSpPr>
          <p:spPr>
            <a:xfrm>
              <a:off x="4542900" y="1931450"/>
              <a:ext cx="538025" cy="816075"/>
            </a:xfrm>
            <a:custGeom>
              <a:rect b="b" l="l" r="r" t="t"/>
              <a:pathLst>
                <a:path extrusionOk="0" h="32643" w="21521">
                  <a:moveTo>
                    <a:pt x="8752" y="1"/>
                  </a:moveTo>
                  <a:cubicBezTo>
                    <a:pt x="5685" y="1"/>
                    <a:pt x="2654" y="799"/>
                    <a:pt x="1" y="2512"/>
                  </a:cubicBezTo>
                  <a:lnTo>
                    <a:pt x="61" y="3181"/>
                  </a:lnTo>
                  <a:cubicBezTo>
                    <a:pt x="61" y="3181"/>
                    <a:pt x="1065" y="14062"/>
                    <a:pt x="1976" y="18987"/>
                  </a:cubicBezTo>
                  <a:cubicBezTo>
                    <a:pt x="2866" y="23822"/>
                    <a:pt x="7724" y="23880"/>
                    <a:pt x="7956" y="23880"/>
                  </a:cubicBezTo>
                  <a:cubicBezTo>
                    <a:pt x="7961" y="23880"/>
                    <a:pt x="7964" y="23880"/>
                    <a:pt x="7964" y="23880"/>
                  </a:cubicBezTo>
                  <a:cubicBezTo>
                    <a:pt x="7964" y="23880"/>
                    <a:pt x="8268" y="25522"/>
                    <a:pt x="8633" y="27467"/>
                  </a:cubicBezTo>
                  <a:cubicBezTo>
                    <a:pt x="9201" y="30524"/>
                    <a:pt x="11864" y="32642"/>
                    <a:pt x="14865" y="32642"/>
                  </a:cubicBezTo>
                  <a:cubicBezTo>
                    <a:pt x="15236" y="32642"/>
                    <a:pt x="15611" y="32610"/>
                    <a:pt x="15989" y="32543"/>
                  </a:cubicBezTo>
                  <a:cubicBezTo>
                    <a:pt x="19272" y="31935"/>
                    <a:pt x="21521" y="28926"/>
                    <a:pt x="21156" y="25613"/>
                  </a:cubicBezTo>
                  <a:lnTo>
                    <a:pt x="17934" y="3302"/>
                  </a:lnTo>
                  <a:lnTo>
                    <a:pt x="17752" y="2299"/>
                  </a:lnTo>
                  <a:cubicBezTo>
                    <a:pt x="14949" y="806"/>
                    <a:pt x="11833" y="1"/>
                    <a:pt x="8752"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79"/>
            <p:cNvSpPr/>
            <p:nvPr/>
          </p:nvSpPr>
          <p:spPr>
            <a:xfrm>
              <a:off x="4724525" y="2312625"/>
              <a:ext cx="93475" cy="53875"/>
            </a:xfrm>
            <a:custGeom>
              <a:rect b="b" l="l" r="r" t="t"/>
              <a:pathLst>
                <a:path extrusionOk="0" h="2155" w="3739">
                  <a:moveTo>
                    <a:pt x="3192" y="1"/>
                  </a:moveTo>
                  <a:lnTo>
                    <a:pt x="0" y="1521"/>
                  </a:lnTo>
                  <a:cubicBezTo>
                    <a:pt x="380" y="1938"/>
                    <a:pt x="901" y="2154"/>
                    <a:pt x="1424" y="2154"/>
                  </a:cubicBezTo>
                  <a:cubicBezTo>
                    <a:pt x="1739" y="2154"/>
                    <a:pt x="2055" y="2076"/>
                    <a:pt x="2341" y="1916"/>
                  </a:cubicBezTo>
                  <a:cubicBezTo>
                    <a:pt x="3739" y="1095"/>
                    <a:pt x="3192" y="1"/>
                    <a:pt x="31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79"/>
            <p:cNvSpPr/>
            <p:nvPr/>
          </p:nvSpPr>
          <p:spPr>
            <a:xfrm>
              <a:off x="4742000" y="2453225"/>
              <a:ext cx="153525" cy="105650"/>
            </a:xfrm>
            <a:custGeom>
              <a:rect b="b" l="l" r="r" t="t"/>
              <a:pathLst>
                <a:path extrusionOk="0" h="4226" w="6141">
                  <a:moveTo>
                    <a:pt x="6140" y="0"/>
                  </a:moveTo>
                  <a:cubicBezTo>
                    <a:pt x="4408" y="1550"/>
                    <a:pt x="2280" y="2584"/>
                    <a:pt x="0" y="2918"/>
                  </a:cubicBezTo>
                  <a:lnTo>
                    <a:pt x="183" y="4225"/>
                  </a:lnTo>
                  <a:cubicBezTo>
                    <a:pt x="5228" y="3830"/>
                    <a:pt x="6140" y="0"/>
                    <a:pt x="614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79"/>
            <p:cNvSpPr/>
            <p:nvPr/>
          </p:nvSpPr>
          <p:spPr>
            <a:xfrm>
              <a:off x="4984400" y="2094875"/>
              <a:ext cx="108250" cy="165550"/>
            </a:xfrm>
            <a:custGeom>
              <a:rect b="b" l="l" r="r" t="t"/>
              <a:pathLst>
                <a:path extrusionOk="0" h="6622" w="4330">
                  <a:moveTo>
                    <a:pt x="1351" y="1"/>
                  </a:moveTo>
                  <a:cubicBezTo>
                    <a:pt x="886" y="1"/>
                    <a:pt x="545" y="91"/>
                    <a:pt x="517" y="109"/>
                  </a:cubicBezTo>
                  <a:cubicBezTo>
                    <a:pt x="517" y="109"/>
                    <a:pt x="1" y="6218"/>
                    <a:pt x="1" y="6340"/>
                  </a:cubicBezTo>
                  <a:cubicBezTo>
                    <a:pt x="13" y="6388"/>
                    <a:pt x="699" y="6621"/>
                    <a:pt x="1517" y="6621"/>
                  </a:cubicBezTo>
                  <a:cubicBezTo>
                    <a:pt x="2768" y="6621"/>
                    <a:pt x="4330" y="6075"/>
                    <a:pt x="4256" y="3483"/>
                  </a:cubicBezTo>
                  <a:cubicBezTo>
                    <a:pt x="4192" y="486"/>
                    <a:pt x="2434" y="1"/>
                    <a:pt x="1351"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79"/>
            <p:cNvSpPr/>
            <p:nvPr/>
          </p:nvSpPr>
          <p:spPr>
            <a:xfrm>
              <a:off x="5016325" y="2130075"/>
              <a:ext cx="47125" cy="93675"/>
            </a:xfrm>
            <a:custGeom>
              <a:rect b="b" l="l" r="r" t="t"/>
              <a:pathLst>
                <a:path extrusionOk="0" h="3747" w="1885">
                  <a:moveTo>
                    <a:pt x="712" y="0"/>
                  </a:moveTo>
                  <a:cubicBezTo>
                    <a:pt x="595" y="0"/>
                    <a:pt x="495" y="54"/>
                    <a:pt x="395" y="130"/>
                  </a:cubicBezTo>
                  <a:cubicBezTo>
                    <a:pt x="304" y="190"/>
                    <a:pt x="243" y="281"/>
                    <a:pt x="243" y="403"/>
                  </a:cubicBezTo>
                  <a:cubicBezTo>
                    <a:pt x="213" y="585"/>
                    <a:pt x="274" y="646"/>
                    <a:pt x="304" y="646"/>
                  </a:cubicBezTo>
                  <a:cubicBezTo>
                    <a:pt x="304" y="646"/>
                    <a:pt x="274" y="555"/>
                    <a:pt x="335" y="433"/>
                  </a:cubicBezTo>
                  <a:cubicBezTo>
                    <a:pt x="407" y="289"/>
                    <a:pt x="536" y="202"/>
                    <a:pt x="677" y="202"/>
                  </a:cubicBezTo>
                  <a:cubicBezTo>
                    <a:pt x="714" y="202"/>
                    <a:pt x="752" y="208"/>
                    <a:pt x="790" y="221"/>
                  </a:cubicBezTo>
                  <a:cubicBezTo>
                    <a:pt x="1034" y="281"/>
                    <a:pt x="1277" y="494"/>
                    <a:pt x="1368" y="768"/>
                  </a:cubicBezTo>
                  <a:cubicBezTo>
                    <a:pt x="1520" y="1102"/>
                    <a:pt x="1581" y="1467"/>
                    <a:pt x="1581" y="1832"/>
                  </a:cubicBezTo>
                  <a:cubicBezTo>
                    <a:pt x="1581" y="2592"/>
                    <a:pt x="1216" y="3321"/>
                    <a:pt x="790" y="3503"/>
                  </a:cubicBezTo>
                  <a:cubicBezTo>
                    <a:pt x="699" y="3534"/>
                    <a:pt x="601" y="3549"/>
                    <a:pt x="502" y="3549"/>
                  </a:cubicBezTo>
                  <a:cubicBezTo>
                    <a:pt x="403" y="3549"/>
                    <a:pt x="304" y="3534"/>
                    <a:pt x="213" y="3503"/>
                  </a:cubicBezTo>
                  <a:cubicBezTo>
                    <a:pt x="91" y="3443"/>
                    <a:pt x="31" y="3412"/>
                    <a:pt x="31" y="3412"/>
                  </a:cubicBezTo>
                  <a:cubicBezTo>
                    <a:pt x="0" y="3412"/>
                    <a:pt x="31" y="3503"/>
                    <a:pt x="183" y="3625"/>
                  </a:cubicBezTo>
                  <a:cubicBezTo>
                    <a:pt x="304" y="3706"/>
                    <a:pt x="453" y="3747"/>
                    <a:pt x="610" y="3747"/>
                  </a:cubicBezTo>
                  <a:cubicBezTo>
                    <a:pt x="689" y="3747"/>
                    <a:pt x="770" y="3736"/>
                    <a:pt x="851" y="3716"/>
                  </a:cubicBezTo>
                  <a:cubicBezTo>
                    <a:pt x="1459" y="3503"/>
                    <a:pt x="1885" y="2683"/>
                    <a:pt x="1885" y="1832"/>
                  </a:cubicBezTo>
                  <a:cubicBezTo>
                    <a:pt x="1885" y="1406"/>
                    <a:pt x="1794" y="1011"/>
                    <a:pt x="1611" y="646"/>
                  </a:cubicBezTo>
                  <a:cubicBezTo>
                    <a:pt x="1459" y="312"/>
                    <a:pt x="1155" y="69"/>
                    <a:pt x="790" y="8"/>
                  </a:cubicBezTo>
                  <a:cubicBezTo>
                    <a:pt x="764" y="3"/>
                    <a:pt x="738" y="0"/>
                    <a:pt x="712"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79"/>
            <p:cNvSpPr/>
            <p:nvPr/>
          </p:nvSpPr>
          <p:spPr>
            <a:xfrm>
              <a:off x="4507950" y="1900025"/>
              <a:ext cx="545625" cy="277350"/>
            </a:xfrm>
            <a:custGeom>
              <a:rect b="b" l="l" r="r" t="t"/>
              <a:pathLst>
                <a:path extrusionOk="0" h="11094" w="21825">
                  <a:moveTo>
                    <a:pt x="8937" y="0"/>
                  </a:moveTo>
                  <a:lnTo>
                    <a:pt x="3101" y="1459"/>
                  </a:lnTo>
                  <a:lnTo>
                    <a:pt x="0" y="3952"/>
                  </a:lnTo>
                  <a:lnTo>
                    <a:pt x="608" y="6657"/>
                  </a:lnTo>
                  <a:cubicBezTo>
                    <a:pt x="608" y="6657"/>
                    <a:pt x="1273" y="6872"/>
                    <a:pt x="2343" y="6872"/>
                  </a:cubicBezTo>
                  <a:cubicBezTo>
                    <a:pt x="3616" y="6872"/>
                    <a:pt x="5465" y="6567"/>
                    <a:pt x="7447" y="5228"/>
                  </a:cubicBezTo>
                  <a:cubicBezTo>
                    <a:pt x="9456" y="3837"/>
                    <a:pt x="11858" y="2883"/>
                    <a:pt x="12989" y="2883"/>
                  </a:cubicBezTo>
                  <a:cubicBezTo>
                    <a:pt x="13192" y="2883"/>
                    <a:pt x="13354" y="2914"/>
                    <a:pt x="13466" y="2979"/>
                  </a:cubicBezTo>
                  <a:cubicBezTo>
                    <a:pt x="14195" y="3374"/>
                    <a:pt x="14682" y="6018"/>
                    <a:pt x="17326" y="6444"/>
                  </a:cubicBezTo>
                  <a:cubicBezTo>
                    <a:pt x="17326" y="6444"/>
                    <a:pt x="17799" y="11093"/>
                    <a:pt x="19598" y="11093"/>
                  </a:cubicBezTo>
                  <a:cubicBezTo>
                    <a:pt x="19679" y="11093"/>
                    <a:pt x="19763" y="11084"/>
                    <a:pt x="19849" y="11064"/>
                  </a:cubicBezTo>
                  <a:cubicBezTo>
                    <a:pt x="21825" y="10608"/>
                    <a:pt x="19515" y="2948"/>
                    <a:pt x="19515" y="2948"/>
                  </a:cubicBezTo>
                  <a:lnTo>
                    <a:pt x="14438" y="274"/>
                  </a:lnTo>
                  <a:lnTo>
                    <a:pt x="893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79"/>
            <p:cNvSpPr/>
            <p:nvPr/>
          </p:nvSpPr>
          <p:spPr>
            <a:xfrm>
              <a:off x="4941100" y="1866825"/>
              <a:ext cx="49400" cy="27900"/>
            </a:xfrm>
            <a:custGeom>
              <a:rect b="b" l="l" r="r" t="t"/>
              <a:pathLst>
                <a:path extrusionOk="0" h="1116" w="1976">
                  <a:moveTo>
                    <a:pt x="1689" y="1"/>
                  </a:moveTo>
                  <a:cubicBezTo>
                    <a:pt x="952" y="1"/>
                    <a:pt x="296" y="415"/>
                    <a:pt x="0" y="1115"/>
                  </a:cubicBezTo>
                  <a:cubicBezTo>
                    <a:pt x="517" y="538"/>
                    <a:pt x="1216" y="143"/>
                    <a:pt x="1976" y="21"/>
                  </a:cubicBezTo>
                  <a:cubicBezTo>
                    <a:pt x="1879" y="7"/>
                    <a:pt x="1784" y="1"/>
                    <a:pt x="168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79"/>
            <p:cNvSpPr/>
            <p:nvPr/>
          </p:nvSpPr>
          <p:spPr>
            <a:xfrm>
              <a:off x="4929700" y="1824775"/>
              <a:ext cx="10650" cy="78300"/>
            </a:xfrm>
            <a:custGeom>
              <a:rect b="b" l="l" r="r" t="t"/>
              <a:pathLst>
                <a:path extrusionOk="0" h="3132" w="426">
                  <a:moveTo>
                    <a:pt x="91" y="1"/>
                  </a:moveTo>
                  <a:lnTo>
                    <a:pt x="91" y="1"/>
                  </a:lnTo>
                  <a:cubicBezTo>
                    <a:pt x="30" y="31"/>
                    <a:pt x="213" y="730"/>
                    <a:pt x="213" y="1581"/>
                  </a:cubicBezTo>
                  <a:cubicBezTo>
                    <a:pt x="182" y="2098"/>
                    <a:pt x="122" y="2615"/>
                    <a:pt x="0" y="3132"/>
                  </a:cubicBezTo>
                  <a:cubicBezTo>
                    <a:pt x="91" y="3010"/>
                    <a:pt x="182" y="2858"/>
                    <a:pt x="243" y="2706"/>
                  </a:cubicBezTo>
                  <a:cubicBezTo>
                    <a:pt x="365" y="2341"/>
                    <a:pt x="426" y="1946"/>
                    <a:pt x="426" y="1581"/>
                  </a:cubicBezTo>
                  <a:cubicBezTo>
                    <a:pt x="426" y="1034"/>
                    <a:pt x="304" y="487"/>
                    <a:pt x="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79"/>
            <p:cNvSpPr/>
            <p:nvPr/>
          </p:nvSpPr>
          <p:spPr>
            <a:xfrm>
              <a:off x="4582425" y="2173525"/>
              <a:ext cx="36500" cy="35025"/>
            </a:xfrm>
            <a:custGeom>
              <a:rect b="b" l="l" r="r" t="t"/>
              <a:pathLst>
                <a:path extrusionOk="0" h="1401" w="1460">
                  <a:moveTo>
                    <a:pt x="680" y="1"/>
                  </a:moveTo>
                  <a:cubicBezTo>
                    <a:pt x="307" y="1"/>
                    <a:pt x="0" y="323"/>
                    <a:pt x="0" y="702"/>
                  </a:cubicBezTo>
                  <a:cubicBezTo>
                    <a:pt x="0" y="1097"/>
                    <a:pt x="365" y="1401"/>
                    <a:pt x="760" y="1401"/>
                  </a:cubicBezTo>
                  <a:cubicBezTo>
                    <a:pt x="1155" y="1401"/>
                    <a:pt x="1459" y="1097"/>
                    <a:pt x="1459" y="702"/>
                  </a:cubicBezTo>
                  <a:cubicBezTo>
                    <a:pt x="1459" y="306"/>
                    <a:pt x="1125" y="2"/>
                    <a:pt x="730" y="2"/>
                  </a:cubicBezTo>
                  <a:cubicBezTo>
                    <a:pt x="713" y="1"/>
                    <a:pt x="696" y="1"/>
                    <a:pt x="68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79"/>
            <p:cNvSpPr/>
            <p:nvPr/>
          </p:nvSpPr>
          <p:spPr>
            <a:xfrm>
              <a:off x="4580900" y="2155975"/>
              <a:ext cx="73725" cy="21725"/>
            </a:xfrm>
            <a:custGeom>
              <a:rect b="b" l="l" r="r" t="t"/>
              <a:pathLst>
                <a:path extrusionOk="0" h="869" w="2949">
                  <a:moveTo>
                    <a:pt x="1528" y="1"/>
                  </a:moveTo>
                  <a:cubicBezTo>
                    <a:pt x="1485" y="1"/>
                    <a:pt x="1442" y="2"/>
                    <a:pt x="1399" y="5"/>
                  </a:cubicBezTo>
                  <a:cubicBezTo>
                    <a:pt x="1004" y="36"/>
                    <a:pt x="608" y="188"/>
                    <a:pt x="304" y="431"/>
                  </a:cubicBezTo>
                  <a:cubicBezTo>
                    <a:pt x="61" y="644"/>
                    <a:pt x="0" y="796"/>
                    <a:pt x="31" y="856"/>
                  </a:cubicBezTo>
                  <a:cubicBezTo>
                    <a:pt x="39" y="865"/>
                    <a:pt x="51" y="868"/>
                    <a:pt x="67" y="868"/>
                  </a:cubicBezTo>
                  <a:cubicBezTo>
                    <a:pt x="223" y="868"/>
                    <a:pt x="738" y="489"/>
                    <a:pt x="1429" y="461"/>
                  </a:cubicBezTo>
                  <a:cubicBezTo>
                    <a:pt x="1461" y="460"/>
                    <a:pt x="1492" y="460"/>
                    <a:pt x="1523" y="460"/>
                  </a:cubicBezTo>
                  <a:cubicBezTo>
                    <a:pt x="2181" y="460"/>
                    <a:pt x="2696" y="719"/>
                    <a:pt x="2848" y="719"/>
                  </a:cubicBezTo>
                  <a:cubicBezTo>
                    <a:pt x="2868" y="719"/>
                    <a:pt x="2881" y="715"/>
                    <a:pt x="2888" y="704"/>
                  </a:cubicBezTo>
                  <a:cubicBezTo>
                    <a:pt x="2949" y="644"/>
                    <a:pt x="2827" y="492"/>
                    <a:pt x="2584" y="309"/>
                  </a:cubicBezTo>
                  <a:cubicBezTo>
                    <a:pt x="2257" y="118"/>
                    <a:pt x="1905" y="1"/>
                    <a:pt x="152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79"/>
            <p:cNvSpPr/>
            <p:nvPr/>
          </p:nvSpPr>
          <p:spPr>
            <a:xfrm>
              <a:off x="4773900" y="2162875"/>
              <a:ext cx="37275" cy="35050"/>
            </a:xfrm>
            <a:custGeom>
              <a:rect b="b" l="l" r="r" t="t"/>
              <a:pathLst>
                <a:path extrusionOk="0" h="1402" w="1491">
                  <a:moveTo>
                    <a:pt x="781" y="1"/>
                  </a:moveTo>
                  <a:cubicBezTo>
                    <a:pt x="764" y="1"/>
                    <a:pt x="747" y="2"/>
                    <a:pt x="730" y="3"/>
                  </a:cubicBezTo>
                  <a:cubicBezTo>
                    <a:pt x="335" y="3"/>
                    <a:pt x="1" y="337"/>
                    <a:pt x="31" y="732"/>
                  </a:cubicBezTo>
                  <a:cubicBezTo>
                    <a:pt x="62" y="1128"/>
                    <a:pt x="396" y="1401"/>
                    <a:pt x="791" y="1401"/>
                  </a:cubicBezTo>
                  <a:cubicBezTo>
                    <a:pt x="1186" y="1371"/>
                    <a:pt x="1490" y="1067"/>
                    <a:pt x="1490" y="672"/>
                  </a:cubicBezTo>
                  <a:cubicBezTo>
                    <a:pt x="1432" y="295"/>
                    <a:pt x="1126" y="1"/>
                    <a:pt x="7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79"/>
            <p:cNvSpPr/>
            <p:nvPr/>
          </p:nvSpPr>
          <p:spPr>
            <a:xfrm>
              <a:off x="4767825" y="2143750"/>
              <a:ext cx="74500" cy="23300"/>
            </a:xfrm>
            <a:custGeom>
              <a:rect b="b" l="l" r="r" t="t"/>
              <a:pathLst>
                <a:path extrusionOk="0" h="932" w="2980">
                  <a:moveTo>
                    <a:pt x="1568" y="1"/>
                  </a:moveTo>
                  <a:cubicBezTo>
                    <a:pt x="1503" y="1"/>
                    <a:pt x="1436" y="3"/>
                    <a:pt x="1369" y="8"/>
                  </a:cubicBezTo>
                  <a:cubicBezTo>
                    <a:pt x="973" y="38"/>
                    <a:pt x="578" y="221"/>
                    <a:pt x="274" y="494"/>
                  </a:cubicBezTo>
                  <a:cubicBezTo>
                    <a:pt x="92" y="707"/>
                    <a:pt x="1" y="890"/>
                    <a:pt x="62" y="920"/>
                  </a:cubicBezTo>
                  <a:cubicBezTo>
                    <a:pt x="70" y="928"/>
                    <a:pt x="81" y="932"/>
                    <a:pt x="96" y="932"/>
                  </a:cubicBezTo>
                  <a:cubicBezTo>
                    <a:pt x="248" y="932"/>
                    <a:pt x="738" y="547"/>
                    <a:pt x="1429" y="464"/>
                  </a:cubicBezTo>
                  <a:cubicBezTo>
                    <a:pt x="1496" y="459"/>
                    <a:pt x="1561" y="457"/>
                    <a:pt x="1625" y="457"/>
                  </a:cubicBezTo>
                  <a:cubicBezTo>
                    <a:pt x="2226" y="457"/>
                    <a:pt x="2693" y="662"/>
                    <a:pt x="2843" y="662"/>
                  </a:cubicBezTo>
                  <a:cubicBezTo>
                    <a:pt x="2866" y="662"/>
                    <a:pt x="2881" y="657"/>
                    <a:pt x="2888" y="646"/>
                  </a:cubicBezTo>
                  <a:cubicBezTo>
                    <a:pt x="2980" y="525"/>
                    <a:pt x="2828" y="434"/>
                    <a:pt x="2554" y="251"/>
                  </a:cubicBezTo>
                  <a:cubicBezTo>
                    <a:pt x="2247" y="72"/>
                    <a:pt x="1918" y="1"/>
                    <a:pt x="15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79"/>
            <p:cNvSpPr/>
            <p:nvPr/>
          </p:nvSpPr>
          <p:spPr>
            <a:xfrm>
              <a:off x="4660675" y="2155325"/>
              <a:ext cx="51700" cy="165900"/>
            </a:xfrm>
            <a:custGeom>
              <a:rect b="b" l="l" r="r" t="t"/>
              <a:pathLst>
                <a:path extrusionOk="0" h="6636" w="2068">
                  <a:moveTo>
                    <a:pt x="1792" y="1"/>
                  </a:moveTo>
                  <a:cubicBezTo>
                    <a:pt x="1694" y="1"/>
                    <a:pt x="1151" y="1782"/>
                    <a:pt x="548" y="3983"/>
                  </a:cubicBezTo>
                  <a:cubicBezTo>
                    <a:pt x="396" y="4560"/>
                    <a:pt x="244" y="5077"/>
                    <a:pt x="123" y="5563"/>
                  </a:cubicBezTo>
                  <a:cubicBezTo>
                    <a:pt x="1" y="5837"/>
                    <a:pt x="1" y="6111"/>
                    <a:pt x="92" y="6354"/>
                  </a:cubicBezTo>
                  <a:cubicBezTo>
                    <a:pt x="153" y="6506"/>
                    <a:pt x="305" y="6597"/>
                    <a:pt x="457" y="6627"/>
                  </a:cubicBezTo>
                  <a:lnTo>
                    <a:pt x="791" y="6627"/>
                  </a:lnTo>
                  <a:cubicBezTo>
                    <a:pt x="867" y="6633"/>
                    <a:pt x="942" y="6635"/>
                    <a:pt x="1017" y="6635"/>
                  </a:cubicBezTo>
                  <a:cubicBezTo>
                    <a:pt x="1368" y="6635"/>
                    <a:pt x="1718" y="6581"/>
                    <a:pt x="2068" y="6506"/>
                  </a:cubicBezTo>
                  <a:cubicBezTo>
                    <a:pt x="1749" y="6437"/>
                    <a:pt x="1430" y="6403"/>
                    <a:pt x="1110" y="6403"/>
                  </a:cubicBezTo>
                  <a:cubicBezTo>
                    <a:pt x="1004" y="6403"/>
                    <a:pt x="898" y="6407"/>
                    <a:pt x="791" y="6414"/>
                  </a:cubicBezTo>
                  <a:cubicBezTo>
                    <a:pt x="579" y="6414"/>
                    <a:pt x="427" y="6384"/>
                    <a:pt x="366" y="6262"/>
                  </a:cubicBezTo>
                  <a:cubicBezTo>
                    <a:pt x="305" y="6050"/>
                    <a:pt x="335" y="5837"/>
                    <a:pt x="427" y="5655"/>
                  </a:cubicBezTo>
                  <a:cubicBezTo>
                    <a:pt x="579" y="5168"/>
                    <a:pt x="700" y="4621"/>
                    <a:pt x="882" y="4074"/>
                  </a:cubicBezTo>
                  <a:cubicBezTo>
                    <a:pt x="1490" y="1855"/>
                    <a:pt x="1886" y="1"/>
                    <a:pt x="1794" y="1"/>
                  </a:cubicBezTo>
                  <a:cubicBezTo>
                    <a:pt x="1794" y="1"/>
                    <a:pt x="1793" y="1"/>
                    <a:pt x="179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79"/>
            <p:cNvSpPr/>
            <p:nvPr/>
          </p:nvSpPr>
          <p:spPr>
            <a:xfrm>
              <a:off x="4756425" y="2089975"/>
              <a:ext cx="91225" cy="22325"/>
            </a:xfrm>
            <a:custGeom>
              <a:rect b="b" l="l" r="r" t="t"/>
              <a:pathLst>
                <a:path extrusionOk="0" h="893" w="3649">
                  <a:moveTo>
                    <a:pt x="1786" y="1"/>
                  </a:moveTo>
                  <a:cubicBezTo>
                    <a:pt x="1335" y="1"/>
                    <a:pt x="882" y="100"/>
                    <a:pt x="457" y="305"/>
                  </a:cubicBezTo>
                  <a:cubicBezTo>
                    <a:pt x="153" y="457"/>
                    <a:pt x="1" y="639"/>
                    <a:pt x="31" y="761"/>
                  </a:cubicBezTo>
                  <a:cubicBezTo>
                    <a:pt x="65" y="829"/>
                    <a:pt x="198" y="851"/>
                    <a:pt x="398" y="851"/>
                  </a:cubicBezTo>
                  <a:cubicBezTo>
                    <a:pt x="732" y="851"/>
                    <a:pt x="1255" y="791"/>
                    <a:pt x="1825" y="791"/>
                  </a:cubicBezTo>
                  <a:cubicBezTo>
                    <a:pt x="2410" y="811"/>
                    <a:pt x="2933" y="893"/>
                    <a:pt x="3264" y="893"/>
                  </a:cubicBezTo>
                  <a:cubicBezTo>
                    <a:pt x="3449" y="893"/>
                    <a:pt x="3574" y="867"/>
                    <a:pt x="3618" y="791"/>
                  </a:cubicBezTo>
                  <a:cubicBezTo>
                    <a:pt x="3648" y="700"/>
                    <a:pt x="3527" y="518"/>
                    <a:pt x="3192" y="335"/>
                  </a:cubicBezTo>
                  <a:cubicBezTo>
                    <a:pt x="2752" y="115"/>
                    <a:pt x="2270" y="1"/>
                    <a:pt x="178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79"/>
            <p:cNvSpPr/>
            <p:nvPr/>
          </p:nvSpPr>
          <p:spPr>
            <a:xfrm>
              <a:off x="4577100" y="2101025"/>
              <a:ext cx="69175" cy="25175"/>
            </a:xfrm>
            <a:custGeom>
              <a:rect b="b" l="l" r="r" t="t"/>
              <a:pathLst>
                <a:path extrusionOk="0" h="1007" w="2767">
                  <a:moveTo>
                    <a:pt x="1533" y="0"/>
                  </a:moveTo>
                  <a:cubicBezTo>
                    <a:pt x="1076" y="0"/>
                    <a:pt x="625" y="157"/>
                    <a:pt x="274" y="471"/>
                  </a:cubicBezTo>
                  <a:cubicBezTo>
                    <a:pt x="92" y="684"/>
                    <a:pt x="0" y="866"/>
                    <a:pt x="92" y="957"/>
                  </a:cubicBezTo>
                  <a:cubicBezTo>
                    <a:pt x="127" y="992"/>
                    <a:pt x="182" y="1006"/>
                    <a:pt x="253" y="1006"/>
                  </a:cubicBezTo>
                  <a:cubicBezTo>
                    <a:pt x="489" y="1006"/>
                    <a:pt x="908" y="852"/>
                    <a:pt x="1399" y="805"/>
                  </a:cubicBezTo>
                  <a:cubicBezTo>
                    <a:pt x="2037" y="744"/>
                    <a:pt x="2614" y="805"/>
                    <a:pt x="2706" y="623"/>
                  </a:cubicBezTo>
                  <a:cubicBezTo>
                    <a:pt x="2766" y="532"/>
                    <a:pt x="2645" y="349"/>
                    <a:pt x="2402" y="197"/>
                  </a:cubicBezTo>
                  <a:cubicBezTo>
                    <a:pt x="2127" y="66"/>
                    <a:pt x="1829" y="0"/>
                    <a:pt x="15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79"/>
            <p:cNvSpPr/>
            <p:nvPr/>
          </p:nvSpPr>
          <p:spPr>
            <a:xfrm>
              <a:off x="1127950" y="2980575"/>
              <a:ext cx="1943825" cy="1305525"/>
            </a:xfrm>
            <a:custGeom>
              <a:rect b="b" l="l" r="r" t="t"/>
              <a:pathLst>
                <a:path extrusionOk="0" h="52221" w="77753">
                  <a:moveTo>
                    <a:pt x="58694" y="1"/>
                  </a:moveTo>
                  <a:lnTo>
                    <a:pt x="1095" y="31"/>
                  </a:lnTo>
                  <a:cubicBezTo>
                    <a:pt x="456" y="31"/>
                    <a:pt x="0" y="700"/>
                    <a:pt x="244" y="1308"/>
                  </a:cubicBezTo>
                  <a:lnTo>
                    <a:pt x="20609" y="52220"/>
                  </a:lnTo>
                  <a:lnTo>
                    <a:pt x="77753" y="52220"/>
                  </a:lnTo>
                  <a:lnTo>
                    <a:pt x="59576" y="639"/>
                  </a:lnTo>
                  <a:cubicBezTo>
                    <a:pt x="59454" y="244"/>
                    <a:pt x="59090" y="1"/>
                    <a:pt x="586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79"/>
            <p:cNvSpPr/>
            <p:nvPr/>
          </p:nvSpPr>
          <p:spPr>
            <a:xfrm>
              <a:off x="1208500" y="3029975"/>
              <a:ext cx="1800200" cy="1166450"/>
            </a:xfrm>
            <a:custGeom>
              <a:rect b="b" l="l" r="r" t="t"/>
              <a:pathLst>
                <a:path extrusionOk="0" h="46658" w="72008">
                  <a:moveTo>
                    <a:pt x="639" y="0"/>
                  </a:moveTo>
                  <a:cubicBezTo>
                    <a:pt x="274" y="0"/>
                    <a:pt x="0" y="365"/>
                    <a:pt x="152" y="730"/>
                  </a:cubicBezTo>
                  <a:lnTo>
                    <a:pt x="18846" y="46323"/>
                  </a:lnTo>
                  <a:cubicBezTo>
                    <a:pt x="18937" y="46506"/>
                    <a:pt x="19119" y="46658"/>
                    <a:pt x="19332" y="46658"/>
                  </a:cubicBezTo>
                  <a:lnTo>
                    <a:pt x="71400" y="46658"/>
                  </a:lnTo>
                  <a:cubicBezTo>
                    <a:pt x="71765" y="46658"/>
                    <a:pt x="72008" y="46293"/>
                    <a:pt x="71886" y="45958"/>
                  </a:cubicBezTo>
                  <a:lnTo>
                    <a:pt x="55320" y="365"/>
                  </a:lnTo>
                  <a:cubicBezTo>
                    <a:pt x="55260" y="152"/>
                    <a:pt x="55047" y="0"/>
                    <a:pt x="548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79"/>
            <p:cNvSpPr/>
            <p:nvPr/>
          </p:nvSpPr>
          <p:spPr>
            <a:xfrm>
              <a:off x="1643150" y="4196400"/>
              <a:ext cx="1941550" cy="89700"/>
            </a:xfrm>
            <a:custGeom>
              <a:rect b="b" l="l" r="r" t="t"/>
              <a:pathLst>
                <a:path extrusionOk="0" h="3588" w="77662">
                  <a:moveTo>
                    <a:pt x="2098" y="1"/>
                  </a:moveTo>
                  <a:lnTo>
                    <a:pt x="1" y="3587"/>
                  </a:lnTo>
                  <a:lnTo>
                    <a:pt x="77662" y="3587"/>
                  </a:lnTo>
                  <a:lnTo>
                    <a:pt x="776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79"/>
            <p:cNvSpPr/>
            <p:nvPr/>
          </p:nvSpPr>
          <p:spPr>
            <a:xfrm>
              <a:off x="2874950" y="2636200"/>
              <a:ext cx="1036500" cy="1161925"/>
            </a:xfrm>
            <a:custGeom>
              <a:rect b="b" l="l" r="r" t="t"/>
              <a:pathLst>
                <a:path extrusionOk="0" h="46477" w="41460">
                  <a:moveTo>
                    <a:pt x="37136" y="1"/>
                  </a:moveTo>
                  <a:cubicBezTo>
                    <a:pt x="37035" y="1"/>
                    <a:pt x="36925" y="23"/>
                    <a:pt x="36809" y="67"/>
                  </a:cubicBezTo>
                  <a:cubicBezTo>
                    <a:pt x="36293" y="280"/>
                    <a:pt x="34834" y="4596"/>
                    <a:pt x="34438" y="5994"/>
                  </a:cubicBezTo>
                  <a:cubicBezTo>
                    <a:pt x="34226" y="6754"/>
                    <a:pt x="33831" y="8274"/>
                    <a:pt x="33314" y="9125"/>
                  </a:cubicBezTo>
                  <a:cubicBezTo>
                    <a:pt x="33115" y="9478"/>
                    <a:pt x="32892" y="9706"/>
                    <a:pt x="32662" y="9706"/>
                  </a:cubicBezTo>
                  <a:cubicBezTo>
                    <a:pt x="32436" y="9706"/>
                    <a:pt x="32202" y="9485"/>
                    <a:pt x="31976" y="8943"/>
                  </a:cubicBezTo>
                  <a:cubicBezTo>
                    <a:pt x="30913" y="6572"/>
                    <a:pt x="29241" y="5143"/>
                    <a:pt x="28542" y="5052"/>
                  </a:cubicBezTo>
                  <a:cubicBezTo>
                    <a:pt x="28512" y="5048"/>
                    <a:pt x="28482" y="5046"/>
                    <a:pt x="28453" y="5046"/>
                  </a:cubicBezTo>
                  <a:cubicBezTo>
                    <a:pt x="27813" y="5046"/>
                    <a:pt x="27504" y="5987"/>
                    <a:pt x="28086" y="6511"/>
                  </a:cubicBezTo>
                  <a:cubicBezTo>
                    <a:pt x="28663" y="7149"/>
                    <a:pt x="29180" y="7879"/>
                    <a:pt x="29575" y="8669"/>
                  </a:cubicBezTo>
                  <a:cubicBezTo>
                    <a:pt x="29909" y="9277"/>
                    <a:pt x="30153" y="9946"/>
                    <a:pt x="30274" y="10645"/>
                  </a:cubicBezTo>
                  <a:cubicBezTo>
                    <a:pt x="30365" y="11253"/>
                    <a:pt x="30426" y="11769"/>
                    <a:pt x="30487" y="12256"/>
                  </a:cubicBezTo>
                  <a:cubicBezTo>
                    <a:pt x="30639" y="13441"/>
                    <a:pt x="30609" y="14657"/>
                    <a:pt x="30457" y="15842"/>
                  </a:cubicBezTo>
                  <a:lnTo>
                    <a:pt x="16110" y="32742"/>
                  </a:lnTo>
                  <a:lnTo>
                    <a:pt x="12979" y="21314"/>
                  </a:lnTo>
                  <a:lnTo>
                    <a:pt x="12705" y="20432"/>
                  </a:lnTo>
                  <a:lnTo>
                    <a:pt x="395" y="25022"/>
                  </a:lnTo>
                  <a:cubicBezTo>
                    <a:pt x="0" y="25113"/>
                    <a:pt x="3040" y="34080"/>
                    <a:pt x="4955" y="39642"/>
                  </a:cubicBezTo>
                  <a:cubicBezTo>
                    <a:pt x="5897" y="42408"/>
                    <a:pt x="7964" y="44627"/>
                    <a:pt x="10669" y="45721"/>
                  </a:cubicBezTo>
                  <a:cubicBezTo>
                    <a:pt x="11916" y="46231"/>
                    <a:pt x="13216" y="46476"/>
                    <a:pt x="14500" y="46476"/>
                  </a:cubicBezTo>
                  <a:cubicBezTo>
                    <a:pt x="17662" y="46476"/>
                    <a:pt x="20730" y="44989"/>
                    <a:pt x="22675" y="42287"/>
                  </a:cubicBezTo>
                  <a:lnTo>
                    <a:pt x="38025" y="20067"/>
                  </a:lnTo>
                  <a:lnTo>
                    <a:pt x="37691" y="19824"/>
                  </a:lnTo>
                  <a:lnTo>
                    <a:pt x="37995" y="19976"/>
                  </a:lnTo>
                  <a:lnTo>
                    <a:pt x="40062" y="16420"/>
                  </a:lnTo>
                  <a:cubicBezTo>
                    <a:pt x="40062" y="16420"/>
                    <a:pt x="41460" y="14566"/>
                    <a:pt x="40518" y="12438"/>
                  </a:cubicBezTo>
                  <a:cubicBezTo>
                    <a:pt x="39545" y="10310"/>
                    <a:pt x="36961" y="7879"/>
                    <a:pt x="36961" y="7879"/>
                  </a:cubicBezTo>
                  <a:cubicBezTo>
                    <a:pt x="36201" y="7666"/>
                    <a:pt x="37204" y="3380"/>
                    <a:pt x="37630" y="1952"/>
                  </a:cubicBezTo>
                  <a:cubicBezTo>
                    <a:pt x="38019" y="733"/>
                    <a:pt x="37722" y="1"/>
                    <a:pt x="37136"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79"/>
            <p:cNvSpPr/>
            <p:nvPr/>
          </p:nvSpPr>
          <p:spPr>
            <a:xfrm>
              <a:off x="3754125" y="2833150"/>
              <a:ext cx="73750" cy="138475"/>
            </a:xfrm>
            <a:custGeom>
              <a:rect b="b" l="l" r="r" t="t"/>
              <a:pathLst>
                <a:path extrusionOk="0" h="5539" w="2950">
                  <a:moveTo>
                    <a:pt x="1551" y="1"/>
                  </a:moveTo>
                  <a:cubicBezTo>
                    <a:pt x="1460" y="122"/>
                    <a:pt x="1399" y="244"/>
                    <a:pt x="1369" y="396"/>
                  </a:cubicBezTo>
                  <a:cubicBezTo>
                    <a:pt x="1247" y="639"/>
                    <a:pt x="1065" y="1004"/>
                    <a:pt x="913" y="1490"/>
                  </a:cubicBezTo>
                  <a:cubicBezTo>
                    <a:pt x="730" y="1946"/>
                    <a:pt x="518" y="2524"/>
                    <a:pt x="335" y="3162"/>
                  </a:cubicBezTo>
                  <a:cubicBezTo>
                    <a:pt x="244" y="3466"/>
                    <a:pt x="153" y="3800"/>
                    <a:pt x="62" y="4165"/>
                  </a:cubicBezTo>
                  <a:cubicBezTo>
                    <a:pt x="31" y="4347"/>
                    <a:pt x="1" y="4530"/>
                    <a:pt x="1" y="4743"/>
                  </a:cubicBezTo>
                  <a:cubicBezTo>
                    <a:pt x="1" y="4925"/>
                    <a:pt x="92" y="5138"/>
                    <a:pt x="214" y="5320"/>
                  </a:cubicBezTo>
                  <a:cubicBezTo>
                    <a:pt x="346" y="5452"/>
                    <a:pt x="524" y="5539"/>
                    <a:pt x="729" y="5539"/>
                  </a:cubicBezTo>
                  <a:cubicBezTo>
                    <a:pt x="759" y="5539"/>
                    <a:pt x="790" y="5537"/>
                    <a:pt x="822" y="5533"/>
                  </a:cubicBezTo>
                  <a:cubicBezTo>
                    <a:pt x="1034" y="5502"/>
                    <a:pt x="1217" y="5411"/>
                    <a:pt x="1338" y="5229"/>
                  </a:cubicBezTo>
                  <a:cubicBezTo>
                    <a:pt x="1551" y="4955"/>
                    <a:pt x="1703" y="4621"/>
                    <a:pt x="1825" y="4287"/>
                  </a:cubicBezTo>
                  <a:lnTo>
                    <a:pt x="2433" y="2645"/>
                  </a:lnTo>
                  <a:lnTo>
                    <a:pt x="2828" y="1521"/>
                  </a:lnTo>
                  <a:cubicBezTo>
                    <a:pt x="2889" y="1369"/>
                    <a:pt x="2919" y="1247"/>
                    <a:pt x="2949" y="1095"/>
                  </a:cubicBezTo>
                  <a:lnTo>
                    <a:pt x="2949" y="1095"/>
                  </a:lnTo>
                  <a:cubicBezTo>
                    <a:pt x="2889" y="1217"/>
                    <a:pt x="2828" y="1369"/>
                    <a:pt x="2767" y="1521"/>
                  </a:cubicBezTo>
                  <a:lnTo>
                    <a:pt x="2311" y="2584"/>
                  </a:lnTo>
                  <a:lnTo>
                    <a:pt x="1642" y="4226"/>
                  </a:lnTo>
                  <a:cubicBezTo>
                    <a:pt x="1551" y="4530"/>
                    <a:pt x="1399" y="4834"/>
                    <a:pt x="1217" y="5107"/>
                  </a:cubicBezTo>
                  <a:cubicBezTo>
                    <a:pt x="1095" y="5229"/>
                    <a:pt x="974" y="5320"/>
                    <a:pt x="791" y="5350"/>
                  </a:cubicBezTo>
                  <a:cubicBezTo>
                    <a:pt x="771" y="5354"/>
                    <a:pt x="751" y="5356"/>
                    <a:pt x="731" y="5356"/>
                  </a:cubicBezTo>
                  <a:cubicBezTo>
                    <a:pt x="600" y="5356"/>
                    <a:pt x="475" y="5274"/>
                    <a:pt x="396" y="5168"/>
                  </a:cubicBezTo>
                  <a:cubicBezTo>
                    <a:pt x="214" y="4895"/>
                    <a:pt x="153" y="4530"/>
                    <a:pt x="274" y="4195"/>
                  </a:cubicBezTo>
                  <a:cubicBezTo>
                    <a:pt x="366" y="3861"/>
                    <a:pt x="457" y="3527"/>
                    <a:pt x="518" y="3192"/>
                  </a:cubicBezTo>
                  <a:cubicBezTo>
                    <a:pt x="700" y="2584"/>
                    <a:pt x="913" y="2007"/>
                    <a:pt x="1034" y="1521"/>
                  </a:cubicBezTo>
                  <a:cubicBezTo>
                    <a:pt x="1186" y="1065"/>
                    <a:pt x="1338" y="670"/>
                    <a:pt x="1430" y="426"/>
                  </a:cubicBezTo>
                  <a:cubicBezTo>
                    <a:pt x="1490" y="274"/>
                    <a:pt x="1521" y="153"/>
                    <a:pt x="1551"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79"/>
            <p:cNvSpPr/>
            <p:nvPr/>
          </p:nvSpPr>
          <p:spPr>
            <a:xfrm>
              <a:off x="3789850" y="2873425"/>
              <a:ext cx="74500" cy="121625"/>
            </a:xfrm>
            <a:custGeom>
              <a:rect b="b" l="l" r="r" t="t"/>
              <a:pathLst>
                <a:path extrusionOk="0" h="4865" w="2980">
                  <a:moveTo>
                    <a:pt x="1368" y="1"/>
                  </a:moveTo>
                  <a:lnTo>
                    <a:pt x="1368" y="1"/>
                  </a:lnTo>
                  <a:cubicBezTo>
                    <a:pt x="1277" y="122"/>
                    <a:pt x="1216" y="214"/>
                    <a:pt x="1186" y="335"/>
                  </a:cubicBezTo>
                  <a:cubicBezTo>
                    <a:pt x="1064" y="548"/>
                    <a:pt x="912" y="882"/>
                    <a:pt x="730" y="1277"/>
                  </a:cubicBezTo>
                  <a:cubicBezTo>
                    <a:pt x="517" y="1764"/>
                    <a:pt x="365" y="2250"/>
                    <a:pt x="213" y="2736"/>
                  </a:cubicBezTo>
                  <a:cubicBezTo>
                    <a:pt x="122" y="3040"/>
                    <a:pt x="61" y="3344"/>
                    <a:pt x="31" y="3648"/>
                  </a:cubicBezTo>
                  <a:cubicBezTo>
                    <a:pt x="1" y="4013"/>
                    <a:pt x="92" y="4378"/>
                    <a:pt x="335" y="4621"/>
                  </a:cubicBezTo>
                  <a:cubicBezTo>
                    <a:pt x="487" y="4773"/>
                    <a:pt x="669" y="4834"/>
                    <a:pt x="852" y="4864"/>
                  </a:cubicBezTo>
                  <a:cubicBezTo>
                    <a:pt x="1034" y="4864"/>
                    <a:pt x="1216" y="4803"/>
                    <a:pt x="1368" y="4712"/>
                  </a:cubicBezTo>
                  <a:cubicBezTo>
                    <a:pt x="1611" y="4530"/>
                    <a:pt x="1824" y="4256"/>
                    <a:pt x="1946" y="3952"/>
                  </a:cubicBezTo>
                  <a:cubicBezTo>
                    <a:pt x="2159" y="3405"/>
                    <a:pt x="2311" y="2919"/>
                    <a:pt x="2493" y="2524"/>
                  </a:cubicBezTo>
                  <a:cubicBezTo>
                    <a:pt x="2675" y="2098"/>
                    <a:pt x="2797" y="1764"/>
                    <a:pt x="2888" y="1551"/>
                  </a:cubicBezTo>
                  <a:cubicBezTo>
                    <a:pt x="2919" y="1429"/>
                    <a:pt x="2949" y="1277"/>
                    <a:pt x="2979" y="1156"/>
                  </a:cubicBezTo>
                  <a:lnTo>
                    <a:pt x="2979" y="1156"/>
                  </a:lnTo>
                  <a:cubicBezTo>
                    <a:pt x="2888" y="1247"/>
                    <a:pt x="2827" y="1369"/>
                    <a:pt x="2767" y="1490"/>
                  </a:cubicBezTo>
                  <a:cubicBezTo>
                    <a:pt x="2675" y="1733"/>
                    <a:pt x="2523" y="2037"/>
                    <a:pt x="2341" y="2463"/>
                  </a:cubicBezTo>
                  <a:lnTo>
                    <a:pt x="1763" y="3861"/>
                  </a:lnTo>
                  <a:cubicBezTo>
                    <a:pt x="1642" y="4135"/>
                    <a:pt x="1460" y="4378"/>
                    <a:pt x="1247" y="4530"/>
                  </a:cubicBezTo>
                  <a:cubicBezTo>
                    <a:pt x="1135" y="4613"/>
                    <a:pt x="1011" y="4652"/>
                    <a:pt x="888" y="4652"/>
                  </a:cubicBezTo>
                  <a:cubicBezTo>
                    <a:pt x="744" y="4652"/>
                    <a:pt x="602" y="4598"/>
                    <a:pt x="487" y="4499"/>
                  </a:cubicBezTo>
                  <a:cubicBezTo>
                    <a:pt x="274" y="4256"/>
                    <a:pt x="183" y="3952"/>
                    <a:pt x="244" y="3648"/>
                  </a:cubicBezTo>
                  <a:cubicBezTo>
                    <a:pt x="274" y="3375"/>
                    <a:pt x="304" y="3071"/>
                    <a:pt x="396" y="2797"/>
                  </a:cubicBezTo>
                  <a:cubicBezTo>
                    <a:pt x="517" y="2280"/>
                    <a:pt x="669" y="1794"/>
                    <a:pt x="852" y="1338"/>
                  </a:cubicBezTo>
                  <a:cubicBezTo>
                    <a:pt x="1186" y="518"/>
                    <a:pt x="1399" y="1"/>
                    <a:pt x="1368"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79"/>
            <p:cNvSpPr/>
            <p:nvPr/>
          </p:nvSpPr>
          <p:spPr>
            <a:xfrm>
              <a:off x="3830875" y="2918275"/>
              <a:ext cx="53225" cy="98425"/>
            </a:xfrm>
            <a:custGeom>
              <a:rect b="b" l="l" r="r" t="t"/>
              <a:pathLst>
                <a:path extrusionOk="0" h="3937" w="2129">
                  <a:moveTo>
                    <a:pt x="1217" y="0"/>
                  </a:moveTo>
                  <a:cubicBezTo>
                    <a:pt x="1186" y="0"/>
                    <a:pt x="1126" y="61"/>
                    <a:pt x="1004" y="213"/>
                  </a:cubicBezTo>
                  <a:cubicBezTo>
                    <a:pt x="822" y="426"/>
                    <a:pt x="670" y="669"/>
                    <a:pt x="548" y="912"/>
                  </a:cubicBezTo>
                  <a:cubicBezTo>
                    <a:pt x="244" y="1490"/>
                    <a:pt x="62" y="2158"/>
                    <a:pt x="62" y="2797"/>
                  </a:cubicBezTo>
                  <a:cubicBezTo>
                    <a:pt x="1" y="3070"/>
                    <a:pt x="62" y="3374"/>
                    <a:pt x="214" y="3617"/>
                  </a:cubicBezTo>
                  <a:cubicBezTo>
                    <a:pt x="274" y="3739"/>
                    <a:pt x="396" y="3830"/>
                    <a:pt x="548" y="3891"/>
                  </a:cubicBezTo>
                  <a:cubicBezTo>
                    <a:pt x="609" y="3921"/>
                    <a:pt x="685" y="3936"/>
                    <a:pt x="761" y="3936"/>
                  </a:cubicBezTo>
                  <a:cubicBezTo>
                    <a:pt x="837" y="3936"/>
                    <a:pt x="913" y="3921"/>
                    <a:pt x="974" y="3891"/>
                  </a:cubicBezTo>
                  <a:cubicBezTo>
                    <a:pt x="1217" y="3769"/>
                    <a:pt x="1399" y="3556"/>
                    <a:pt x="1460" y="3283"/>
                  </a:cubicBezTo>
                  <a:cubicBezTo>
                    <a:pt x="1642" y="2857"/>
                    <a:pt x="1733" y="2462"/>
                    <a:pt x="1855" y="2128"/>
                  </a:cubicBezTo>
                  <a:cubicBezTo>
                    <a:pt x="1977" y="1793"/>
                    <a:pt x="2068" y="1429"/>
                    <a:pt x="2129" y="1064"/>
                  </a:cubicBezTo>
                  <a:lnTo>
                    <a:pt x="2129" y="1064"/>
                  </a:lnTo>
                  <a:cubicBezTo>
                    <a:pt x="1946" y="1368"/>
                    <a:pt x="1825" y="1702"/>
                    <a:pt x="1703" y="2067"/>
                  </a:cubicBezTo>
                  <a:cubicBezTo>
                    <a:pt x="1581" y="2401"/>
                    <a:pt x="1429" y="2797"/>
                    <a:pt x="1278" y="3192"/>
                  </a:cubicBezTo>
                  <a:cubicBezTo>
                    <a:pt x="1217" y="3404"/>
                    <a:pt x="1095" y="3587"/>
                    <a:pt x="913" y="3678"/>
                  </a:cubicBezTo>
                  <a:cubicBezTo>
                    <a:pt x="856" y="3702"/>
                    <a:pt x="797" y="3714"/>
                    <a:pt x="739" y="3714"/>
                  </a:cubicBezTo>
                  <a:cubicBezTo>
                    <a:pt x="581" y="3714"/>
                    <a:pt x="432" y="3629"/>
                    <a:pt x="366" y="3496"/>
                  </a:cubicBezTo>
                  <a:cubicBezTo>
                    <a:pt x="244" y="3283"/>
                    <a:pt x="214" y="3040"/>
                    <a:pt x="244" y="2797"/>
                  </a:cubicBezTo>
                  <a:cubicBezTo>
                    <a:pt x="244" y="2584"/>
                    <a:pt x="274" y="2341"/>
                    <a:pt x="305" y="2097"/>
                  </a:cubicBezTo>
                  <a:cubicBezTo>
                    <a:pt x="396" y="1702"/>
                    <a:pt x="518" y="1338"/>
                    <a:pt x="670" y="973"/>
                  </a:cubicBezTo>
                  <a:cubicBezTo>
                    <a:pt x="943" y="335"/>
                    <a:pt x="1217" y="0"/>
                    <a:pt x="1217"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79"/>
            <p:cNvSpPr/>
            <p:nvPr/>
          </p:nvSpPr>
          <p:spPr>
            <a:xfrm>
              <a:off x="3705500" y="2925100"/>
              <a:ext cx="60050" cy="110975"/>
            </a:xfrm>
            <a:custGeom>
              <a:rect b="b" l="l" r="r" t="t"/>
              <a:pathLst>
                <a:path extrusionOk="0" h="4439" w="2402">
                  <a:moveTo>
                    <a:pt x="1" y="1"/>
                  </a:moveTo>
                  <a:cubicBezTo>
                    <a:pt x="1" y="31"/>
                    <a:pt x="244" y="183"/>
                    <a:pt x="609" y="487"/>
                  </a:cubicBezTo>
                  <a:cubicBezTo>
                    <a:pt x="1551" y="1308"/>
                    <a:pt x="2128" y="2463"/>
                    <a:pt x="2219" y="3679"/>
                  </a:cubicBezTo>
                  <a:cubicBezTo>
                    <a:pt x="2280" y="4135"/>
                    <a:pt x="2219" y="4438"/>
                    <a:pt x="2280" y="4438"/>
                  </a:cubicBezTo>
                  <a:cubicBezTo>
                    <a:pt x="2341" y="4195"/>
                    <a:pt x="2402" y="3952"/>
                    <a:pt x="2371" y="3679"/>
                  </a:cubicBezTo>
                  <a:cubicBezTo>
                    <a:pt x="2341" y="2372"/>
                    <a:pt x="1733" y="1156"/>
                    <a:pt x="700" y="365"/>
                  </a:cubicBezTo>
                  <a:cubicBezTo>
                    <a:pt x="487" y="183"/>
                    <a:pt x="274" y="62"/>
                    <a:pt x="1"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79"/>
            <p:cNvSpPr/>
            <p:nvPr/>
          </p:nvSpPr>
          <p:spPr>
            <a:xfrm>
              <a:off x="1767775" y="3706275"/>
              <a:ext cx="940025" cy="486350"/>
            </a:xfrm>
            <a:custGeom>
              <a:rect b="b" l="l" r="r" t="t"/>
              <a:pathLst>
                <a:path extrusionOk="0" h="19454" w="37601">
                  <a:moveTo>
                    <a:pt x="8633" y="0"/>
                  </a:moveTo>
                  <a:cubicBezTo>
                    <a:pt x="6110" y="3040"/>
                    <a:pt x="4438" y="6687"/>
                    <a:pt x="3800" y="10578"/>
                  </a:cubicBezTo>
                  <a:lnTo>
                    <a:pt x="1" y="19271"/>
                  </a:lnTo>
                  <a:lnTo>
                    <a:pt x="37144" y="19454"/>
                  </a:lnTo>
                  <a:lnTo>
                    <a:pt x="37600" y="12918"/>
                  </a:lnTo>
                  <a:lnTo>
                    <a:pt x="863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79"/>
            <p:cNvSpPr/>
            <p:nvPr/>
          </p:nvSpPr>
          <p:spPr>
            <a:xfrm>
              <a:off x="1910625" y="3872650"/>
              <a:ext cx="295625" cy="91050"/>
            </a:xfrm>
            <a:custGeom>
              <a:rect b="b" l="l" r="r" t="t"/>
              <a:pathLst>
                <a:path extrusionOk="0" h="3642" w="11825">
                  <a:moveTo>
                    <a:pt x="11821" y="1"/>
                  </a:moveTo>
                  <a:cubicBezTo>
                    <a:pt x="11767" y="1"/>
                    <a:pt x="11282" y="508"/>
                    <a:pt x="10366" y="1187"/>
                  </a:cubicBezTo>
                  <a:cubicBezTo>
                    <a:pt x="10092" y="1370"/>
                    <a:pt x="9849" y="1552"/>
                    <a:pt x="9576" y="1704"/>
                  </a:cubicBezTo>
                  <a:cubicBezTo>
                    <a:pt x="9272" y="1887"/>
                    <a:pt x="8968" y="2038"/>
                    <a:pt x="8633" y="2221"/>
                  </a:cubicBezTo>
                  <a:cubicBezTo>
                    <a:pt x="7144" y="2950"/>
                    <a:pt x="5503" y="3376"/>
                    <a:pt x="3861" y="3467"/>
                  </a:cubicBezTo>
                  <a:lnTo>
                    <a:pt x="2767" y="3467"/>
                  </a:lnTo>
                  <a:cubicBezTo>
                    <a:pt x="2433" y="3467"/>
                    <a:pt x="2129" y="3406"/>
                    <a:pt x="1825" y="3376"/>
                  </a:cubicBezTo>
                  <a:cubicBezTo>
                    <a:pt x="765" y="3261"/>
                    <a:pt x="83" y="3039"/>
                    <a:pt x="8" y="3039"/>
                  </a:cubicBezTo>
                  <a:cubicBezTo>
                    <a:pt x="3" y="3039"/>
                    <a:pt x="1" y="3040"/>
                    <a:pt x="1" y="3042"/>
                  </a:cubicBezTo>
                  <a:cubicBezTo>
                    <a:pt x="153" y="3133"/>
                    <a:pt x="305" y="3194"/>
                    <a:pt x="457" y="3224"/>
                  </a:cubicBezTo>
                  <a:cubicBezTo>
                    <a:pt x="639" y="3285"/>
                    <a:pt x="852" y="3346"/>
                    <a:pt x="1034" y="3376"/>
                  </a:cubicBezTo>
                  <a:cubicBezTo>
                    <a:pt x="1278" y="3437"/>
                    <a:pt x="1551" y="3497"/>
                    <a:pt x="1794" y="3528"/>
                  </a:cubicBezTo>
                  <a:cubicBezTo>
                    <a:pt x="2129" y="3558"/>
                    <a:pt x="2433" y="3619"/>
                    <a:pt x="2767" y="3619"/>
                  </a:cubicBezTo>
                  <a:cubicBezTo>
                    <a:pt x="2949" y="3634"/>
                    <a:pt x="3132" y="3642"/>
                    <a:pt x="3314" y="3642"/>
                  </a:cubicBezTo>
                  <a:cubicBezTo>
                    <a:pt x="3496" y="3642"/>
                    <a:pt x="3679" y="3634"/>
                    <a:pt x="3861" y="3619"/>
                  </a:cubicBezTo>
                  <a:cubicBezTo>
                    <a:pt x="5533" y="3558"/>
                    <a:pt x="7205" y="3133"/>
                    <a:pt x="8694" y="2373"/>
                  </a:cubicBezTo>
                  <a:cubicBezTo>
                    <a:pt x="9028" y="2221"/>
                    <a:pt x="9332" y="2038"/>
                    <a:pt x="9667" y="1826"/>
                  </a:cubicBezTo>
                  <a:cubicBezTo>
                    <a:pt x="9910" y="1674"/>
                    <a:pt x="10184" y="1491"/>
                    <a:pt x="10427" y="1279"/>
                  </a:cubicBezTo>
                  <a:cubicBezTo>
                    <a:pt x="10639" y="1127"/>
                    <a:pt x="10852" y="975"/>
                    <a:pt x="11035" y="792"/>
                  </a:cubicBezTo>
                  <a:cubicBezTo>
                    <a:pt x="11187" y="671"/>
                    <a:pt x="11339" y="519"/>
                    <a:pt x="11491" y="367"/>
                  </a:cubicBezTo>
                  <a:cubicBezTo>
                    <a:pt x="11612" y="276"/>
                    <a:pt x="11703" y="124"/>
                    <a:pt x="11825" y="2"/>
                  </a:cubicBezTo>
                  <a:cubicBezTo>
                    <a:pt x="11824" y="1"/>
                    <a:pt x="11823" y="1"/>
                    <a:pt x="1182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79"/>
            <p:cNvSpPr/>
            <p:nvPr/>
          </p:nvSpPr>
          <p:spPr>
            <a:xfrm>
              <a:off x="2458525" y="3960825"/>
              <a:ext cx="82075" cy="213575"/>
            </a:xfrm>
            <a:custGeom>
              <a:rect b="b" l="l" r="r" t="t"/>
              <a:pathLst>
                <a:path extrusionOk="0" h="8543" w="3283">
                  <a:moveTo>
                    <a:pt x="3283" y="1"/>
                  </a:moveTo>
                  <a:lnTo>
                    <a:pt x="3283" y="1"/>
                  </a:lnTo>
                  <a:cubicBezTo>
                    <a:pt x="3101" y="426"/>
                    <a:pt x="2918" y="822"/>
                    <a:pt x="2766" y="1247"/>
                  </a:cubicBezTo>
                  <a:cubicBezTo>
                    <a:pt x="2432" y="2068"/>
                    <a:pt x="2006" y="3101"/>
                    <a:pt x="1581" y="4256"/>
                  </a:cubicBezTo>
                  <a:cubicBezTo>
                    <a:pt x="1155" y="5411"/>
                    <a:pt x="760" y="6445"/>
                    <a:pt x="456" y="7265"/>
                  </a:cubicBezTo>
                  <a:cubicBezTo>
                    <a:pt x="274" y="7691"/>
                    <a:pt x="122" y="8117"/>
                    <a:pt x="0" y="8542"/>
                  </a:cubicBezTo>
                  <a:cubicBezTo>
                    <a:pt x="61" y="8451"/>
                    <a:pt x="122" y="8329"/>
                    <a:pt x="152" y="8238"/>
                  </a:cubicBezTo>
                  <a:cubicBezTo>
                    <a:pt x="274" y="8025"/>
                    <a:pt x="395" y="7721"/>
                    <a:pt x="578" y="7326"/>
                  </a:cubicBezTo>
                  <a:cubicBezTo>
                    <a:pt x="882" y="6566"/>
                    <a:pt x="1338" y="5533"/>
                    <a:pt x="1763" y="4347"/>
                  </a:cubicBezTo>
                  <a:cubicBezTo>
                    <a:pt x="2219" y="3162"/>
                    <a:pt x="2614" y="2068"/>
                    <a:pt x="2888" y="1308"/>
                  </a:cubicBezTo>
                  <a:cubicBezTo>
                    <a:pt x="3070" y="882"/>
                    <a:pt x="3192" y="457"/>
                    <a:pt x="328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79"/>
            <p:cNvSpPr/>
            <p:nvPr/>
          </p:nvSpPr>
          <p:spPr>
            <a:xfrm>
              <a:off x="2444075" y="3952475"/>
              <a:ext cx="47150" cy="44125"/>
            </a:xfrm>
            <a:custGeom>
              <a:rect b="b" l="l" r="r" t="t"/>
              <a:pathLst>
                <a:path extrusionOk="0" h="1765" w="1886">
                  <a:moveTo>
                    <a:pt x="1065" y="1"/>
                  </a:moveTo>
                  <a:cubicBezTo>
                    <a:pt x="943" y="1"/>
                    <a:pt x="882" y="31"/>
                    <a:pt x="882" y="31"/>
                  </a:cubicBezTo>
                  <a:cubicBezTo>
                    <a:pt x="1095" y="61"/>
                    <a:pt x="1308" y="183"/>
                    <a:pt x="1490" y="335"/>
                  </a:cubicBezTo>
                  <a:cubicBezTo>
                    <a:pt x="1642" y="517"/>
                    <a:pt x="1703" y="760"/>
                    <a:pt x="1672" y="1004"/>
                  </a:cubicBezTo>
                  <a:cubicBezTo>
                    <a:pt x="1586" y="1367"/>
                    <a:pt x="1262" y="1563"/>
                    <a:pt x="944" y="1563"/>
                  </a:cubicBezTo>
                  <a:cubicBezTo>
                    <a:pt x="703" y="1563"/>
                    <a:pt x="466" y="1452"/>
                    <a:pt x="335" y="1216"/>
                  </a:cubicBezTo>
                  <a:cubicBezTo>
                    <a:pt x="183" y="1004"/>
                    <a:pt x="183" y="730"/>
                    <a:pt x="305" y="517"/>
                  </a:cubicBezTo>
                  <a:cubicBezTo>
                    <a:pt x="396" y="304"/>
                    <a:pt x="578" y="153"/>
                    <a:pt x="791" y="61"/>
                  </a:cubicBezTo>
                  <a:cubicBezTo>
                    <a:pt x="791" y="49"/>
                    <a:pt x="775" y="41"/>
                    <a:pt x="748" y="41"/>
                  </a:cubicBezTo>
                  <a:cubicBezTo>
                    <a:pt x="710" y="41"/>
                    <a:pt x="649" y="56"/>
                    <a:pt x="578" y="92"/>
                  </a:cubicBezTo>
                  <a:cubicBezTo>
                    <a:pt x="396" y="153"/>
                    <a:pt x="274" y="274"/>
                    <a:pt x="153" y="456"/>
                  </a:cubicBezTo>
                  <a:cubicBezTo>
                    <a:pt x="1" y="730"/>
                    <a:pt x="1" y="1034"/>
                    <a:pt x="153" y="1308"/>
                  </a:cubicBezTo>
                  <a:cubicBezTo>
                    <a:pt x="335" y="1619"/>
                    <a:pt x="639" y="1765"/>
                    <a:pt x="939" y="1765"/>
                  </a:cubicBezTo>
                  <a:cubicBezTo>
                    <a:pt x="1341" y="1765"/>
                    <a:pt x="1737" y="1504"/>
                    <a:pt x="1824" y="1034"/>
                  </a:cubicBezTo>
                  <a:cubicBezTo>
                    <a:pt x="1885" y="730"/>
                    <a:pt x="1794" y="426"/>
                    <a:pt x="1581" y="244"/>
                  </a:cubicBezTo>
                  <a:cubicBezTo>
                    <a:pt x="1429" y="92"/>
                    <a:pt x="1247" y="31"/>
                    <a:pt x="106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79"/>
            <p:cNvSpPr/>
            <p:nvPr/>
          </p:nvSpPr>
          <p:spPr>
            <a:xfrm>
              <a:off x="2945600" y="2801250"/>
              <a:ext cx="281950" cy="491675"/>
            </a:xfrm>
            <a:custGeom>
              <a:rect b="b" l="l" r="r" t="t"/>
              <a:pathLst>
                <a:path extrusionOk="0" h="19667" w="11278">
                  <a:moveTo>
                    <a:pt x="5867" y="0"/>
                  </a:moveTo>
                  <a:lnTo>
                    <a:pt x="1" y="19666"/>
                  </a:lnTo>
                  <a:lnTo>
                    <a:pt x="1" y="19666"/>
                  </a:lnTo>
                  <a:lnTo>
                    <a:pt x="10974" y="16657"/>
                  </a:lnTo>
                  <a:cubicBezTo>
                    <a:pt x="11278" y="15988"/>
                    <a:pt x="5867" y="0"/>
                    <a:pt x="586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79"/>
            <p:cNvSpPr/>
            <p:nvPr/>
          </p:nvSpPr>
          <p:spPr>
            <a:xfrm>
              <a:off x="2945600" y="2801250"/>
              <a:ext cx="281950" cy="491675"/>
            </a:xfrm>
            <a:custGeom>
              <a:rect b="b" l="l" r="r" t="t"/>
              <a:pathLst>
                <a:path extrusionOk="0" h="19667" w="11278">
                  <a:moveTo>
                    <a:pt x="5867" y="0"/>
                  </a:moveTo>
                  <a:lnTo>
                    <a:pt x="1" y="19666"/>
                  </a:lnTo>
                  <a:lnTo>
                    <a:pt x="1" y="19666"/>
                  </a:lnTo>
                  <a:lnTo>
                    <a:pt x="10974" y="16657"/>
                  </a:lnTo>
                  <a:cubicBezTo>
                    <a:pt x="11278" y="15988"/>
                    <a:pt x="5867" y="0"/>
                    <a:pt x="5867" y="0"/>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79"/>
            <p:cNvSpPr/>
            <p:nvPr/>
          </p:nvSpPr>
          <p:spPr>
            <a:xfrm>
              <a:off x="1982825" y="2649775"/>
              <a:ext cx="1120100" cy="1387825"/>
            </a:xfrm>
            <a:custGeom>
              <a:rect b="b" l="l" r="r" t="t"/>
              <a:pathLst>
                <a:path extrusionOk="0" h="55513" w="44804">
                  <a:moveTo>
                    <a:pt x="29851" y="1"/>
                  </a:moveTo>
                  <a:cubicBezTo>
                    <a:pt x="27904" y="1"/>
                    <a:pt x="25049" y="342"/>
                    <a:pt x="21916" y="2017"/>
                  </a:cubicBezTo>
                  <a:cubicBezTo>
                    <a:pt x="14621" y="5938"/>
                    <a:pt x="9454" y="27063"/>
                    <a:pt x="9454" y="27063"/>
                  </a:cubicBezTo>
                  <a:lnTo>
                    <a:pt x="1" y="42260"/>
                  </a:lnTo>
                  <a:lnTo>
                    <a:pt x="29728" y="55513"/>
                  </a:lnTo>
                  <a:lnTo>
                    <a:pt x="31977" y="47276"/>
                  </a:lnTo>
                  <a:lnTo>
                    <a:pt x="35472" y="32564"/>
                  </a:lnTo>
                  <a:cubicBezTo>
                    <a:pt x="35472" y="32564"/>
                    <a:pt x="40488" y="23932"/>
                    <a:pt x="42494" y="19251"/>
                  </a:cubicBezTo>
                  <a:cubicBezTo>
                    <a:pt x="44014" y="15786"/>
                    <a:pt x="44469" y="11135"/>
                    <a:pt x="44621" y="8369"/>
                  </a:cubicBezTo>
                  <a:cubicBezTo>
                    <a:pt x="44804" y="4935"/>
                    <a:pt x="42494" y="1773"/>
                    <a:pt x="39120" y="1135"/>
                  </a:cubicBezTo>
                  <a:cubicBezTo>
                    <a:pt x="38998" y="1105"/>
                    <a:pt x="38846" y="1074"/>
                    <a:pt x="38725" y="1044"/>
                  </a:cubicBezTo>
                  <a:lnTo>
                    <a:pt x="32372" y="162"/>
                  </a:lnTo>
                  <a:cubicBezTo>
                    <a:pt x="32099" y="162"/>
                    <a:pt x="31190" y="1"/>
                    <a:pt x="29851"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79"/>
            <p:cNvSpPr/>
            <p:nvPr/>
          </p:nvSpPr>
          <p:spPr>
            <a:xfrm>
              <a:off x="2091500" y="3470625"/>
              <a:ext cx="715075" cy="484150"/>
            </a:xfrm>
            <a:custGeom>
              <a:rect b="b" l="l" r="r" t="t"/>
              <a:pathLst>
                <a:path extrusionOk="0" h="19366" w="28603">
                  <a:moveTo>
                    <a:pt x="9976" y="176"/>
                  </a:moveTo>
                  <a:cubicBezTo>
                    <a:pt x="10464" y="176"/>
                    <a:pt x="10961" y="380"/>
                    <a:pt x="11338" y="703"/>
                  </a:cubicBezTo>
                  <a:cubicBezTo>
                    <a:pt x="11733" y="1068"/>
                    <a:pt x="11976" y="1584"/>
                    <a:pt x="12006" y="2131"/>
                  </a:cubicBezTo>
                  <a:cubicBezTo>
                    <a:pt x="12067" y="2648"/>
                    <a:pt x="12006" y="3165"/>
                    <a:pt x="11794" y="3651"/>
                  </a:cubicBezTo>
                  <a:cubicBezTo>
                    <a:pt x="11611" y="4107"/>
                    <a:pt x="11307" y="4502"/>
                    <a:pt x="10912" y="4837"/>
                  </a:cubicBezTo>
                  <a:cubicBezTo>
                    <a:pt x="10547" y="5141"/>
                    <a:pt x="10122" y="5384"/>
                    <a:pt x="9696" y="5566"/>
                  </a:cubicBezTo>
                  <a:cubicBezTo>
                    <a:pt x="8898" y="5862"/>
                    <a:pt x="8042" y="6014"/>
                    <a:pt x="7184" y="6050"/>
                  </a:cubicBezTo>
                  <a:lnTo>
                    <a:pt x="7184" y="6050"/>
                  </a:lnTo>
                  <a:cubicBezTo>
                    <a:pt x="6974" y="5427"/>
                    <a:pt x="6854" y="4771"/>
                    <a:pt x="6839" y="4107"/>
                  </a:cubicBezTo>
                  <a:cubicBezTo>
                    <a:pt x="6809" y="3499"/>
                    <a:pt x="6900" y="2861"/>
                    <a:pt x="7113" y="2253"/>
                  </a:cubicBezTo>
                  <a:cubicBezTo>
                    <a:pt x="7325" y="1675"/>
                    <a:pt x="7690" y="1159"/>
                    <a:pt x="8146" y="794"/>
                  </a:cubicBezTo>
                  <a:cubicBezTo>
                    <a:pt x="8633" y="429"/>
                    <a:pt x="9180" y="217"/>
                    <a:pt x="9788" y="186"/>
                  </a:cubicBezTo>
                  <a:cubicBezTo>
                    <a:pt x="9850" y="179"/>
                    <a:pt x="9913" y="176"/>
                    <a:pt x="9976" y="176"/>
                  </a:cubicBezTo>
                  <a:close/>
                  <a:moveTo>
                    <a:pt x="19018" y="4178"/>
                  </a:moveTo>
                  <a:cubicBezTo>
                    <a:pt x="19132" y="4178"/>
                    <a:pt x="19247" y="4185"/>
                    <a:pt x="19362" y="4198"/>
                  </a:cubicBezTo>
                  <a:cubicBezTo>
                    <a:pt x="19727" y="4229"/>
                    <a:pt x="20092" y="4350"/>
                    <a:pt x="20396" y="4563"/>
                  </a:cubicBezTo>
                  <a:cubicBezTo>
                    <a:pt x="20730" y="4806"/>
                    <a:pt x="20973" y="5110"/>
                    <a:pt x="21125" y="5445"/>
                  </a:cubicBezTo>
                  <a:cubicBezTo>
                    <a:pt x="21429" y="6174"/>
                    <a:pt x="21429" y="6964"/>
                    <a:pt x="21156" y="7694"/>
                  </a:cubicBezTo>
                  <a:cubicBezTo>
                    <a:pt x="20882" y="8393"/>
                    <a:pt x="20396" y="9001"/>
                    <a:pt x="19757" y="9457"/>
                  </a:cubicBezTo>
                  <a:cubicBezTo>
                    <a:pt x="18874" y="10078"/>
                    <a:pt x="17898" y="10524"/>
                    <a:pt x="16879" y="10787"/>
                  </a:cubicBezTo>
                  <a:lnTo>
                    <a:pt x="16879" y="10787"/>
                  </a:lnTo>
                  <a:cubicBezTo>
                    <a:pt x="16555" y="10202"/>
                    <a:pt x="16293" y="9578"/>
                    <a:pt x="16140" y="8910"/>
                  </a:cubicBezTo>
                  <a:cubicBezTo>
                    <a:pt x="15958" y="8180"/>
                    <a:pt x="15958" y="7451"/>
                    <a:pt x="16110" y="6721"/>
                  </a:cubicBezTo>
                  <a:cubicBezTo>
                    <a:pt x="16292" y="5961"/>
                    <a:pt x="16687" y="5293"/>
                    <a:pt x="17265" y="4806"/>
                  </a:cubicBezTo>
                  <a:cubicBezTo>
                    <a:pt x="17755" y="4393"/>
                    <a:pt x="18377" y="4178"/>
                    <a:pt x="19018" y="4178"/>
                  </a:cubicBezTo>
                  <a:close/>
                  <a:moveTo>
                    <a:pt x="25296" y="8867"/>
                  </a:moveTo>
                  <a:cubicBezTo>
                    <a:pt x="26879" y="8867"/>
                    <a:pt x="28217" y="10068"/>
                    <a:pt x="28390" y="11676"/>
                  </a:cubicBezTo>
                  <a:cubicBezTo>
                    <a:pt x="28420" y="12284"/>
                    <a:pt x="28329" y="12861"/>
                    <a:pt x="28055" y="13378"/>
                  </a:cubicBezTo>
                  <a:cubicBezTo>
                    <a:pt x="27539" y="14533"/>
                    <a:pt x="26536" y="15384"/>
                    <a:pt x="25289" y="15718"/>
                  </a:cubicBezTo>
                  <a:cubicBezTo>
                    <a:pt x="24839" y="15825"/>
                    <a:pt x="24377" y="15880"/>
                    <a:pt x="23915" y="15880"/>
                  </a:cubicBezTo>
                  <a:cubicBezTo>
                    <a:pt x="23600" y="15880"/>
                    <a:pt x="23285" y="15855"/>
                    <a:pt x="22973" y="15804"/>
                  </a:cubicBezTo>
                  <a:lnTo>
                    <a:pt x="22973" y="15804"/>
                  </a:lnTo>
                  <a:cubicBezTo>
                    <a:pt x="22603" y="14990"/>
                    <a:pt x="22380" y="14105"/>
                    <a:pt x="22341" y="13195"/>
                  </a:cubicBezTo>
                  <a:cubicBezTo>
                    <a:pt x="22280" y="12344"/>
                    <a:pt x="22463" y="11463"/>
                    <a:pt x="22827" y="10673"/>
                  </a:cubicBezTo>
                  <a:cubicBezTo>
                    <a:pt x="23040" y="10247"/>
                    <a:pt x="23344" y="9852"/>
                    <a:pt x="23678" y="9518"/>
                  </a:cubicBezTo>
                  <a:cubicBezTo>
                    <a:pt x="24043" y="9183"/>
                    <a:pt x="24499" y="8970"/>
                    <a:pt x="25016" y="8879"/>
                  </a:cubicBezTo>
                  <a:cubicBezTo>
                    <a:pt x="25110" y="8871"/>
                    <a:pt x="25204" y="8867"/>
                    <a:pt x="25296" y="8867"/>
                  </a:cubicBezTo>
                  <a:close/>
                  <a:moveTo>
                    <a:pt x="9872" y="1"/>
                  </a:moveTo>
                  <a:cubicBezTo>
                    <a:pt x="9834" y="1"/>
                    <a:pt x="9795" y="2"/>
                    <a:pt x="9757" y="4"/>
                  </a:cubicBezTo>
                  <a:cubicBezTo>
                    <a:pt x="9149" y="34"/>
                    <a:pt x="8541" y="247"/>
                    <a:pt x="8055" y="642"/>
                  </a:cubicBezTo>
                  <a:cubicBezTo>
                    <a:pt x="7569" y="1037"/>
                    <a:pt x="7174" y="1584"/>
                    <a:pt x="6961" y="2192"/>
                  </a:cubicBezTo>
                  <a:cubicBezTo>
                    <a:pt x="6748" y="2800"/>
                    <a:pt x="6626" y="3469"/>
                    <a:pt x="6657" y="4107"/>
                  </a:cubicBezTo>
                  <a:cubicBezTo>
                    <a:pt x="6672" y="4771"/>
                    <a:pt x="6787" y="5428"/>
                    <a:pt x="6991" y="6053"/>
                  </a:cubicBezTo>
                  <a:lnTo>
                    <a:pt x="6991" y="6053"/>
                  </a:lnTo>
                  <a:cubicBezTo>
                    <a:pt x="6987" y="6053"/>
                    <a:pt x="6983" y="6053"/>
                    <a:pt x="6979" y="6053"/>
                  </a:cubicBezTo>
                  <a:cubicBezTo>
                    <a:pt x="4715" y="6053"/>
                    <a:pt x="2488" y="5295"/>
                    <a:pt x="699" y="3864"/>
                  </a:cubicBezTo>
                  <a:cubicBezTo>
                    <a:pt x="456" y="3682"/>
                    <a:pt x="304" y="3530"/>
                    <a:pt x="182" y="3408"/>
                  </a:cubicBezTo>
                  <a:cubicBezTo>
                    <a:pt x="62" y="3317"/>
                    <a:pt x="1" y="3257"/>
                    <a:pt x="0" y="3256"/>
                  </a:cubicBezTo>
                  <a:lnTo>
                    <a:pt x="0" y="3256"/>
                  </a:lnTo>
                  <a:cubicBezTo>
                    <a:pt x="1" y="3257"/>
                    <a:pt x="61" y="3317"/>
                    <a:pt x="152" y="3438"/>
                  </a:cubicBezTo>
                  <a:cubicBezTo>
                    <a:pt x="274" y="3530"/>
                    <a:pt x="456" y="3712"/>
                    <a:pt x="669" y="3894"/>
                  </a:cubicBezTo>
                  <a:cubicBezTo>
                    <a:pt x="1368" y="4472"/>
                    <a:pt x="2128" y="4958"/>
                    <a:pt x="2949" y="5293"/>
                  </a:cubicBezTo>
                  <a:cubicBezTo>
                    <a:pt x="4196" y="5844"/>
                    <a:pt x="5554" y="6146"/>
                    <a:pt x="6917" y="6146"/>
                  </a:cubicBezTo>
                  <a:cubicBezTo>
                    <a:pt x="6952" y="6146"/>
                    <a:pt x="6987" y="6146"/>
                    <a:pt x="7022" y="6145"/>
                  </a:cubicBezTo>
                  <a:lnTo>
                    <a:pt x="7022" y="6145"/>
                  </a:lnTo>
                  <a:cubicBezTo>
                    <a:pt x="7238" y="6774"/>
                    <a:pt x="7546" y="7370"/>
                    <a:pt x="7933" y="7907"/>
                  </a:cubicBezTo>
                  <a:cubicBezTo>
                    <a:pt x="8754" y="9092"/>
                    <a:pt x="9909" y="10004"/>
                    <a:pt x="11216" y="10581"/>
                  </a:cubicBezTo>
                  <a:cubicBezTo>
                    <a:pt x="12319" y="11011"/>
                    <a:pt x="13476" y="11223"/>
                    <a:pt x="14624" y="11223"/>
                  </a:cubicBezTo>
                  <a:cubicBezTo>
                    <a:pt x="15358" y="11223"/>
                    <a:pt x="16089" y="11137"/>
                    <a:pt x="16801" y="10964"/>
                  </a:cubicBezTo>
                  <a:lnTo>
                    <a:pt x="16801" y="10964"/>
                  </a:lnTo>
                  <a:cubicBezTo>
                    <a:pt x="16804" y="10968"/>
                    <a:pt x="16806" y="10972"/>
                    <a:pt x="16809" y="10977"/>
                  </a:cubicBezTo>
                  <a:cubicBezTo>
                    <a:pt x="17174" y="11615"/>
                    <a:pt x="17599" y="12223"/>
                    <a:pt x="18055" y="12770"/>
                  </a:cubicBezTo>
                  <a:cubicBezTo>
                    <a:pt x="18937" y="13925"/>
                    <a:pt x="20061" y="14806"/>
                    <a:pt x="21368" y="15445"/>
                  </a:cubicBezTo>
                  <a:cubicBezTo>
                    <a:pt x="21877" y="15680"/>
                    <a:pt x="22411" y="15840"/>
                    <a:pt x="22956" y="15924"/>
                  </a:cubicBezTo>
                  <a:lnTo>
                    <a:pt x="22956" y="15924"/>
                  </a:lnTo>
                  <a:cubicBezTo>
                    <a:pt x="23159" y="16341"/>
                    <a:pt x="23401" y="16740"/>
                    <a:pt x="23678" y="17116"/>
                  </a:cubicBezTo>
                  <a:cubicBezTo>
                    <a:pt x="24225" y="17846"/>
                    <a:pt x="24894" y="18454"/>
                    <a:pt x="25654" y="18940"/>
                  </a:cubicBezTo>
                  <a:cubicBezTo>
                    <a:pt x="25692" y="18962"/>
                    <a:pt x="25729" y="18983"/>
                    <a:pt x="25766" y="19003"/>
                  </a:cubicBezTo>
                  <a:lnTo>
                    <a:pt x="25766" y="19003"/>
                  </a:lnTo>
                  <a:cubicBezTo>
                    <a:pt x="25738" y="18983"/>
                    <a:pt x="25711" y="18962"/>
                    <a:pt x="25684" y="18940"/>
                  </a:cubicBezTo>
                  <a:cubicBezTo>
                    <a:pt x="24925" y="18454"/>
                    <a:pt x="24286" y="17846"/>
                    <a:pt x="23739" y="17116"/>
                  </a:cubicBezTo>
                  <a:cubicBezTo>
                    <a:pt x="23469" y="16747"/>
                    <a:pt x="23233" y="16351"/>
                    <a:pt x="23034" y="15935"/>
                  </a:cubicBezTo>
                  <a:lnTo>
                    <a:pt x="23034" y="15935"/>
                  </a:lnTo>
                  <a:cubicBezTo>
                    <a:pt x="23309" y="15974"/>
                    <a:pt x="23587" y="15993"/>
                    <a:pt x="23865" y="15993"/>
                  </a:cubicBezTo>
                  <a:cubicBezTo>
                    <a:pt x="24361" y="15993"/>
                    <a:pt x="24860" y="15932"/>
                    <a:pt x="25350" y="15809"/>
                  </a:cubicBezTo>
                  <a:cubicBezTo>
                    <a:pt x="26627" y="15475"/>
                    <a:pt x="27660" y="14594"/>
                    <a:pt x="28207" y="13408"/>
                  </a:cubicBezTo>
                  <a:cubicBezTo>
                    <a:pt x="28481" y="12861"/>
                    <a:pt x="28602" y="12223"/>
                    <a:pt x="28542" y="11615"/>
                  </a:cubicBezTo>
                  <a:cubicBezTo>
                    <a:pt x="28371" y="9934"/>
                    <a:pt x="26971" y="8680"/>
                    <a:pt x="25319" y="8680"/>
                  </a:cubicBezTo>
                  <a:cubicBezTo>
                    <a:pt x="25209" y="8680"/>
                    <a:pt x="25098" y="8685"/>
                    <a:pt x="24985" y="8697"/>
                  </a:cubicBezTo>
                  <a:cubicBezTo>
                    <a:pt x="24469" y="8788"/>
                    <a:pt x="23982" y="9031"/>
                    <a:pt x="23587" y="9366"/>
                  </a:cubicBezTo>
                  <a:cubicBezTo>
                    <a:pt x="23253" y="9700"/>
                    <a:pt x="22949" y="10095"/>
                    <a:pt x="22736" y="10551"/>
                  </a:cubicBezTo>
                  <a:cubicBezTo>
                    <a:pt x="22341" y="11372"/>
                    <a:pt x="22189" y="12253"/>
                    <a:pt x="22219" y="13165"/>
                  </a:cubicBezTo>
                  <a:cubicBezTo>
                    <a:pt x="22278" y="14078"/>
                    <a:pt x="22510" y="14966"/>
                    <a:pt x="22892" y="15790"/>
                  </a:cubicBezTo>
                  <a:lnTo>
                    <a:pt x="22892" y="15790"/>
                  </a:lnTo>
                  <a:cubicBezTo>
                    <a:pt x="22391" y="15701"/>
                    <a:pt x="21899" y="15546"/>
                    <a:pt x="21429" y="15323"/>
                  </a:cubicBezTo>
                  <a:cubicBezTo>
                    <a:pt x="20183" y="14715"/>
                    <a:pt x="19058" y="13834"/>
                    <a:pt x="18207" y="12709"/>
                  </a:cubicBezTo>
                  <a:cubicBezTo>
                    <a:pt x="17762" y="12156"/>
                    <a:pt x="17324" y="11564"/>
                    <a:pt x="16957" y="10925"/>
                  </a:cubicBezTo>
                  <a:lnTo>
                    <a:pt x="16957" y="10925"/>
                  </a:lnTo>
                  <a:cubicBezTo>
                    <a:pt x="17990" y="10656"/>
                    <a:pt x="18981" y="10206"/>
                    <a:pt x="19879" y="9578"/>
                  </a:cubicBezTo>
                  <a:cubicBezTo>
                    <a:pt x="20548" y="9122"/>
                    <a:pt x="21034" y="8484"/>
                    <a:pt x="21338" y="7724"/>
                  </a:cubicBezTo>
                  <a:cubicBezTo>
                    <a:pt x="21642" y="6964"/>
                    <a:pt x="21611" y="6083"/>
                    <a:pt x="21308" y="5323"/>
                  </a:cubicBezTo>
                  <a:cubicBezTo>
                    <a:pt x="21125" y="4958"/>
                    <a:pt x="20852" y="4624"/>
                    <a:pt x="20548" y="4381"/>
                  </a:cubicBezTo>
                  <a:cubicBezTo>
                    <a:pt x="20213" y="4138"/>
                    <a:pt x="19818" y="3986"/>
                    <a:pt x="19393" y="3955"/>
                  </a:cubicBezTo>
                  <a:cubicBezTo>
                    <a:pt x="19279" y="3943"/>
                    <a:pt x="19166" y="3936"/>
                    <a:pt x="19053" y="3936"/>
                  </a:cubicBezTo>
                  <a:cubicBezTo>
                    <a:pt x="18349" y="3936"/>
                    <a:pt x="17663" y="4178"/>
                    <a:pt x="17113" y="4624"/>
                  </a:cubicBezTo>
                  <a:cubicBezTo>
                    <a:pt x="16505" y="5141"/>
                    <a:pt x="16110" y="5840"/>
                    <a:pt x="15927" y="6630"/>
                  </a:cubicBezTo>
                  <a:cubicBezTo>
                    <a:pt x="15745" y="7359"/>
                    <a:pt x="15775" y="8150"/>
                    <a:pt x="15958" y="8910"/>
                  </a:cubicBezTo>
                  <a:cubicBezTo>
                    <a:pt x="16126" y="9583"/>
                    <a:pt x="16372" y="10230"/>
                    <a:pt x="16719" y="10827"/>
                  </a:cubicBezTo>
                  <a:lnTo>
                    <a:pt x="16719" y="10827"/>
                  </a:lnTo>
                  <a:cubicBezTo>
                    <a:pt x="16037" y="10991"/>
                    <a:pt x="15338" y="11073"/>
                    <a:pt x="14636" y="11073"/>
                  </a:cubicBezTo>
                  <a:cubicBezTo>
                    <a:pt x="13511" y="11073"/>
                    <a:pt x="12380" y="10861"/>
                    <a:pt x="11307" y="10429"/>
                  </a:cubicBezTo>
                  <a:cubicBezTo>
                    <a:pt x="10000" y="9882"/>
                    <a:pt x="8906" y="8970"/>
                    <a:pt x="8085" y="7815"/>
                  </a:cubicBezTo>
                  <a:cubicBezTo>
                    <a:pt x="7721" y="7306"/>
                    <a:pt x="7427" y="6741"/>
                    <a:pt x="7216" y="6143"/>
                  </a:cubicBezTo>
                  <a:lnTo>
                    <a:pt x="7216" y="6143"/>
                  </a:lnTo>
                  <a:cubicBezTo>
                    <a:pt x="8065" y="6132"/>
                    <a:pt x="8938" y="5980"/>
                    <a:pt x="9727" y="5688"/>
                  </a:cubicBezTo>
                  <a:cubicBezTo>
                    <a:pt x="10699" y="5323"/>
                    <a:pt x="11490" y="4624"/>
                    <a:pt x="11915" y="3712"/>
                  </a:cubicBezTo>
                  <a:cubicBezTo>
                    <a:pt x="12128" y="3195"/>
                    <a:pt x="12219" y="2648"/>
                    <a:pt x="12158" y="2101"/>
                  </a:cubicBezTo>
                  <a:cubicBezTo>
                    <a:pt x="12098" y="1524"/>
                    <a:pt x="11854" y="976"/>
                    <a:pt x="11429" y="581"/>
                  </a:cubicBezTo>
                  <a:cubicBezTo>
                    <a:pt x="11002" y="211"/>
                    <a:pt x="10441" y="1"/>
                    <a:pt x="9872" y="1"/>
                  </a:cubicBezTo>
                  <a:close/>
                  <a:moveTo>
                    <a:pt x="25766" y="19003"/>
                  </a:moveTo>
                  <a:lnTo>
                    <a:pt x="25766" y="19003"/>
                  </a:lnTo>
                  <a:cubicBezTo>
                    <a:pt x="25928" y="19119"/>
                    <a:pt x="26106" y="19201"/>
                    <a:pt x="26262" y="19305"/>
                  </a:cubicBezTo>
                  <a:lnTo>
                    <a:pt x="26475" y="19366"/>
                  </a:lnTo>
                  <a:lnTo>
                    <a:pt x="26475" y="19366"/>
                  </a:lnTo>
                  <a:lnTo>
                    <a:pt x="26262" y="19275"/>
                  </a:lnTo>
                  <a:cubicBezTo>
                    <a:pt x="26087" y="19175"/>
                    <a:pt x="25933" y="19095"/>
                    <a:pt x="25766" y="19003"/>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79"/>
            <p:cNvSpPr/>
            <p:nvPr/>
          </p:nvSpPr>
          <p:spPr>
            <a:xfrm>
              <a:off x="2792875" y="3005075"/>
              <a:ext cx="247750" cy="237700"/>
            </a:xfrm>
            <a:custGeom>
              <a:rect b="b" l="l" r="r" t="t"/>
              <a:pathLst>
                <a:path extrusionOk="0" h="9508" w="9910">
                  <a:moveTo>
                    <a:pt x="3042" y="177"/>
                  </a:moveTo>
                  <a:cubicBezTo>
                    <a:pt x="3226" y="177"/>
                    <a:pt x="3421" y="224"/>
                    <a:pt x="3587" y="328"/>
                  </a:cubicBezTo>
                  <a:cubicBezTo>
                    <a:pt x="3800" y="480"/>
                    <a:pt x="4013" y="662"/>
                    <a:pt x="4165" y="905"/>
                  </a:cubicBezTo>
                  <a:cubicBezTo>
                    <a:pt x="4317" y="1118"/>
                    <a:pt x="4408" y="1361"/>
                    <a:pt x="4499" y="1635"/>
                  </a:cubicBezTo>
                  <a:cubicBezTo>
                    <a:pt x="4560" y="1878"/>
                    <a:pt x="4590" y="2121"/>
                    <a:pt x="4621" y="2394"/>
                  </a:cubicBezTo>
                  <a:cubicBezTo>
                    <a:pt x="4621" y="2881"/>
                    <a:pt x="4529" y="3367"/>
                    <a:pt x="4377" y="3853"/>
                  </a:cubicBezTo>
                  <a:cubicBezTo>
                    <a:pt x="4073" y="4644"/>
                    <a:pt x="3617" y="5373"/>
                    <a:pt x="2979" y="5951"/>
                  </a:cubicBezTo>
                  <a:cubicBezTo>
                    <a:pt x="2789" y="6129"/>
                    <a:pt x="2594" y="6298"/>
                    <a:pt x="2394" y="6458"/>
                  </a:cubicBezTo>
                  <a:lnTo>
                    <a:pt x="2394" y="6458"/>
                  </a:lnTo>
                  <a:cubicBezTo>
                    <a:pt x="2129" y="6117"/>
                    <a:pt x="1916" y="5733"/>
                    <a:pt x="1763" y="5312"/>
                  </a:cubicBezTo>
                  <a:cubicBezTo>
                    <a:pt x="1551" y="4705"/>
                    <a:pt x="1459" y="4036"/>
                    <a:pt x="1459" y="3367"/>
                  </a:cubicBezTo>
                  <a:cubicBezTo>
                    <a:pt x="1459" y="2729"/>
                    <a:pt x="1520" y="2091"/>
                    <a:pt x="1672" y="1452"/>
                  </a:cubicBezTo>
                  <a:cubicBezTo>
                    <a:pt x="1854" y="875"/>
                    <a:pt x="2219" y="297"/>
                    <a:pt x="2797" y="206"/>
                  </a:cubicBezTo>
                  <a:cubicBezTo>
                    <a:pt x="2874" y="187"/>
                    <a:pt x="2957" y="177"/>
                    <a:pt x="3042" y="177"/>
                  </a:cubicBezTo>
                  <a:close/>
                  <a:moveTo>
                    <a:pt x="8449" y="540"/>
                  </a:moveTo>
                  <a:cubicBezTo>
                    <a:pt x="8629" y="540"/>
                    <a:pt x="8805" y="581"/>
                    <a:pt x="8967" y="662"/>
                  </a:cubicBezTo>
                  <a:cubicBezTo>
                    <a:pt x="9210" y="814"/>
                    <a:pt x="9423" y="1027"/>
                    <a:pt x="9545" y="1270"/>
                  </a:cubicBezTo>
                  <a:cubicBezTo>
                    <a:pt x="9666" y="1574"/>
                    <a:pt x="9727" y="1847"/>
                    <a:pt x="9727" y="2151"/>
                  </a:cubicBezTo>
                  <a:cubicBezTo>
                    <a:pt x="9697" y="3489"/>
                    <a:pt x="9241" y="4735"/>
                    <a:pt x="8420" y="5768"/>
                  </a:cubicBezTo>
                  <a:cubicBezTo>
                    <a:pt x="7964" y="6316"/>
                    <a:pt x="7447" y="6771"/>
                    <a:pt x="6839" y="7106"/>
                  </a:cubicBezTo>
                  <a:cubicBezTo>
                    <a:pt x="6644" y="7223"/>
                    <a:pt x="6443" y="7324"/>
                    <a:pt x="6235" y="7409"/>
                  </a:cubicBezTo>
                  <a:lnTo>
                    <a:pt x="6235" y="7409"/>
                  </a:lnTo>
                  <a:cubicBezTo>
                    <a:pt x="6126" y="7051"/>
                    <a:pt x="6042" y="6688"/>
                    <a:pt x="5988" y="6316"/>
                  </a:cubicBezTo>
                  <a:cubicBezTo>
                    <a:pt x="5867" y="5464"/>
                    <a:pt x="5897" y="4583"/>
                    <a:pt x="6110" y="3762"/>
                  </a:cubicBezTo>
                  <a:cubicBezTo>
                    <a:pt x="6323" y="2729"/>
                    <a:pt x="6809" y="1787"/>
                    <a:pt x="7478" y="1027"/>
                  </a:cubicBezTo>
                  <a:cubicBezTo>
                    <a:pt x="7690" y="814"/>
                    <a:pt x="7903" y="662"/>
                    <a:pt x="8177" y="571"/>
                  </a:cubicBezTo>
                  <a:cubicBezTo>
                    <a:pt x="8268" y="550"/>
                    <a:pt x="8359" y="540"/>
                    <a:pt x="8449" y="540"/>
                  </a:cubicBezTo>
                  <a:close/>
                  <a:moveTo>
                    <a:pt x="92" y="7926"/>
                  </a:moveTo>
                  <a:lnTo>
                    <a:pt x="0" y="7987"/>
                  </a:lnTo>
                  <a:cubicBezTo>
                    <a:pt x="31" y="7987"/>
                    <a:pt x="61" y="7957"/>
                    <a:pt x="92" y="7926"/>
                  </a:cubicBezTo>
                  <a:close/>
                  <a:moveTo>
                    <a:pt x="2981" y="1"/>
                  </a:moveTo>
                  <a:cubicBezTo>
                    <a:pt x="2901" y="1"/>
                    <a:pt x="2820" y="8"/>
                    <a:pt x="2736" y="24"/>
                  </a:cubicBezTo>
                  <a:cubicBezTo>
                    <a:pt x="2432" y="115"/>
                    <a:pt x="2128" y="297"/>
                    <a:pt x="1946" y="571"/>
                  </a:cubicBezTo>
                  <a:cubicBezTo>
                    <a:pt x="1763" y="814"/>
                    <a:pt x="1611" y="1118"/>
                    <a:pt x="1520" y="1422"/>
                  </a:cubicBezTo>
                  <a:cubicBezTo>
                    <a:pt x="1338" y="2060"/>
                    <a:pt x="1247" y="2698"/>
                    <a:pt x="1277" y="3367"/>
                  </a:cubicBezTo>
                  <a:cubicBezTo>
                    <a:pt x="1247" y="4066"/>
                    <a:pt x="1368" y="4735"/>
                    <a:pt x="1581" y="5404"/>
                  </a:cubicBezTo>
                  <a:cubicBezTo>
                    <a:pt x="1734" y="5824"/>
                    <a:pt x="1959" y="6221"/>
                    <a:pt x="2241" y="6578"/>
                  </a:cubicBezTo>
                  <a:lnTo>
                    <a:pt x="2241" y="6578"/>
                  </a:lnTo>
                  <a:cubicBezTo>
                    <a:pt x="1978" y="6780"/>
                    <a:pt x="1708" y="6966"/>
                    <a:pt x="1429" y="7136"/>
                  </a:cubicBezTo>
                  <a:cubicBezTo>
                    <a:pt x="973" y="7410"/>
                    <a:pt x="608" y="7623"/>
                    <a:pt x="365" y="7775"/>
                  </a:cubicBezTo>
                  <a:lnTo>
                    <a:pt x="92" y="7926"/>
                  </a:lnTo>
                  <a:lnTo>
                    <a:pt x="396" y="7805"/>
                  </a:lnTo>
                  <a:cubicBezTo>
                    <a:pt x="639" y="7683"/>
                    <a:pt x="1003" y="7471"/>
                    <a:pt x="1459" y="7197"/>
                  </a:cubicBezTo>
                  <a:cubicBezTo>
                    <a:pt x="1752" y="7027"/>
                    <a:pt x="2030" y="6842"/>
                    <a:pt x="2295" y="6645"/>
                  </a:cubicBezTo>
                  <a:lnTo>
                    <a:pt x="2295" y="6645"/>
                  </a:lnTo>
                  <a:cubicBezTo>
                    <a:pt x="2448" y="6831"/>
                    <a:pt x="2615" y="7005"/>
                    <a:pt x="2797" y="7167"/>
                  </a:cubicBezTo>
                  <a:cubicBezTo>
                    <a:pt x="3374" y="7653"/>
                    <a:pt x="4104" y="7926"/>
                    <a:pt x="4833" y="7926"/>
                  </a:cubicBezTo>
                  <a:cubicBezTo>
                    <a:pt x="5313" y="7907"/>
                    <a:pt x="5781" y="7815"/>
                    <a:pt x="6221" y="7651"/>
                  </a:cubicBezTo>
                  <a:lnTo>
                    <a:pt x="6221" y="7651"/>
                  </a:lnTo>
                  <a:cubicBezTo>
                    <a:pt x="6288" y="7836"/>
                    <a:pt x="6362" y="8020"/>
                    <a:pt x="6444" y="8200"/>
                  </a:cubicBezTo>
                  <a:cubicBezTo>
                    <a:pt x="6627" y="8565"/>
                    <a:pt x="6839" y="8930"/>
                    <a:pt x="7083" y="9264"/>
                  </a:cubicBezTo>
                  <a:lnTo>
                    <a:pt x="7295" y="9507"/>
                  </a:lnTo>
                  <a:lnTo>
                    <a:pt x="7113" y="9234"/>
                  </a:lnTo>
                  <a:cubicBezTo>
                    <a:pt x="6870" y="8899"/>
                    <a:pt x="6687" y="8534"/>
                    <a:pt x="6505" y="8170"/>
                  </a:cubicBezTo>
                  <a:cubicBezTo>
                    <a:pt x="6432" y="7986"/>
                    <a:pt x="6364" y="7803"/>
                    <a:pt x="6303" y="7619"/>
                  </a:cubicBezTo>
                  <a:lnTo>
                    <a:pt x="6303" y="7619"/>
                  </a:lnTo>
                  <a:cubicBezTo>
                    <a:pt x="6531" y="7529"/>
                    <a:pt x="6751" y="7418"/>
                    <a:pt x="6961" y="7288"/>
                  </a:cubicBezTo>
                  <a:cubicBezTo>
                    <a:pt x="7569" y="6923"/>
                    <a:pt x="8116" y="6468"/>
                    <a:pt x="8542" y="5890"/>
                  </a:cubicBezTo>
                  <a:cubicBezTo>
                    <a:pt x="9423" y="4857"/>
                    <a:pt x="9879" y="3519"/>
                    <a:pt x="9909" y="2182"/>
                  </a:cubicBezTo>
                  <a:cubicBezTo>
                    <a:pt x="9909" y="1847"/>
                    <a:pt x="9849" y="1513"/>
                    <a:pt x="9697" y="1209"/>
                  </a:cubicBezTo>
                  <a:cubicBezTo>
                    <a:pt x="9575" y="936"/>
                    <a:pt x="9332" y="692"/>
                    <a:pt x="9058" y="510"/>
                  </a:cubicBezTo>
                  <a:cubicBezTo>
                    <a:pt x="8887" y="415"/>
                    <a:pt x="8693" y="367"/>
                    <a:pt x="8496" y="367"/>
                  </a:cubicBezTo>
                  <a:cubicBezTo>
                    <a:pt x="8379" y="367"/>
                    <a:pt x="8260" y="385"/>
                    <a:pt x="8146" y="419"/>
                  </a:cubicBezTo>
                  <a:cubicBezTo>
                    <a:pt x="7842" y="540"/>
                    <a:pt x="7569" y="692"/>
                    <a:pt x="7387" y="905"/>
                  </a:cubicBezTo>
                  <a:cubicBezTo>
                    <a:pt x="6657" y="1695"/>
                    <a:pt x="6171" y="2668"/>
                    <a:pt x="5958" y="3732"/>
                  </a:cubicBezTo>
                  <a:cubicBezTo>
                    <a:pt x="5708" y="4958"/>
                    <a:pt x="5766" y="6245"/>
                    <a:pt x="6151" y="7442"/>
                  </a:cubicBezTo>
                  <a:lnTo>
                    <a:pt x="6151" y="7442"/>
                  </a:lnTo>
                  <a:cubicBezTo>
                    <a:pt x="5736" y="7601"/>
                    <a:pt x="5297" y="7694"/>
                    <a:pt x="4833" y="7714"/>
                  </a:cubicBezTo>
                  <a:cubicBezTo>
                    <a:pt x="4134" y="7714"/>
                    <a:pt x="3435" y="7471"/>
                    <a:pt x="2918" y="7015"/>
                  </a:cubicBezTo>
                  <a:cubicBezTo>
                    <a:pt x="2749" y="6865"/>
                    <a:pt x="2593" y="6703"/>
                    <a:pt x="2450" y="6528"/>
                  </a:cubicBezTo>
                  <a:lnTo>
                    <a:pt x="2450" y="6528"/>
                  </a:lnTo>
                  <a:cubicBezTo>
                    <a:pt x="2653" y="6372"/>
                    <a:pt x="2849" y="6209"/>
                    <a:pt x="3040" y="6042"/>
                  </a:cubicBezTo>
                  <a:cubicBezTo>
                    <a:pt x="3709" y="5434"/>
                    <a:pt x="4195" y="4705"/>
                    <a:pt x="4499" y="3884"/>
                  </a:cubicBezTo>
                  <a:cubicBezTo>
                    <a:pt x="4681" y="3398"/>
                    <a:pt x="4772" y="2911"/>
                    <a:pt x="4772" y="2394"/>
                  </a:cubicBezTo>
                  <a:cubicBezTo>
                    <a:pt x="4742" y="2121"/>
                    <a:pt x="4712" y="1847"/>
                    <a:pt x="4651" y="1574"/>
                  </a:cubicBezTo>
                  <a:cubicBezTo>
                    <a:pt x="4560" y="1300"/>
                    <a:pt x="4438" y="1057"/>
                    <a:pt x="4286" y="814"/>
                  </a:cubicBezTo>
                  <a:cubicBezTo>
                    <a:pt x="4134" y="571"/>
                    <a:pt x="3921" y="358"/>
                    <a:pt x="3648" y="206"/>
                  </a:cubicBezTo>
                  <a:cubicBezTo>
                    <a:pt x="3443" y="69"/>
                    <a:pt x="3220" y="1"/>
                    <a:pt x="298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79"/>
            <p:cNvSpPr/>
            <p:nvPr/>
          </p:nvSpPr>
          <p:spPr>
            <a:xfrm>
              <a:off x="2422800" y="3112050"/>
              <a:ext cx="1365550" cy="730950"/>
            </a:xfrm>
            <a:custGeom>
              <a:rect b="b" l="l" r="r" t="t"/>
              <a:pathLst>
                <a:path extrusionOk="0" h="29238" w="54622">
                  <a:moveTo>
                    <a:pt x="1" y="0"/>
                  </a:moveTo>
                  <a:lnTo>
                    <a:pt x="1" y="0"/>
                  </a:lnTo>
                  <a:cubicBezTo>
                    <a:pt x="396" y="5775"/>
                    <a:pt x="61" y="9088"/>
                    <a:pt x="1916" y="18025"/>
                  </a:cubicBezTo>
                  <a:cubicBezTo>
                    <a:pt x="3799" y="27190"/>
                    <a:pt x="16142" y="29238"/>
                    <a:pt x="26793" y="29238"/>
                  </a:cubicBezTo>
                  <a:cubicBezTo>
                    <a:pt x="35392" y="29238"/>
                    <a:pt x="42889" y="27903"/>
                    <a:pt x="42889" y="27903"/>
                  </a:cubicBezTo>
                  <a:cubicBezTo>
                    <a:pt x="43451" y="27921"/>
                    <a:pt x="43980" y="27927"/>
                    <a:pt x="44480" y="27927"/>
                  </a:cubicBezTo>
                  <a:cubicBezTo>
                    <a:pt x="45737" y="27927"/>
                    <a:pt x="46816" y="27887"/>
                    <a:pt x="47806" y="27887"/>
                  </a:cubicBezTo>
                  <a:cubicBezTo>
                    <a:pt x="48467" y="27887"/>
                    <a:pt x="49089" y="27905"/>
                    <a:pt x="49698" y="27964"/>
                  </a:cubicBezTo>
                  <a:cubicBezTo>
                    <a:pt x="50503" y="28037"/>
                    <a:pt x="51150" y="28074"/>
                    <a:pt x="51652" y="28074"/>
                  </a:cubicBezTo>
                  <a:cubicBezTo>
                    <a:pt x="52610" y="28074"/>
                    <a:pt x="53041" y="27939"/>
                    <a:pt x="53041" y="27660"/>
                  </a:cubicBezTo>
                  <a:cubicBezTo>
                    <a:pt x="53041" y="27052"/>
                    <a:pt x="53072" y="27295"/>
                    <a:pt x="48847" y="26292"/>
                  </a:cubicBezTo>
                  <a:lnTo>
                    <a:pt x="48847" y="26292"/>
                  </a:lnTo>
                  <a:cubicBezTo>
                    <a:pt x="48848" y="26292"/>
                    <a:pt x="51562" y="26909"/>
                    <a:pt x="53022" y="26909"/>
                  </a:cubicBezTo>
                  <a:cubicBezTo>
                    <a:pt x="53736" y="26909"/>
                    <a:pt x="54150" y="26762"/>
                    <a:pt x="53801" y="26323"/>
                  </a:cubicBezTo>
                  <a:cubicBezTo>
                    <a:pt x="53614" y="26100"/>
                    <a:pt x="52761" y="25793"/>
                    <a:pt x="51782" y="25498"/>
                  </a:cubicBezTo>
                  <a:lnTo>
                    <a:pt x="51782" y="25498"/>
                  </a:lnTo>
                  <a:cubicBezTo>
                    <a:pt x="52246" y="25573"/>
                    <a:pt x="52635" y="25607"/>
                    <a:pt x="52954" y="25607"/>
                  </a:cubicBezTo>
                  <a:cubicBezTo>
                    <a:pt x="53673" y="25607"/>
                    <a:pt x="54038" y="25434"/>
                    <a:pt x="54105" y="25168"/>
                  </a:cubicBezTo>
                  <a:cubicBezTo>
                    <a:pt x="54295" y="24480"/>
                    <a:pt x="50640" y="23497"/>
                    <a:pt x="49021" y="23098"/>
                  </a:cubicBezTo>
                  <a:lnTo>
                    <a:pt x="49021" y="23098"/>
                  </a:lnTo>
                  <a:cubicBezTo>
                    <a:pt x="50343" y="23408"/>
                    <a:pt x="53007" y="24013"/>
                    <a:pt x="53704" y="24013"/>
                  </a:cubicBezTo>
                  <a:cubicBezTo>
                    <a:pt x="53717" y="24013"/>
                    <a:pt x="53729" y="24013"/>
                    <a:pt x="53740" y="24013"/>
                  </a:cubicBezTo>
                  <a:cubicBezTo>
                    <a:pt x="54622" y="23952"/>
                    <a:pt x="53892" y="23192"/>
                    <a:pt x="53132" y="22706"/>
                  </a:cubicBezTo>
                  <a:cubicBezTo>
                    <a:pt x="52251" y="22189"/>
                    <a:pt x="46780" y="19879"/>
                    <a:pt x="45229" y="19119"/>
                  </a:cubicBezTo>
                  <a:cubicBezTo>
                    <a:pt x="44652" y="18906"/>
                    <a:pt x="44378" y="18237"/>
                    <a:pt x="44682" y="17690"/>
                  </a:cubicBezTo>
                  <a:lnTo>
                    <a:pt x="44682" y="17690"/>
                  </a:lnTo>
                  <a:cubicBezTo>
                    <a:pt x="45262" y="17818"/>
                    <a:pt x="45838" y="17870"/>
                    <a:pt x="46378" y="17870"/>
                  </a:cubicBezTo>
                  <a:cubicBezTo>
                    <a:pt x="48018" y="17870"/>
                    <a:pt x="49325" y="17395"/>
                    <a:pt x="49394" y="17143"/>
                  </a:cubicBezTo>
                  <a:cubicBezTo>
                    <a:pt x="49485" y="16839"/>
                    <a:pt x="43406" y="15684"/>
                    <a:pt x="43406" y="15684"/>
                  </a:cubicBezTo>
                  <a:lnTo>
                    <a:pt x="42129" y="16748"/>
                  </a:lnTo>
                  <a:cubicBezTo>
                    <a:pt x="41521" y="17234"/>
                    <a:pt x="40974" y="17629"/>
                    <a:pt x="40518" y="17964"/>
                  </a:cubicBezTo>
                  <a:cubicBezTo>
                    <a:pt x="39034" y="18104"/>
                    <a:pt x="36489" y="18307"/>
                    <a:pt x="33397" y="18307"/>
                  </a:cubicBezTo>
                  <a:cubicBezTo>
                    <a:pt x="28447" y="18307"/>
                    <a:pt x="22095" y="17787"/>
                    <a:pt x="16445" y="15654"/>
                  </a:cubicBezTo>
                  <a:cubicBezTo>
                    <a:pt x="13071" y="14347"/>
                    <a:pt x="13071" y="851"/>
                    <a:pt x="13071" y="851"/>
                  </a:cubicBezTo>
                  <a:lnTo>
                    <a:pt x="1" y="0"/>
                  </a:ln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79"/>
            <p:cNvSpPr/>
            <p:nvPr/>
          </p:nvSpPr>
          <p:spPr>
            <a:xfrm>
              <a:off x="3580125" y="3755825"/>
              <a:ext cx="145925" cy="31200"/>
            </a:xfrm>
            <a:custGeom>
              <a:rect b="b" l="l" r="r" t="t"/>
              <a:pathLst>
                <a:path extrusionOk="0" h="1248" w="5837">
                  <a:moveTo>
                    <a:pt x="159" y="1"/>
                  </a:moveTo>
                  <a:cubicBezTo>
                    <a:pt x="81" y="1"/>
                    <a:pt x="36" y="8"/>
                    <a:pt x="31" y="24"/>
                  </a:cubicBezTo>
                  <a:cubicBezTo>
                    <a:pt x="0" y="146"/>
                    <a:pt x="1277" y="480"/>
                    <a:pt x="2888" y="815"/>
                  </a:cubicBezTo>
                  <a:cubicBezTo>
                    <a:pt x="4135" y="1079"/>
                    <a:pt x="5211" y="1248"/>
                    <a:pt x="5625" y="1248"/>
                  </a:cubicBezTo>
                  <a:cubicBezTo>
                    <a:pt x="5736" y="1248"/>
                    <a:pt x="5799" y="1236"/>
                    <a:pt x="5806" y="1210"/>
                  </a:cubicBezTo>
                  <a:cubicBezTo>
                    <a:pt x="5836" y="1119"/>
                    <a:pt x="4560" y="754"/>
                    <a:pt x="2949" y="420"/>
                  </a:cubicBezTo>
                  <a:cubicBezTo>
                    <a:pt x="1645" y="169"/>
                    <a:pt x="527" y="1"/>
                    <a:pt x="159"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79"/>
            <p:cNvSpPr/>
            <p:nvPr/>
          </p:nvSpPr>
          <p:spPr>
            <a:xfrm>
              <a:off x="3584675" y="3714725"/>
              <a:ext cx="154275" cy="42150"/>
            </a:xfrm>
            <a:custGeom>
              <a:rect b="b" l="l" r="r" t="t"/>
              <a:pathLst>
                <a:path extrusionOk="0" h="1686" w="6171">
                  <a:moveTo>
                    <a:pt x="134" y="0"/>
                  </a:moveTo>
                  <a:cubicBezTo>
                    <a:pt x="71" y="0"/>
                    <a:pt x="36" y="9"/>
                    <a:pt x="31" y="27"/>
                  </a:cubicBezTo>
                  <a:cubicBezTo>
                    <a:pt x="1" y="118"/>
                    <a:pt x="1368" y="574"/>
                    <a:pt x="3040" y="1030"/>
                  </a:cubicBezTo>
                  <a:cubicBezTo>
                    <a:pt x="4496" y="1427"/>
                    <a:pt x="5744" y="1686"/>
                    <a:pt x="6063" y="1686"/>
                  </a:cubicBezTo>
                  <a:cubicBezTo>
                    <a:pt x="6110" y="1686"/>
                    <a:pt x="6137" y="1680"/>
                    <a:pt x="6141" y="1668"/>
                  </a:cubicBezTo>
                  <a:cubicBezTo>
                    <a:pt x="6171" y="1547"/>
                    <a:pt x="4834" y="1091"/>
                    <a:pt x="3131" y="665"/>
                  </a:cubicBezTo>
                  <a:cubicBezTo>
                    <a:pt x="1711" y="278"/>
                    <a:pt x="487" y="0"/>
                    <a:pt x="134"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79"/>
            <p:cNvSpPr/>
            <p:nvPr/>
          </p:nvSpPr>
          <p:spPr>
            <a:xfrm>
              <a:off x="3590750" y="3671650"/>
              <a:ext cx="144425" cy="41925"/>
            </a:xfrm>
            <a:custGeom>
              <a:rect b="b" l="l" r="r" t="t"/>
              <a:pathLst>
                <a:path extrusionOk="0" h="1677" w="5777">
                  <a:moveTo>
                    <a:pt x="105" y="0"/>
                  </a:moveTo>
                  <a:cubicBezTo>
                    <a:pt x="60" y="0"/>
                    <a:pt x="35" y="6"/>
                    <a:pt x="31" y="18"/>
                  </a:cubicBezTo>
                  <a:cubicBezTo>
                    <a:pt x="1" y="139"/>
                    <a:pt x="1247" y="565"/>
                    <a:pt x="2828" y="1021"/>
                  </a:cubicBezTo>
                  <a:cubicBezTo>
                    <a:pt x="4204" y="1418"/>
                    <a:pt x="5373" y="1676"/>
                    <a:pt x="5672" y="1676"/>
                  </a:cubicBezTo>
                  <a:cubicBezTo>
                    <a:pt x="5716" y="1676"/>
                    <a:pt x="5742" y="1671"/>
                    <a:pt x="5746" y="1659"/>
                  </a:cubicBezTo>
                  <a:cubicBezTo>
                    <a:pt x="5776" y="1537"/>
                    <a:pt x="4530" y="1112"/>
                    <a:pt x="2949" y="656"/>
                  </a:cubicBezTo>
                  <a:cubicBezTo>
                    <a:pt x="1573" y="259"/>
                    <a:pt x="404" y="0"/>
                    <a:pt x="105"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79"/>
            <p:cNvSpPr/>
            <p:nvPr/>
          </p:nvSpPr>
          <p:spPr>
            <a:xfrm>
              <a:off x="2356700" y="2802125"/>
              <a:ext cx="447600" cy="574375"/>
            </a:xfrm>
            <a:custGeom>
              <a:rect b="b" l="l" r="r" t="t"/>
              <a:pathLst>
                <a:path extrusionOk="0" h="22975" w="17904">
                  <a:moveTo>
                    <a:pt x="8184" y="0"/>
                  </a:moveTo>
                  <a:cubicBezTo>
                    <a:pt x="5911" y="0"/>
                    <a:pt x="3776" y="1102"/>
                    <a:pt x="2462" y="2974"/>
                  </a:cubicBezTo>
                  <a:cubicBezTo>
                    <a:pt x="1186" y="4737"/>
                    <a:pt x="0" y="7625"/>
                    <a:pt x="578" y="11880"/>
                  </a:cubicBezTo>
                  <a:cubicBezTo>
                    <a:pt x="1733" y="20209"/>
                    <a:pt x="2645" y="22975"/>
                    <a:pt x="2645" y="22975"/>
                  </a:cubicBezTo>
                  <a:lnTo>
                    <a:pt x="17903" y="20543"/>
                  </a:lnTo>
                  <a:lnTo>
                    <a:pt x="15836" y="6591"/>
                  </a:lnTo>
                  <a:cubicBezTo>
                    <a:pt x="15836" y="6591"/>
                    <a:pt x="13982" y="543"/>
                    <a:pt x="8785" y="26"/>
                  </a:cubicBezTo>
                  <a:cubicBezTo>
                    <a:pt x="8584" y="9"/>
                    <a:pt x="8383" y="0"/>
                    <a:pt x="8184"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79"/>
            <p:cNvSpPr/>
            <p:nvPr/>
          </p:nvSpPr>
          <p:spPr>
            <a:xfrm>
              <a:off x="2356700" y="2802125"/>
              <a:ext cx="447600" cy="574375"/>
            </a:xfrm>
            <a:custGeom>
              <a:rect b="b" l="l" r="r" t="t"/>
              <a:pathLst>
                <a:path extrusionOk="0" h="22975" w="17904">
                  <a:moveTo>
                    <a:pt x="8184" y="0"/>
                  </a:moveTo>
                  <a:cubicBezTo>
                    <a:pt x="5911" y="0"/>
                    <a:pt x="3776" y="1102"/>
                    <a:pt x="2462" y="2974"/>
                  </a:cubicBezTo>
                  <a:cubicBezTo>
                    <a:pt x="1186" y="4737"/>
                    <a:pt x="0" y="7625"/>
                    <a:pt x="578" y="11880"/>
                  </a:cubicBezTo>
                  <a:cubicBezTo>
                    <a:pt x="1733" y="20209"/>
                    <a:pt x="2645" y="22975"/>
                    <a:pt x="2645" y="22975"/>
                  </a:cubicBezTo>
                  <a:lnTo>
                    <a:pt x="17903" y="20543"/>
                  </a:lnTo>
                  <a:lnTo>
                    <a:pt x="15836" y="6591"/>
                  </a:lnTo>
                  <a:cubicBezTo>
                    <a:pt x="15836" y="6591"/>
                    <a:pt x="13982" y="543"/>
                    <a:pt x="8785" y="26"/>
                  </a:cubicBezTo>
                  <a:cubicBezTo>
                    <a:pt x="8584" y="9"/>
                    <a:pt x="8383" y="0"/>
                    <a:pt x="8184" y="0"/>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79"/>
            <p:cNvSpPr/>
            <p:nvPr/>
          </p:nvSpPr>
          <p:spPr>
            <a:xfrm>
              <a:off x="2926600" y="3502625"/>
              <a:ext cx="611750" cy="69350"/>
            </a:xfrm>
            <a:custGeom>
              <a:rect b="b" l="l" r="r" t="t"/>
              <a:pathLst>
                <a:path extrusionOk="0" h="2774" w="24470">
                  <a:moveTo>
                    <a:pt x="23254" y="0"/>
                  </a:moveTo>
                  <a:cubicBezTo>
                    <a:pt x="23011" y="0"/>
                    <a:pt x="22798" y="92"/>
                    <a:pt x="22615" y="244"/>
                  </a:cubicBezTo>
                  <a:cubicBezTo>
                    <a:pt x="22372" y="365"/>
                    <a:pt x="22159" y="547"/>
                    <a:pt x="21947" y="730"/>
                  </a:cubicBezTo>
                  <a:cubicBezTo>
                    <a:pt x="21470" y="1147"/>
                    <a:pt x="20993" y="1593"/>
                    <a:pt x="20574" y="2069"/>
                  </a:cubicBezTo>
                  <a:lnTo>
                    <a:pt x="20574" y="2069"/>
                  </a:lnTo>
                  <a:cubicBezTo>
                    <a:pt x="19390" y="2402"/>
                    <a:pt x="18206" y="2584"/>
                    <a:pt x="16992" y="2584"/>
                  </a:cubicBezTo>
                  <a:cubicBezTo>
                    <a:pt x="16812" y="2588"/>
                    <a:pt x="16631" y="2590"/>
                    <a:pt x="16448" y="2590"/>
                  </a:cubicBezTo>
                  <a:cubicBezTo>
                    <a:pt x="15240" y="2590"/>
                    <a:pt x="13966" y="2507"/>
                    <a:pt x="12646" y="2402"/>
                  </a:cubicBezTo>
                  <a:cubicBezTo>
                    <a:pt x="9150" y="2158"/>
                    <a:pt x="5959" y="1976"/>
                    <a:pt x="3679" y="1703"/>
                  </a:cubicBezTo>
                  <a:cubicBezTo>
                    <a:pt x="2524" y="1551"/>
                    <a:pt x="1612" y="1429"/>
                    <a:pt x="974" y="1307"/>
                  </a:cubicBezTo>
                  <a:lnTo>
                    <a:pt x="244" y="1186"/>
                  </a:lnTo>
                  <a:cubicBezTo>
                    <a:pt x="153" y="1155"/>
                    <a:pt x="62" y="1155"/>
                    <a:pt x="1" y="1155"/>
                  </a:cubicBezTo>
                  <a:cubicBezTo>
                    <a:pt x="62" y="1186"/>
                    <a:pt x="153" y="1216"/>
                    <a:pt x="244" y="1216"/>
                  </a:cubicBezTo>
                  <a:cubicBezTo>
                    <a:pt x="396" y="1277"/>
                    <a:pt x="639" y="1338"/>
                    <a:pt x="974" y="1399"/>
                  </a:cubicBezTo>
                  <a:cubicBezTo>
                    <a:pt x="1612" y="1520"/>
                    <a:pt x="2524" y="1672"/>
                    <a:pt x="3648" y="1824"/>
                  </a:cubicBezTo>
                  <a:cubicBezTo>
                    <a:pt x="5959" y="2158"/>
                    <a:pt x="9120" y="2341"/>
                    <a:pt x="12646" y="2584"/>
                  </a:cubicBezTo>
                  <a:cubicBezTo>
                    <a:pt x="13836" y="2711"/>
                    <a:pt x="15048" y="2774"/>
                    <a:pt x="16263" y="2774"/>
                  </a:cubicBezTo>
                  <a:cubicBezTo>
                    <a:pt x="16506" y="2774"/>
                    <a:pt x="16749" y="2771"/>
                    <a:pt x="16992" y="2766"/>
                  </a:cubicBezTo>
                  <a:cubicBezTo>
                    <a:pt x="18208" y="2766"/>
                    <a:pt x="19424" y="2554"/>
                    <a:pt x="20609" y="2219"/>
                  </a:cubicBezTo>
                  <a:cubicBezTo>
                    <a:pt x="21065" y="1733"/>
                    <a:pt x="21521" y="1277"/>
                    <a:pt x="22007" y="821"/>
                  </a:cubicBezTo>
                  <a:cubicBezTo>
                    <a:pt x="22190" y="669"/>
                    <a:pt x="22403" y="487"/>
                    <a:pt x="22615" y="335"/>
                  </a:cubicBezTo>
                  <a:cubicBezTo>
                    <a:pt x="22798" y="213"/>
                    <a:pt x="22980" y="122"/>
                    <a:pt x="23223" y="92"/>
                  </a:cubicBezTo>
                  <a:cubicBezTo>
                    <a:pt x="23618" y="152"/>
                    <a:pt x="23922" y="244"/>
                    <a:pt x="24135" y="274"/>
                  </a:cubicBezTo>
                  <a:cubicBezTo>
                    <a:pt x="24257" y="274"/>
                    <a:pt x="24348" y="304"/>
                    <a:pt x="24470" y="304"/>
                  </a:cubicBezTo>
                  <a:cubicBezTo>
                    <a:pt x="24378" y="274"/>
                    <a:pt x="24287" y="213"/>
                    <a:pt x="24196" y="183"/>
                  </a:cubicBezTo>
                  <a:cubicBezTo>
                    <a:pt x="23983" y="152"/>
                    <a:pt x="23679" y="61"/>
                    <a:pt x="23254"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79"/>
            <p:cNvSpPr/>
            <p:nvPr/>
          </p:nvSpPr>
          <p:spPr>
            <a:xfrm>
              <a:off x="2389375" y="2966900"/>
              <a:ext cx="389075" cy="203825"/>
            </a:xfrm>
            <a:custGeom>
              <a:rect b="b" l="l" r="r" t="t"/>
              <a:pathLst>
                <a:path extrusionOk="0" h="8153" w="15563">
                  <a:moveTo>
                    <a:pt x="9940" y="183"/>
                  </a:moveTo>
                  <a:cubicBezTo>
                    <a:pt x="10244" y="183"/>
                    <a:pt x="10578" y="244"/>
                    <a:pt x="10852" y="396"/>
                  </a:cubicBezTo>
                  <a:cubicBezTo>
                    <a:pt x="11125" y="578"/>
                    <a:pt x="11399" y="760"/>
                    <a:pt x="11642" y="1004"/>
                  </a:cubicBezTo>
                  <a:cubicBezTo>
                    <a:pt x="11855" y="1247"/>
                    <a:pt x="12067" y="1551"/>
                    <a:pt x="12219" y="1855"/>
                  </a:cubicBezTo>
                  <a:cubicBezTo>
                    <a:pt x="12851" y="3088"/>
                    <a:pt x="12750" y="4566"/>
                    <a:pt x="11996" y="5750"/>
                  </a:cubicBezTo>
                  <a:lnTo>
                    <a:pt x="11996" y="5750"/>
                  </a:lnTo>
                  <a:cubicBezTo>
                    <a:pt x="11886" y="5701"/>
                    <a:pt x="11778" y="5649"/>
                    <a:pt x="11672" y="5593"/>
                  </a:cubicBezTo>
                  <a:cubicBezTo>
                    <a:pt x="11277" y="5380"/>
                    <a:pt x="10912" y="5137"/>
                    <a:pt x="10548" y="4833"/>
                  </a:cubicBezTo>
                  <a:cubicBezTo>
                    <a:pt x="10183" y="4499"/>
                    <a:pt x="9848" y="4104"/>
                    <a:pt x="9575" y="3678"/>
                  </a:cubicBezTo>
                  <a:cubicBezTo>
                    <a:pt x="9241" y="3222"/>
                    <a:pt x="9028" y="2736"/>
                    <a:pt x="8876" y="2189"/>
                  </a:cubicBezTo>
                  <a:cubicBezTo>
                    <a:pt x="8815" y="1915"/>
                    <a:pt x="8815" y="1611"/>
                    <a:pt x="8815" y="1338"/>
                  </a:cubicBezTo>
                  <a:cubicBezTo>
                    <a:pt x="8845" y="1034"/>
                    <a:pt x="8967" y="760"/>
                    <a:pt x="9149" y="517"/>
                  </a:cubicBezTo>
                  <a:cubicBezTo>
                    <a:pt x="9362" y="304"/>
                    <a:pt x="9636" y="183"/>
                    <a:pt x="9940" y="183"/>
                  </a:cubicBezTo>
                  <a:close/>
                  <a:moveTo>
                    <a:pt x="4815" y="871"/>
                  </a:moveTo>
                  <a:cubicBezTo>
                    <a:pt x="5072" y="871"/>
                    <a:pt x="5320" y="916"/>
                    <a:pt x="5532" y="1034"/>
                  </a:cubicBezTo>
                  <a:cubicBezTo>
                    <a:pt x="6079" y="1338"/>
                    <a:pt x="6505" y="1885"/>
                    <a:pt x="6627" y="2493"/>
                  </a:cubicBezTo>
                  <a:cubicBezTo>
                    <a:pt x="6778" y="3070"/>
                    <a:pt x="6778" y="3678"/>
                    <a:pt x="6627" y="4256"/>
                  </a:cubicBezTo>
                  <a:cubicBezTo>
                    <a:pt x="6505" y="4803"/>
                    <a:pt x="6292" y="5320"/>
                    <a:pt x="6019" y="5776"/>
                  </a:cubicBezTo>
                  <a:cubicBezTo>
                    <a:pt x="5803" y="6118"/>
                    <a:pt x="5551" y="6428"/>
                    <a:pt x="5268" y="6705"/>
                  </a:cubicBezTo>
                  <a:lnTo>
                    <a:pt x="5268" y="6705"/>
                  </a:lnTo>
                  <a:cubicBezTo>
                    <a:pt x="4720" y="6319"/>
                    <a:pt x="4240" y="5834"/>
                    <a:pt x="3860" y="5259"/>
                  </a:cubicBezTo>
                  <a:cubicBezTo>
                    <a:pt x="3405" y="4681"/>
                    <a:pt x="3131" y="3982"/>
                    <a:pt x="3040" y="3222"/>
                  </a:cubicBezTo>
                  <a:cubicBezTo>
                    <a:pt x="3009" y="2888"/>
                    <a:pt x="3040" y="2523"/>
                    <a:pt x="3161" y="2189"/>
                  </a:cubicBezTo>
                  <a:cubicBezTo>
                    <a:pt x="3283" y="1855"/>
                    <a:pt x="3465" y="1581"/>
                    <a:pt x="3709" y="1338"/>
                  </a:cubicBezTo>
                  <a:cubicBezTo>
                    <a:pt x="3952" y="1095"/>
                    <a:pt x="4256" y="943"/>
                    <a:pt x="4590" y="882"/>
                  </a:cubicBezTo>
                  <a:cubicBezTo>
                    <a:pt x="4665" y="875"/>
                    <a:pt x="4740" y="871"/>
                    <a:pt x="4815" y="871"/>
                  </a:cubicBezTo>
                  <a:close/>
                  <a:moveTo>
                    <a:pt x="9940" y="0"/>
                  </a:moveTo>
                  <a:cubicBezTo>
                    <a:pt x="9575" y="0"/>
                    <a:pt x="9271" y="152"/>
                    <a:pt x="9028" y="396"/>
                  </a:cubicBezTo>
                  <a:cubicBezTo>
                    <a:pt x="8815" y="669"/>
                    <a:pt x="8693" y="973"/>
                    <a:pt x="8663" y="1307"/>
                  </a:cubicBezTo>
                  <a:cubicBezTo>
                    <a:pt x="8633" y="1611"/>
                    <a:pt x="8663" y="1915"/>
                    <a:pt x="8754" y="2219"/>
                  </a:cubicBezTo>
                  <a:cubicBezTo>
                    <a:pt x="8876" y="2766"/>
                    <a:pt x="9119" y="3283"/>
                    <a:pt x="9453" y="3770"/>
                  </a:cubicBezTo>
                  <a:cubicBezTo>
                    <a:pt x="9727" y="4195"/>
                    <a:pt x="10092" y="4560"/>
                    <a:pt x="10487" y="4894"/>
                  </a:cubicBezTo>
                  <a:cubicBezTo>
                    <a:pt x="10930" y="5278"/>
                    <a:pt x="11422" y="5590"/>
                    <a:pt x="11948" y="5823"/>
                  </a:cubicBezTo>
                  <a:lnTo>
                    <a:pt x="11948" y="5823"/>
                  </a:lnTo>
                  <a:cubicBezTo>
                    <a:pt x="11918" y="5869"/>
                    <a:pt x="11887" y="5914"/>
                    <a:pt x="11855" y="5958"/>
                  </a:cubicBezTo>
                  <a:cubicBezTo>
                    <a:pt x="10946" y="7059"/>
                    <a:pt x="9588" y="7712"/>
                    <a:pt x="8166" y="7712"/>
                  </a:cubicBezTo>
                  <a:cubicBezTo>
                    <a:pt x="8018" y="7712"/>
                    <a:pt x="7869" y="7705"/>
                    <a:pt x="7721" y="7691"/>
                  </a:cubicBezTo>
                  <a:cubicBezTo>
                    <a:pt x="6887" y="7560"/>
                    <a:pt x="6088" y="7253"/>
                    <a:pt x="5391" y="6789"/>
                  </a:cubicBezTo>
                  <a:lnTo>
                    <a:pt x="5391" y="6789"/>
                  </a:lnTo>
                  <a:cubicBezTo>
                    <a:pt x="5672" y="6516"/>
                    <a:pt x="5925" y="6208"/>
                    <a:pt x="6140" y="5867"/>
                  </a:cubicBezTo>
                  <a:cubicBezTo>
                    <a:pt x="6444" y="5380"/>
                    <a:pt x="6657" y="4864"/>
                    <a:pt x="6778" y="4286"/>
                  </a:cubicBezTo>
                  <a:cubicBezTo>
                    <a:pt x="6930" y="3678"/>
                    <a:pt x="6930" y="3070"/>
                    <a:pt x="6778" y="2463"/>
                  </a:cubicBezTo>
                  <a:cubicBezTo>
                    <a:pt x="6627" y="1794"/>
                    <a:pt x="6201" y="1216"/>
                    <a:pt x="5593" y="882"/>
                  </a:cubicBezTo>
                  <a:cubicBezTo>
                    <a:pt x="5368" y="769"/>
                    <a:pt x="5109" y="707"/>
                    <a:pt x="4841" y="707"/>
                  </a:cubicBezTo>
                  <a:cubicBezTo>
                    <a:pt x="4748" y="707"/>
                    <a:pt x="4654" y="714"/>
                    <a:pt x="4560" y="730"/>
                  </a:cubicBezTo>
                  <a:cubicBezTo>
                    <a:pt x="4195" y="791"/>
                    <a:pt x="3860" y="943"/>
                    <a:pt x="3587" y="1216"/>
                  </a:cubicBezTo>
                  <a:cubicBezTo>
                    <a:pt x="3313" y="1459"/>
                    <a:pt x="3101" y="1763"/>
                    <a:pt x="2979" y="2128"/>
                  </a:cubicBezTo>
                  <a:cubicBezTo>
                    <a:pt x="2857" y="2493"/>
                    <a:pt x="2797" y="2888"/>
                    <a:pt x="2857" y="3253"/>
                  </a:cubicBezTo>
                  <a:cubicBezTo>
                    <a:pt x="2918" y="4043"/>
                    <a:pt x="3222" y="4773"/>
                    <a:pt x="3678" y="5411"/>
                  </a:cubicBezTo>
                  <a:cubicBezTo>
                    <a:pt x="4074" y="5972"/>
                    <a:pt x="4560" y="6459"/>
                    <a:pt x="5113" y="6850"/>
                  </a:cubicBezTo>
                  <a:lnTo>
                    <a:pt x="5113" y="6850"/>
                  </a:lnTo>
                  <a:cubicBezTo>
                    <a:pt x="4755" y="7172"/>
                    <a:pt x="4354" y="7444"/>
                    <a:pt x="3921" y="7660"/>
                  </a:cubicBezTo>
                  <a:cubicBezTo>
                    <a:pt x="3309" y="7911"/>
                    <a:pt x="2646" y="8059"/>
                    <a:pt x="1979" y="8059"/>
                  </a:cubicBezTo>
                  <a:cubicBezTo>
                    <a:pt x="1917" y="8059"/>
                    <a:pt x="1855" y="8058"/>
                    <a:pt x="1794" y="8055"/>
                  </a:cubicBezTo>
                  <a:cubicBezTo>
                    <a:pt x="1338" y="8055"/>
                    <a:pt x="882" y="7995"/>
                    <a:pt x="456" y="7873"/>
                  </a:cubicBezTo>
                  <a:cubicBezTo>
                    <a:pt x="154" y="7782"/>
                    <a:pt x="2" y="7722"/>
                    <a:pt x="0" y="7721"/>
                  </a:cubicBezTo>
                  <a:lnTo>
                    <a:pt x="0" y="7721"/>
                  </a:lnTo>
                  <a:cubicBezTo>
                    <a:pt x="152" y="7782"/>
                    <a:pt x="274" y="7843"/>
                    <a:pt x="456" y="7903"/>
                  </a:cubicBezTo>
                  <a:cubicBezTo>
                    <a:pt x="882" y="8055"/>
                    <a:pt x="1338" y="8146"/>
                    <a:pt x="1794" y="8146"/>
                  </a:cubicBezTo>
                  <a:cubicBezTo>
                    <a:pt x="1877" y="8151"/>
                    <a:pt x="1960" y="8153"/>
                    <a:pt x="2043" y="8153"/>
                  </a:cubicBezTo>
                  <a:cubicBezTo>
                    <a:pt x="3237" y="8153"/>
                    <a:pt x="4363" y="7708"/>
                    <a:pt x="5235" y="6934"/>
                  </a:cubicBezTo>
                  <a:lnTo>
                    <a:pt x="5235" y="6934"/>
                  </a:lnTo>
                  <a:cubicBezTo>
                    <a:pt x="5971" y="7428"/>
                    <a:pt x="6818" y="7756"/>
                    <a:pt x="7721" y="7873"/>
                  </a:cubicBezTo>
                  <a:cubicBezTo>
                    <a:pt x="7893" y="7892"/>
                    <a:pt x="8066" y="7902"/>
                    <a:pt x="8237" y="7902"/>
                  </a:cubicBezTo>
                  <a:cubicBezTo>
                    <a:pt x="9695" y="7902"/>
                    <a:pt x="11082" y="7219"/>
                    <a:pt x="12007" y="6049"/>
                  </a:cubicBezTo>
                  <a:cubicBezTo>
                    <a:pt x="12046" y="5999"/>
                    <a:pt x="12085" y="5949"/>
                    <a:pt x="12122" y="5897"/>
                  </a:cubicBezTo>
                  <a:lnTo>
                    <a:pt x="12122" y="5897"/>
                  </a:lnTo>
                  <a:cubicBezTo>
                    <a:pt x="12628" y="6103"/>
                    <a:pt x="13162" y="6236"/>
                    <a:pt x="13709" y="6292"/>
                  </a:cubicBezTo>
                  <a:cubicBezTo>
                    <a:pt x="13982" y="6323"/>
                    <a:pt x="14225" y="6353"/>
                    <a:pt x="14499" y="6353"/>
                  </a:cubicBezTo>
                  <a:lnTo>
                    <a:pt x="15077" y="6292"/>
                  </a:lnTo>
                  <a:lnTo>
                    <a:pt x="15441" y="6201"/>
                  </a:lnTo>
                  <a:cubicBezTo>
                    <a:pt x="15472" y="6201"/>
                    <a:pt x="15532" y="6201"/>
                    <a:pt x="15563" y="6171"/>
                  </a:cubicBezTo>
                  <a:lnTo>
                    <a:pt x="15563" y="6171"/>
                  </a:lnTo>
                  <a:cubicBezTo>
                    <a:pt x="15158" y="6252"/>
                    <a:pt x="14739" y="6292"/>
                    <a:pt x="14324" y="6292"/>
                  </a:cubicBezTo>
                  <a:cubicBezTo>
                    <a:pt x="14117" y="6292"/>
                    <a:pt x="13911" y="6282"/>
                    <a:pt x="13709" y="6262"/>
                  </a:cubicBezTo>
                  <a:cubicBezTo>
                    <a:pt x="13188" y="6171"/>
                    <a:pt x="12667" y="6030"/>
                    <a:pt x="12171" y="5826"/>
                  </a:cubicBezTo>
                  <a:lnTo>
                    <a:pt x="12171" y="5826"/>
                  </a:lnTo>
                  <a:cubicBezTo>
                    <a:pt x="12555" y="5260"/>
                    <a:pt x="12770" y="4591"/>
                    <a:pt x="12797" y="3921"/>
                  </a:cubicBezTo>
                  <a:cubicBezTo>
                    <a:pt x="12858" y="3162"/>
                    <a:pt x="12706" y="2432"/>
                    <a:pt x="12371" y="1763"/>
                  </a:cubicBezTo>
                  <a:cubicBezTo>
                    <a:pt x="12067" y="1125"/>
                    <a:pt x="11551" y="578"/>
                    <a:pt x="10943" y="244"/>
                  </a:cubicBezTo>
                  <a:cubicBezTo>
                    <a:pt x="10608" y="92"/>
                    <a:pt x="10274" y="0"/>
                    <a:pt x="994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79"/>
            <p:cNvSpPr/>
            <p:nvPr/>
          </p:nvSpPr>
          <p:spPr>
            <a:xfrm>
              <a:off x="2188750" y="1993425"/>
              <a:ext cx="401250" cy="464525"/>
            </a:xfrm>
            <a:custGeom>
              <a:rect b="b" l="l" r="r" t="t"/>
              <a:pathLst>
                <a:path extrusionOk="0" h="18581" w="16050">
                  <a:moveTo>
                    <a:pt x="11347" y="0"/>
                  </a:moveTo>
                  <a:cubicBezTo>
                    <a:pt x="9944" y="0"/>
                    <a:pt x="8531" y="650"/>
                    <a:pt x="7630" y="2009"/>
                  </a:cubicBezTo>
                  <a:cubicBezTo>
                    <a:pt x="7053" y="2890"/>
                    <a:pt x="6809" y="3893"/>
                    <a:pt x="6445" y="4896"/>
                  </a:cubicBezTo>
                  <a:cubicBezTo>
                    <a:pt x="6080" y="5930"/>
                    <a:pt x="5533" y="6903"/>
                    <a:pt x="4621" y="7389"/>
                  </a:cubicBezTo>
                  <a:cubicBezTo>
                    <a:pt x="3527" y="7966"/>
                    <a:pt x="2128" y="7784"/>
                    <a:pt x="1156" y="8544"/>
                  </a:cubicBezTo>
                  <a:cubicBezTo>
                    <a:pt x="62" y="9334"/>
                    <a:pt x="1" y="11158"/>
                    <a:pt x="943" y="12161"/>
                  </a:cubicBezTo>
                  <a:cubicBezTo>
                    <a:pt x="1565" y="12823"/>
                    <a:pt x="2452" y="13154"/>
                    <a:pt x="3358" y="13154"/>
                  </a:cubicBezTo>
                  <a:cubicBezTo>
                    <a:pt x="3826" y="13154"/>
                    <a:pt x="4298" y="13066"/>
                    <a:pt x="4743" y="12890"/>
                  </a:cubicBezTo>
                  <a:lnTo>
                    <a:pt x="4743" y="12890"/>
                  </a:lnTo>
                  <a:cubicBezTo>
                    <a:pt x="4439" y="13681"/>
                    <a:pt x="4256" y="14532"/>
                    <a:pt x="4226" y="15383"/>
                  </a:cubicBezTo>
                  <a:cubicBezTo>
                    <a:pt x="4195" y="16264"/>
                    <a:pt x="4591" y="17085"/>
                    <a:pt x="5320" y="17602"/>
                  </a:cubicBezTo>
                  <a:cubicBezTo>
                    <a:pt x="5686" y="17792"/>
                    <a:pt x="6095" y="17891"/>
                    <a:pt x="6505" y="17891"/>
                  </a:cubicBezTo>
                  <a:cubicBezTo>
                    <a:pt x="6946" y="17891"/>
                    <a:pt x="7389" y="17777"/>
                    <a:pt x="7782" y="17541"/>
                  </a:cubicBezTo>
                  <a:cubicBezTo>
                    <a:pt x="8542" y="17115"/>
                    <a:pt x="9180" y="16508"/>
                    <a:pt x="9667" y="15778"/>
                  </a:cubicBezTo>
                  <a:cubicBezTo>
                    <a:pt x="9788" y="16386"/>
                    <a:pt x="10001" y="16963"/>
                    <a:pt x="10305" y="17511"/>
                  </a:cubicBezTo>
                  <a:cubicBezTo>
                    <a:pt x="10609" y="18058"/>
                    <a:pt x="11126" y="18453"/>
                    <a:pt x="11734" y="18574"/>
                  </a:cubicBezTo>
                  <a:cubicBezTo>
                    <a:pt x="11789" y="18579"/>
                    <a:pt x="11843" y="18581"/>
                    <a:pt x="11898" y="18581"/>
                  </a:cubicBezTo>
                  <a:cubicBezTo>
                    <a:pt x="12601" y="18581"/>
                    <a:pt x="13282" y="18224"/>
                    <a:pt x="13648" y="17632"/>
                  </a:cubicBezTo>
                  <a:cubicBezTo>
                    <a:pt x="14044" y="16994"/>
                    <a:pt x="14287" y="16264"/>
                    <a:pt x="14348" y="15504"/>
                  </a:cubicBezTo>
                  <a:cubicBezTo>
                    <a:pt x="14560" y="13650"/>
                    <a:pt x="14439" y="11766"/>
                    <a:pt x="13983" y="9942"/>
                  </a:cubicBezTo>
                  <a:cubicBezTo>
                    <a:pt x="13709" y="8787"/>
                    <a:pt x="13314" y="7602"/>
                    <a:pt x="13527" y="6416"/>
                  </a:cubicBezTo>
                  <a:cubicBezTo>
                    <a:pt x="13738" y="5412"/>
                    <a:pt x="14638" y="4431"/>
                    <a:pt x="15609" y="4431"/>
                  </a:cubicBezTo>
                  <a:cubicBezTo>
                    <a:pt x="15755" y="4431"/>
                    <a:pt x="15903" y="4454"/>
                    <a:pt x="16050" y="4501"/>
                  </a:cubicBezTo>
                  <a:lnTo>
                    <a:pt x="15563" y="2982"/>
                  </a:lnTo>
                  <a:cubicBezTo>
                    <a:pt x="14869" y="1033"/>
                    <a:pt x="13116" y="0"/>
                    <a:pt x="1134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79"/>
            <p:cNvSpPr/>
            <p:nvPr/>
          </p:nvSpPr>
          <p:spPr>
            <a:xfrm>
              <a:off x="2203200" y="2037200"/>
              <a:ext cx="377675" cy="240600"/>
            </a:xfrm>
            <a:custGeom>
              <a:rect b="b" l="l" r="r" t="t"/>
              <a:pathLst>
                <a:path extrusionOk="0" h="9624" w="15107">
                  <a:moveTo>
                    <a:pt x="11640" y="1"/>
                  </a:moveTo>
                  <a:cubicBezTo>
                    <a:pt x="10847" y="1"/>
                    <a:pt x="10053" y="245"/>
                    <a:pt x="9393" y="714"/>
                  </a:cubicBezTo>
                  <a:cubicBezTo>
                    <a:pt x="8845" y="1109"/>
                    <a:pt x="8390" y="1656"/>
                    <a:pt x="8146" y="2294"/>
                  </a:cubicBezTo>
                  <a:cubicBezTo>
                    <a:pt x="7873" y="2933"/>
                    <a:pt x="7690" y="3632"/>
                    <a:pt x="7569" y="4331"/>
                  </a:cubicBezTo>
                  <a:cubicBezTo>
                    <a:pt x="7447" y="5000"/>
                    <a:pt x="7234" y="5668"/>
                    <a:pt x="6931" y="6276"/>
                  </a:cubicBezTo>
                  <a:cubicBezTo>
                    <a:pt x="6140" y="7826"/>
                    <a:pt x="4681" y="8951"/>
                    <a:pt x="2979" y="9316"/>
                  </a:cubicBezTo>
                  <a:cubicBezTo>
                    <a:pt x="2572" y="9404"/>
                    <a:pt x="2144" y="9452"/>
                    <a:pt x="1713" y="9452"/>
                  </a:cubicBezTo>
                  <a:cubicBezTo>
                    <a:pt x="1405" y="9452"/>
                    <a:pt x="1095" y="9427"/>
                    <a:pt x="791" y="9377"/>
                  </a:cubicBezTo>
                  <a:cubicBezTo>
                    <a:pt x="343" y="9298"/>
                    <a:pt x="78" y="9219"/>
                    <a:pt x="15" y="9219"/>
                  </a:cubicBezTo>
                  <a:cubicBezTo>
                    <a:pt x="5" y="9219"/>
                    <a:pt x="0" y="9220"/>
                    <a:pt x="0" y="9225"/>
                  </a:cubicBezTo>
                  <a:cubicBezTo>
                    <a:pt x="61" y="9255"/>
                    <a:pt x="122" y="9285"/>
                    <a:pt x="183" y="9316"/>
                  </a:cubicBezTo>
                  <a:cubicBezTo>
                    <a:pt x="365" y="9377"/>
                    <a:pt x="578" y="9437"/>
                    <a:pt x="791" y="9498"/>
                  </a:cubicBezTo>
                  <a:cubicBezTo>
                    <a:pt x="1186" y="9582"/>
                    <a:pt x="1587" y="9624"/>
                    <a:pt x="1987" y="9624"/>
                  </a:cubicBezTo>
                  <a:cubicBezTo>
                    <a:pt x="3460" y="9624"/>
                    <a:pt x="4912" y="9061"/>
                    <a:pt x="5988" y="8009"/>
                  </a:cubicBezTo>
                  <a:cubicBezTo>
                    <a:pt x="6475" y="7553"/>
                    <a:pt x="6900" y="7006"/>
                    <a:pt x="7204" y="6398"/>
                  </a:cubicBezTo>
                  <a:cubicBezTo>
                    <a:pt x="7508" y="5759"/>
                    <a:pt x="7721" y="5091"/>
                    <a:pt x="7873" y="4392"/>
                  </a:cubicBezTo>
                  <a:cubicBezTo>
                    <a:pt x="7994" y="3693"/>
                    <a:pt x="8177" y="3024"/>
                    <a:pt x="8420" y="2386"/>
                  </a:cubicBezTo>
                  <a:cubicBezTo>
                    <a:pt x="8663" y="1808"/>
                    <a:pt x="9058" y="1291"/>
                    <a:pt x="9545" y="927"/>
                  </a:cubicBezTo>
                  <a:cubicBezTo>
                    <a:pt x="10174" y="471"/>
                    <a:pt x="10926" y="232"/>
                    <a:pt x="11682" y="232"/>
                  </a:cubicBezTo>
                  <a:cubicBezTo>
                    <a:pt x="11985" y="232"/>
                    <a:pt x="12288" y="271"/>
                    <a:pt x="12584" y="349"/>
                  </a:cubicBezTo>
                  <a:cubicBezTo>
                    <a:pt x="13314" y="531"/>
                    <a:pt x="13952" y="866"/>
                    <a:pt x="14499" y="1382"/>
                  </a:cubicBezTo>
                  <a:cubicBezTo>
                    <a:pt x="14843" y="1698"/>
                    <a:pt x="15025" y="1932"/>
                    <a:pt x="15070" y="1932"/>
                  </a:cubicBezTo>
                  <a:cubicBezTo>
                    <a:pt x="15073" y="1932"/>
                    <a:pt x="15075" y="1931"/>
                    <a:pt x="15077" y="1930"/>
                  </a:cubicBezTo>
                  <a:cubicBezTo>
                    <a:pt x="15107" y="1930"/>
                    <a:pt x="15046" y="1869"/>
                    <a:pt x="14955" y="1747"/>
                  </a:cubicBezTo>
                  <a:cubicBezTo>
                    <a:pt x="14864" y="1595"/>
                    <a:pt x="14742" y="1413"/>
                    <a:pt x="14590" y="1291"/>
                  </a:cubicBezTo>
                  <a:cubicBezTo>
                    <a:pt x="14043" y="744"/>
                    <a:pt x="13405" y="349"/>
                    <a:pt x="12645" y="136"/>
                  </a:cubicBezTo>
                  <a:cubicBezTo>
                    <a:pt x="12317" y="45"/>
                    <a:pt x="11979" y="1"/>
                    <a:pt x="1164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79"/>
            <p:cNvSpPr/>
            <p:nvPr/>
          </p:nvSpPr>
          <p:spPr>
            <a:xfrm>
              <a:off x="2441050" y="2091500"/>
              <a:ext cx="139075" cy="351850"/>
            </a:xfrm>
            <a:custGeom>
              <a:rect b="b" l="l" r="r" t="t"/>
              <a:pathLst>
                <a:path extrusionOk="0" h="14074" w="5563">
                  <a:moveTo>
                    <a:pt x="4863" y="1"/>
                  </a:moveTo>
                  <a:cubicBezTo>
                    <a:pt x="4225" y="31"/>
                    <a:pt x="3587" y="153"/>
                    <a:pt x="3009" y="426"/>
                  </a:cubicBezTo>
                  <a:cubicBezTo>
                    <a:pt x="2097" y="821"/>
                    <a:pt x="1368" y="1490"/>
                    <a:pt x="851" y="2311"/>
                  </a:cubicBezTo>
                  <a:cubicBezTo>
                    <a:pt x="243" y="3344"/>
                    <a:pt x="0" y="4530"/>
                    <a:pt x="183" y="5715"/>
                  </a:cubicBezTo>
                  <a:cubicBezTo>
                    <a:pt x="334" y="6961"/>
                    <a:pt x="821" y="8056"/>
                    <a:pt x="1094" y="9059"/>
                  </a:cubicBezTo>
                  <a:cubicBezTo>
                    <a:pt x="1398" y="9940"/>
                    <a:pt x="1550" y="10852"/>
                    <a:pt x="1490" y="11794"/>
                  </a:cubicBezTo>
                  <a:cubicBezTo>
                    <a:pt x="1459" y="12402"/>
                    <a:pt x="1277" y="13010"/>
                    <a:pt x="942" y="13527"/>
                  </a:cubicBezTo>
                  <a:cubicBezTo>
                    <a:pt x="669" y="13892"/>
                    <a:pt x="486" y="14044"/>
                    <a:pt x="486" y="14074"/>
                  </a:cubicBezTo>
                  <a:cubicBezTo>
                    <a:pt x="486" y="14074"/>
                    <a:pt x="547" y="14044"/>
                    <a:pt x="638" y="13983"/>
                  </a:cubicBezTo>
                  <a:cubicBezTo>
                    <a:pt x="790" y="13861"/>
                    <a:pt x="912" y="13740"/>
                    <a:pt x="1034" y="13588"/>
                  </a:cubicBezTo>
                  <a:cubicBezTo>
                    <a:pt x="1429" y="13071"/>
                    <a:pt x="1642" y="12433"/>
                    <a:pt x="1702" y="11794"/>
                  </a:cubicBezTo>
                  <a:cubicBezTo>
                    <a:pt x="1793" y="10852"/>
                    <a:pt x="1672" y="9879"/>
                    <a:pt x="1398" y="8967"/>
                  </a:cubicBezTo>
                  <a:cubicBezTo>
                    <a:pt x="1094" y="7934"/>
                    <a:pt x="638" y="6870"/>
                    <a:pt x="486" y="5685"/>
                  </a:cubicBezTo>
                  <a:cubicBezTo>
                    <a:pt x="304" y="4560"/>
                    <a:pt x="517" y="3435"/>
                    <a:pt x="1094" y="2463"/>
                  </a:cubicBezTo>
                  <a:cubicBezTo>
                    <a:pt x="1581" y="1673"/>
                    <a:pt x="2249" y="1034"/>
                    <a:pt x="3101" y="639"/>
                  </a:cubicBezTo>
                  <a:cubicBezTo>
                    <a:pt x="3648" y="366"/>
                    <a:pt x="4256" y="183"/>
                    <a:pt x="4863" y="122"/>
                  </a:cubicBezTo>
                  <a:cubicBezTo>
                    <a:pt x="5107" y="122"/>
                    <a:pt x="5319" y="122"/>
                    <a:pt x="5563" y="92"/>
                  </a:cubicBezTo>
                  <a:cubicBezTo>
                    <a:pt x="5350" y="1"/>
                    <a:pt x="5107" y="1"/>
                    <a:pt x="486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79"/>
            <p:cNvSpPr/>
            <p:nvPr/>
          </p:nvSpPr>
          <p:spPr>
            <a:xfrm>
              <a:off x="2545150" y="1919900"/>
              <a:ext cx="617050" cy="600525"/>
            </a:xfrm>
            <a:custGeom>
              <a:rect b="b" l="l" r="r" t="t"/>
              <a:pathLst>
                <a:path extrusionOk="0" h="24021" w="24682">
                  <a:moveTo>
                    <a:pt x="11648" y="0"/>
                  </a:moveTo>
                  <a:cubicBezTo>
                    <a:pt x="10188" y="0"/>
                    <a:pt x="8732" y="165"/>
                    <a:pt x="7295" y="512"/>
                  </a:cubicBezTo>
                  <a:cubicBezTo>
                    <a:pt x="5532" y="907"/>
                    <a:pt x="3921" y="1819"/>
                    <a:pt x="2675" y="3126"/>
                  </a:cubicBezTo>
                  <a:cubicBezTo>
                    <a:pt x="487" y="5436"/>
                    <a:pt x="0" y="8901"/>
                    <a:pt x="183" y="12093"/>
                  </a:cubicBezTo>
                  <a:cubicBezTo>
                    <a:pt x="426" y="15831"/>
                    <a:pt x="1520" y="19509"/>
                    <a:pt x="3374" y="22792"/>
                  </a:cubicBezTo>
                  <a:cubicBezTo>
                    <a:pt x="3587" y="23248"/>
                    <a:pt x="3891" y="23613"/>
                    <a:pt x="4286" y="23886"/>
                  </a:cubicBezTo>
                  <a:cubicBezTo>
                    <a:pt x="4444" y="23976"/>
                    <a:pt x="4622" y="24020"/>
                    <a:pt x="4799" y="24020"/>
                  </a:cubicBezTo>
                  <a:cubicBezTo>
                    <a:pt x="5101" y="24020"/>
                    <a:pt x="5402" y="23892"/>
                    <a:pt x="5593" y="23643"/>
                  </a:cubicBezTo>
                  <a:lnTo>
                    <a:pt x="21703" y="13734"/>
                  </a:lnTo>
                  <a:cubicBezTo>
                    <a:pt x="24682" y="6865"/>
                    <a:pt x="20609" y="2670"/>
                    <a:pt x="17934" y="1150"/>
                  </a:cubicBezTo>
                  <a:cubicBezTo>
                    <a:pt x="16353" y="239"/>
                    <a:pt x="14469" y="56"/>
                    <a:pt x="12645" y="26"/>
                  </a:cubicBezTo>
                  <a:cubicBezTo>
                    <a:pt x="12313" y="9"/>
                    <a:pt x="11980" y="0"/>
                    <a:pt x="1164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79"/>
            <p:cNvSpPr/>
            <p:nvPr/>
          </p:nvSpPr>
          <p:spPr>
            <a:xfrm>
              <a:off x="2641650" y="2036650"/>
              <a:ext cx="454450" cy="804125"/>
            </a:xfrm>
            <a:custGeom>
              <a:rect b="b" l="l" r="r" t="t"/>
              <a:pathLst>
                <a:path extrusionOk="0" h="32165" w="18178">
                  <a:moveTo>
                    <a:pt x="11989" y="1"/>
                  </a:moveTo>
                  <a:cubicBezTo>
                    <a:pt x="11774" y="1"/>
                    <a:pt x="11557" y="13"/>
                    <a:pt x="11338" y="37"/>
                  </a:cubicBezTo>
                  <a:lnTo>
                    <a:pt x="1764" y="1040"/>
                  </a:lnTo>
                  <a:cubicBezTo>
                    <a:pt x="761" y="1161"/>
                    <a:pt x="1" y="2012"/>
                    <a:pt x="31" y="3015"/>
                  </a:cubicBezTo>
                  <a:lnTo>
                    <a:pt x="1308" y="26754"/>
                  </a:lnTo>
                  <a:cubicBezTo>
                    <a:pt x="1460" y="29764"/>
                    <a:pt x="3952" y="32165"/>
                    <a:pt x="6992" y="32165"/>
                  </a:cubicBezTo>
                  <a:cubicBezTo>
                    <a:pt x="10244" y="32165"/>
                    <a:pt x="12828" y="29490"/>
                    <a:pt x="12736" y="26268"/>
                  </a:cubicBezTo>
                  <a:lnTo>
                    <a:pt x="12615" y="22651"/>
                  </a:lnTo>
                  <a:cubicBezTo>
                    <a:pt x="12615" y="22651"/>
                    <a:pt x="16870" y="21952"/>
                    <a:pt x="17752" y="16420"/>
                  </a:cubicBezTo>
                  <a:cubicBezTo>
                    <a:pt x="18177" y="13654"/>
                    <a:pt x="18056" y="9155"/>
                    <a:pt x="17812" y="5477"/>
                  </a:cubicBezTo>
                  <a:cubicBezTo>
                    <a:pt x="17614" y="2355"/>
                    <a:pt x="15029" y="1"/>
                    <a:pt x="11989"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79"/>
            <p:cNvSpPr/>
            <p:nvPr/>
          </p:nvSpPr>
          <p:spPr>
            <a:xfrm>
              <a:off x="3027675" y="2235700"/>
              <a:ext cx="34975" cy="33700"/>
            </a:xfrm>
            <a:custGeom>
              <a:rect b="b" l="l" r="r" t="t"/>
              <a:pathLst>
                <a:path extrusionOk="0" h="1348" w="1399">
                  <a:moveTo>
                    <a:pt x="770" y="0"/>
                  </a:moveTo>
                  <a:cubicBezTo>
                    <a:pt x="737" y="0"/>
                    <a:pt x="703" y="3"/>
                    <a:pt x="669" y="8"/>
                  </a:cubicBezTo>
                  <a:cubicBezTo>
                    <a:pt x="305" y="8"/>
                    <a:pt x="1" y="312"/>
                    <a:pt x="1" y="707"/>
                  </a:cubicBezTo>
                  <a:cubicBezTo>
                    <a:pt x="1" y="1082"/>
                    <a:pt x="302" y="1348"/>
                    <a:pt x="670" y="1348"/>
                  </a:cubicBezTo>
                  <a:cubicBezTo>
                    <a:pt x="690" y="1348"/>
                    <a:pt x="710" y="1347"/>
                    <a:pt x="730" y="1345"/>
                  </a:cubicBezTo>
                  <a:cubicBezTo>
                    <a:pt x="1125" y="1345"/>
                    <a:pt x="1399" y="1011"/>
                    <a:pt x="1399" y="646"/>
                  </a:cubicBezTo>
                  <a:cubicBezTo>
                    <a:pt x="1399" y="285"/>
                    <a:pt x="1120" y="0"/>
                    <a:pt x="7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79"/>
            <p:cNvSpPr/>
            <p:nvPr/>
          </p:nvSpPr>
          <p:spPr>
            <a:xfrm>
              <a:off x="2990450" y="2213100"/>
              <a:ext cx="72975" cy="18600"/>
            </a:xfrm>
            <a:custGeom>
              <a:rect b="b" l="l" r="r" t="t"/>
              <a:pathLst>
                <a:path extrusionOk="0" h="744" w="2919">
                  <a:moveTo>
                    <a:pt x="1520" y="0"/>
                  </a:moveTo>
                  <a:cubicBezTo>
                    <a:pt x="1125" y="0"/>
                    <a:pt x="699" y="122"/>
                    <a:pt x="365" y="334"/>
                  </a:cubicBezTo>
                  <a:cubicBezTo>
                    <a:pt x="122" y="517"/>
                    <a:pt x="0" y="638"/>
                    <a:pt x="91" y="730"/>
                  </a:cubicBezTo>
                  <a:cubicBezTo>
                    <a:pt x="98" y="739"/>
                    <a:pt x="110" y="743"/>
                    <a:pt x="127" y="743"/>
                  </a:cubicBezTo>
                  <a:cubicBezTo>
                    <a:pt x="274" y="743"/>
                    <a:pt x="808" y="426"/>
                    <a:pt x="1490" y="426"/>
                  </a:cubicBezTo>
                  <a:cubicBezTo>
                    <a:pt x="2171" y="426"/>
                    <a:pt x="2681" y="743"/>
                    <a:pt x="2845" y="743"/>
                  </a:cubicBezTo>
                  <a:cubicBezTo>
                    <a:pt x="2864" y="743"/>
                    <a:pt x="2878" y="739"/>
                    <a:pt x="2888" y="730"/>
                  </a:cubicBezTo>
                  <a:cubicBezTo>
                    <a:pt x="2918" y="699"/>
                    <a:pt x="2857" y="547"/>
                    <a:pt x="2614" y="365"/>
                  </a:cubicBezTo>
                  <a:cubicBezTo>
                    <a:pt x="2310" y="122"/>
                    <a:pt x="1915" y="0"/>
                    <a:pt x="15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79"/>
            <p:cNvSpPr/>
            <p:nvPr/>
          </p:nvSpPr>
          <p:spPr>
            <a:xfrm>
              <a:off x="2836175" y="2240400"/>
              <a:ext cx="35750" cy="34325"/>
            </a:xfrm>
            <a:custGeom>
              <a:rect b="b" l="l" r="r" t="t"/>
              <a:pathLst>
                <a:path extrusionOk="0" h="1373" w="1430">
                  <a:moveTo>
                    <a:pt x="750" y="0"/>
                  </a:moveTo>
                  <a:cubicBezTo>
                    <a:pt x="734" y="0"/>
                    <a:pt x="717" y="1"/>
                    <a:pt x="700" y="2"/>
                  </a:cubicBezTo>
                  <a:cubicBezTo>
                    <a:pt x="305" y="2"/>
                    <a:pt x="1" y="337"/>
                    <a:pt x="1" y="732"/>
                  </a:cubicBezTo>
                  <a:cubicBezTo>
                    <a:pt x="30" y="1080"/>
                    <a:pt x="335" y="1372"/>
                    <a:pt x="680" y="1372"/>
                  </a:cubicBezTo>
                  <a:cubicBezTo>
                    <a:pt x="697" y="1372"/>
                    <a:pt x="714" y="1372"/>
                    <a:pt x="730" y="1370"/>
                  </a:cubicBezTo>
                  <a:cubicBezTo>
                    <a:pt x="1126" y="1340"/>
                    <a:pt x="1430" y="1036"/>
                    <a:pt x="1430" y="641"/>
                  </a:cubicBezTo>
                  <a:cubicBezTo>
                    <a:pt x="1401" y="293"/>
                    <a:pt x="1095" y="0"/>
                    <a:pt x="75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79"/>
            <p:cNvSpPr/>
            <p:nvPr/>
          </p:nvSpPr>
          <p:spPr>
            <a:xfrm>
              <a:off x="2802750" y="2216900"/>
              <a:ext cx="72975" cy="18600"/>
            </a:xfrm>
            <a:custGeom>
              <a:rect b="b" l="l" r="r" t="t"/>
              <a:pathLst>
                <a:path extrusionOk="0" h="744" w="2919">
                  <a:moveTo>
                    <a:pt x="1520" y="0"/>
                  </a:moveTo>
                  <a:cubicBezTo>
                    <a:pt x="1125" y="0"/>
                    <a:pt x="730" y="122"/>
                    <a:pt x="396" y="334"/>
                  </a:cubicBezTo>
                  <a:cubicBezTo>
                    <a:pt x="152" y="517"/>
                    <a:pt x="1" y="638"/>
                    <a:pt x="92" y="730"/>
                  </a:cubicBezTo>
                  <a:cubicBezTo>
                    <a:pt x="99" y="734"/>
                    <a:pt x="108" y="736"/>
                    <a:pt x="121" y="736"/>
                  </a:cubicBezTo>
                  <a:cubicBezTo>
                    <a:pt x="268" y="736"/>
                    <a:pt x="788" y="426"/>
                    <a:pt x="1490" y="426"/>
                  </a:cubicBezTo>
                  <a:cubicBezTo>
                    <a:pt x="2171" y="426"/>
                    <a:pt x="2681" y="743"/>
                    <a:pt x="2845" y="743"/>
                  </a:cubicBezTo>
                  <a:cubicBezTo>
                    <a:pt x="2864" y="743"/>
                    <a:pt x="2879" y="739"/>
                    <a:pt x="2888" y="730"/>
                  </a:cubicBezTo>
                  <a:cubicBezTo>
                    <a:pt x="2918" y="699"/>
                    <a:pt x="2858" y="517"/>
                    <a:pt x="2645" y="365"/>
                  </a:cubicBezTo>
                  <a:cubicBezTo>
                    <a:pt x="2311" y="122"/>
                    <a:pt x="1915" y="0"/>
                    <a:pt x="15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79"/>
            <p:cNvSpPr/>
            <p:nvPr/>
          </p:nvSpPr>
          <p:spPr>
            <a:xfrm>
              <a:off x="2933450" y="2217650"/>
              <a:ext cx="60050" cy="159975"/>
            </a:xfrm>
            <a:custGeom>
              <a:rect b="b" l="l" r="r" t="t"/>
              <a:pathLst>
                <a:path extrusionOk="0" h="6399" w="2402">
                  <a:moveTo>
                    <a:pt x="94" y="0"/>
                  </a:moveTo>
                  <a:cubicBezTo>
                    <a:pt x="93" y="0"/>
                    <a:pt x="93" y="0"/>
                    <a:pt x="92" y="0"/>
                  </a:cubicBezTo>
                  <a:cubicBezTo>
                    <a:pt x="1" y="31"/>
                    <a:pt x="578" y="1763"/>
                    <a:pt x="1368" y="3891"/>
                  </a:cubicBezTo>
                  <a:lnTo>
                    <a:pt x="1946" y="5380"/>
                  </a:lnTo>
                  <a:cubicBezTo>
                    <a:pt x="2037" y="5532"/>
                    <a:pt x="2098" y="5745"/>
                    <a:pt x="2067" y="5958"/>
                  </a:cubicBezTo>
                  <a:cubicBezTo>
                    <a:pt x="2037" y="6080"/>
                    <a:pt x="1855" y="6110"/>
                    <a:pt x="1672" y="6140"/>
                  </a:cubicBezTo>
                  <a:cubicBezTo>
                    <a:pt x="1247" y="6140"/>
                    <a:pt x="821" y="6232"/>
                    <a:pt x="426" y="6353"/>
                  </a:cubicBezTo>
                  <a:cubicBezTo>
                    <a:pt x="639" y="6384"/>
                    <a:pt x="852" y="6399"/>
                    <a:pt x="1061" y="6399"/>
                  </a:cubicBezTo>
                  <a:cubicBezTo>
                    <a:pt x="1270" y="6399"/>
                    <a:pt x="1475" y="6384"/>
                    <a:pt x="1672" y="6353"/>
                  </a:cubicBezTo>
                  <a:cubicBezTo>
                    <a:pt x="1794" y="6353"/>
                    <a:pt x="1915" y="6323"/>
                    <a:pt x="2007" y="6292"/>
                  </a:cubicBezTo>
                  <a:cubicBezTo>
                    <a:pt x="2159" y="6262"/>
                    <a:pt x="2280" y="6171"/>
                    <a:pt x="2341" y="6019"/>
                  </a:cubicBezTo>
                  <a:cubicBezTo>
                    <a:pt x="2402" y="5776"/>
                    <a:pt x="2341" y="5502"/>
                    <a:pt x="2250" y="5259"/>
                  </a:cubicBezTo>
                  <a:cubicBezTo>
                    <a:pt x="2067" y="4773"/>
                    <a:pt x="1885" y="4286"/>
                    <a:pt x="1672" y="3769"/>
                  </a:cubicBezTo>
                  <a:cubicBezTo>
                    <a:pt x="889" y="1691"/>
                    <a:pt x="195" y="0"/>
                    <a:pt x="9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79"/>
            <p:cNvSpPr/>
            <p:nvPr/>
          </p:nvSpPr>
          <p:spPr>
            <a:xfrm>
              <a:off x="2772350" y="2552750"/>
              <a:ext cx="184675" cy="83300"/>
            </a:xfrm>
            <a:custGeom>
              <a:rect b="b" l="l" r="r" t="t"/>
              <a:pathLst>
                <a:path extrusionOk="0" h="3332" w="7387">
                  <a:moveTo>
                    <a:pt x="1" y="1"/>
                  </a:moveTo>
                  <a:cubicBezTo>
                    <a:pt x="1" y="1"/>
                    <a:pt x="1573" y="3332"/>
                    <a:pt x="6314" y="3332"/>
                  </a:cubicBezTo>
                  <a:cubicBezTo>
                    <a:pt x="6637" y="3332"/>
                    <a:pt x="6974" y="3317"/>
                    <a:pt x="7326" y="3284"/>
                  </a:cubicBezTo>
                  <a:lnTo>
                    <a:pt x="7387" y="1977"/>
                  </a:lnTo>
                  <a:lnTo>
                    <a:pt x="7387" y="1977"/>
                  </a:lnTo>
                  <a:cubicBezTo>
                    <a:pt x="7331" y="1977"/>
                    <a:pt x="7274" y="1978"/>
                    <a:pt x="7218" y="1978"/>
                  </a:cubicBezTo>
                  <a:cubicBezTo>
                    <a:pt x="4691" y="1978"/>
                    <a:pt x="2171" y="1309"/>
                    <a:pt x="1"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79"/>
            <p:cNvSpPr/>
            <p:nvPr/>
          </p:nvSpPr>
          <p:spPr>
            <a:xfrm>
              <a:off x="2877225" y="2409625"/>
              <a:ext cx="60800" cy="42225"/>
            </a:xfrm>
            <a:custGeom>
              <a:rect b="b" l="l" r="r" t="t"/>
              <a:pathLst>
                <a:path extrusionOk="0" h="1689" w="2432">
                  <a:moveTo>
                    <a:pt x="1277" y="0"/>
                  </a:moveTo>
                  <a:cubicBezTo>
                    <a:pt x="1217" y="0"/>
                    <a:pt x="1156" y="4"/>
                    <a:pt x="1095" y="12"/>
                  </a:cubicBezTo>
                  <a:cubicBezTo>
                    <a:pt x="760" y="42"/>
                    <a:pt x="456" y="194"/>
                    <a:pt x="243" y="467"/>
                  </a:cubicBezTo>
                  <a:cubicBezTo>
                    <a:pt x="31" y="741"/>
                    <a:pt x="0" y="1106"/>
                    <a:pt x="183" y="1379"/>
                  </a:cubicBezTo>
                  <a:cubicBezTo>
                    <a:pt x="353" y="1572"/>
                    <a:pt x="599" y="1689"/>
                    <a:pt x="857" y="1689"/>
                  </a:cubicBezTo>
                  <a:cubicBezTo>
                    <a:pt x="966" y="1689"/>
                    <a:pt x="1077" y="1668"/>
                    <a:pt x="1186" y="1622"/>
                  </a:cubicBezTo>
                  <a:cubicBezTo>
                    <a:pt x="1550" y="1501"/>
                    <a:pt x="1885" y="1319"/>
                    <a:pt x="2158" y="1045"/>
                  </a:cubicBezTo>
                  <a:cubicBezTo>
                    <a:pt x="2250" y="984"/>
                    <a:pt x="2310" y="923"/>
                    <a:pt x="2371" y="832"/>
                  </a:cubicBezTo>
                  <a:cubicBezTo>
                    <a:pt x="2432" y="741"/>
                    <a:pt x="2432" y="619"/>
                    <a:pt x="2371" y="528"/>
                  </a:cubicBezTo>
                  <a:lnTo>
                    <a:pt x="2341" y="528"/>
                  </a:lnTo>
                  <a:cubicBezTo>
                    <a:pt x="2075" y="183"/>
                    <a:pt x="1693" y="0"/>
                    <a:pt x="1277"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79"/>
            <p:cNvSpPr/>
            <p:nvPr/>
          </p:nvSpPr>
          <p:spPr>
            <a:xfrm>
              <a:off x="2884050" y="2389375"/>
              <a:ext cx="64625" cy="54750"/>
            </a:xfrm>
            <a:custGeom>
              <a:rect b="b" l="l" r="r" t="t"/>
              <a:pathLst>
                <a:path extrusionOk="0" h="2190" w="2585">
                  <a:moveTo>
                    <a:pt x="183" y="1"/>
                  </a:moveTo>
                  <a:cubicBezTo>
                    <a:pt x="92" y="1"/>
                    <a:pt x="1" y="214"/>
                    <a:pt x="62" y="548"/>
                  </a:cubicBezTo>
                  <a:cubicBezTo>
                    <a:pt x="92" y="1004"/>
                    <a:pt x="335" y="1429"/>
                    <a:pt x="700" y="1733"/>
                  </a:cubicBezTo>
                  <a:cubicBezTo>
                    <a:pt x="1065" y="2037"/>
                    <a:pt x="1551" y="2189"/>
                    <a:pt x="2037" y="2189"/>
                  </a:cubicBezTo>
                  <a:cubicBezTo>
                    <a:pt x="2402" y="2189"/>
                    <a:pt x="2584" y="2068"/>
                    <a:pt x="2584" y="2037"/>
                  </a:cubicBezTo>
                  <a:cubicBezTo>
                    <a:pt x="2584" y="1916"/>
                    <a:pt x="1703" y="1977"/>
                    <a:pt x="1004" y="1399"/>
                  </a:cubicBezTo>
                  <a:cubicBezTo>
                    <a:pt x="305" y="822"/>
                    <a:pt x="305" y="1"/>
                    <a:pt x="18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79"/>
            <p:cNvSpPr/>
            <p:nvPr/>
          </p:nvSpPr>
          <p:spPr>
            <a:xfrm>
              <a:off x="2795150" y="2187425"/>
              <a:ext cx="88925" cy="25800"/>
            </a:xfrm>
            <a:custGeom>
              <a:rect b="b" l="l" r="r" t="t"/>
              <a:pathLst>
                <a:path extrusionOk="0" h="1032" w="3557">
                  <a:moveTo>
                    <a:pt x="2086" y="1"/>
                  </a:moveTo>
                  <a:cubicBezTo>
                    <a:pt x="1969" y="1"/>
                    <a:pt x="1851" y="8"/>
                    <a:pt x="1733" y="24"/>
                  </a:cubicBezTo>
                  <a:cubicBezTo>
                    <a:pt x="1277" y="54"/>
                    <a:pt x="821" y="206"/>
                    <a:pt x="456" y="480"/>
                  </a:cubicBezTo>
                  <a:cubicBezTo>
                    <a:pt x="153" y="662"/>
                    <a:pt x="1" y="875"/>
                    <a:pt x="61" y="966"/>
                  </a:cubicBezTo>
                  <a:cubicBezTo>
                    <a:pt x="93" y="1013"/>
                    <a:pt x="164" y="1032"/>
                    <a:pt x="267" y="1032"/>
                  </a:cubicBezTo>
                  <a:cubicBezTo>
                    <a:pt x="567" y="1032"/>
                    <a:pt x="1139" y="874"/>
                    <a:pt x="1794" y="784"/>
                  </a:cubicBezTo>
                  <a:cubicBezTo>
                    <a:pt x="2706" y="693"/>
                    <a:pt x="3466" y="784"/>
                    <a:pt x="3526" y="571"/>
                  </a:cubicBezTo>
                  <a:cubicBezTo>
                    <a:pt x="3557" y="480"/>
                    <a:pt x="3405" y="328"/>
                    <a:pt x="3101" y="176"/>
                  </a:cubicBezTo>
                  <a:cubicBezTo>
                    <a:pt x="2763" y="63"/>
                    <a:pt x="2425" y="1"/>
                    <a:pt x="208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79"/>
            <p:cNvSpPr/>
            <p:nvPr/>
          </p:nvSpPr>
          <p:spPr>
            <a:xfrm>
              <a:off x="2989675" y="2156850"/>
              <a:ext cx="66900" cy="21475"/>
            </a:xfrm>
            <a:custGeom>
              <a:rect b="b" l="l" r="r" t="t"/>
              <a:pathLst>
                <a:path extrusionOk="0" h="859" w="2676">
                  <a:moveTo>
                    <a:pt x="1369" y="1"/>
                  </a:moveTo>
                  <a:cubicBezTo>
                    <a:pt x="1004" y="1"/>
                    <a:pt x="609" y="92"/>
                    <a:pt x="305" y="274"/>
                  </a:cubicBezTo>
                  <a:cubicBezTo>
                    <a:pt x="92" y="457"/>
                    <a:pt x="1" y="639"/>
                    <a:pt x="62" y="700"/>
                  </a:cubicBezTo>
                  <a:cubicBezTo>
                    <a:pt x="122" y="791"/>
                    <a:pt x="282" y="814"/>
                    <a:pt x="506" y="814"/>
                  </a:cubicBezTo>
                  <a:cubicBezTo>
                    <a:pt x="730" y="814"/>
                    <a:pt x="1019" y="791"/>
                    <a:pt x="1338" y="791"/>
                  </a:cubicBezTo>
                  <a:cubicBezTo>
                    <a:pt x="1764" y="791"/>
                    <a:pt x="2135" y="859"/>
                    <a:pt x="2381" y="859"/>
                  </a:cubicBezTo>
                  <a:cubicBezTo>
                    <a:pt x="2503" y="859"/>
                    <a:pt x="2595" y="842"/>
                    <a:pt x="2645" y="791"/>
                  </a:cubicBezTo>
                  <a:cubicBezTo>
                    <a:pt x="2676" y="700"/>
                    <a:pt x="2615" y="518"/>
                    <a:pt x="2402" y="335"/>
                  </a:cubicBezTo>
                  <a:cubicBezTo>
                    <a:pt x="2098" y="122"/>
                    <a:pt x="1733" y="1"/>
                    <a:pt x="13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79"/>
            <p:cNvSpPr/>
            <p:nvPr/>
          </p:nvSpPr>
          <p:spPr>
            <a:xfrm>
              <a:off x="2586175" y="1979900"/>
              <a:ext cx="527400" cy="469550"/>
            </a:xfrm>
            <a:custGeom>
              <a:rect b="b" l="l" r="r" t="t"/>
              <a:pathLst>
                <a:path extrusionOk="0" h="18782" w="21096">
                  <a:moveTo>
                    <a:pt x="10770" y="1"/>
                  </a:moveTo>
                  <a:cubicBezTo>
                    <a:pt x="9348" y="1"/>
                    <a:pt x="7910" y="169"/>
                    <a:pt x="6505" y="422"/>
                  </a:cubicBezTo>
                  <a:cubicBezTo>
                    <a:pt x="5290" y="635"/>
                    <a:pt x="4043" y="969"/>
                    <a:pt x="3071" y="1729"/>
                  </a:cubicBezTo>
                  <a:cubicBezTo>
                    <a:pt x="1703" y="2793"/>
                    <a:pt x="1125" y="4586"/>
                    <a:pt x="791" y="6288"/>
                  </a:cubicBezTo>
                  <a:cubicBezTo>
                    <a:pt x="1" y="10483"/>
                    <a:pt x="183" y="14951"/>
                    <a:pt x="2007" y="18781"/>
                  </a:cubicBezTo>
                  <a:cubicBezTo>
                    <a:pt x="3192" y="17656"/>
                    <a:pt x="4013" y="16197"/>
                    <a:pt x="4347" y="14556"/>
                  </a:cubicBezTo>
                  <a:cubicBezTo>
                    <a:pt x="4682" y="12976"/>
                    <a:pt x="4803" y="11334"/>
                    <a:pt x="4742" y="9693"/>
                  </a:cubicBezTo>
                  <a:cubicBezTo>
                    <a:pt x="4742" y="9115"/>
                    <a:pt x="4803" y="8447"/>
                    <a:pt x="5259" y="8082"/>
                  </a:cubicBezTo>
                  <a:cubicBezTo>
                    <a:pt x="5533" y="7930"/>
                    <a:pt x="5837" y="7839"/>
                    <a:pt x="6141" y="7808"/>
                  </a:cubicBezTo>
                  <a:cubicBezTo>
                    <a:pt x="9150" y="7322"/>
                    <a:pt x="14104" y="4799"/>
                    <a:pt x="16262" y="2641"/>
                  </a:cubicBezTo>
                  <a:cubicBezTo>
                    <a:pt x="17752" y="4890"/>
                    <a:pt x="19059" y="3006"/>
                    <a:pt x="20031" y="7717"/>
                  </a:cubicBezTo>
                  <a:lnTo>
                    <a:pt x="21095" y="6258"/>
                  </a:lnTo>
                  <a:cubicBezTo>
                    <a:pt x="20700" y="3219"/>
                    <a:pt x="18481" y="1881"/>
                    <a:pt x="15594" y="817"/>
                  </a:cubicBezTo>
                  <a:cubicBezTo>
                    <a:pt x="14057" y="229"/>
                    <a:pt x="12424" y="1"/>
                    <a:pt x="1077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79"/>
            <p:cNvSpPr/>
            <p:nvPr/>
          </p:nvSpPr>
          <p:spPr>
            <a:xfrm>
              <a:off x="2564900" y="2019225"/>
              <a:ext cx="414925" cy="104550"/>
            </a:xfrm>
            <a:custGeom>
              <a:rect b="b" l="l" r="r" t="t"/>
              <a:pathLst>
                <a:path extrusionOk="0" h="4182" w="16597">
                  <a:moveTo>
                    <a:pt x="16591" y="1"/>
                  </a:moveTo>
                  <a:cubicBezTo>
                    <a:pt x="16515" y="1"/>
                    <a:pt x="15846" y="734"/>
                    <a:pt x="14530" y="1524"/>
                  </a:cubicBezTo>
                  <a:lnTo>
                    <a:pt x="13983" y="1858"/>
                  </a:lnTo>
                  <a:lnTo>
                    <a:pt x="13375" y="2162"/>
                  </a:lnTo>
                  <a:cubicBezTo>
                    <a:pt x="12949" y="2405"/>
                    <a:pt x="12493" y="2557"/>
                    <a:pt x="12007" y="2770"/>
                  </a:cubicBezTo>
                  <a:cubicBezTo>
                    <a:pt x="10913" y="3165"/>
                    <a:pt x="9818" y="3439"/>
                    <a:pt x="8694" y="3652"/>
                  </a:cubicBezTo>
                  <a:cubicBezTo>
                    <a:pt x="7685" y="3811"/>
                    <a:pt x="6700" y="3901"/>
                    <a:pt x="5698" y="3901"/>
                  </a:cubicBezTo>
                  <a:cubicBezTo>
                    <a:pt x="5552" y="3901"/>
                    <a:pt x="5406" y="3899"/>
                    <a:pt x="5259" y="3895"/>
                  </a:cubicBezTo>
                  <a:cubicBezTo>
                    <a:pt x="4317" y="3864"/>
                    <a:pt x="3375" y="3773"/>
                    <a:pt x="2463" y="3591"/>
                  </a:cubicBezTo>
                  <a:cubicBezTo>
                    <a:pt x="1002" y="3276"/>
                    <a:pt x="135" y="2826"/>
                    <a:pt x="14" y="2826"/>
                  </a:cubicBezTo>
                  <a:cubicBezTo>
                    <a:pt x="7" y="2826"/>
                    <a:pt x="2" y="2827"/>
                    <a:pt x="1" y="2831"/>
                  </a:cubicBezTo>
                  <a:cubicBezTo>
                    <a:pt x="183" y="2983"/>
                    <a:pt x="396" y="3074"/>
                    <a:pt x="609" y="3165"/>
                  </a:cubicBezTo>
                  <a:cubicBezTo>
                    <a:pt x="852" y="3287"/>
                    <a:pt x="1095" y="3408"/>
                    <a:pt x="1368" y="3500"/>
                  </a:cubicBezTo>
                  <a:lnTo>
                    <a:pt x="1855" y="3652"/>
                  </a:lnTo>
                  <a:lnTo>
                    <a:pt x="2432" y="3804"/>
                  </a:lnTo>
                  <a:cubicBezTo>
                    <a:pt x="3344" y="4016"/>
                    <a:pt x="4286" y="4138"/>
                    <a:pt x="5259" y="4168"/>
                  </a:cubicBezTo>
                  <a:cubicBezTo>
                    <a:pt x="5477" y="4177"/>
                    <a:pt x="5695" y="4181"/>
                    <a:pt x="5913" y="4181"/>
                  </a:cubicBezTo>
                  <a:cubicBezTo>
                    <a:pt x="8009" y="4181"/>
                    <a:pt x="10116" y="3787"/>
                    <a:pt x="12098" y="3044"/>
                  </a:cubicBezTo>
                  <a:cubicBezTo>
                    <a:pt x="12584" y="2801"/>
                    <a:pt x="13071" y="2649"/>
                    <a:pt x="13496" y="2405"/>
                  </a:cubicBezTo>
                  <a:lnTo>
                    <a:pt x="14104" y="2071"/>
                  </a:lnTo>
                  <a:lnTo>
                    <a:pt x="14651" y="1737"/>
                  </a:lnTo>
                  <a:cubicBezTo>
                    <a:pt x="14955" y="1524"/>
                    <a:pt x="15229" y="1311"/>
                    <a:pt x="15533" y="1068"/>
                  </a:cubicBezTo>
                  <a:lnTo>
                    <a:pt x="15867" y="794"/>
                  </a:lnTo>
                  <a:lnTo>
                    <a:pt x="16141" y="521"/>
                  </a:lnTo>
                  <a:cubicBezTo>
                    <a:pt x="16323" y="369"/>
                    <a:pt x="16475" y="187"/>
                    <a:pt x="16597" y="4"/>
                  </a:cubicBezTo>
                  <a:cubicBezTo>
                    <a:pt x="16596" y="2"/>
                    <a:pt x="16594" y="1"/>
                    <a:pt x="1659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79"/>
            <p:cNvSpPr/>
            <p:nvPr/>
          </p:nvSpPr>
          <p:spPr>
            <a:xfrm>
              <a:off x="2603650" y="1997275"/>
              <a:ext cx="376950" cy="53275"/>
            </a:xfrm>
            <a:custGeom>
              <a:rect b="b" l="l" r="r" t="t"/>
              <a:pathLst>
                <a:path extrusionOk="0" h="2131" w="15078">
                  <a:moveTo>
                    <a:pt x="1" y="1"/>
                  </a:moveTo>
                  <a:cubicBezTo>
                    <a:pt x="153" y="153"/>
                    <a:pt x="305" y="274"/>
                    <a:pt x="487" y="365"/>
                  </a:cubicBezTo>
                  <a:cubicBezTo>
                    <a:pt x="670" y="517"/>
                    <a:pt x="882" y="639"/>
                    <a:pt x="1095" y="761"/>
                  </a:cubicBezTo>
                  <a:lnTo>
                    <a:pt x="1490" y="973"/>
                  </a:lnTo>
                  <a:lnTo>
                    <a:pt x="1977" y="1156"/>
                  </a:lnTo>
                  <a:cubicBezTo>
                    <a:pt x="3608" y="1797"/>
                    <a:pt x="5378" y="2130"/>
                    <a:pt x="7155" y="2130"/>
                  </a:cubicBezTo>
                  <a:cubicBezTo>
                    <a:pt x="7232" y="2130"/>
                    <a:pt x="7310" y="2130"/>
                    <a:pt x="7387" y="2128"/>
                  </a:cubicBezTo>
                  <a:cubicBezTo>
                    <a:pt x="9241" y="2128"/>
                    <a:pt x="11065" y="1946"/>
                    <a:pt x="12889" y="1520"/>
                  </a:cubicBezTo>
                  <a:cubicBezTo>
                    <a:pt x="13557" y="1369"/>
                    <a:pt x="14104" y="1217"/>
                    <a:pt x="14500" y="1095"/>
                  </a:cubicBezTo>
                  <a:cubicBezTo>
                    <a:pt x="14682" y="1034"/>
                    <a:pt x="14895" y="973"/>
                    <a:pt x="15077" y="852"/>
                  </a:cubicBezTo>
                  <a:cubicBezTo>
                    <a:pt x="15077" y="850"/>
                    <a:pt x="15073" y="849"/>
                    <a:pt x="15066" y="849"/>
                  </a:cubicBezTo>
                  <a:cubicBezTo>
                    <a:pt x="14962" y="849"/>
                    <a:pt x="14108" y="1052"/>
                    <a:pt x="12828" y="1308"/>
                  </a:cubicBezTo>
                  <a:cubicBezTo>
                    <a:pt x="11034" y="1642"/>
                    <a:pt x="9211" y="1824"/>
                    <a:pt x="7387" y="1824"/>
                  </a:cubicBezTo>
                  <a:cubicBezTo>
                    <a:pt x="7304" y="1826"/>
                    <a:pt x="7221" y="1827"/>
                    <a:pt x="7137" y="1827"/>
                  </a:cubicBezTo>
                  <a:cubicBezTo>
                    <a:pt x="5400" y="1827"/>
                    <a:pt x="3691" y="1525"/>
                    <a:pt x="2037" y="973"/>
                  </a:cubicBezTo>
                  <a:cubicBezTo>
                    <a:pt x="1338" y="669"/>
                    <a:pt x="670" y="365"/>
                    <a:pt x="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79"/>
            <p:cNvSpPr/>
            <p:nvPr/>
          </p:nvSpPr>
          <p:spPr>
            <a:xfrm>
              <a:off x="2979800" y="1966000"/>
              <a:ext cx="49425" cy="56375"/>
            </a:xfrm>
            <a:custGeom>
              <a:rect b="b" l="l" r="r" t="t"/>
              <a:pathLst>
                <a:path extrusionOk="0" h="2255" w="1977">
                  <a:moveTo>
                    <a:pt x="1775" y="1"/>
                  </a:moveTo>
                  <a:cubicBezTo>
                    <a:pt x="1695" y="1"/>
                    <a:pt x="1588" y="10"/>
                    <a:pt x="1460" y="36"/>
                  </a:cubicBezTo>
                  <a:cubicBezTo>
                    <a:pt x="669" y="279"/>
                    <a:pt x="92" y="948"/>
                    <a:pt x="31" y="1768"/>
                  </a:cubicBezTo>
                  <a:cubicBezTo>
                    <a:pt x="1" y="2072"/>
                    <a:pt x="92" y="2255"/>
                    <a:pt x="122" y="2255"/>
                  </a:cubicBezTo>
                  <a:cubicBezTo>
                    <a:pt x="153" y="2255"/>
                    <a:pt x="183" y="1525"/>
                    <a:pt x="730" y="887"/>
                  </a:cubicBezTo>
                  <a:cubicBezTo>
                    <a:pt x="1277" y="249"/>
                    <a:pt x="1976" y="127"/>
                    <a:pt x="1946" y="36"/>
                  </a:cubicBezTo>
                  <a:cubicBezTo>
                    <a:pt x="1946" y="18"/>
                    <a:pt x="1885" y="1"/>
                    <a:pt x="177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79"/>
            <p:cNvSpPr/>
            <p:nvPr/>
          </p:nvSpPr>
          <p:spPr>
            <a:xfrm>
              <a:off x="2246500" y="1964600"/>
              <a:ext cx="330575" cy="224650"/>
            </a:xfrm>
            <a:custGeom>
              <a:rect b="b" l="l" r="r" t="t"/>
              <a:pathLst>
                <a:path extrusionOk="0" h="8986" w="13223">
                  <a:moveTo>
                    <a:pt x="8726" y="1"/>
                  </a:moveTo>
                  <a:cubicBezTo>
                    <a:pt x="8241" y="1"/>
                    <a:pt x="7762" y="82"/>
                    <a:pt x="7296" y="244"/>
                  </a:cubicBezTo>
                  <a:cubicBezTo>
                    <a:pt x="5685" y="821"/>
                    <a:pt x="4469" y="2189"/>
                    <a:pt x="4135" y="3861"/>
                  </a:cubicBezTo>
                  <a:cubicBezTo>
                    <a:pt x="3983" y="4773"/>
                    <a:pt x="4135" y="5624"/>
                    <a:pt x="4074" y="6414"/>
                  </a:cubicBezTo>
                  <a:cubicBezTo>
                    <a:pt x="4043" y="6779"/>
                    <a:pt x="3983" y="7144"/>
                    <a:pt x="3800" y="7508"/>
                  </a:cubicBezTo>
                  <a:cubicBezTo>
                    <a:pt x="3648" y="7843"/>
                    <a:pt x="3405" y="8116"/>
                    <a:pt x="3132" y="8329"/>
                  </a:cubicBezTo>
                  <a:cubicBezTo>
                    <a:pt x="2796" y="8571"/>
                    <a:pt x="2404" y="8699"/>
                    <a:pt x="2004" y="8699"/>
                  </a:cubicBezTo>
                  <a:cubicBezTo>
                    <a:pt x="1751" y="8699"/>
                    <a:pt x="1494" y="8648"/>
                    <a:pt x="1247" y="8542"/>
                  </a:cubicBezTo>
                  <a:cubicBezTo>
                    <a:pt x="730" y="8268"/>
                    <a:pt x="366" y="7782"/>
                    <a:pt x="305" y="7174"/>
                  </a:cubicBezTo>
                  <a:cubicBezTo>
                    <a:pt x="244" y="6718"/>
                    <a:pt x="457" y="6232"/>
                    <a:pt x="852" y="5958"/>
                  </a:cubicBezTo>
                  <a:cubicBezTo>
                    <a:pt x="1118" y="5772"/>
                    <a:pt x="1430" y="5679"/>
                    <a:pt x="1749" y="5679"/>
                  </a:cubicBezTo>
                  <a:cubicBezTo>
                    <a:pt x="1794" y="5679"/>
                    <a:pt x="1840" y="5681"/>
                    <a:pt x="1885" y="5685"/>
                  </a:cubicBezTo>
                  <a:cubicBezTo>
                    <a:pt x="2189" y="5715"/>
                    <a:pt x="2493" y="5837"/>
                    <a:pt x="2736" y="6049"/>
                  </a:cubicBezTo>
                  <a:cubicBezTo>
                    <a:pt x="2676" y="5989"/>
                    <a:pt x="2615" y="5897"/>
                    <a:pt x="2554" y="5867"/>
                  </a:cubicBezTo>
                  <a:cubicBezTo>
                    <a:pt x="2372" y="5685"/>
                    <a:pt x="2129" y="5593"/>
                    <a:pt x="1885" y="5563"/>
                  </a:cubicBezTo>
                  <a:cubicBezTo>
                    <a:pt x="1805" y="5551"/>
                    <a:pt x="1723" y="5545"/>
                    <a:pt x="1641" y="5545"/>
                  </a:cubicBezTo>
                  <a:cubicBezTo>
                    <a:pt x="1320" y="5545"/>
                    <a:pt x="996" y="5637"/>
                    <a:pt x="730" y="5806"/>
                  </a:cubicBezTo>
                  <a:cubicBezTo>
                    <a:pt x="274" y="6110"/>
                    <a:pt x="1" y="6657"/>
                    <a:pt x="62" y="7204"/>
                  </a:cubicBezTo>
                  <a:cubicBezTo>
                    <a:pt x="122" y="7873"/>
                    <a:pt x="518" y="8481"/>
                    <a:pt x="1125" y="8785"/>
                  </a:cubicBezTo>
                  <a:cubicBezTo>
                    <a:pt x="1408" y="8920"/>
                    <a:pt x="1711" y="8986"/>
                    <a:pt x="2014" y="8986"/>
                  </a:cubicBezTo>
                  <a:cubicBezTo>
                    <a:pt x="2459" y="8986"/>
                    <a:pt x="2903" y="8844"/>
                    <a:pt x="3284" y="8572"/>
                  </a:cubicBezTo>
                  <a:cubicBezTo>
                    <a:pt x="3618" y="8329"/>
                    <a:pt x="3891" y="8025"/>
                    <a:pt x="4074" y="7660"/>
                  </a:cubicBezTo>
                  <a:cubicBezTo>
                    <a:pt x="4256" y="7265"/>
                    <a:pt x="4347" y="6840"/>
                    <a:pt x="4347" y="6445"/>
                  </a:cubicBezTo>
                  <a:cubicBezTo>
                    <a:pt x="4408" y="5593"/>
                    <a:pt x="4256" y="4742"/>
                    <a:pt x="4408" y="3922"/>
                  </a:cubicBezTo>
                  <a:cubicBezTo>
                    <a:pt x="4743" y="2341"/>
                    <a:pt x="5867" y="1065"/>
                    <a:pt x="7387" y="517"/>
                  </a:cubicBezTo>
                  <a:cubicBezTo>
                    <a:pt x="7835" y="361"/>
                    <a:pt x="8304" y="282"/>
                    <a:pt x="8771" y="282"/>
                  </a:cubicBezTo>
                  <a:cubicBezTo>
                    <a:pt x="9574" y="282"/>
                    <a:pt x="10374" y="513"/>
                    <a:pt x="11065" y="973"/>
                  </a:cubicBezTo>
                  <a:cubicBezTo>
                    <a:pt x="11825" y="1429"/>
                    <a:pt x="12433" y="2098"/>
                    <a:pt x="12828" y="2888"/>
                  </a:cubicBezTo>
                  <a:cubicBezTo>
                    <a:pt x="13101" y="3466"/>
                    <a:pt x="13162" y="3800"/>
                    <a:pt x="13193" y="3800"/>
                  </a:cubicBezTo>
                  <a:cubicBezTo>
                    <a:pt x="13223" y="3709"/>
                    <a:pt x="13193" y="3618"/>
                    <a:pt x="13162" y="3557"/>
                  </a:cubicBezTo>
                  <a:cubicBezTo>
                    <a:pt x="13132" y="3314"/>
                    <a:pt x="13041" y="3071"/>
                    <a:pt x="12949" y="2827"/>
                  </a:cubicBezTo>
                  <a:cubicBezTo>
                    <a:pt x="12585" y="2007"/>
                    <a:pt x="11977" y="1277"/>
                    <a:pt x="11217" y="791"/>
                  </a:cubicBezTo>
                  <a:cubicBezTo>
                    <a:pt x="10670" y="426"/>
                    <a:pt x="10092" y="183"/>
                    <a:pt x="9454" y="61"/>
                  </a:cubicBezTo>
                  <a:cubicBezTo>
                    <a:pt x="9211" y="21"/>
                    <a:pt x="8968" y="1"/>
                    <a:pt x="87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79"/>
            <p:cNvSpPr/>
            <p:nvPr/>
          </p:nvSpPr>
          <p:spPr>
            <a:xfrm>
              <a:off x="2677375" y="2032225"/>
              <a:ext cx="308525" cy="147450"/>
            </a:xfrm>
            <a:custGeom>
              <a:rect b="b" l="l" r="r" t="t"/>
              <a:pathLst>
                <a:path extrusionOk="0" h="5898" w="12341">
                  <a:moveTo>
                    <a:pt x="12341" y="1"/>
                  </a:moveTo>
                  <a:lnTo>
                    <a:pt x="12341" y="1"/>
                  </a:lnTo>
                  <a:cubicBezTo>
                    <a:pt x="12037" y="639"/>
                    <a:pt x="11672" y="1247"/>
                    <a:pt x="11277" y="1825"/>
                  </a:cubicBezTo>
                  <a:cubicBezTo>
                    <a:pt x="10183" y="3132"/>
                    <a:pt x="8785" y="4135"/>
                    <a:pt x="7143" y="4712"/>
                  </a:cubicBezTo>
                  <a:cubicBezTo>
                    <a:pt x="5532" y="5259"/>
                    <a:pt x="3860" y="5563"/>
                    <a:pt x="2128" y="5685"/>
                  </a:cubicBezTo>
                  <a:cubicBezTo>
                    <a:pt x="1429" y="5685"/>
                    <a:pt x="699" y="5746"/>
                    <a:pt x="0" y="5837"/>
                  </a:cubicBezTo>
                  <a:cubicBezTo>
                    <a:pt x="183" y="5898"/>
                    <a:pt x="395" y="5898"/>
                    <a:pt x="578" y="5898"/>
                  </a:cubicBezTo>
                  <a:lnTo>
                    <a:pt x="2158" y="5898"/>
                  </a:lnTo>
                  <a:cubicBezTo>
                    <a:pt x="3891" y="5867"/>
                    <a:pt x="5623" y="5563"/>
                    <a:pt x="7265" y="5016"/>
                  </a:cubicBezTo>
                  <a:cubicBezTo>
                    <a:pt x="8937" y="4439"/>
                    <a:pt x="10396" y="3375"/>
                    <a:pt x="11429" y="1946"/>
                  </a:cubicBezTo>
                  <a:cubicBezTo>
                    <a:pt x="11763" y="1521"/>
                    <a:pt x="12007" y="1034"/>
                    <a:pt x="12189" y="548"/>
                  </a:cubicBezTo>
                  <a:cubicBezTo>
                    <a:pt x="12250" y="366"/>
                    <a:pt x="12310" y="183"/>
                    <a:pt x="123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79"/>
            <p:cNvSpPr/>
            <p:nvPr/>
          </p:nvSpPr>
          <p:spPr>
            <a:xfrm>
              <a:off x="2481325" y="2439525"/>
              <a:ext cx="150475" cy="107175"/>
            </a:xfrm>
            <a:custGeom>
              <a:rect b="b" l="l" r="r" t="t"/>
              <a:pathLst>
                <a:path extrusionOk="0" h="4287" w="6019">
                  <a:moveTo>
                    <a:pt x="3390" y="988"/>
                  </a:moveTo>
                  <a:cubicBezTo>
                    <a:pt x="3506" y="988"/>
                    <a:pt x="3625" y="1012"/>
                    <a:pt x="3739" y="1065"/>
                  </a:cubicBezTo>
                  <a:cubicBezTo>
                    <a:pt x="4104" y="1278"/>
                    <a:pt x="4316" y="1703"/>
                    <a:pt x="4286" y="2129"/>
                  </a:cubicBezTo>
                  <a:cubicBezTo>
                    <a:pt x="4273" y="2221"/>
                    <a:pt x="4254" y="2312"/>
                    <a:pt x="4229" y="2401"/>
                  </a:cubicBezTo>
                  <a:lnTo>
                    <a:pt x="4229" y="2401"/>
                  </a:lnTo>
                  <a:cubicBezTo>
                    <a:pt x="4228" y="2401"/>
                    <a:pt x="4226" y="2402"/>
                    <a:pt x="4225" y="2402"/>
                  </a:cubicBezTo>
                  <a:cubicBezTo>
                    <a:pt x="4065" y="2455"/>
                    <a:pt x="3899" y="2480"/>
                    <a:pt x="3736" y="2480"/>
                  </a:cubicBezTo>
                  <a:cubicBezTo>
                    <a:pt x="3526" y="2480"/>
                    <a:pt x="3319" y="2440"/>
                    <a:pt x="3131" y="2372"/>
                  </a:cubicBezTo>
                  <a:cubicBezTo>
                    <a:pt x="2766" y="2189"/>
                    <a:pt x="2584" y="1794"/>
                    <a:pt x="2675" y="1399"/>
                  </a:cubicBezTo>
                  <a:cubicBezTo>
                    <a:pt x="2826" y="1139"/>
                    <a:pt x="3101" y="988"/>
                    <a:pt x="3390" y="988"/>
                  </a:cubicBezTo>
                  <a:close/>
                  <a:moveTo>
                    <a:pt x="5927" y="1"/>
                  </a:moveTo>
                  <a:cubicBezTo>
                    <a:pt x="5897" y="1"/>
                    <a:pt x="5927" y="214"/>
                    <a:pt x="5836" y="578"/>
                  </a:cubicBezTo>
                  <a:cubicBezTo>
                    <a:pt x="5745" y="1065"/>
                    <a:pt x="5471" y="1521"/>
                    <a:pt x="5107" y="1885"/>
                  </a:cubicBezTo>
                  <a:cubicBezTo>
                    <a:pt x="4952" y="2021"/>
                    <a:pt x="4773" y="2144"/>
                    <a:pt x="4577" y="2247"/>
                  </a:cubicBezTo>
                  <a:lnTo>
                    <a:pt x="4577" y="2247"/>
                  </a:lnTo>
                  <a:cubicBezTo>
                    <a:pt x="4582" y="2218"/>
                    <a:pt x="4586" y="2188"/>
                    <a:pt x="4590" y="2159"/>
                  </a:cubicBezTo>
                  <a:cubicBezTo>
                    <a:pt x="4651" y="1582"/>
                    <a:pt x="4377" y="1034"/>
                    <a:pt x="3860" y="761"/>
                  </a:cubicBezTo>
                  <a:cubicBezTo>
                    <a:pt x="3715" y="696"/>
                    <a:pt x="3564" y="666"/>
                    <a:pt x="3414" y="666"/>
                  </a:cubicBezTo>
                  <a:cubicBezTo>
                    <a:pt x="3000" y="666"/>
                    <a:pt x="2602" y="898"/>
                    <a:pt x="2401" y="1278"/>
                  </a:cubicBezTo>
                  <a:cubicBezTo>
                    <a:pt x="2310" y="1551"/>
                    <a:pt x="2310" y="1855"/>
                    <a:pt x="2462" y="2098"/>
                  </a:cubicBezTo>
                  <a:cubicBezTo>
                    <a:pt x="2584" y="2311"/>
                    <a:pt x="2766" y="2493"/>
                    <a:pt x="3009" y="2615"/>
                  </a:cubicBezTo>
                  <a:cubicBezTo>
                    <a:pt x="3232" y="2710"/>
                    <a:pt x="3463" y="2756"/>
                    <a:pt x="3693" y="2756"/>
                  </a:cubicBezTo>
                  <a:cubicBezTo>
                    <a:pt x="3834" y="2756"/>
                    <a:pt x="3975" y="2739"/>
                    <a:pt x="4113" y="2706"/>
                  </a:cubicBezTo>
                  <a:lnTo>
                    <a:pt x="4113" y="2706"/>
                  </a:lnTo>
                  <a:cubicBezTo>
                    <a:pt x="4017" y="2903"/>
                    <a:pt x="3884" y="3080"/>
                    <a:pt x="3708" y="3223"/>
                  </a:cubicBezTo>
                  <a:cubicBezTo>
                    <a:pt x="3161" y="3740"/>
                    <a:pt x="2462" y="4044"/>
                    <a:pt x="1702" y="4044"/>
                  </a:cubicBezTo>
                  <a:cubicBezTo>
                    <a:pt x="1186" y="4044"/>
                    <a:pt x="699" y="3861"/>
                    <a:pt x="365" y="3496"/>
                  </a:cubicBezTo>
                  <a:cubicBezTo>
                    <a:pt x="91" y="3253"/>
                    <a:pt x="31" y="3040"/>
                    <a:pt x="0" y="3040"/>
                  </a:cubicBezTo>
                  <a:cubicBezTo>
                    <a:pt x="0" y="3040"/>
                    <a:pt x="31" y="3284"/>
                    <a:pt x="274" y="3588"/>
                  </a:cubicBezTo>
                  <a:cubicBezTo>
                    <a:pt x="638" y="3983"/>
                    <a:pt x="1155" y="4256"/>
                    <a:pt x="1702" y="4287"/>
                  </a:cubicBezTo>
                  <a:cubicBezTo>
                    <a:pt x="2523" y="4287"/>
                    <a:pt x="3313" y="3983"/>
                    <a:pt x="3921" y="3436"/>
                  </a:cubicBezTo>
                  <a:cubicBezTo>
                    <a:pt x="4178" y="3200"/>
                    <a:pt x="4375" y="2904"/>
                    <a:pt x="4490" y="2580"/>
                  </a:cubicBezTo>
                  <a:lnTo>
                    <a:pt x="4490" y="2580"/>
                  </a:lnTo>
                  <a:cubicBezTo>
                    <a:pt x="4786" y="2454"/>
                    <a:pt x="5055" y="2267"/>
                    <a:pt x="5259" y="2037"/>
                  </a:cubicBezTo>
                  <a:cubicBezTo>
                    <a:pt x="5654" y="1642"/>
                    <a:pt x="5897" y="1126"/>
                    <a:pt x="5958" y="609"/>
                  </a:cubicBezTo>
                  <a:cubicBezTo>
                    <a:pt x="6018" y="396"/>
                    <a:pt x="5988" y="214"/>
                    <a:pt x="59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79"/>
            <p:cNvSpPr/>
            <p:nvPr/>
          </p:nvSpPr>
          <p:spPr>
            <a:xfrm>
              <a:off x="1733575" y="4194125"/>
              <a:ext cx="1540325" cy="4575"/>
            </a:xfrm>
            <a:custGeom>
              <a:rect b="b" l="l" r="r" t="t"/>
              <a:pathLst>
                <a:path extrusionOk="0" h="183" w="61613">
                  <a:moveTo>
                    <a:pt x="30822" y="0"/>
                  </a:moveTo>
                  <a:cubicBezTo>
                    <a:pt x="13800" y="0"/>
                    <a:pt x="1" y="31"/>
                    <a:pt x="1" y="92"/>
                  </a:cubicBezTo>
                  <a:cubicBezTo>
                    <a:pt x="1" y="152"/>
                    <a:pt x="13800" y="183"/>
                    <a:pt x="30822" y="183"/>
                  </a:cubicBezTo>
                  <a:cubicBezTo>
                    <a:pt x="47813" y="183"/>
                    <a:pt x="61613" y="152"/>
                    <a:pt x="61613" y="92"/>
                  </a:cubicBezTo>
                  <a:cubicBezTo>
                    <a:pt x="61613" y="31"/>
                    <a:pt x="47813" y="0"/>
                    <a:pt x="308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79"/>
            <p:cNvSpPr/>
            <p:nvPr/>
          </p:nvSpPr>
          <p:spPr>
            <a:xfrm>
              <a:off x="1200125" y="3645475"/>
              <a:ext cx="185450" cy="340450"/>
            </a:xfrm>
            <a:custGeom>
              <a:rect b="b" l="l" r="r" t="t"/>
              <a:pathLst>
                <a:path extrusionOk="0" h="13618" w="7418">
                  <a:moveTo>
                    <a:pt x="2250" y="1"/>
                  </a:moveTo>
                  <a:cubicBezTo>
                    <a:pt x="1" y="213"/>
                    <a:pt x="214" y="5320"/>
                    <a:pt x="1186" y="7812"/>
                  </a:cubicBezTo>
                  <a:cubicBezTo>
                    <a:pt x="1794" y="9423"/>
                    <a:pt x="3193" y="12402"/>
                    <a:pt x="5807" y="13618"/>
                  </a:cubicBezTo>
                  <a:cubicBezTo>
                    <a:pt x="6718" y="11217"/>
                    <a:pt x="7418" y="8329"/>
                    <a:pt x="6992" y="5776"/>
                  </a:cubicBezTo>
                  <a:cubicBezTo>
                    <a:pt x="6779" y="4438"/>
                    <a:pt x="6293" y="3192"/>
                    <a:pt x="5563" y="2068"/>
                  </a:cubicBezTo>
                  <a:cubicBezTo>
                    <a:pt x="4773" y="943"/>
                    <a:pt x="3588" y="213"/>
                    <a:pt x="2250"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79"/>
            <p:cNvSpPr/>
            <p:nvPr/>
          </p:nvSpPr>
          <p:spPr>
            <a:xfrm>
              <a:off x="1417475" y="3901900"/>
              <a:ext cx="180100" cy="169150"/>
            </a:xfrm>
            <a:custGeom>
              <a:rect b="b" l="l" r="r" t="t"/>
              <a:pathLst>
                <a:path extrusionOk="0" h="6766" w="7204">
                  <a:moveTo>
                    <a:pt x="5293" y="1"/>
                  </a:moveTo>
                  <a:cubicBezTo>
                    <a:pt x="5036" y="1"/>
                    <a:pt x="4777" y="33"/>
                    <a:pt x="4529" y="78"/>
                  </a:cubicBezTo>
                  <a:cubicBezTo>
                    <a:pt x="3040" y="382"/>
                    <a:pt x="1733" y="1233"/>
                    <a:pt x="882" y="2510"/>
                  </a:cubicBezTo>
                  <a:cubicBezTo>
                    <a:pt x="61" y="3786"/>
                    <a:pt x="0" y="5397"/>
                    <a:pt x="699" y="6765"/>
                  </a:cubicBezTo>
                  <a:cubicBezTo>
                    <a:pt x="2918" y="6765"/>
                    <a:pt x="4620" y="5428"/>
                    <a:pt x="6110" y="3786"/>
                  </a:cubicBezTo>
                  <a:cubicBezTo>
                    <a:pt x="6566" y="3331"/>
                    <a:pt x="6870" y="2753"/>
                    <a:pt x="7052" y="2145"/>
                  </a:cubicBezTo>
                  <a:cubicBezTo>
                    <a:pt x="7204" y="1476"/>
                    <a:pt x="6991" y="808"/>
                    <a:pt x="6505" y="382"/>
                  </a:cubicBezTo>
                  <a:cubicBezTo>
                    <a:pt x="6160" y="95"/>
                    <a:pt x="5731" y="1"/>
                    <a:pt x="5293"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79"/>
            <p:cNvSpPr/>
            <p:nvPr/>
          </p:nvSpPr>
          <p:spPr>
            <a:xfrm>
              <a:off x="1412150" y="3973750"/>
              <a:ext cx="102600" cy="304750"/>
            </a:xfrm>
            <a:custGeom>
              <a:rect b="b" l="l" r="r" t="t"/>
              <a:pathLst>
                <a:path extrusionOk="0" h="12190" w="4104">
                  <a:moveTo>
                    <a:pt x="4104" y="1"/>
                  </a:moveTo>
                  <a:cubicBezTo>
                    <a:pt x="4073" y="1"/>
                    <a:pt x="4043" y="31"/>
                    <a:pt x="3982" y="61"/>
                  </a:cubicBezTo>
                  <a:cubicBezTo>
                    <a:pt x="3861" y="122"/>
                    <a:pt x="3769" y="183"/>
                    <a:pt x="3648" y="244"/>
                  </a:cubicBezTo>
                  <a:cubicBezTo>
                    <a:pt x="3253" y="517"/>
                    <a:pt x="2858" y="821"/>
                    <a:pt x="2523" y="1186"/>
                  </a:cubicBezTo>
                  <a:cubicBezTo>
                    <a:pt x="1459" y="2402"/>
                    <a:pt x="699" y="3861"/>
                    <a:pt x="365" y="5441"/>
                  </a:cubicBezTo>
                  <a:cubicBezTo>
                    <a:pt x="61" y="7022"/>
                    <a:pt x="0" y="8633"/>
                    <a:pt x="213" y="10214"/>
                  </a:cubicBezTo>
                  <a:cubicBezTo>
                    <a:pt x="274" y="10791"/>
                    <a:pt x="335" y="11277"/>
                    <a:pt x="365" y="11673"/>
                  </a:cubicBezTo>
                  <a:cubicBezTo>
                    <a:pt x="365" y="11824"/>
                    <a:pt x="396" y="12007"/>
                    <a:pt x="426" y="12189"/>
                  </a:cubicBezTo>
                  <a:cubicBezTo>
                    <a:pt x="456" y="12007"/>
                    <a:pt x="456" y="11824"/>
                    <a:pt x="426" y="11642"/>
                  </a:cubicBezTo>
                  <a:cubicBezTo>
                    <a:pt x="426" y="11308"/>
                    <a:pt x="396" y="10791"/>
                    <a:pt x="335" y="10183"/>
                  </a:cubicBezTo>
                  <a:cubicBezTo>
                    <a:pt x="274" y="8967"/>
                    <a:pt x="122" y="7265"/>
                    <a:pt x="547" y="5472"/>
                  </a:cubicBezTo>
                  <a:cubicBezTo>
                    <a:pt x="882" y="3922"/>
                    <a:pt x="1581" y="2463"/>
                    <a:pt x="2645" y="1277"/>
                  </a:cubicBezTo>
                  <a:cubicBezTo>
                    <a:pt x="3070" y="791"/>
                    <a:pt x="3587" y="365"/>
                    <a:pt x="41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79"/>
            <p:cNvSpPr/>
            <p:nvPr/>
          </p:nvSpPr>
          <p:spPr>
            <a:xfrm>
              <a:off x="1269275" y="3741975"/>
              <a:ext cx="155825" cy="546400"/>
            </a:xfrm>
            <a:custGeom>
              <a:rect b="b" l="l" r="r" t="t"/>
              <a:pathLst>
                <a:path extrusionOk="0" h="21856" w="6233">
                  <a:moveTo>
                    <a:pt x="1" y="1"/>
                  </a:moveTo>
                  <a:cubicBezTo>
                    <a:pt x="31" y="62"/>
                    <a:pt x="31" y="123"/>
                    <a:pt x="62" y="214"/>
                  </a:cubicBezTo>
                  <a:cubicBezTo>
                    <a:pt x="123" y="366"/>
                    <a:pt x="183" y="578"/>
                    <a:pt x="244" y="852"/>
                  </a:cubicBezTo>
                  <a:cubicBezTo>
                    <a:pt x="427" y="1430"/>
                    <a:pt x="670" y="2220"/>
                    <a:pt x="974" y="3162"/>
                  </a:cubicBezTo>
                  <a:cubicBezTo>
                    <a:pt x="1551" y="5138"/>
                    <a:pt x="2372" y="7843"/>
                    <a:pt x="3253" y="10883"/>
                  </a:cubicBezTo>
                  <a:cubicBezTo>
                    <a:pt x="4104" y="13892"/>
                    <a:pt x="4834" y="16627"/>
                    <a:pt x="5351" y="18633"/>
                  </a:cubicBezTo>
                  <a:cubicBezTo>
                    <a:pt x="5594" y="19606"/>
                    <a:pt x="5837" y="20396"/>
                    <a:pt x="5989" y="20974"/>
                  </a:cubicBezTo>
                  <a:lnTo>
                    <a:pt x="6171" y="21612"/>
                  </a:lnTo>
                  <a:cubicBezTo>
                    <a:pt x="6171" y="21703"/>
                    <a:pt x="6202" y="21764"/>
                    <a:pt x="6232" y="21855"/>
                  </a:cubicBezTo>
                  <a:cubicBezTo>
                    <a:pt x="6232" y="21764"/>
                    <a:pt x="6202" y="21673"/>
                    <a:pt x="6202" y="21612"/>
                  </a:cubicBezTo>
                  <a:cubicBezTo>
                    <a:pt x="6171" y="21430"/>
                    <a:pt x="6111" y="21217"/>
                    <a:pt x="6050" y="20974"/>
                  </a:cubicBezTo>
                  <a:cubicBezTo>
                    <a:pt x="5928" y="20396"/>
                    <a:pt x="5746" y="19606"/>
                    <a:pt x="5503" y="18603"/>
                  </a:cubicBezTo>
                  <a:cubicBezTo>
                    <a:pt x="4986" y="16597"/>
                    <a:pt x="4287" y="13861"/>
                    <a:pt x="3436" y="10822"/>
                  </a:cubicBezTo>
                  <a:cubicBezTo>
                    <a:pt x="2554" y="7813"/>
                    <a:pt x="1734" y="5077"/>
                    <a:pt x="1095" y="3132"/>
                  </a:cubicBezTo>
                  <a:cubicBezTo>
                    <a:pt x="791" y="2159"/>
                    <a:pt x="518" y="1369"/>
                    <a:pt x="335" y="822"/>
                  </a:cubicBezTo>
                  <a:cubicBezTo>
                    <a:pt x="244" y="578"/>
                    <a:pt x="153" y="366"/>
                    <a:pt x="92" y="214"/>
                  </a:cubicBezTo>
                  <a:cubicBezTo>
                    <a:pt x="62" y="123"/>
                    <a:pt x="62" y="62"/>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79"/>
            <p:cNvSpPr/>
            <p:nvPr/>
          </p:nvSpPr>
          <p:spPr>
            <a:xfrm>
              <a:off x="1110475" y="3995175"/>
              <a:ext cx="246225" cy="152050"/>
            </a:xfrm>
            <a:custGeom>
              <a:rect b="b" l="l" r="r" t="t"/>
              <a:pathLst>
                <a:path extrusionOk="0" h="6082" w="9849">
                  <a:moveTo>
                    <a:pt x="1916" y="0"/>
                  </a:moveTo>
                  <a:cubicBezTo>
                    <a:pt x="1317" y="0"/>
                    <a:pt x="735" y="155"/>
                    <a:pt x="426" y="663"/>
                  </a:cubicBezTo>
                  <a:cubicBezTo>
                    <a:pt x="0" y="1332"/>
                    <a:pt x="395" y="2244"/>
                    <a:pt x="882" y="2882"/>
                  </a:cubicBezTo>
                  <a:cubicBezTo>
                    <a:pt x="2520" y="4941"/>
                    <a:pt x="4986" y="6082"/>
                    <a:pt x="7546" y="6082"/>
                  </a:cubicBezTo>
                  <a:cubicBezTo>
                    <a:pt x="8312" y="6082"/>
                    <a:pt x="9086" y="5980"/>
                    <a:pt x="9848" y="5770"/>
                  </a:cubicBezTo>
                  <a:lnTo>
                    <a:pt x="9818" y="5557"/>
                  </a:lnTo>
                  <a:cubicBezTo>
                    <a:pt x="8420" y="2669"/>
                    <a:pt x="5745" y="633"/>
                    <a:pt x="2584" y="55"/>
                  </a:cubicBezTo>
                  <a:cubicBezTo>
                    <a:pt x="2368" y="22"/>
                    <a:pt x="2141" y="0"/>
                    <a:pt x="191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79"/>
            <p:cNvSpPr/>
            <p:nvPr/>
          </p:nvSpPr>
          <p:spPr>
            <a:xfrm>
              <a:off x="1200125" y="4052775"/>
              <a:ext cx="218125" cy="204450"/>
            </a:xfrm>
            <a:custGeom>
              <a:rect b="b" l="l" r="r" t="t"/>
              <a:pathLst>
                <a:path extrusionOk="0" h="8178" w="8725">
                  <a:moveTo>
                    <a:pt x="31" y="1"/>
                  </a:moveTo>
                  <a:cubicBezTo>
                    <a:pt x="1" y="31"/>
                    <a:pt x="730" y="153"/>
                    <a:pt x="1794" y="517"/>
                  </a:cubicBezTo>
                  <a:cubicBezTo>
                    <a:pt x="2068" y="609"/>
                    <a:pt x="2372" y="730"/>
                    <a:pt x="2645" y="882"/>
                  </a:cubicBezTo>
                  <a:cubicBezTo>
                    <a:pt x="2980" y="1034"/>
                    <a:pt x="3314" y="1186"/>
                    <a:pt x="3618" y="1369"/>
                  </a:cubicBezTo>
                  <a:cubicBezTo>
                    <a:pt x="5047" y="2159"/>
                    <a:pt x="6262" y="3314"/>
                    <a:pt x="7174" y="4651"/>
                  </a:cubicBezTo>
                  <a:cubicBezTo>
                    <a:pt x="7357" y="4955"/>
                    <a:pt x="7539" y="5259"/>
                    <a:pt x="7691" y="5594"/>
                  </a:cubicBezTo>
                  <a:cubicBezTo>
                    <a:pt x="7843" y="5867"/>
                    <a:pt x="7995" y="6141"/>
                    <a:pt x="8117" y="6445"/>
                  </a:cubicBezTo>
                  <a:cubicBezTo>
                    <a:pt x="8542" y="7478"/>
                    <a:pt x="8664" y="8177"/>
                    <a:pt x="8725" y="8177"/>
                  </a:cubicBezTo>
                  <a:cubicBezTo>
                    <a:pt x="8694" y="8025"/>
                    <a:pt x="8664" y="7843"/>
                    <a:pt x="8633" y="7691"/>
                  </a:cubicBezTo>
                  <a:cubicBezTo>
                    <a:pt x="8603" y="7478"/>
                    <a:pt x="8542" y="7296"/>
                    <a:pt x="8481" y="7113"/>
                  </a:cubicBezTo>
                  <a:cubicBezTo>
                    <a:pt x="8421" y="6870"/>
                    <a:pt x="8329" y="6627"/>
                    <a:pt x="8238" y="6384"/>
                  </a:cubicBezTo>
                  <a:cubicBezTo>
                    <a:pt x="8117" y="6080"/>
                    <a:pt x="7995" y="5806"/>
                    <a:pt x="7843" y="5533"/>
                  </a:cubicBezTo>
                  <a:cubicBezTo>
                    <a:pt x="7691" y="5198"/>
                    <a:pt x="7509" y="4864"/>
                    <a:pt x="7326" y="4560"/>
                  </a:cubicBezTo>
                  <a:cubicBezTo>
                    <a:pt x="6840" y="3891"/>
                    <a:pt x="6323" y="3253"/>
                    <a:pt x="5715" y="2676"/>
                  </a:cubicBezTo>
                  <a:cubicBezTo>
                    <a:pt x="5107" y="2098"/>
                    <a:pt x="4439" y="1612"/>
                    <a:pt x="3709" y="1217"/>
                  </a:cubicBezTo>
                  <a:cubicBezTo>
                    <a:pt x="3375" y="1034"/>
                    <a:pt x="3071" y="882"/>
                    <a:pt x="2737" y="730"/>
                  </a:cubicBezTo>
                  <a:cubicBezTo>
                    <a:pt x="2433" y="609"/>
                    <a:pt x="2159" y="487"/>
                    <a:pt x="1855" y="396"/>
                  </a:cubicBezTo>
                  <a:cubicBezTo>
                    <a:pt x="1551" y="305"/>
                    <a:pt x="1308" y="244"/>
                    <a:pt x="1095" y="183"/>
                  </a:cubicBezTo>
                  <a:cubicBezTo>
                    <a:pt x="882" y="122"/>
                    <a:pt x="700" y="92"/>
                    <a:pt x="518" y="62"/>
                  </a:cubicBezTo>
                  <a:cubicBezTo>
                    <a:pt x="335" y="31"/>
                    <a:pt x="183" y="1"/>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58" name="Shape 2458"/>
        <p:cNvGrpSpPr/>
        <p:nvPr/>
      </p:nvGrpSpPr>
      <p:grpSpPr>
        <a:xfrm>
          <a:off x="0" y="0"/>
          <a:ext cx="0" cy="0"/>
          <a:chOff x="0" y="0"/>
          <a:chExt cx="0" cy="0"/>
        </a:xfrm>
      </p:grpSpPr>
      <p:sp>
        <p:nvSpPr>
          <p:cNvPr id="2459" name="Google Shape;2459;p106"/>
          <p:cNvSpPr txBox="1"/>
          <p:nvPr>
            <p:ph type="title"/>
          </p:nvPr>
        </p:nvSpPr>
        <p:spPr>
          <a:xfrm>
            <a:off x="311700" y="1978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Contoh Proses Similarity</a:t>
            </a:r>
            <a:endParaRPr sz="2400"/>
          </a:p>
        </p:txBody>
      </p:sp>
      <p:sp>
        <p:nvSpPr>
          <p:cNvPr id="2460" name="Google Shape;2460;p106"/>
          <p:cNvSpPr txBox="1"/>
          <p:nvPr>
            <p:ph idx="4294967295" type="subTitle"/>
          </p:nvPr>
        </p:nvSpPr>
        <p:spPr>
          <a:xfrm>
            <a:off x="810000" y="770550"/>
            <a:ext cx="752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3. Menghitung TD-IDF</a:t>
            </a:r>
            <a:endParaRPr b="1" sz="1600"/>
          </a:p>
        </p:txBody>
      </p:sp>
      <p:sp>
        <p:nvSpPr>
          <p:cNvPr id="2461" name="Google Shape;2461;p106"/>
          <p:cNvSpPr txBox="1"/>
          <p:nvPr>
            <p:ph idx="5" type="subTitle"/>
          </p:nvPr>
        </p:nvSpPr>
        <p:spPr>
          <a:xfrm>
            <a:off x="863700" y="1189938"/>
            <a:ext cx="7416600" cy="4002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aleway"/>
              <a:buChar char="●"/>
            </a:pPr>
            <a:r>
              <a:rPr b="1" lang="en" sz="1400">
                <a:latin typeface="Raleway"/>
                <a:ea typeface="Raleway"/>
                <a:cs typeface="Raleway"/>
                <a:sym typeface="Raleway"/>
              </a:rPr>
              <a:t>Menghitung TF</a:t>
            </a:r>
            <a:endParaRPr b="1" sz="1400">
              <a:latin typeface="Raleway"/>
              <a:ea typeface="Raleway"/>
              <a:cs typeface="Raleway"/>
              <a:sym typeface="Raleway"/>
            </a:endParaRPr>
          </a:p>
        </p:txBody>
      </p:sp>
      <p:pic>
        <p:nvPicPr>
          <p:cNvPr id="2462" name="Google Shape;2462;p106"/>
          <p:cNvPicPr preferRelativeResize="0"/>
          <p:nvPr/>
        </p:nvPicPr>
        <p:blipFill rotWithShape="1">
          <a:blip r:embed="rId3">
            <a:alphaModFix/>
          </a:blip>
          <a:srcRect b="16205" l="0" r="0" t="16212"/>
          <a:stretch/>
        </p:blipFill>
        <p:spPr>
          <a:xfrm>
            <a:off x="2503813" y="1590151"/>
            <a:ext cx="4136350" cy="529350"/>
          </a:xfrm>
          <a:prstGeom prst="rect">
            <a:avLst/>
          </a:prstGeom>
          <a:noFill/>
          <a:ln>
            <a:noFill/>
          </a:ln>
        </p:spPr>
      </p:pic>
      <p:graphicFrame>
        <p:nvGraphicFramePr>
          <p:cNvPr id="2463" name="Google Shape;2463;p106"/>
          <p:cNvGraphicFramePr/>
          <p:nvPr/>
        </p:nvGraphicFramePr>
        <p:xfrm>
          <a:off x="2368375" y="2214475"/>
          <a:ext cx="3000000" cy="3000000"/>
        </p:xfrm>
        <a:graphic>
          <a:graphicData uri="http://schemas.openxmlformats.org/drawingml/2006/table">
            <a:tbl>
              <a:tblPr>
                <a:noFill/>
                <a:tableStyleId>{5AE29B8F-4745-401D-BDB7-F4D2716515A2}</a:tableStyleId>
              </a:tblPr>
              <a:tblGrid>
                <a:gridCol w="2052975"/>
                <a:gridCol w="1074300"/>
                <a:gridCol w="1279975"/>
              </a:tblGrid>
              <a:tr h="458775">
                <a:tc>
                  <a:txBody>
                    <a:bodyPr/>
                    <a:lstStyle/>
                    <a:p>
                      <a:pPr indent="0" lvl="0" marL="0" rtl="0" algn="ctr">
                        <a:lnSpc>
                          <a:spcPct val="100000"/>
                        </a:lnSpc>
                        <a:spcBef>
                          <a:spcPts val="0"/>
                        </a:spcBef>
                        <a:spcAft>
                          <a:spcPts val="0"/>
                        </a:spcAft>
                        <a:buNone/>
                      </a:pPr>
                      <a:r>
                        <a:rPr b="1" lang="en" sz="1300">
                          <a:latin typeface="Raleway"/>
                          <a:ea typeface="Raleway"/>
                          <a:cs typeface="Raleway"/>
                          <a:sym typeface="Raleway"/>
                        </a:rPr>
                        <a:t>Feature</a:t>
                      </a:r>
                      <a:endParaRPr b="1"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 sz="1300">
                          <a:latin typeface="Raleway"/>
                          <a:ea typeface="Raleway"/>
                          <a:cs typeface="Raleway"/>
                          <a:sym typeface="Raleway"/>
                        </a:rPr>
                        <a:t>A</a:t>
                      </a:r>
                      <a:endParaRPr b="1"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 sz="1300">
                          <a:latin typeface="Raleway"/>
                          <a:ea typeface="Raleway"/>
                          <a:cs typeface="Raleway"/>
                          <a:sym typeface="Raleway"/>
                        </a:rPr>
                        <a:t>B</a:t>
                      </a:r>
                      <a:endParaRPr b="1"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458775">
                <a:tc>
                  <a:txBody>
                    <a:bodyPr/>
                    <a:lstStyle/>
                    <a:p>
                      <a:pPr indent="0" lvl="0" marL="0" rtl="0" algn="l">
                        <a:lnSpc>
                          <a:spcPct val="100000"/>
                        </a:lnSpc>
                        <a:spcBef>
                          <a:spcPts val="0"/>
                        </a:spcBef>
                        <a:spcAft>
                          <a:spcPts val="0"/>
                        </a:spcAft>
                        <a:buNone/>
                      </a:pPr>
                      <a:r>
                        <a:rPr lang="en" sz="1300">
                          <a:latin typeface="Raleway"/>
                          <a:ea typeface="Raleway"/>
                          <a:cs typeface="Raleway"/>
                          <a:sym typeface="Raleway"/>
                        </a:rPr>
                        <a:t>INSERT_mahasiswa</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300">
                          <a:latin typeface="Raleway"/>
                          <a:ea typeface="Raleway"/>
                          <a:cs typeface="Raleway"/>
                          <a:sym typeface="Raleway"/>
                        </a:rPr>
                        <a:t>0.25</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300">
                          <a:latin typeface="Raleway"/>
                          <a:ea typeface="Raleway"/>
                          <a:cs typeface="Raleway"/>
                          <a:sym typeface="Raleway"/>
                        </a:rPr>
                        <a:t>0.142857</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458775">
                <a:tc>
                  <a:txBody>
                    <a:bodyPr/>
                    <a:lstStyle/>
                    <a:p>
                      <a:pPr indent="0" lvl="0" marL="0" rtl="0" algn="l">
                        <a:lnSpc>
                          <a:spcPct val="100000"/>
                        </a:lnSpc>
                        <a:spcBef>
                          <a:spcPts val="0"/>
                        </a:spcBef>
                        <a:spcAft>
                          <a:spcPts val="0"/>
                        </a:spcAft>
                        <a:buNone/>
                      </a:pPr>
                      <a:r>
                        <a:rPr lang="en" sz="1300">
                          <a:latin typeface="Raleway"/>
                          <a:ea typeface="Raleway"/>
                          <a:cs typeface="Raleway"/>
                          <a:sym typeface="Raleway"/>
                        </a:rPr>
                        <a:t>INSERT_nama</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300">
                          <a:latin typeface="Raleway"/>
                          <a:ea typeface="Raleway"/>
                          <a:cs typeface="Raleway"/>
                          <a:sym typeface="Raleway"/>
                        </a:rPr>
                        <a:t>0</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300">
                          <a:latin typeface="Raleway"/>
                          <a:ea typeface="Raleway"/>
                          <a:cs typeface="Raleway"/>
                          <a:sym typeface="Raleway"/>
                        </a:rPr>
                        <a:t>0.142857</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458775">
                <a:tc>
                  <a:txBody>
                    <a:bodyPr/>
                    <a:lstStyle/>
                    <a:p>
                      <a:pPr indent="0" lvl="0" marL="0" rtl="0" algn="l">
                        <a:lnSpc>
                          <a:spcPct val="100000"/>
                        </a:lnSpc>
                        <a:spcBef>
                          <a:spcPts val="0"/>
                        </a:spcBef>
                        <a:spcAft>
                          <a:spcPts val="0"/>
                        </a:spcAft>
                        <a:buNone/>
                      </a:pPr>
                      <a:r>
                        <a:rPr lang="en" sz="1300">
                          <a:latin typeface="Raleway"/>
                          <a:ea typeface="Raleway"/>
                          <a:cs typeface="Raleway"/>
                          <a:sym typeface="Raleway"/>
                        </a:rPr>
                        <a:t>INSERT_nim</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300">
                          <a:latin typeface="Raleway"/>
                          <a:ea typeface="Raleway"/>
                          <a:cs typeface="Raleway"/>
                          <a:sym typeface="Raleway"/>
                        </a:rPr>
                        <a:t>0</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300">
                          <a:latin typeface="Raleway"/>
                          <a:ea typeface="Raleway"/>
                          <a:cs typeface="Raleway"/>
                          <a:sym typeface="Raleway"/>
                        </a:rPr>
                        <a:t>0.142857</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458775">
                <a:tc>
                  <a:txBody>
                    <a:bodyPr/>
                    <a:lstStyle/>
                    <a:p>
                      <a:pPr indent="0" lvl="0" marL="0" rtl="0" algn="l">
                        <a:lnSpc>
                          <a:spcPct val="100000"/>
                        </a:lnSpc>
                        <a:spcBef>
                          <a:spcPts val="0"/>
                        </a:spcBef>
                        <a:spcAft>
                          <a:spcPts val="0"/>
                        </a:spcAft>
                        <a:buNone/>
                      </a:pPr>
                      <a:r>
                        <a:rPr lang="en" sz="1300">
                          <a:latin typeface="Raleway"/>
                          <a:ea typeface="Raleway"/>
                          <a:cs typeface="Raleway"/>
                          <a:sym typeface="Raleway"/>
                        </a:rPr>
                        <a:t>INSERT_kelas</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300">
                          <a:latin typeface="Raleway"/>
                          <a:ea typeface="Raleway"/>
                          <a:cs typeface="Raleway"/>
                          <a:sym typeface="Raleway"/>
                        </a:rPr>
                        <a:t>0</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300">
                          <a:latin typeface="Raleway"/>
                          <a:ea typeface="Raleway"/>
                          <a:cs typeface="Raleway"/>
                          <a:sym typeface="Raleway"/>
                        </a:rPr>
                        <a:t>0.142857</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458775">
                <a:tc>
                  <a:txBody>
                    <a:bodyPr/>
                    <a:lstStyle/>
                    <a:p>
                      <a:pPr indent="0" lvl="0" marL="0" rtl="0" algn="l">
                        <a:lnSpc>
                          <a:spcPct val="100000"/>
                        </a:lnSpc>
                        <a:spcBef>
                          <a:spcPts val="0"/>
                        </a:spcBef>
                        <a:spcAft>
                          <a:spcPts val="0"/>
                        </a:spcAft>
                        <a:buNone/>
                      </a:pPr>
                      <a:r>
                        <a:rPr lang="en" sz="1300">
                          <a:latin typeface="Raleway"/>
                          <a:ea typeface="Raleway"/>
                          <a:cs typeface="Raleway"/>
                          <a:sym typeface="Raleway"/>
                        </a:rPr>
                        <a:t>VALUES_1_Constant</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300">
                          <a:latin typeface="Raleway"/>
                          <a:ea typeface="Raleway"/>
                          <a:cs typeface="Raleway"/>
                          <a:sym typeface="Raleway"/>
                        </a:rPr>
                        <a:t>0.75</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300">
                          <a:latin typeface="Raleway"/>
                          <a:ea typeface="Raleway"/>
                          <a:cs typeface="Raleway"/>
                          <a:sym typeface="Raleway"/>
                        </a:rPr>
                        <a:t>0.428571</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67" name="Shape 2467"/>
        <p:cNvGrpSpPr/>
        <p:nvPr/>
      </p:nvGrpSpPr>
      <p:grpSpPr>
        <a:xfrm>
          <a:off x="0" y="0"/>
          <a:ext cx="0" cy="0"/>
          <a:chOff x="0" y="0"/>
          <a:chExt cx="0" cy="0"/>
        </a:xfrm>
      </p:grpSpPr>
      <p:sp>
        <p:nvSpPr>
          <p:cNvPr id="2468" name="Google Shape;2468;p107"/>
          <p:cNvSpPr txBox="1"/>
          <p:nvPr>
            <p:ph type="title"/>
          </p:nvPr>
        </p:nvSpPr>
        <p:spPr>
          <a:xfrm>
            <a:off x="311700" y="1978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Contoh Proses Similarity</a:t>
            </a:r>
            <a:endParaRPr sz="2400"/>
          </a:p>
        </p:txBody>
      </p:sp>
      <p:sp>
        <p:nvSpPr>
          <p:cNvPr id="2469" name="Google Shape;2469;p107"/>
          <p:cNvSpPr txBox="1"/>
          <p:nvPr>
            <p:ph idx="4294967295" type="subTitle"/>
          </p:nvPr>
        </p:nvSpPr>
        <p:spPr>
          <a:xfrm>
            <a:off x="810000" y="770550"/>
            <a:ext cx="752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3. Menghitung TD-IDF</a:t>
            </a:r>
            <a:endParaRPr b="1" sz="1600"/>
          </a:p>
        </p:txBody>
      </p:sp>
      <p:sp>
        <p:nvSpPr>
          <p:cNvPr id="2470" name="Google Shape;2470;p107"/>
          <p:cNvSpPr txBox="1"/>
          <p:nvPr>
            <p:ph idx="5" type="subTitle"/>
          </p:nvPr>
        </p:nvSpPr>
        <p:spPr>
          <a:xfrm>
            <a:off x="863700" y="1189938"/>
            <a:ext cx="7416600" cy="4002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aleway"/>
              <a:buChar char="●"/>
            </a:pPr>
            <a:r>
              <a:rPr b="1" lang="en" sz="1400">
                <a:latin typeface="Raleway"/>
                <a:ea typeface="Raleway"/>
                <a:cs typeface="Raleway"/>
                <a:sym typeface="Raleway"/>
              </a:rPr>
              <a:t>Mencari DF</a:t>
            </a:r>
            <a:endParaRPr b="1" sz="1400">
              <a:latin typeface="Raleway"/>
              <a:ea typeface="Raleway"/>
              <a:cs typeface="Raleway"/>
              <a:sym typeface="Raleway"/>
            </a:endParaRPr>
          </a:p>
        </p:txBody>
      </p:sp>
      <p:graphicFrame>
        <p:nvGraphicFramePr>
          <p:cNvPr id="2471" name="Google Shape;2471;p107"/>
          <p:cNvGraphicFramePr/>
          <p:nvPr/>
        </p:nvGraphicFramePr>
        <p:xfrm>
          <a:off x="3354238" y="1784450"/>
          <a:ext cx="3000000" cy="3000000"/>
        </p:xfrm>
        <a:graphic>
          <a:graphicData uri="http://schemas.openxmlformats.org/drawingml/2006/table">
            <a:tbl>
              <a:tblPr>
                <a:noFill/>
                <a:tableStyleId>{5AE29B8F-4745-401D-BDB7-F4D2716515A2}</a:tableStyleId>
              </a:tblPr>
              <a:tblGrid>
                <a:gridCol w="1636975"/>
                <a:gridCol w="798550"/>
              </a:tblGrid>
              <a:tr h="532000">
                <a:tc>
                  <a:txBody>
                    <a:bodyPr/>
                    <a:lstStyle/>
                    <a:p>
                      <a:pPr indent="0" lvl="0" marL="0" rtl="0" algn="ctr">
                        <a:lnSpc>
                          <a:spcPct val="100000"/>
                        </a:lnSpc>
                        <a:spcBef>
                          <a:spcPts val="0"/>
                        </a:spcBef>
                        <a:spcAft>
                          <a:spcPts val="0"/>
                        </a:spcAft>
                        <a:buNone/>
                      </a:pPr>
                      <a:r>
                        <a:rPr b="1" lang="en" sz="1200">
                          <a:latin typeface="Raleway"/>
                          <a:ea typeface="Raleway"/>
                          <a:cs typeface="Raleway"/>
                          <a:sym typeface="Raleway"/>
                        </a:rPr>
                        <a:t>Feature</a:t>
                      </a:r>
                      <a:endParaRPr b="1" sz="12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 sz="1200">
                          <a:latin typeface="Raleway"/>
                          <a:ea typeface="Raleway"/>
                          <a:cs typeface="Raleway"/>
                          <a:sym typeface="Raleway"/>
                        </a:rPr>
                        <a:t>DF</a:t>
                      </a:r>
                      <a:endParaRPr b="1" sz="12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532000">
                <a:tc>
                  <a:txBody>
                    <a:bodyPr/>
                    <a:lstStyle/>
                    <a:p>
                      <a:pPr indent="0" lvl="0" marL="0" rtl="0" algn="l">
                        <a:lnSpc>
                          <a:spcPct val="100000"/>
                        </a:lnSpc>
                        <a:spcBef>
                          <a:spcPts val="0"/>
                        </a:spcBef>
                        <a:spcAft>
                          <a:spcPts val="0"/>
                        </a:spcAft>
                        <a:buNone/>
                      </a:pPr>
                      <a:r>
                        <a:rPr lang="en" sz="1200">
                          <a:latin typeface="Raleway"/>
                          <a:ea typeface="Raleway"/>
                          <a:cs typeface="Raleway"/>
                          <a:sym typeface="Raleway"/>
                        </a:rPr>
                        <a:t>INSERT_mahasiswa</a:t>
                      </a:r>
                      <a:endParaRPr sz="12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latin typeface="Raleway"/>
                          <a:ea typeface="Raleway"/>
                          <a:cs typeface="Raleway"/>
                          <a:sym typeface="Raleway"/>
                        </a:rPr>
                        <a:t>2</a:t>
                      </a:r>
                      <a:endParaRPr sz="12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532000">
                <a:tc>
                  <a:txBody>
                    <a:bodyPr/>
                    <a:lstStyle/>
                    <a:p>
                      <a:pPr indent="0" lvl="0" marL="0" rtl="0" algn="l">
                        <a:lnSpc>
                          <a:spcPct val="100000"/>
                        </a:lnSpc>
                        <a:spcBef>
                          <a:spcPts val="0"/>
                        </a:spcBef>
                        <a:spcAft>
                          <a:spcPts val="0"/>
                        </a:spcAft>
                        <a:buNone/>
                      </a:pPr>
                      <a:r>
                        <a:rPr lang="en" sz="1200">
                          <a:latin typeface="Raleway"/>
                          <a:ea typeface="Raleway"/>
                          <a:cs typeface="Raleway"/>
                          <a:sym typeface="Raleway"/>
                        </a:rPr>
                        <a:t>INSERT_nama</a:t>
                      </a:r>
                      <a:endParaRPr sz="12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latin typeface="Raleway"/>
                          <a:ea typeface="Raleway"/>
                          <a:cs typeface="Raleway"/>
                          <a:sym typeface="Raleway"/>
                        </a:rPr>
                        <a:t>1</a:t>
                      </a:r>
                      <a:endParaRPr sz="12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532000">
                <a:tc>
                  <a:txBody>
                    <a:bodyPr/>
                    <a:lstStyle/>
                    <a:p>
                      <a:pPr indent="0" lvl="0" marL="0" rtl="0" algn="l">
                        <a:lnSpc>
                          <a:spcPct val="100000"/>
                        </a:lnSpc>
                        <a:spcBef>
                          <a:spcPts val="0"/>
                        </a:spcBef>
                        <a:spcAft>
                          <a:spcPts val="0"/>
                        </a:spcAft>
                        <a:buNone/>
                      </a:pPr>
                      <a:r>
                        <a:rPr lang="en" sz="1200">
                          <a:latin typeface="Raleway"/>
                          <a:ea typeface="Raleway"/>
                          <a:cs typeface="Raleway"/>
                          <a:sym typeface="Raleway"/>
                        </a:rPr>
                        <a:t>INSERT_nim</a:t>
                      </a:r>
                      <a:endParaRPr sz="12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latin typeface="Raleway"/>
                          <a:ea typeface="Raleway"/>
                          <a:cs typeface="Raleway"/>
                          <a:sym typeface="Raleway"/>
                        </a:rPr>
                        <a:t>1</a:t>
                      </a:r>
                      <a:endParaRPr sz="12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532000">
                <a:tc>
                  <a:txBody>
                    <a:bodyPr/>
                    <a:lstStyle/>
                    <a:p>
                      <a:pPr indent="0" lvl="0" marL="0" rtl="0" algn="l">
                        <a:lnSpc>
                          <a:spcPct val="100000"/>
                        </a:lnSpc>
                        <a:spcBef>
                          <a:spcPts val="0"/>
                        </a:spcBef>
                        <a:spcAft>
                          <a:spcPts val="0"/>
                        </a:spcAft>
                        <a:buNone/>
                      </a:pPr>
                      <a:r>
                        <a:rPr lang="en" sz="1200">
                          <a:latin typeface="Raleway"/>
                          <a:ea typeface="Raleway"/>
                          <a:cs typeface="Raleway"/>
                          <a:sym typeface="Raleway"/>
                        </a:rPr>
                        <a:t>INSERT_kelas</a:t>
                      </a:r>
                      <a:endParaRPr sz="12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latin typeface="Raleway"/>
                          <a:ea typeface="Raleway"/>
                          <a:cs typeface="Raleway"/>
                          <a:sym typeface="Raleway"/>
                        </a:rPr>
                        <a:t>1</a:t>
                      </a:r>
                      <a:endParaRPr sz="12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532000">
                <a:tc>
                  <a:txBody>
                    <a:bodyPr/>
                    <a:lstStyle/>
                    <a:p>
                      <a:pPr indent="0" lvl="0" marL="0" rtl="0" algn="l">
                        <a:lnSpc>
                          <a:spcPct val="100000"/>
                        </a:lnSpc>
                        <a:spcBef>
                          <a:spcPts val="0"/>
                        </a:spcBef>
                        <a:spcAft>
                          <a:spcPts val="0"/>
                        </a:spcAft>
                        <a:buNone/>
                      </a:pPr>
                      <a:r>
                        <a:rPr lang="en" sz="1200">
                          <a:latin typeface="Raleway"/>
                          <a:ea typeface="Raleway"/>
                          <a:cs typeface="Raleway"/>
                          <a:sym typeface="Raleway"/>
                        </a:rPr>
                        <a:t>VALUES_1_Constant</a:t>
                      </a:r>
                      <a:endParaRPr sz="12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latin typeface="Raleway"/>
                          <a:ea typeface="Raleway"/>
                          <a:cs typeface="Raleway"/>
                          <a:sym typeface="Raleway"/>
                        </a:rPr>
                        <a:t>2</a:t>
                      </a:r>
                      <a:endParaRPr sz="12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75" name="Shape 2475"/>
        <p:cNvGrpSpPr/>
        <p:nvPr/>
      </p:nvGrpSpPr>
      <p:grpSpPr>
        <a:xfrm>
          <a:off x="0" y="0"/>
          <a:ext cx="0" cy="0"/>
          <a:chOff x="0" y="0"/>
          <a:chExt cx="0" cy="0"/>
        </a:xfrm>
      </p:grpSpPr>
      <p:sp>
        <p:nvSpPr>
          <p:cNvPr id="2476" name="Google Shape;2476;p108"/>
          <p:cNvSpPr txBox="1"/>
          <p:nvPr>
            <p:ph type="title"/>
          </p:nvPr>
        </p:nvSpPr>
        <p:spPr>
          <a:xfrm>
            <a:off x="311700" y="1978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Contoh Proses Similarity</a:t>
            </a:r>
            <a:endParaRPr sz="2400"/>
          </a:p>
        </p:txBody>
      </p:sp>
      <p:sp>
        <p:nvSpPr>
          <p:cNvPr id="2477" name="Google Shape;2477;p108"/>
          <p:cNvSpPr txBox="1"/>
          <p:nvPr>
            <p:ph idx="4294967295" type="subTitle"/>
          </p:nvPr>
        </p:nvSpPr>
        <p:spPr>
          <a:xfrm>
            <a:off x="810000" y="770550"/>
            <a:ext cx="752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3. Menghitung TD-IDF</a:t>
            </a:r>
            <a:endParaRPr b="1" sz="1600"/>
          </a:p>
        </p:txBody>
      </p:sp>
      <p:sp>
        <p:nvSpPr>
          <p:cNvPr id="2478" name="Google Shape;2478;p108"/>
          <p:cNvSpPr txBox="1"/>
          <p:nvPr>
            <p:ph idx="5" type="subTitle"/>
          </p:nvPr>
        </p:nvSpPr>
        <p:spPr>
          <a:xfrm>
            <a:off x="863700" y="1189938"/>
            <a:ext cx="7416600" cy="4002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aleway"/>
              <a:buChar char="●"/>
            </a:pPr>
            <a:r>
              <a:rPr b="1" lang="en" sz="1400">
                <a:latin typeface="Raleway"/>
                <a:ea typeface="Raleway"/>
                <a:cs typeface="Raleway"/>
                <a:sym typeface="Raleway"/>
              </a:rPr>
              <a:t>Menghitung IDF</a:t>
            </a:r>
            <a:endParaRPr b="1" sz="1400">
              <a:latin typeface="Raleway"/>
              <a:ea typeface="Raleway"/>
              <a:cs typeface="Raleway"/>
              <a:sym typeface="Raleway"/>
            </a:endParaRPr>
          </a:p>
        </p:txBody>
      </p:sp>
      <p:pic>
        <p:nvPicPr>
          <p:cNvPr id="2479" name="Google Shape;2479;p108"/>
          <p:cNvPicPr preferRelativeResize="0"/>
          <p:nvPr/>
        </p:nvPicPr>
        <p:blipFill>
          <a:blip r:embed="rId3">
            <a:alphaModFix/>
          </a:blip>
          <a:stretch>
            <a:fillRect/>
          </a:stretch>
        </p:blipFill>
        <p:spPr>
          <a:xfrm>
            <a:off x="2460075" y="1590154"/>
            <a:ext cx="4223841" cy="572700"/>
          </a:xfrm>
          <a:prstGeom prst="rect">
            <a:avLst/>
          </a:prstGeom>
          <a:noFill/>
          <a:ln>
            <a:noFill/>
          </a:ln>
        </p:spPr>
      </p:pic>
      <p:graphicFrame>
        <p:nvGraphicFramePr>
          <p:cNvPr id="2480" name="Google Shape;2480;p108"/>
          <p:cNvGraphicFramePr/>
          <p:nvPr/>
        </p:nvGraphicFramePr>
        <p:xfrm>
          <a:off x="3163038" y="2234550"/>
          <a:ext cx="3000000" cy="3000000"/>
        </p:xfrm>
        <a:graphic>
          <a:graphicData uri="http://schemas.openxmlformats.org/drawingml/2006/table">
            <a:tbl>
              <a:tblPr>
                <a:noFill/>
                <a:tableStyleId>{5AE29B8F-4745-401D-BDB7-F4D2716515A2}</a:tableStyleId>
              </a:tblPr>
              <a:tblGrid>
                <a:gridCol w="1778275"/>
                <a:gridCol w="1039625"/>
              </a:tblGrid>
              <a:tr h="449675">
                <a:tc>
                  <a:txBody>
                    <a:bodyPr/>
                    <a:lstStyle/>
                    <a:p>
                      <a:pPr indent="0" lvl="0" marL="0" rtl="0" algn="ctr">
                        <a:lnSpc>
                          <a:spcPct val="100000"/>
                        </a:lnSpc>
                        <a:spcBef>
                          <a:spcPts val="0"/>
                        </a:spcBef>
                        <a:spcAft>
                          <a:spcPts val="0"/>
                        </a:spcAft>
                        <a:buNone/>
                      </a:pPr>
                      <a:r>
                        <a:rPr b="1" lang="en" sz="1100">
                          <a:latin typeface="Raleway"/>
                          <a:ea typeface="Raleway"/>
                          <a:cs typeface="Raleway"/>
                          <a:sym typeface="Raleway"/>
                        </a:rPr>
                        <a:t>Feature</a:t>
                      </a:r>
                      <a:endParaRPr b="1"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 sz="1100">
                          <a:latin typeface="Raleway"/>
                          <a:ea typeface="Raleway"/>
                          <a:cs typeface="Raleway"/>
                          <a:sym typeface="Raleway"/>
                        </a:rPr>
                        <a:t>IDF</a:t>
                      </a:r>
                      <a:endParaRPr b="1"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449675">
                <a:tc>
                  <a:txBody>
                    <a:bodyPr/>
                    <a:lstStyle/>
                    <a:p>
                      <a:pPr indent="0" lvl="0" marL="0" rtl="0" algn="l">
                        <a:lnSpc>
                          <a:spcPct val="100000"/>
                        </a:lnSpc>
                        <a:spcBef>
                          <a:spcPts val="0"/>
                        </a:spcBef>
                        <a:spcAft>
                          <a:spcPts val="0"/>
                        </a:spcAft>
                        <a:buNone/>
                      </a:pPr>
                      <a:r>
                        <a:rPr lang="en" sz="1100">
                          <a:latin typeface="Raleway"/>
                          <a:ea typeface="Raleway"/>
                          <a:cs typeface="Raleway"/>
                          <a:sym typeface="Raleway"/>
                        </a:rPr>
                        <a:t>INSERT_mahasiswa</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1</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449675">
                <a:tc>
                  <a:txBody>
                    <a:bodyPr/>
                    <a:lstStyle/>
                    <a:p>
                      <a:pPr indent="0" lvl="0" marL="0" rtl="0" algn="l">
                        <a:lnSpc>
                          <a:spcPct val="100000"/>
                        </a:lnSpc>
                        <a:spcBef>
                          <a:spcPts val="0"/>
                        </a:spcBef>
                        <a:spcAft>
                          <a:spcPts val="0"/>
                        </a:spcAft>
                        <a:buNone/>
                      </a:pPr>
                      <a:r>
                        <a:rPr lang="en" sz="1100">
                          <a:latin typeface="Raleway"/>
                          <a:ea typeface="Raleway"/>
                          <a:cs typeface="Raleway"/>
                          <a:sym typeface="Raleway"/>
                        </a:rPr>
                        <a:t>INSERT_nama</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1.3013</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449675">
                <a:tc>
                  <a:txBody>
                    <a:bodyPr/>
                    <a:lstStyle/>
                    <a:p>
                      <a:pPr indent="0" lvl="0" marL="0" rtl="0" algn="l">
                        <a:lnSpc>
                          <a:spcPct val="100000"/>
                        </a:lnSpc>
                        <a:spcBef>
                          <a:spcPts val="0"/>
                        </a:spcBef>
                        <a:spcAft>
                          <a:spcPts val="0"/>
                        </a:spcAft>
                        <a:buNone/>
                      </a:pPr>
                      <a:r>
                        <a:rPr lang="en" sz="1100">
                          <a:latin typeface="Raleway"/>
                          <a:ea typeface="Raleway"/>
                          <a:cs typeface="Raleway"/>
                          <a:sym typeface="Raleway"/>
                        </a:rPr>
                        <a:t>INSERT_nim</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1.3013</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449675">
                <a:tc>
                  <a:txBody>
                    <a:bodyPr/>
                    <a:lstStyle/>
                    <a:p>
                      <a:pPr indent="0" lvl="0" marL="0" rtl="0" algn="l">
                        <a:lnSpc>
                          <a:spcPct val="100000"/>
                        </a:lnSpc>
                        <a:spcBef>
                          <a:spcPts val="0"/>
                        </a:spcBef>
                        <a:spcAft>
                          <a:spcPts val="0"/>
                        </a:spcAft>
                        <a:buNone/>
                      </a:pPr>
                      <a:r>
                        <a:rPr lang="en" sz="1100">
                          <a:latin typeface="Raleway"/>
                          <a:ea typeface="Raleway"/>
                          <a:cs typeface="Raleway"/>
                          <a:sym typeface="Raleway"/>
                        </a:rPr>
                        <a:t>INSERT_kelas</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1.3013</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449675">
                <a:tc>
                  <a:txBody>
                    <a:bodyPr/>
                    <a:lstStyle/>
                    <a:p>
                      <a:pPr indent="0" lvl="0" marL="0" rtl="0" algn="l">
                        <a:lnSpc>
                          <a:spcPct val="100000"/>
                        </a:lnSpc>
                        <a:spcBef>
                          <a:spcPts val="0"/>
                        </a:spcBef>
                        <a:spcAft>
                          <a:spcPts val="0"/>
                        </a:spcAft>
                        <a:buNone/>
                      </a:pPr>
                      <a:r>
                        <a:rPr lang="en" sz="1100">
                          <a:latin typeface="Raleway"/>
                          <a:ea typeface="Raleway"/>
                          <a:cs typeface="Raleway"/>
                          <a:sym typeface="Raleway"/>
                        </a:rPr>
                        <a:t>VALUES_1_Constant</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1</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84" name="Shape 2484"/>
        <p:cNvGrpSpPr/>
        <p:nvPr/>
      </p:nvGrpSpPr>
      <p:grpSpPr>
        <a:xfrm>
          <a:off x="0" y="0"/>
          <a:ext cx="0" cy="0"/>
          <a:chOff x="0" y="0"/>
          <a:chExt cx="0" cy="0"/>
        </a:xfrm>
      </p:grpSpPr>
      <p:sp>
        <p:nvSpPr>
          <p:cNvPr id="2485" name="Google Shape;2485;p109"/>
          <p:cNvSpPr txBox="1"/>
          <p:nvPr>
            <p:ph type="title"/>
          </p:nvPr>
        </p:nvSpPr>
        <p:spPr>
          <a:xfrm>
            <a:off x="311700" y="1978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Contoh Proses Similarity</a:t>
            </a:r>
            <a:endParaRPr sz="2400"/>
          </a:p>
        </p:txBody>
      </p:sp>
      <p:sp>
        <p:nvSpPr>
          <p:cNvPr id="2486" name="Google Shape;2486;p109"/>
          <p:cNvSpPr txBox="1"/>
          <p:nvPr>
            <p:ph idx="4294967295" type="subTitle"/>
          </p:nvPr>
        </p:nvSpPr>
        <p:spPr>
          <a:xfrm>
            <a:off x="810000" y="770550"/>
            <a:ext cx="752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3. Menghitung TD-IDF</a:t>
            </a:r>
            <a:endParaRPr b="1" sz="1600"/>
          </a:p>
        </p:txBody>
      </p:sp>
      <p:sp>
        <p:nvSpPr>
          <p:cNvPr id="2487" name="Google Shape;2487;p109"/>
          <p:cNvSpPr txBox="1"/>
          <p:nvPr>
            <p:ph idx="5" type="subTitle"/>
          </p:nvPr>
        </p:nvSpPr>
        <p:spPr>
          <a:xfrm>
            <a:off x="863700" y="1189938"/>
            <a:ext cx="7416600" cy="4002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aleway"/>
              <a:buChar char="●"/>
            </a:pPr>
            <a:r>
              <a:rPr b="1" lang="en" sz="1400">
                <a:latin typeface="Raleway"/>
                <a:ea typeface="Raleway"/>
                <a:cs typeface="Raleway"/>
                <a:sym typeface="Raleway"/>
              </a:rPr>
              <a:t>Menghitung TF-IDF</a:t>
            </a:r>
            <a:endParaRPr b="1" sz="1400">
              <a:latin typeface="Raleway"/>
              <a:ea typeface="Raleway"/>
              <a:cs typeface="Raleway"/>
              <a:sym typeface="Raleway"/>
            </a:endParaRPr>
          </a:p>
        </p:txBody>
      </p:sp>
      <p:pic>
        <p:nvPicPr>
          <p:cNvPr id="2488" name="Google Shape;2488;p109"/>
          <p:cNvPicPr preferRelativeResize="0"/>
          <p:nvPr/>
        </p:nvPicPr>
        <p:blipFill rotWithShape="1">
          <a:blip r:embed="rId3">
            <a:alphaModFix/>
          </a:blip>
          <a:srcRect b="9663" l="0" r="0" t="9671"/>
          <a:stretch/>
        </p:blipFill>
        <p:spPr>
          <a:xfrm>
            <a:off x="1616538" y="1590151"/>
            <a:ext cx="5910919" cy="419400"/>
          </a:xfrm>
          <a:prstGeom prst="rect">
            <a:avLst/>
          </a:prstGeom>
          <a:noFill/>
          <a:ln>
            <a:noFill/>
          </a:ln>
        </p:spPr>
      </p:pic>
      <p:graphicFrame>
        <p:nvGraphicFramePr>
          <p:cNvPr id="2489" name="Google Shape;2489;p109"/>
          <p:cNvGraphicFramePr/>
          <p:nvPr/>
        </p:nvGraphicFramePr>
        <p:xfrm>
          <a:off x="2418700" y="2101775"/>
          <a:ext cx="3000000" cy="3000000"/>
        </p:xfrm>
        <a:graphic>
          <a:graphicData uri="http://schemas.openxmlformats.org/drawingml/2006/table">
            <a:tbl>
              <a:tblPr>
                <a:noFill/>
                <a:tableStyleId>{5AE29B8F-4745-401D-BDB7-F4D2716515A2}</a:tableStyleId>
              </a:tblPr>
              <a:tblGrid>
                <a:gridCol w="1879250"/>
                <a:gridCol w="1084650"/>
                <a:gridCol w="1342700"/>
              </a:tblGrid>
              <a:tr h="332450">
                <a:tc>
                  <a:txBody>
                    <a:bodyPr/>
                    <a:lstStyle/>
                    <a:p>
                      <a:pPr indent="0" lvl="0" marL="0" rtl="0" algn="ctr">
                        <a:lnSpc>
                          <a:spcPct val="100000"/>
                        </a:lnSpc>
                        <a:spcBef>
                          <a:spcPts val="0"/>
                        </a:spcBef>
                        <a:spcAft>
                          <a:spcPts val="0"/>
                        </a:spcAft>
                        <a:buNone/>
                      </a:pPr>
                      <a:r>
                        <a:rPr b="1" lang="en" sz="1100">
                          <a:latin typeface="Raleway"/>
                          <a:ea typeface="Raleway"/>
                          <a:cs typeface="Raleway"/>
                          <a:sym typeface="Raleway"/>
                        </a:rPr>
                        <a:t>Feature</a:t>
                      </a:r>
                      <a:endParaRPr b="1"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 sz="1100">
                          <a:latin typeface="Raleway"/>
                          <a:ea typeface="Raleway"/>
                          <a:cs typeface="Raleway"/>
                          <a:sym typeface="Raleway"/>
                        </a:rPr>
                        <a:t>A</a:t>
                      </a:r>
                      <a:endParaRPr b="1"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 sz="1100">
                          <a:latin typeface="Raleway"/>
                          <a:ea typeface="Raleway"/>
                          <a:cs typeface="Raleway"/>
                          <a:sym typeface="Raleway"/>
                        </a:rPr>
                        <a:t>B</a:t>
                      </a:r>
                      <a:endParaRPr b="1"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493325">
                <a:tc>
                  <a:txBody>
                    <a:bodyPr/>
                    <a:lstStyle/>
                    <a:p>
                      <a:pPr indent="0" lvl="0" marL="0" rtl="0" algn="l">
                        <a:lnSpc>
                          <a:spcPct val="100000"/>
                        </a:lnSpc>
                        <a:spcBef>
                          <a:spcPts val="0"/>
                        </a:spcBef>
                        <a:spcAft>
                          <a:spcPts val="0"/>
                        </a:spcAft>
                        <a:buNone/>
                      </a:pPr>
                      <a:r>
                        <a:rPr lang="en" sz="1100">
                          <a:latin typeface="Raleway"/>
                          <a:ea typeface="Raleway"/>
                          <a:cs typeface="Raleway"/>
                          <a:sym typeface="Raleway"/>
                        </a:rPr>
                        <a:t>INSERT_mahasiswa</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0.25</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0.142857</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332450">
                <a:tc>
                  <a:txBody>
                    <a:bodyPr/>
                    <a:lstStyle/>
                    <a:p>
                      <a:pPr indent="0" lvl="0" marL="0" rtl="0" algn="l">
                        <a:lnSpc>
                          <a:spcPct val="100000"/>
                        </a:lnSpc>
                        <a:spcBef>
                          <a:spcPts val="0"/>
                        </a:spcBef>
                        <a:spcAft>
                          <a:spcPts val="0"/>
                        </a:spcAft>
                        <a:buNone/>
                      </a:pPr>
                      <a:r>
                        <a:rPr lang="en" sz="1100">
                          <a:latin typeface="Raleway"/>
                          <a:ea typeface="Raleway"/>
                          <a:cs typeface="Raleway"/>
                          <a:sym typeface="Raleway"/>
                        </a:rPr>
                        <a:t>INSERT_nama</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0.185861</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332450">
                <a:tc>
                  <a:txBody>
                    <a:bodyPr/>
                    <a:lstStyle/>
                    <a:p>
                      <a:pPr indent="0" lvl="0" marL="0" rtl="0" algn="l">
                        <a:lnSpc>
                          <a:spcPct val="100000"/>
                        </a:lnSpc>
                        <a:spcBef>
                          <a:spcPts val="0"/>
                        </a:spcBef>
                        <a:spcAft>
                          <a:spcPts val="0"/>
                        </a:spcAft>
                        <a:buNone/>
                      </a:pPr>
                      <a:r>
                        <a:rPr lang="en" sz="1100">
                          <a:latin typeface="Raleway"/>
                          <a:ea typeface="Raleway"/>
                          <a:cs typeface="Raleway"/>
                          <a:sym typeface="Raleway"/>
                        </a:rPr>
                        <a:t>INSERT_nim</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0.185861</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332450">
                <a:tc>
                  <a:txBody>
                    <a:bodyPr/>
                    <a:lstStyle/>
                    <a:p>
                      <a:pPr indent="0" lvl="0" marL="0" rtl="0" algn="l">
                        <a:lnSpc>
                          <a:spcPct val="100000"/>
                        </a:lnSpc>
                        <a:spcBef>
                          <a:spcPts val="0"/>
                        </a:spcBef>
                        <a:spcAft>
                          <a:spcPts val="0"/>
                        </a:spcAft>
                        <a:buNone/>
                      </a:pPr>
                      <a:r>
                        <a:rPr lang="en" sz="1100">
                          <a:latin typeface="Raleway"/>
                          <a:ea typeface="Raleway"/>
                          <a:cs typeface="Raleway"/>
                          <a:sym typeface="Raleway"/>
                        </a:rPr>
                        <a:t>INSERT_kelas</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0.185861</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332450">
                <a:tc>
                  <a:txBody>
                    <a:bodyPr/>
                    <a:lstStyle/>
                    <a:p>
                      <a:pPr indent="0" lvl="0" marL="0" rtl="0" algn="l">
                        <a:lnSpc>
                          <a:spcPct val="100000"/>
                        </a:lnSpc>
                        <a:spcBef>
                          <a:spcPts val="0"/>
                        </a:spcBef>
                        <a:spcAft>
                          <a:spcPts val="0"/>
                        </a:spcAft>
                        <a:buNone/>
                      </a:pPr>
                      <a:r>
                        <a:rPr lang="en" sz="1100">
                          <a:latin typeface="Raleway"/>
                          <a:ea typeface="Raleway"/>
                          <a:cs typeface="Raleway"/>
                          <a:sym typeface="Raleway"/>
                        </a:rPr>
                        <a:t>VALUES_1_Constant</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0.75</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0.428571</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93" name="Shape 2493"/>
        <p:cNvGrpSpPr/>
        <p:nvPr/>
      </p:nvGrpSpPr>
      <p:grpSpPr>
        <a:xfrm>
          <a:off x="0" y="0"/>
          <a:ext cx="0" cy="0"/>
          <a:chOff x="0" y="0"/>
          <a:chExt cx="0" cy="0"/>
        </a:xfrm>
      </p:grpSpPr>
      <p:sp>
        <p:nvSpPr>
          <p:cNvPr id="2494" name="Google Shape;2494;p110"/>
          <p:cNvSpPr txBox="1"/>
          <p:nvPr>
            <p:ph type="title"/>
          </p:nvPr>
        </p:nvSpPr>
        <p:spPr>
          <a:xfrm>
            <a:off x="311700" y="1978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Contoh Proses Similarity</a:t>
            </a:r>
            <a:endParaRPr sz="2400"/>
          </a:p>
        </p:txBody>
      </p:sp>
      <p:sp>
        <p:nvSpPr>
          <p:cNvPr id="2495" name="Google Shape;2495;p110"/>
          <p:cNvSpPr txBox="1"/>
          <p:nvPr>
            <p:ph idx="4294967295" type="subTitle"/>
          </p:nvPr>
        </p:nvSpPr>
        <p:spPr>
          <a:xfrm>
            <a:off x="810000" y="770550"/>
            <a:ext cx="752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4. Menghitung Cosine Similarity</a:t>
            </a:r>
            <a:endParaRPr b="1" sz="1600"/>
          </a:p>
        </p:txBody>
      </p:sp>
      <p:sp>
        <p:nvSpPr>
          <p:cNvPr id="2496" name="Google Shape;2496;p110"/>
          <p:cNvSpPr txBox="1"/>
          <p:nvPr>
            <p:ph idx="5" type="subTitle"/>
          </p:nvPr>
        </p:nvSpPr>
        <p:spPr>
          <a:xfrm>
            <a:off x="863700" y="1189938"/>
            <a:ext cx="7416600" cy="4002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aleway"/>
              <a:buChar char="●"/>
            </a:pPr>
            <a:r>
              <a:rPr b="1" lang="en" sz="1400">
                <a:latin typeface="Raleway"/>
                <a:ea typeface="Raleway"/>
                <a:cs typeface="Raleway"/>
                <a:sym typeface="Raleway"/>
              </a:rPr>
              <a:t>Menghitung perkalian skalar AxB</a:t>
            </a:r>
            <a:endParaRPr b="1" sz="1400">
              <a:latin typeface="Raleway"/>
              <a:ea typeface="Raleway"/>
              <a:cs typeface="Raleway"/>
              <a:sym typeface="Raleway"/>
            </a:endParaRPr>
          </a:p>
        </p:txBody>
      </p:sp>
      <p:graphicFrame>
        <p:nvGraphicFramePr>
          <p:cNvPr id="2497" name="Google Shape;2497;p110"/>
          <p:cNvGraphicFramePr/>
          <p:nvPr/>
        </p:nvGraphicFramePr>
        <p:xfrm>
          <a:off x="2847975" y="1672125"/>
          <a:ext cx="3000000" cy="3000000"/>
        </p:xfrm>
        <a:graphic>
          <a:graphicData uri="http://schemas.openxmlformats.org/drawingml/2006/table">
            <a:tbl>
              <a:tblPr>
                <a:noFill/>
                <a:tableStyleId>{5AE29B8F-4745-401D-BDB7-F4D2716515A2}</a:tableStyleId>
              </a:tblPr>
              <a:tblGrid>
                <a:gridCol w="1924050"/>
                <a:gridCol w="1524000"/>
              </a:tblGrid>
              <a:tr h="190500">
                <a:tc>
                  <a:txBody>
                    <a:bodyPr/>
                    <a:lstStyle/>
                    <a:p>
                      <a:pPr indent="0" lvl="0" marL="0" rtl="0" algn="ctr">
                        <a:lnSpc>
                          <a:spcPct val="100000"/>
                        </a:lnSpc>
                        <a:spcBef>
                          <a:spcPts val="0"/>
                        </a:spcBef>
                        <a:spcAft>
                          <a:spcPts val="0"/>
                        </a:spcAft>
                        <a:buNone/>
                      </a:pPr>
                      <a:r>
                        <a:rPr b="1" lang="en" sz="1100">
                          <a:latin typeface="Raleway"/>
                          <a:ea typeface="Raleway"/>
                          <a:cs typeface="Raleway"/>
                          <a:sym typeface="Raleway"/>
                        </a:rPr>
                        <a:t>Feature</a:t>
                      </a:r>
                      <a:endParaRPr b="1"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 sz="1100">
                          <a:latin typeface="Raleway"/>
                          <a:ea typeface="Raleway"/>
                          <a:cs typeface="Raleway"/>
                          <a:sym typeface="Raleway"/>
                        </a:rPr>
                        <a:t>AxB</a:t>
                      </a:r>
                      <a:endParaRPr b="1"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190500">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INSERT_mahasiswa</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0.035714286</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190500">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INSERT_nama</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190500">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INSERT_nim</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190500">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INSERT_kelas</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190500">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VALUES_1_Constant</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0.3214285714</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190500">
                <a:tc>
                  <a:txBody>
                    <a:bodyPr/>
                    <a:lstStyle/>
                    <a:p>
                      <a:pPr indent="0" lvl="0" marL="0" rtl="0" algn="ctr">
                        <a:lnSpc>
                          <a:spcPct val="100000"/>
                        </a:lnSpc>
                        <a:spcBef>
                          <a:spcPts val="0"/>
                        </a:spcBef>
                        <a:spcAft>
                          <a:spcPts val="0"/>
                        </a:spcAft>
                        <a:buNone/>
                      </a:pPr>
                      <a:r>
                        <a:rPr b="1" lang="en" sz="1100">
                          <a:latin typeface="Raleway"/>
                          <a:ea typeface="Raleway"/>
                          <a:cs typeface="Raleway"/>
                          <a:sym typeface="Raleway"/>
                        </a:rPr>
                        <a:t>TOTAL</a:t>
                      </a:r>
                      <a:endParaRPr b="1"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0.3571428571</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01" name="Shape 2501"/>
        <p:cNvGrpSpPr/>
        <p:nvPr/>
      </p:nvGrpSpPr>
      <p:grpSpPr>
        <a:xfrm>
          <a:off x="0" y="0"/>
          <a:ext cx="0" cy="0"/>
          <a:chOff x="0" y="0"/>
          <a:chExt cx="0" cy="0"/>
        </a:xfrm>
      </p:grpSpPr>
      <p:sp>
        <p:nvSpPr>
          <p:cNvPr id="2502" name="Google Shape;2502;p111"/>
          <p:cNvSpPr txBox="1"/>
          <p:nvPr>
            <p:ph type="title"/>
          </p:nvPr>
        </p:nvSpPr>
        <p:spPr>
          <a:xfrm>
            <a:off x="311700" y="1978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Contoh Proses Similarity</a:t>
            </a:r>
            <a:endParaRPr sz="2400"/>
          </a:p>
        </p:txBody>
      </p:sp>
      <p:sp>
        <p:nvSpPr>
          <p:cNvPr id="2503" name="Google Shape;2503;p111"/>
          <p:cNvSpPr txBox="1"/>
          <p:nvPr>
            <p:ph idx="4294967295" type="subTitle"/>
          </p:nvPr>
        </p:nvSpPr>
        <p:spPr>
          <a:xfrm>
            <a:off x="810000" y="770550"/>
            <a:ext cx="752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4. Menghitung Cosine Similarity</a:t>
            </a:r>
            <a:endParaRPr b="1" sz="1600"/>
          </a:p>
        </p:txBody>
      </p:sp>
      <p:sp>
        <p:nvSpPr>
          <p:cNvPr id="2504" name="Google Shape;2504;p111"/>
          <p:cNvSpPr txBox="1"/>
          <p:nvPr>
            <p:ph idx="5" type="subTitle"/>
          </p:nvPr>
        </p:nvSpPr>
        <p:spPr>
          <a:xfrm>
            <a:off x="863700" y="1189938"/>
            <a:ext cx="7416600" cy="4002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aleway"/>
              <a:buChar char="●"/>
            </a:pPr>
            <a:r>
              <a:rPr b="1" lang="en" sz="1400">
                <a:latin typeface="Raleway"/>
                <a:ea typeface="Raleway"/>
                <a:cs typeface="Raleway"/>
                <a:sym typeface="Raleway"/>
              </a:rPr>
              <a:t>Menghitung total kuadrat dan akar kuadrat</a:t>
            </a:r>
            <a:endParaRPr b="1" sz="1400">
              <a:latin typeface="Raleway"/>
              <a:ea typeface="Raleway"/>
              <a:cs typeface="Raleway"/>
              <a:sym typeface="Raleway"/>
            </a:endParaRPr>
          </a:p>
        </p:txBody>
      </p:sp>
      <p:graphicFrame>
        <p:nvGraphicFramePr>
          <p:cNvPr id="2505" name="Google Shape;2505;p111"/>
          <p:cNvGraphicFramePr/>
          <p:nvPr/>
        </p:nvGraphicFramePr>
        <p:xfrm>
          <a:off x="2066925" y="1590150"/>
          <a:ext cx="3000000" cy="3000000"/>
        </p:xfrm>
        <a:graphic>
          <a:graphicData uri="http://schemas.openxmlformats.org/drawingml/2006/table">
            <a:tbl>
              <a:tblPr>
                <a:noFill/>
                <a:tableStyleId>{5AE29B8F-4745-401D-BDB7-F4D2716515A2}</a:tableStyleId>
              </a:tblPr>
              <a:tblGrid>
                <a:gridCol w="1924050"/>
                <a:gridCol w="1533525"/>
                <a:gridCol w="1552575"/>
              </a:tblGrid>
              <a:tr h="190500">
                <a:tc>
                  <a:txBody>
                    <a:bodyPr/>
                    <a:lstStyle/>
                    <a:p>
                      <a:pPr indent="0" lvl="0" marL="0" rtl="0" algn="ctr">
                        <a:lnSpc>
                          <a:spcPct val="100000"/>
                        </a:lnSpc>
                        <a:spcBef>
                          <a:spcPts val="0"/>
                        </a:spcBef>
                        <a:spcAft>
                          <a:spcPts val="0"/>
                        </a:spcAft>
                        <a:buNone/>
                      </a:pPr>
                      <a:r>
                        <a:rPr b="1" lang="en" sz="1100">
                          <a:latin typeface="Raleway"/>
                          <a:ea typeface="Raleway"/>
                          <a:cs typeface="Raleway"/>
                          <a:sym typeface="Raleway"/>
                        </a:rPr>
                        <a:t>Feature</a:t>
                      </a:r>
                      <a:endParaRPr b="1"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 sz="1100">
                          <a:latin typeface="Raleway"/>
                          <a:ea typeface="Raleway"/>
                          <a:cs typeface="Raleway"/>
                          <a:sym typeface="Raleway"/>
                        </a:rPr>
                        <a:t>A</a:t>
                      </a:r>
                      <a:endParaRPr b="1"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 sz="1100">
                          <a:latin typeface="Raleway"/>
                          <a:ea typeface="Raleway"/>
                          <a:cs typeface="Raleway"/>
                          <a:sym typeface="Raleway"/>
                        </a:rPr>
                        <a:t>B</a:t>
                      </a:r>
                      <a:endParaRPr b="1"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190500">
                <a:tc>
                  <a:txBody>
                    <a:bodyPr/>
                    <a:lstStyle/>
                    <a:p>
                      <a:pPr indent="0" lvl="0" marL="0" rtl="0" algn="l">
                        <a:lnSpc>
                          <a:spcPct val="100000"/>
                        </a:lnSpc>
                        <a:spcBef>
                          <a:spcPts val="0"/>
                        </a:spcBef>
                        <a:spcAft>
                          <a:spcPts val="0"/>
                        </a:spcAft>
                        <a:buNone/>
                      </a:pPr>
                      <a:r>
                        <a:rPr lang="en" sz="1100">
                          <a:latin typeface="Raleway"/>
                          <a:ea typeface="Raleway"/>
                          <a:cs typeface="Raleway"/>
                          <a:sym typeface="Raleway"/>
                        </a:rPr>
                        <a:t>INSERT_mahasiswa</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0.0625</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0.020408</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190500">
                <a:tc>
                  <a:txBody>
                    <a:bodyPr/>
                    <a:lstStyle/>
                    <a:p>
                      <a:pPr indent="0" lvl="0" marL="0" rtl="0" algn="l">
                        <a:lnSpc>
                          <a:spcPct val="100000"/>
                        </a:lnSpc>
                        <a:spcBef>
                          <a:spcPts val="0"/>
                        </a:spcBef>
                        <a:spcAft>
                          <a:spcPts val="0"/>
                        </a:spcAft>
                        <a:buNone/>
                      </a:pPr>
                      <a:r>
                        <a:rPr lang="en" sz="1100">
                          <a:latin typeface="Raleway"/>
                          <a:ea typeface="Raleway"/>
                          <a:cs typeface="Raleway"/>
                          <a:sym typeface="Raleway"/>
                        </a:rPr>
                        <a:t>INSERT_nama</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0.034544</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190500">
                <a:tc>
                  <a:txBody>
                    <a:bodyPr/>
                    <a:lstStyle/>
                    <a:p>
                      <a:pPr indent="0" lvl="0" marL="0" rtl="0" algn="l">
                        <a:lnSpc>
                          <a:spcPct val="100000"/>
                        </a:lnSpc>
                        <a:spcBef>
                          <a:spcPts val="0"/>
                        </a:spcBef>
                        <a:spcAft>
                          <a:spcPts val="0"/>
                        </a:spcAft>
                        <a:buNone/>
                      </a:pPr>
                      <a:r>
                        <a:rPr lang="en" sz="1100">
                          <a:latin typeface="Raleway"/>
                          <a:ea typeface="Raleway"/>
                          <a:cs typeface="Raleway"/>
                          <a:sym typeface="Raleway"/>
                        </a:rPr>
                        <a:t>INSERT_nim</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0.034544</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190500">
                <a:tc>
                  <a:txBody>
                    <a:bodyPr/>
                    <a:lstStyle/>
                    <a:p>
                      <a:pPr indent="0" lvl="0" marL="0" rtl="0" algn="l">
                        <a:lnSpc>
                          <a:spcPct val="100000"/>
                        </a:lnSpc>
                        <a:spcBef>
                          <a:spcPts val="0"/>
                        </a:spcBef>
                        <a:spcAft>
                          <a:spcPts val="0"/>
                        </a:spcAft>
                        <a:buNone/>
                      </a:pPr>
                      <a:r>
                        <a:rPr lang="en" sz="1100">
                          <a:latin typeface="Raleway"/>
                          <a:ea typeface="Raleway"/>
                          <a:cs typeface="Raleway"/>
                          <a:sym typeface="Raleway"/>
                        </a:rPr>
                        <a:t>INSERT_kelas</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0.034544</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190500">
                <a:tc>
                  <a:txBody>
                    <a:bodyPr/>
                    <a:lstStyle/>
                    <a:p>
                      <a:pPr indent="0" lvl="0" marL="0" rtl="0" algn="l">
                        <a:lnSpc>
                          <a:spcPct val="100000"/>
                        </a:lnSpc>
                        <a:spcBef>
                          <a:spcPts val="0"/>
                        </a:spcBef>
                        <a:spcAft>
                          <a:spcPts val="0"/>
                        </a:spcAft>
                        <a:buNone/>
                      </a:pPr>
                      <a:r>
                        <a:rPr lang="en" sz="1100">
                          <a:latin typeface="Raleway"/>
                          <a:ea typeface="Raleway"/>
                          <a:cs typeface="Raleway"/>
                          <a:sym typeface="Raleway"/>
                        </a:rPr>
                        <a:t>VALUES_1_Constant</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0.5625</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0.1836734694</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190500">
                <a:tc>
                  <a:txBody>
                    <a:bodyPr/>
                    <a:lstStyle/>
                    <a:p>
                      <a:pPr indent="0" lvl="0" marL="0" rtl="0" algn="l">
                        <a:lnSpc>
                          <a:spcPct val="100000"/>
                        </a:lnSpc>
                        <a:spcBef>
                          <a:spcPts val="0"/>
                        </a:spcBef>
                        <a:spcAft>
                          <a:spcPts val="0"/>
                        </a:spcAft>
                        <a:buNone/>
                      </a:pPr>
                      <a:r>
                        <a:rPr b="1" lang="en" sz="1100">
                          <a:latin typeface="Raleway"/>
                          <a:ea typeface="Raleway"/>
                          <a:cs typeface="Raleway"/>
                          <a:sym typeface="Raleway"/>
                        </a:rPr>
                        <a:t>TOTAL Kuadrat</a:t>
                      </a:r>
                      <a:endParaRPr b="1"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0.625</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0.3077150439</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190500">
                <a:tc>
                  <a:txBody>
                    <a:bodyPr/>
                    <a:lstStyle/>
                    <a:p>
                      <a:pPr indent="0" lvl="0" marL="0" rtl="0" algn="l">
                        <a:lnSpc>
                          <a:spcPct val="100000"/>
                        </a:lnSpc>
                        <a:spcBef>
                          <a:spcPts val="0"/>
                        </a:spcBef>
                        <a:spcAft>
                          <a:spcPts val="0"/>
                        </a:spcAft>
                        <a:buNone/>
                      </a:pPr>
                      <a:r>
                        <a:rPr b="1" lang="en" sz="1100">
                          <a:latin typeface="Raleway"/>
                          <a:ea typeface="Raleway"/>
                          <a:cs typeface="Raleway"/>
                          <a:sym typeface="Raleway"/>
                        </a:rPr>
                        <a:t>Akar Kuadrat</a:t>
                      </a:r>
                      <a:endParaRPr b="1"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0.790569415</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0.5547206899</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09" name="Shape 2509"/>
        <p:cNvGrpSpPr/>
        <p:nvPr/>
      </p:nvGrpSpPr>
      <p:grpSpPr>
        <a:xfrm>
          <a:off x="0" y="0"/>
          <a:ext cx="0" cy="0"/>
          <a:chOff x="0" y="0"/>
          <a:chExt cx="0" cy="0"/>
        </a:xfrm>
      </p:grpSpPr>
      <p:sp>
        <p:nvSpPr>
          <p:cNvPr id="2510" name="Google Shape;2510;p112"/>
          <p:cNvSpPr txBox="1"/>
          <p:nvPr>
            <p:ph type="title"/>
          </p:nvPr>
        </p:nvSpPr>
        <p:spPr>
          <a:xfrm>
            <a:off x="311700" y="1978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Contoh Proses Similarity</a:t>
            </a:r>
            <a:endParaRPr sz="2400"/>
          </a:p>
        </p:txBody>
      </p:sp>
      <p:sp>
        <p:nvSpPr>
          <p:cNvPr id="2511" name="Google Shape;2511;p112"/>
          <p:cNvSpPr txBox="1"/>
          <p:nvPr>
            <p:ph idx="4294967295" type="subTitle"/>
          </p:nvPr>
        </p:nvSpPr>
        <p:spPr>
          <a:xfrm>
            <a:off x="810000" y="770550"/>
            <a:ext cx="752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4. Menghitung Cosine Similarity</a:t>
            </a:r>
            <a:endParaRPr b="1" sz="1600"/>
          </a:p>
        </p:txBody>
      </p:sp>
      <p:sp>
        <p:nvSpPr>
          <p:cNvPr id="2512" name="Google Shape;2512;p112"/>
          <p:cNvSpPr txBox="1"/>
          <p:nvPr>
            <p:ph idx="5" type="subTitle"/>
          </p:nvPr>
        </p:nvSpPr>
        <p:spPr>
          <a:xfrm>
            <a:off x="863700" y="1189938"/>
            <a:ext cx="7416600" cy="4002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aleway"/>
              <a:buChar char="●"/>
            </a:pPr>
            <a:r>
              <a:rPr b="1" lang="en" sz="1400">
                <a:latin typeface="Raleway"/>
                <a:ea typeface="Raleway"/>
                <a:cs typeface="Raleway"/>
                <a:sym typeface="Raleway"/>
              </a:rPr>
              <a:t>Menghitung Cosine Similarity</a:t>
            </a:r>
            <a:endParaRPr b="1" sz="1400">
              <a:latin typeface="Raleway"/>
              <a:ea typeface="Raleway"/>
              <a:cs typeface="Raleway"/>
              <a:sym typeface="Raleway"/>
            </a:endParaRPr>
          </a:p>
        </p:txBody>
      </p:sp>
      <p:pic>
        <p:nvPicPr>
          <p:cNvPr id="2513" name="Google Shape;2513;p112"/>
          <p:cNvPicPr preferRelativeResize="0"/>
          <p:nvPr/>
        </p:nvPicPr>
        <p:blipFill>
          <a:blip r:embed="rId3">
            <a:alphaModFix/>
          </a:blip>
          <a:stretch>
            <a:fillRect/>
          </a:stretch>
        </p:blipFill>
        <p:spPr>
          <a:xfrm>
            <a:off x="1634962" y="2121249"/>
            <a:ext cx="5874074" cy="71850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17" name="Shape 2517"/>
        <p:cNvGrpSpPr/>
        <p:nvPr/>
      </p:nvGrpSpPr>
      <p:grpSpPr>
        <a:xfrm>
          <a:off x="0" y="0"/>
          <a:ext cx="0" cy="0"/>
          <a:chOff x="0" y="0"/>
          <a:chExt cx="0" cy="0"/>
        </a:xfrm>
      </p:grpSpPr>
      <p:sp>
        <p:nvSpPr>
          <p:cNvPr id="2518" name="Google Shape;2518;p113"/>
          <p:cNvSpPr txBox="1"/>
          <p:nvPr>
            <p:ph type="title"/>
          </p:nvPr>
        </p:nvSpPr>
        <p:spPr>
          <a:xfrm>
            <a:off x="311700" y="1978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Contoh Proses Similarity</a:t>
            </a:r>
            <a:endParaRPr sz="2400"/>
          </a:p>
        </p:txBody>
      </p:sp>
      <p:sp>
        <p:nvSpPr>
          <p:cNvPr id="2519" name="Google Shape;2519;p113"/>
          <p:cNvSpPr txBox="1"/>
          <p:nvPr>
            <p:ph idx="4294967295" type="subTitle"/>
          </p:nvPr>
        </p:nvSpPr>
        <p:spPr>
          <a:xfrm>
            <a:off x="810000" y="883275"/>
            <a:ext cx="752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5. Ulangi proses untuk similaritas query input dengan query kunci lainnya</a:t>
            </a:r>
            <a:endParaRPr b="1" sz="1600"/>
          </a:p>
        </p:txBody>
      </p:sp>
      <p:sp>
        <p:nvSpPr>
          <p:cNvPr id="2520" name="Google Shape;2520;p113"/>
          <p:cNvSpPr txBox="1"/>
          <p:nvPr>
            <p:ph idx="5" type="subTitle"/>
          </p:nvPr>
        </p:nvSpPr>
        <p:spPr>
          <a:xfrm>
            <a:off x="863700" y="1536350"/>
            <a:ext cx="7416600" cy="1262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sz="1400">
                <a:latin typeface="Raleway"/>
                <a:ea typeface="Raleway"/>
                <a:cs typeface="Raleway"/>
                <a:sym typeface="Raleway"/>
              </a:rPr>
              <a:t>Query compare:</a:t>
            </a:r>
            <a:endParaRPr b="1" sz="1400">
              <a:latin typeface="Raleway"/>
              <a:ea typeface="Raleway"/>
              <a:cs typeface="Raleway"/>
              <a:sym typeface="Raleway"/>
            </a:endParaRPr>
          </a:p>
          <a:p>
            <a:pPr indent="0" lvl="0" marL="0" rtl="0" algn="l">
              <a:spcBef>
                <a:spcPts val="0"/>
              </a:spcBef>
              <a:spcAft>
                <a:spcPts val="0"/>
              </a:spcAft>
              <a:buNone/>
            </a:pPr>
            <a:r>
              <a:t/>
            </a:r>
            <a:endParaRPr b="1" sz="1400">
              <a:latin typeface="Raleway"/>
              <a:ea typeface="Raleway"/>
              <a:cs typeface="Raleway"/>
              <a:sym typeface="Raleway"/>
            </a:endParaRPr>
          </a:p>
          <a:p>
            <a:pPr indent="0" lvl="0" marL="0" rtl="0" algn="l">
              <a:spcBef>
                <a:spcPts val="0"/>
              </a:spcBef>
              <a:spcAft>
                <a:spcPts val="0"/>
              </a:spcAft>
              <a:buNone/>
            </a:pPr>
            <a:r>
              <a:rPr b="1" lang="en" sz="1400">
                <a:latin typeface="Raleway"/>
                <a:ea typeface="Raleway"/>
                <a:cs typeface="Raleway"/>
                <a:sym typeface="Raleway"/>
              </a:rPr>
              <a:t>A = “INSERT INTO mahasiswa VALUES (“YASA”, 1123144, “MI-2M”)”</a:t>
            </a:r>
            <a:endParaRPr b="1" sz="1400">
              <a:latin typeface="Raleway"/>
              <a:ea typeface="Raleway"/>
              <a:cs typeface="Raleway"/>
              <a:sym typeface="Raleway"/>
            </a:endParaRPr>
          </a:p>
          <a:p>
            <a:pPr indent="0" lvl="0" marL="0" rtl="0" algn="l">
              <a:spcBef>
                <a:spcPts val="0"/>
              </a:spcBef>
              <a:spcAft>
                <a:spcPts val="0"/>
              </a:spcAft>
              <a:buNone/>
            </a:pPr>
            <a:r>
              <a:t/>
            </a:r>
            <a:endParaRPr b="1" sz="1400">
              <a:latin typeface="Raleway"/>
              <a:ea typeface="Raleway"/>
              <a:cs typeface="Raleway"/>
              <a:sym typeface="Raleway"/>
            </a:endParaRPr>
          </a:p>
          <a:p>
            <a:pPr indent="0" lvl="0" marL="0" rtl="0" algn="l">
              <a:spcBef>
                <a:spcPts val="0"/>
              </a:spcBef>
              <a:spcAft>
                <a:spcPts val="0"/>
              </a:spcAft>
              <a:buNone/>
            </a:pPr>
            <a:r>
              <a:rPr b="1" lang="en" sz="1400">
                <a:latin typeface="Raleway"/>
                <a:ea typeface="Raleway"/>
                <a:cs typeface="Raleway"/>
                <a:sym typeface="Raleway"/>
              </a:rPr>
              <a:t>B = “INSERT INTO mahasiswa VALUES (“YASA”, 1123144, “MI-2M”)”</a:t>
            </a:r>
            <a:endParaRPr b="1" sz="1400">
              <a:latin typeface="Raleway"/>
              <a:ea typeface="Raleway"/>
              <a:cs typeface="Raleway"/>
              <a:sym typeface="Raleway"/>
            </a:endParaRPr>
          </a:p>
        </p:txBody>
      </p:sp>
      <p:sp>
        <p:nvSpPr>
          <p:cNvPr id="2521" name="Google Shape;2521;p113"/>
          <p:cNvSpPr txBox="1"/>
          <p:nvPr>
            <p:ph idx="4294967295" type="subTitle"/>
          </p:nvPr>
        </p:nvSpPr>
        <p:spPr>
          <a:xfrm>
            <a:off x="810000" y="3292950"/>
            <a:ext cx="752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6. Mencari nilai similaritas tertinggi</a:t>
            </a:r>
            <a:endParaRPr b="1" sz="1600"/>
          </a:p>
        </p:txBody>
      </p:sp>
      <p:sp>
        <p:nvSpPr>
          <p:cNvPr id="2522" name="Google Shape;2522;p113"/>
          <p:cNvSpPr txBox="1"/>
          <p:nvPr>
            <p:ph idx="5" type="subTitle"/>
          </p:nvPr>
        </p:nvSpPr>
        <p:spPr>
          <a:xfrm>
            <a:off x="1335000" y="3899050"/>
            <a:ext cx="12963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sz="1400">
                <a:latin typeface="Raleway"/>
                <a:ea typeface="Raleway"/>
                <a:cs typeface="Raleway"/>
                <a:sym typeface="Raleway"/>
              </a:rPr>
              <a:t>Sim_1 = 0.81</a:t>
            </a:r>
            <a:endParaRPr b="1" sz="1400">
              <a:latin typeface="Raleway"/>
              <a:ea typeface="Raleway"/>
              <a:cs typeface="Raleway"/>
              <a:sym typeface="Raleway"/>
            </a:endParaRPr>
          </a:p>
          <a:p>
            <a:pPr indent="0" lvl="0" marL="0" rtl="0" algn="l">
              <a:spcBef>
                <a:spcPts val="0"/>
              </a:spcBef>
              <a:spcAft>
                <a:spcPts val="0"/>
              </a:spcAft>
              <a:buNone/>
            </a:pPr>
            <a:r>
              <a:rPr b="1" lang="en" sz="1400">
                <a:latin typeface="Raleway"/>
                <a:ea typeface="Raleway"/>
                <a:cs typeface="Raleway"/>
                <a:sym typeface="Raleway"/>
              </a:rPr>
              <a:t>Sim_2 = 1</a:t>
            </a:r>
            <a:endParaRPr b="1" sz="1400">
              <a:latin typeface="Raleway"/>
              <a:ea typeface="Raleway"/>
              <a:cs typeface="Raleway"/>
              <a:sym typeface="Raleway"/>
            </a:endParaRPr>
          </a:p>
        </p:txBody>
      </p:sp>
      <p:sp>
        <p:nvSpPr>
          <p:cNvPr id="2523" name="Google Shape;2523;p113"/>
          <p:cNvSpPr txBox="1"/>
          <p:nvPr>
            <p:ph idx="5" type="subTitle"/>
          </p:nvPr>
        </p:nvSpPr>
        <p:spPr>
          <a:xfrm>
            <a:off x="3452550" y="4006750"/>
            <a:ext cx="1296300" cy="4002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1" lang="en" sz="1400">
                <a:latin typeface="Raleway"/>
                <a:ea typeface="Raleway"/>
                <a:cs typeface="Raleway"/>
                <a:sym typeface="Raleway"/>
              </a:rPr>
              <a:t>0.81 &gt; 1 ?</a:t>
            </a:r>
            <a:endParaRPr b="1" sz="1400">
              <a:latin typeface="Raleway"/>
              <a:ea typeface="Raleway"/>
              <a:cs typeface="Raleway"/>
              <a:sym typeface="Raleway"/>
            </a:endParaRPr>
          </a:p>
        </p:txBody>
      </p:sp>
      <p:sp>
        <p:nvSpPr>
          <p:cNvPr id="2524" name="Google Shape;2524;p113"/>
          <p:cNvSpPr txBox="1"/>
          <p:nvPr>
            <p:ph idx="5" type="subTitle"/>
          </p:nvPr>
        </p:nvSpPr>
        <p:spPr>
          <a:xfrm>
            <a:off x="5570100" y="4006750"/>
            <a:ext cx="2238900" cy="400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sz="1400">
                <a:latin typeface="Raleway"/>
                <a:ea typeface="Raleway"/>
                <a:cs typeface="Raleway"/>
                <a:sym typeface="Raleway"/>
              </a:rPr>
              <a:t>Hasil nilai similaritas = 1</a:t>
            </a:r>
            <a:endParaRPr b="1" sz="1400">
              <a:latin typeface="Raleway"/>
              <a:ea typeface="Raleway"/>
              <a:cs typeface="Raleway"/>
              <a:sym typeface="Raleway"/>
            </a:endParaRPr>
          </a:p>
        </p:txBody>
      </p:sp>
      <p:cxnSp>
        <p:nvCxnSpPr>
          <p:cNvPr id="2525" name="Google Shape;2525;p113"/>
          <p:cNvCxnSpPr>
            <a:stCxn id="2522" idx="3"/>
            <a:endCxn id="2523" idx="1"/>
          </p:cNvCxnSpPr>
          <p:nvPr/>
        </p:nvCxnSpPr>
        <p:spPr>
          <a:xfrm>
            <a:off x="2631300" y="4206850"/>
            <a:ext cx="821400" cy="0"/>
          </a:xfrm>
          <a:prstGeom prst="straightConnector1">
            <a:avLst/>
          </a:prstGeom>
          <a:noFill/>
          <a:ln cap="flat" cmpd="sng" w="9525">
            <a:solidFill>
              <a:schemeClr val="dk2"/>
            </a:solidFill>
            <a:prstDash val="solid"/>
            <a:round/>
            <a:headEnd len="med" w="med" type="none"/>
            <a:tailEnd len="med" w="med" type="triangle"/>
          </a:ln>
        </p:spPr>
      </p:cxnSp>
      <p:cxnSp>
        <p:nvCxnSpPr>
          <p:cNvPr id="2526" name="Google Shape;2526;p113"/>
          <p:cNvCxnSpPr>
            <a:stCxn id="2523" idx="3"/>
            <a:endCxn id="2524" idx="1"/>
          </p:cNvCxnSpPr>
          <p:nvPr/>
        </p:nvCxnSpPr>
        <p:spPr>
          <a:xfrm>
            <a:off x="4748850" y="4206850"/>
            <a:ext cx="8214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6" name="Shape 1526"/>
        <p:cNvGrpSpPr/>
        <p:nvPr/>
      </p:nvGrpSpPr>
      <p:grpSpPr>
        <a:xfrm>
          <a:off x="0" y="0"/>
          <a:ext cx="0" cy="0"/>
          <a:chOff x="0" y="0"/>
          <a:chExt cx="0" cy="0"/>
        </a:xfrm>
      </p:grpSpPr>
      <p:grpSp>
        <p:nvGrpSpPr>
          <p:cNvPr id="1527" name="Google Shape;1527;p80"/>
          <p:cNvGrpSpPr/>
          <p:nvPr/>
        </p:nvGrpSpPr>
        <p:grpSpPr>
          <a:xfrm flipH="1" rot="6901726">
            <a:off x="1588353" y="794965"/>
            <a:ext cx="10526452" cy="10365738"/>
            <a:chOff x="1132290" y="467842"/>
            <a:chExt cx="5085019" cy="4954098"/>
          </a:xfrm>
        </p:grpSpPr>
        <p:sp>
          <p:nvSpPr>
            <p:cNvPr id="1528" name="Google Shape;1528;p80"/>
            <p:cNvSpPr/>
            <p:nvPr/>
          </p:nvSpPr>
          <p:spPr>
            <a:xfrm rot="-1172623">
              <a:off x="1674207" y="1021347"/>
              <a:ext cx="4001184" cy="3847088"/>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80"/>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80"/>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1" name="Google Shape;1531;p80"/>
          <p:cNvSpPr txBox="1"/>
          <p:nvPr>
            <p:ph idx="1" type="body"/>
          </p:nvPr>
        </p:nvSpPr>
        <p:spPr>
          <a:xfrm>
            <a:off x="819750" y="505250"/>
            <a:ext cx="7504500" cy="180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300"/>
              <a:t>“Dalam pembelajaran Basis Data terdapat topik yang </a:t>
            </a:r>
            <a:r>
              <a:rPr lang="en" sz="2300">
                <a:highlight>
                  <a:srgbClr val="F1C232"/>
                </a:highlight>
              </a:rPr>
              <a:t>sangat penting</a:t>
            </a:r>
            <a:r>
              <a:rPr lang="en" sz="2300"/>
              <a:t> tetapi pemula yang </a:t>
            </a:r>
            <a:br>
              <a:rPr lang="en" sz="2300"/>
            </a:br>
            <a:r>
              <a:rPr lang="en" sz="2300"/>
              <a:t>belajar banyak mengalami </a:t>
            </a:r>
            <a:r>
              <a:rPr lang="en" sz="2300">
                <a:highlight>
                  <a:srgbClr val="F1C232"/>
                </a:highlight>
              </a:rPr>
              <a:t>kesulitan</a:t>
            </a:r>
            <a:r>
              <a:rPr lang="en" sz="2300"/>
              <a:t>, </a:t>
            </a:r>
            <a:br>
              <a:rPr lang="en" sz="2300"/>
            </a:br>
            <a:r>
              <a:rPr lang="en" sz="2300"/>
              <a:t>salah satunya adalah </a:t>
            </a:r>
            <a:r>
              <a:rPr lang="en" sz="2300">
                <a:highlight>
                  <a:srgbClr val="F1C232"/>
                </a:highlight>
              </a:rPr>
              <a:t>SQL </a:t>
            </a:r>
            <a:br>
              <a:rPr lang="en" sz="2300">
                <a:highlight>
                  <a:srgbClr val="F1C232"/>
                </a:highlight>
              </a:rPr>
            </a:br>
            <a:r>
              <a:rPr lang="en" sz="2300">
                <a:highlight>
                  <a:srgbClr val="F1C232"/>
                </a:highlight>
              </a:rPr>
              <a:t>Command Query</a:t>
            </a:r>
            <a:r>
              <a:rPr lang="en" sz="2300"/>
              <a:t>”</a:t>
            </a:r>
            <a:endParaRPr sz="2300"/>
          </a:p>
        </p:txBody>
      </p:sp>
      <p:sp>
        <p:nvSpPr>
          <p:cNvPr id="1532" name="Google Shape;1532;p80"/>
          <p:cNvSpPr txBox="1"/>
          <p:nvPr>
            <p:ph type="title"/>
          </p:nvPr>
        </p:nvSpPr>
        <p:spPr>
          <a:xfrm>
            <a:off x="2550750" y="2796350"/>
            <a:ext cx="4042500" cy="3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—Nalintippayawong et al., 2017</a:t>
            </a:r>
            <a:endParaRPr/>
          </a:p>
        </p:txBody>
      </p:sp>
      <p:grpSp>
        <p:nvGrpSpPr>
          <p:cNvPr id="1533" name="Google Shape;1533;p80"/>
          <p:cNvGrpSpPr/>
          <p:nvPr/>
        </p:nvGrpSpPr>
        <p:grpSpPr>
          <a:xfrm flipH="1">
            <a:off x="4904864" y="3339116"/>
            <a:ext cx="4239144" cy="1804379"/>
            <a:chOff x="545100" y="1812650"/>
            <a:chExt cx="6575375" cy="2565225"/>
          </a:xfrm>
        </p:grpSpPr>
        <p:sp>
          <p:nvSpPr>
            <p:cNvPr id="1534" name="Google Shape;1534;p80"/>
            <p:cNvSpPr/>
            <p:nvPr/>
          </p:nvSpPr>
          <p:spPr>
            <a:xfrm>
              <a:off x="6037625" y="2472975"/>
              <a:ext cx="1082850" cy="1110225"/>
            </a:xfrm>
            <a:custGeom>
              <a:rect b="b" l="l" r="r" t="t"/>
              <a:pathLst>
                <a:path extrusionOk="0" h="44409" w="43314">
                  <a:moveTo>
                    <a:pt x="21251" y="12609"/>
                  </a:moveTo>
                  <a:cubicBezTo>
                    <a:pt x="24472" y="12609"/>
                    <a:pt x="27712" y="14174"/>
                    <a:pt x="29605" y="17478"/>
                  </a:cubicBezTo>
                  <a:cubicBezTo>
                    <a:pt x="32280" y="22098"/>
                    <a:pt x="30669" y="28025"/>
                    <a:pt x="26049" y="30669"/>
                  </a:cubicBezTo>
                  <a:cubicBezTo>
                    <a:pt x="24467" y="31576"/>
                    <a:pt x="22820" y="31984"/>
                    <a:pt x="21228" y="31984"/>
                  </a:cubicBezTo>
                  <a:cubicBezTo>
                    <a:pt x="15291" y="31984"/>
                    <a:pt x="10111" y="26324"/>
                    <a:pt x="11885" y="19757"/>
                  </a:cubicBezTo>
                  <a:cubicBezTo>
                    <a:pt x="13140" y="15108"/>
                    <a:pt x="17181" y="12609"/>
                    <a:pt x="21251" y="12609"/>
                  </a:cubicBezTo>
                  <a:close/>
                  <a:moveTo>
                    <a:pt x="22341" y="0"/>
                  </a:moveTo>
                  <a:lnTo>
                    <a:pt x="17417" y="547"/>
                  </a:lnTo>
                  <a:lnTo>
                    <a:pt x="17143" y="4681"/>
                  </a:lnTo>
                  <a:lnTo>
                    <a:pt x="13465" y="6535"/>
                  </a:lnTo>
                  <a:lnTo>
                    <a:pt x="9575" y="3800"/>
                  </a:lnTo>
                  <a:lnTo>
                    <a:pt x="5654" y="6657"/>
                  </a:lnTo>
                  <a:lnTo>
                    <a:pt x="7690" y="11064"/>
                  </a:lnTo>
                  <a:lnTo>
                    <a:pt x="5350" y="14590"/>
                  </a:lnTo>
                  <a:lnTo>
                    <a:pt x="1094" y="14377"/>
                  </a:lnTo>
                  <a:lnTo>
                    <a:pt x="0" y="19605"/>
                  </a:lnTo>
                  <a:lnTo>
                    <a:pt x="4043" y="21156"/>
                  </a:lnTo>
                  <a:lnTo>
                    <a:pt x="4377" y="25563"/>
                  </a:lnTo>
                  <a:lnTo>
                    <a:pt x="213" y="27995"/>
                  </a:lnTo>
                  <a:lnTo>
                    <a:pt x="2219" y="32554"/>
                  </a:lnTo>
                  <a:lnTo>
                    <a:pt x="6565" y="31885"/>
                  </a:lnTo>
                  <a:lnTo>
                    <a:pt x="9423" y="35198"/>
                  </a:lnTo>
                  <a:lnTo>
                    <a:pt x="7903" y="39332"/>
                  </a:lnTo>
                  <a:lnTo>
                    <a:pt x="11885" y="42129"/>
                  </a:lnTo>
                  <a:lnTo>
                    <a:pt x="14985" y="38785"/>
                  </a:lnTo>
                  <a:lnTo>
                    <a:pt x="19301" y="39940"/>
                  </a:lnTo>
                  <a:lnTo>
                    <a:pt x="20639" y="44408"/>
                  </a:lnTo>
                  <a:lnTo>
                    <a:pt x="25441" y="44074"/>
                  </a:lnTo>
                  <a:lnTo>
                    <a:pt x="26049" y="40092"/>
                  </a:lnTo>
                  <a:lnTo>
                    <a:pt x="30153" y="37721"/>
                  </a:lnTo>
                  <a:lnTo>
                    <a:pt x="33496" y="40396"/>
                  </a:lnTo>
                  <a:lnTo>
                    <a:pt x="37751" y="37235"/>
                  </a:lnTo>
                  <a:lnTo>
                    <a:pt x="35593" y="33527"/>
                  </a:lnTo>
                  <a:lnTo>
                    <a:pt x="37691" y="29758"/>
                  </a:lnTo>
                  <a:lnTo>
                    <a:pt x="42007" y="30062"/>
                  </a:lnTo>
                  <a:lnTo>
                    <a:pt x="43314" y="25198"/>
                  </a:lnTo>
                  <a:lnTo>
                    <a:pt x="39636" y="23192"/>
                  </a:lnTo>
                  <a:lnTo>
                    <a:pt x="39150" y="18754"/>
                  </a:lnTo>
                  <a:lnTo>
                    <a:pt x="42736" y="16323"/>
                  </a:lnTo>
                  <a:lnTo>
                    <a:pt x="40366" y="12219"/>
                  </a:lnTo>
                  <a:lnTo>
                    <a:pt x="36688" y="12736"/>
                  </a:lnTo>
                  <a:lnTo>
                    <a:pt x="33648" y="8906"/>
                  </a:lnTo>
                  <a:lnTo>
                    <a:pt x="35198" y="5107"/>
                  </a:lnTo>
                  <a:lnTo>
                    <a:pt x="31095" y="2402"/>
                  </a:lnTo>
                  <a:lnTo>
                    <a:pt x="28025" y="5472"/>
                  </a:lnTo>
                  <a:lnTo>
                    <a:pt x="23952" y="4772"/>
                  </a:lnTo>
                  <a:lnTo>
                    <a:pt x="223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80"/>
            <p:cNvSpPr/>
            <p:nvPr/>
          </p:nvSpPr>
          <p:spPr>
            <a:xfrm>
              <a:off x="545100" y="2811650"/>
              <a:ext cx="1155075" cy="1327850"/>
            </a:xfrm>
            <a:custGeom>
              <a:rect b="b" l="l" r="r" t="t"/>
              <a:pathLst>
                <a:path extrusionOk="0" h="53114" w="46203">
                  <a:moveTo>
                    <a:pt x="5341" y="1"/>
                  </a:moveTo>
                  <a:cubicBezTo>
                    <a:pt x="5233" y="1"/>
                    <a:pt x="5125" y="4"/>
                    <a:pt x="5016" y="10"/>
                  </a:cubicBezTo>
                  <a:cubicBezTo>
                    <a:pt x="2828" y="131"/>
                    <a:pt x="639" y="1682"/>
                    <a:pt x="305" y="3870"/>
                  </a:cubicBezTo>
                  <a:cubicBezTo>
                    <a:pt x="1" y="6058"/>
                    <a:pt x="1460" y="8125"/>
                    <a:pt x="2980" y="9706"/>
                  </a:cubicBezTo>
                  <a:cubicBezTo>
                    <a:pt x="5290" y="12077"/>
                    <a:pt x="7873" y="14083"/>
                    <a:pt x="10731" y="15694"/>
                  </a:cubicBezTo>
                  <a:cubicBezTo>
                    <a:pt x="11247" y="15998"/>
                    <a:pt x="11825" y="16302"/>
                    <a:pt x="12068" y="16849"/>
                  </a:cubicBezTo>
                  <a:cubicBezTo>
                    <a:pt x="12493" y="17822"/>
                    <a:pt x="11642" y="18916"/>
                    <a:pt x="10670" y="19372"/>
                  </a:cubicBezTo>
                  <a:cubicBezTo>
                    <a:pt x="9576" y="19858"/>
                    <a:pt x="8329" y="19858"/>
                    <a:pt x="7174" y="20132"/>
                  </a:cubicBezTo>
                  <a:cubicBezTo>
                    <a:pt x="5989" y="20375"/>
                    <a:pt x="4773" y="21044"/>
                    <a:pt x="4439" y="22199"/>
                  </a:cubicBezTo>
                  <a:cubicBezTo>
                    <a:pt x="3983" y="23810"/>
                    <a:pt x="5442" y="25299"/>
                    <a:pt x="6840" y="26241"/>
                  </a:cubicBezTo>
                  <a:cubicBezTo>
                    <a:pt x="9606" y="28126"/>
                    <a:pt x="12706" y="29493"/>
                    <a:pt x="15959" y="30314"/>
                  </a:cubicBezTo>
                  <a:cubicBezTo>
                    <a:pt x="17083" y="30618"/>
                    <a:pt x="18329" y="30861"/>
                    <a:pt x="19302" y="31530"/>
                  </a:cubicBezTo>
                  <a:cubicBezTo>
                    <a:pt x="20275" y="32229"/>
                    <a:pt x="20974" y="33536"/>
                    <a:pt x="20518" y="34661"/>
                  </a:cubicBezTo>
                  <a:cubicBezTo>
                    <a:pt x="20126" y="35697"/>
                    <a:pt x="18934" y="36191"/>
                    <a:pt x="17822" y="36191"/>
                  </a:cubicBezTo>
                  <a:cubicBezTo>
                    <a:pt x="17727" y="36191"/>
                    <a:pt x="17632" y="36188"/>
                    <a:pt x="17539" y="36181"/>
                  </a:cubicBezTo>
                  <a:cubicBezTo>
                    <a:pt x="16354" y="36089"/>
                    <a:pt x="15229" y="35573"/>
                    <a:pt x="14074" y="35269"/>
                  </a:cubicBezTo>
                  <a:cubicBezTo>
                    <a:pt x="13493" y="35113"/>
                    <a:pt x="12875" y="35030"/>
                    <a:pt x="12259" y="35030"/>
                  </a:cubicBezTo>
                  <a:cubicBezTo>
                    <a:pt x="10586" y="35030"/>
                    <a:pt x="8930" y="35640"/>
                    <a:pt x="8086" y="37062"/>
                  </a:cubicBezTo>
                  <a:cubicBezTo>
                    <a:pt x="7326" y="38339"/>
                    <a:pt x="7417" y="39980"/>
                    <a:pt x="7995" y="41348"/>
                  </a:cubicBezTo>
                  <a:cubicBezTo>
                    <a:pt x="8603" y="42716"/>
                    <a:pt x="9636" y="43840"/>
                    <a:pt x="10700" y="44874"/>
                  </a:cubicBezTo>
                  <a:cubicBezTo>
                    <a:pt x="14439" y="48430"/>
                    <a:pt x="19059" y="51166"/>
                    <a:pt x="24074" y="52351"/>
                  </a:cubicBezTo>
                  <a:cubicBezTo>
                    <a:pt x="26155" y="52833"/>
                    <a:pt x="28162" y="53114"/>
                    <a:pt x="30130" y="53114"/>
                  </a:cubicBezTo>
                  <a:cubicBezTo>
                    <a:pt x="32876" y="53114"/>
                    <a:pt x="35547" y="52567"/>
                    <a:pt x="38239" y="51257"/>
                  </a:cubicBezTo>
                  <a:lnTo>
                    <a:pt x="38208" y="51257"/>
                  </a:lnTo>
                  <a:cubicBezTo>
                    <a:pt x="45473" y="44965"/>
                    <a:pt x="46202" y="34600"/>
                    <a:pt x="44956" y="25481"/>
                  </a:cubicBezTo>
                  <a:cubicBezTo>
                    <a:pt x="44743" y="23961"/>
                    <a:pt x="44743" y="22351"/>
                    <a:pt x="43892" y="21074"/>
                  </a:cubicBezTo>
                  <a:cubicBezTo>
                    <a:pt x="43263" y="20163"/>
                    <a:pt x="42169" y="19530"/>
                    <a:pt x="41130" y="19530"/>
                  </a:cubicBezTo>
                  <a:cubicBezTo>
                    <a:pt x="40714" y="19530"/>
                    <a:pt x="40306" y="19632"/>
                    <a:pt x="39941" y="19858"/>
                  </a:cubicBezTo>
                  <a:cubicBezTo>
                    <a:pt x="38847" y="20496"/>
                    <a:pt x="38482" y="21864"/>
                    <a:pt x="37965" y="23019"/>
                  </a:cubicBezTo>
                  <a:cubicBezTo>
                    <a:pt x="37266" y="24569"/>
                    <a:pt x="36141" y="25876"/>
                    <a:pt x="34743" y="26819"/>
                  </a:cubicBezTo>
                  <a:cubicBezTo>
                    <a:pt x="34088" y="27256"/>
                    <a:pt x="33291" y="27599"/>
                    <a:pt x="32522" y="27599"/>
                  </a:cubicBezTo>
                  <a:cubicBezTo>
                    <a:pt x="32221" y="27599"/>
                    <a:pt x="31925" y="27546"/>
                    <a:pt x="31643" y="27427"/>
                  </a:cubicBezTo>
                  <a:cubicBezTo>
                    <a:pt x="30245" y="26849"/>
                    <a:pt x="29910" y="25056"/>
                    <a:pt x="29728" y="23536"/>
                  </a:cubicBezTo>
                  <a:lnTo>
                    <a:pt x="28938" y="15025"/>
                  </a:lnTo>
                  <a:cubicBezTo>
                    <a:pt x="28786" y="13505"/>
                    <a:pt x="28634" y="11955"/>
                    <a:pt x="28026" y="10557"/>
                  </a:cubicBezTo>
                  <a:cubicBezTo>
                    <a:pt x="27387" y="9159"/>
                    <a:pt x="26202" y="7943"/>
                    <a:pt x="24713" y="7700"/>
                  </a:cubicBezTo>
                  <a:cubicBezTo>
                    <a:pt x="24551" y="7670"/>
                    <a:pt x="24388" y="7656"/>
                    <a:pt x="24224" y="7656"/>
                  </a:cubicBezTo>
                  <a:cubicBezTo>
                    <a:pt x="22879" y="7656"/>
                    <a:pt x="21535" y="8624"/>
                    <a:pt x="21399" y="9980"/>
                  </a:cubicBezTo>
                  <a:cubicBezTo>
                    <a:pt x="21308" y="10618"/>
                    <a:pt x="21521" y="11226"/>
                    <a:pt x="21551" y="11864"/>
                  </a:cubicBezTo>
                  <a:cubicBezTo>
                    <a:pt x="21551" y="12502"/>
                    <a:pt x="21339" y="13232"/>
                    <a:pt x="20792" y="13475"/>
                  </a:cubicBezTo>
                  <a:cubicBezTo>
                    <a:pt x="20662" y="13529"/>
                    <a:pt x="20528" y="13553"/>
                    <a:pt x="20393" y="13553"/>
                  </a:cubicBezTo>
                  <a:cubicBezTo>
                    <a:pt x="19922" y="13553"/>
                    <a:pt x="19430" y="13265"/>
                    <a:pt x="19029" y="12958"/>
                  </a:cubicBezTo>
                  <a:cubicBezTo>
                    <a:pt x="17326" y="11560"/>
                    <a:pt x="16050" y="9706"/>
                    <a:pt x="14864" y="7852"/>
                  </a:cubicBezTo>
                  <a:cubicBezTo>
                    <a:pt x="13679" y="5967"/>
                    <a:pt x="12493" y="4083"/>
                    <a:pt x="10883" y="2533"/>
                  </a:cubicBezTo>
                  <a:cubicBezTo>
                    <a:pt x="9380" y="1088"/>
                    <a:pt x="7412" y="1"/>
                    <a:pt x="534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80"/>
            <p:cNvSpPr/>
            <p:nvPr/>
          </p:nvSpPr>
          <p:spPr>
            <a:xfrm>
              <a:off x="602100" y="2850625"/>
              <a:ext cx="918725" cy="1412675"/>
            </a:xfrm>
            <a:custGeom>
              <a:rect b="b" l="l" r="r" t="t"/>
              <a:pathLst>
                <a:path extrusionOk="0" h="56507" w="36749">
                  <a:moveTo>
                    <a:pt x="1" y="1"/>
                  </a:moveTo>
                  <a:cubicBezTo>
                    <a:pt x="61" y="31"/>
                    <a:pt x="92" y="92"/>
                    <a:pt x="153" y="123"/>
                  </a:cubicBezTo>
                  <a:lnTo>
                    <a:pt x="669" y="487"/>
                  </a:lnTo>
                  <a:cubicBezTo>
                    <a:pt x="1095" y="791"/>
                    <a:pt x="1733" y="1247"/>
                    <a:pt x="2554" y="1855"/>
                  </a:cubicBezTo>
                  <a:cubicBezTo>
                    <a:pt x="4864" y="3588"/>
                    <a:pt x="7022" y="5472"/>
                    <a:pt x="9028" y="7509"/>
                  </a:cubicBezTo>
                  <a:cubicBezTo>
                    <a:pt x="10274" y="8816"/>
                    <a:pt x="11642" y="10275"/>
                    <a:pt x="13040" y="11886"/>
                  </a:cubicBezTo>
                  <a:cubicBezTo>
                    <a:pt x="14439" y="13497"/>
                    <a:pt x="15928" y="15229"/>
                    <a:pt x="17417" y="17114"/>
                  </a:cubicBezTo>
                  <a:cubicBezTo>
                    <a:pt x="19028" y="19059"/>
                    <a:pt x="20487" y="21095"/>
                    <a:pt x="21855" y="23193"/>
                  </a:cubicBezTo>
                  <a:cubicBezTo>
                    <a:pt x="22554" y="24287"/>
                    <a:pt x="23192" y="25472"/>
                    <a:pt x="23861" y="26658"/>
                  </a:cubicBezTo>
                  <a:cubicBezTo>
                    <a:pt x="24530" y="27813"/>
                    <a:pt x="25199" y="29029"/>
                    <a:pt x="25867" y="30245"/>
                  </a:cubicBezTo>
                  <a:cubicBezTo>
                    <a:pt x="28421" y="34804"/>
                    <a:pt x="30731" y="39485"/>
                    <a:pt x="32767" y="44287"/>
                  </a:cubicBezTo>
                  <a:cubicBezTo>
                    <a:pt x="34408" y="48239"/>
                    <a:pt x="35685" y="52312"/>
                    <a:pt x="36567" y="56506"/>
                  </a:cubicBezTo>
                  <a:lnTo>
                    <a:pt x="36749" y="56446"/>
                  </a:lnTo>
                  <a:cubicBezTo>
                    <a:pt x="35867" y="52251"/>
                    <a:pt x="34621" y="48148"/>
                    <a:pt x="32980" y="44196"/>
                  </a:cubicBezTo>
                  <a:cubicBezTo>
                    <a:pt x="30943" y="39363"/>
                    <a:pt x="28633" y="34652"/>
                    <a:pt x="26050" y="30093"/>
                  </a:cubicBezTo>
                  <a:cubicBezTo>
                    <a:pt x="25381" y="28877"/>
                    <a:pt x="24712" y="27691"/>
                    <a:pt x="24044" y="26506"/>
                  </a:cubicBezTo>
                  <a:cubicBezTo>
                    <a:pt x="23405" y="25320"/>
                    <a:pt x="22737" y="24165"/>
                    <a:pt x="22037" y="23041"/>
                  </a:cubicBezTo>
                  <a:cubicBezTo>
                    <a:pt x="20670" y="20943"/>
                    <a:pt x="19180" y="18877"/>
                    <a:pt x="17600" y="16931"/>
                  </a:cubicBezTo>
                  <a:cubicBezTo>
                    <a:pt x="16080" y="15047"/>
                    <a:pt x="14590" y="13345"/>
                    <a:pt x="13162" y="11734"/>
                  </a:cubicBezTo>
                  <a:cubicBezTo>
                    <a:pt x="11764" y="10123"/>
                    <a:pt x="10396" y="8664"/>
                    <a:pt x="9119" y="7387"/>
                  </a:cubicBezTo>
                  <a:cubicBezTo>
                    <a:pt x="7083" y="5351"/>
                    <a:pt x="4894" y="3466"/>
                    <a:pt x="2584" y="1764"/>
                  </a:cubicBezTo>
                  <a:cubicBezTo>
                    <a:pt x="1763" y="1156"/>
                    <a:pt x="1125" y="730"/>
                    <a:pt x="700" y="426"/>
                  </a:cubicBezTo>
                  <a:cubicBezTo>
                    <a:pt x="487" y="275"/>
                    <a:pt x="304" y="183"/>
                    <a:pt x="183" y="92"/>
                  </a:cubicBezTo>
                  <a:cubicBezTo>
                    <a:pt x="122" y="62"/>
                    <a:pt x="61" y="3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80"/>
            <p:cNvSpPr/>
            <p:nvPr/>
          </p:nvSpPr>
          <p:spPr>
            <a:xfrm>
              <a:off x="1149225" y="3003375"/>
              <a:ext cx="14450" cy="423275"/>
            </a:xfrm>
            <a:custGeom>
              <a:rect b="b" l="l" r="r" t="t"/>
              <a:pathLst>
                <a:path extrusionOk="0" h="16931" w="578">
                  <a:moveTo>
                    <a:pt x="548" y="0"/>
                  </a:moveTo>
                  <a:cubicBezTo>
                    <a:pt x="487" y="213"/>
                    <a:pt x="426" y="426"/>
                    <a:pt x="426" y="669"/>
                  </a:cubicBezTo>
                  <a:cubicBezTo>
                    <a:pt x="365" y="1095"/>
                    <a:pt x="274" y="1703"/>
                    <a:pt x="213" y="2462"/>
                  </a:cubicBezTo>
                  <a:cubicBezTo>
                    <a:pt x="92" y="3982"/>
                    <a:pt x="31" y="6140"/>
                    <a:pt x="31" y="8481"/>
                  </a:cubicBezTo>
                  <a:lnTo>
                    <a:pt x="31" y="14469"/>
                  </a:lnTo>
                  <a:lnTo>
                    <a:pt x="31" y="16262"/>
                  </a:lnTo>
                  <a:cubicBezTo>
                    <a:pt x="0" y="16505"/>
                    <a:pt x="31" y="16718"/>
                    <a:pt x="61" y="16931"/>
                  </a:cubicBezTo>
                  <a:cubicBezTo>
                    <a:pt x="122" y="16718"/>
                    <a:pt x="152" y="16505"/>
                    <a:pt x="152" y="16262"/>
                  </a:cubicBezTo>
                  <a:cubicBezTo>
                    <a:pt x="183" y="15837"/>
                    <a:pt x="213" y="15229"/>
                    <a:pt x="244" y="14469"/>
                  </a:cubicBezTo>
                  <a:cubicBezTo>
                    <a:pt x="304" y="12949"/>
                    <a:pt x="304" y="10821"/>
                    <a:pt x="304" y="8481"/>
                  </a:cubicBezTo>
                  <a:cubicBezTo>
                    <a:pt x="304" y="6140"/>
                    <a:pt x="365" y="4013"/>
                    <a:pt x="426" y="2493"/>
                  </a:cubicBezTo>
                  <a:cubicBezTo>
                    <a:pt x="487" y="1733"/>
                    <a:pt x="517" y="1095"/>
                    <a:pt x="548" y="669"/>
                  </a:cubicBezTo>
                  <a:cubicBezTo>
                    <a:pt x="578" y="456"/>
                    <a:pt x="578" y="244"/>
                    <a:pt x="5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80"/>
            <p:cNvSpPr/>
            <p:nvPr/>
          </p:nvSpPr>
          <p:spPr>
            <a:xfrm>
              <a:off x="653775" y="3380850"/>
              <a:ext cx="496225" cy="45800"/>
            </a:xfrm>
            <a:custGeom>
              <a:rect b="b" l="l" r="r" t="t"/>
              <a:pathLst>
                <a:path extrusionOk="0" h="1832" w="19849">
                  <a:moveTo>
                    <a:pt x="4014" y="1"/>
                  </a:moveTo>
                  <a:cubicBezTo>
                    <a:pt x="3639" y="1"/>
                    <a:pt x="3263" y="3"/>
                    <a:pt x="2888" y="8"/>
                  </a:cubicBezTo>
                  <a:cubicBezTo>
                    <a:pt x="1976" y="8"/>
                    <a:pt x="1247" y="69"/>
                    <a:pt x="760" y="99"/>
                  </a:cubicBezTo>
                  <a:cubicBezTo>
                    <a:pt x="487" y="130"/>
                    <a:pt x="244" y="160"/>
                    <a:pt x="0" y="190"/>
                  </a:cubicBezTo>
                  <a:cubicBezTo>
                    <a:pt x="122" y="206"/>
                    <a:pt x="251" y="213"/>
                    <a:pt x="384" y="213"/>
                  </a:cubicBezTo>
                  <a:cubicBezTo>
                    <a:pt x="517" y="213"/>
                    <a:pt x="654" y="206"/>
                    <a:pt x="791" y="190"/>
                  </a:cubicBezTo>
                  <a:lnTo>
                    <a:pt x="2918" y="190"/>
                  </a:lnTo>
                  <a:cubicBezTo>
                    <a:pt x="4712" y="190"/>
                    <a:pt x="7235" y="312"/>
                    <a:pt x="9970" y="555"/>
                  </a:cubicBezTo>
                  <a:cubicBezTo>
                    <a:pt x="12736" y="768"/>
                    <a:pt x="15198" y="1102"/>
                    <a:pt x="16992" y="1376"/>
                  </a:cubicBezTo>
                  <a:cubicBezTo>
                    <a:pt x="17873" y="1528"/>
                    <a:pt x="18603" y="1649"/>
                    <a:pt x="19089" y="1741"/>
                  </a:cubicBezTo>
                  <a:cubicBezTo>
                    <a:pt x="19363" y="1771"/>
                    <a:pt x="19606" y="1832"/>
                    <a:pt x="19849" y="1832"/>
                  </a:cubicBezTo>
                  <a:cubicBezTo>
                    <a:pt x="19606" y="1741"/>
                    <a:pt x="19363" y="1649"/>
                    <a:pt x="19089" y="1619"/>
                  </a:cubicBezTo>
                  <a:cubicBezTo>
                    <a:pt x="18603" y="1497"/>
                    <a:pt x="17904" y="1345"/>
                    <a:pt x="16992" y="1193"/>
                  </a:cubicBezTo>
                  <a:cubicBezTo>
                    <a:pt x="15198" y="859"/>
                    <a:pt x="12736" y="494"/>
                    <a:pt x="9970" y="251"/>
                  </a:cubicBezTo>
                  <a:cubicBezTo>
                    <a:pt x="8000" y="72"/>
                    <a:pt x="6009" y="1"/>
                    <a:pt x="40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80"/>
            <p:cNvSpPr/>
            <p:nvPr/>
          </p:nvSpPr>
          <p:spPr>
            <a:xfrm>
              <a:off x="1418975" y="3298200"/>
              <a:ext cx="181650" cy="648975"/>
            </a:xfrm>
            <a:custGeom>
              <a:rect b="b" l="l" r="r" t="t"/>
              <a:pathLst>
                <a:path extrusionOk="0" h="25959" w="7266">
                  <a:moveTo>
                    <a:pt x="7265" y="1"/>
                  </a:moveTo>
                  <a:cubicBezTo>
                    <a:pt x="7235" y="92"/>
                    <a:pt x="7174" y="183"/>
                    <a:pt x="7174" y="275"/>
                  </a:cubicBezTo>
                  <a:cubicBezTo>
                    <a:pt x="7083" y="457"/>
                    <a:pt x="6992" y="730"/>
                    <a:pt x="6901" y="1004"/>
                  </a:cubicBezTo>
                  <a:cubicBezTo>
                    <a:pt x="6688" y="1642"/>
                    <a:pt x="6384" y="2585"/>
                    <a:pt x="6019" y="3770"/>
                  </a:cubicBezTo>
                  <a:cubicBezTo>
                    <a:pt x="5320" y="6080"/>
                    <a:pt x="4439" y="9332"/>
                    <a:pt x="3496" y="12949"/>
                  </a:cubicBezTo>
                  <a:cubicBezTo>
                    <a:pt x="2585" y="16567"/>
                    <a:pt x="1733" y="19819"/>
                    <a:pt x="1065" y="22159"/>
                  </a:cubicBezTo>
                  <a:cubicBezTo>
                    <a:pt x="761" y="23314"/>
                    <a:pt x="487" y="24226"/>
                    <a:pt x="274" y="24925"/>
                  </a:cubicBezTo>
                  <a:lnTo>
                    <a:pt x="62" y="25685"/>
                  </a:lnTo>
                  <a:cubicBezTo>
                    <a:pt x="31" y="25776"/>
                    <a:pt x="31" y="25868"/>
                    <a:pt x="1" y="25959"/>
                  </a:cubicBezTo>
                  <a:cubicBezTo>
                    <a:pt x="62" y="25868"/>
                    <a:pt x="92" y="25807"/>
                    <a:pt x="123" y="25716"/>
                  </a:cubicBezTo>
                  <a:cubicBezTo>
                    <a:pt x="183" y="25503"/>
                    <a:pt x="274" y="25260"/>
                    <a:pt x="396" y="24956"/>
                  </a:cubicBezTo>
                  <a:cubicBezTo>
                    <a:pt x="609" y="24317"/>
                    <a:pt x="913" y="23375"/>
                    <a:pt x="1247" y="22220"/>
                  </a:cubicBezTo>
                  <a:cubicBezTo>
                    <a:pt x="1977" y="19880"/>
                    <a:pt x="2858" y="16627"/>
                    <a:pt x="3770" y="13041"/>
                  </a:cubicBezTo>
                  <a:cubicBezTo>
                    <a:pt x="4682" y="9424"/>
                    <a:pt x="5533" y="6171"/>
                    <a:pt x="6202" y="3831"/>
                  </a:cubicBezTo>
                  <a:cubicBezTo>
                    <a:pt x="6536" y="2676"/>
                    <a:pt x="6810" y="1733"/>
                    <a:pt x="6992" y="1034"/>
                  </a:cubicBezTo>
                  <a:cubicBezTo>
                    <a:pt x="7083" y="730"/>
                    <a:pt x="7144" y="487"/>
                    <a:pt x="7205" y="275"/>
                  </a:cubicBezTo>
                  <a:cubicBezTo>
                    <a:pt x="7235" y="214"/>
                    <a:pt x="7265" y="123"/>
                    <a:pt x="726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80"/>
            <p:cNvSpPr/>
            <p:nvPr/>
          </p:nvSpPr>
          <p:spPr>
            <a:xfrm>
              <a:off x="749525" y="3805050"/>
              <a:ext cx="669475" cy="141700"/>
            </a:xfrm>
            <a:custGeom>
              <a:rect b="b" l="l" r="r" t="t"/>
              <a:pathLst>
                <a:path extrusionOk="0" h="5668" w="26779">
                  <a:moveTo>
                    <a:pt x="0" y="1"/>
                  </a:moveTo>
                  <a:cubicBezTo>
                    <a:pt x="91" y="31"/>
                    <a:pt x="152" y="62"/>
                    <a:pt x="274" y="62"/>
                  </a:cubicBezTo>
                  <a:lnTo>
                    <a:pt x="1034" y="244"/>
                  </a:lnTo>
                  <a:lnTo>
                    <a:pt x="3921" y="852"/>
                  </a:lnTo>
                  <a:cubicBezTo>
                    <a:pt x="6323" y="1369"/>
                    <a:pt x="9666" y="2128"/>
                    <a:pt x="13374" y="2980"/>
                  </a:cubicBezTo>
                  <a:cubicBezTo>
                    <a:pt x="17052" y="3800"/>
                    <a:pt x="20396" y="4530"/>
                    <a:pt x="22827" y="4986"/>
                  </a:cubicBezTo>
                  <a:cubicBezTo>
                    <a:pt x="24043" y="5229"/>
                    <a:pt x="25046" y="5411"/>
                    <a:pt x="25715" y="5533"/>
                  </a:cubicBezTo>
                  <a:lnTo>
                    <a:pt x="26505" y="5654"/>
                  </a:lnTo>
                  <a:cubicBezTo>
                    <a:pt x="26566" y="5654"/>
                    <a:pt x="26627" y="5668"/>
                    <a:pt x="26688" y="5668"/>
                  </a:cubicBezTo>
                  <a:cubicBezTo>
                    <a:pt x="26718" y="5668"/>
                    <a:pt x="26749" y="5664"/>
                    <a:pt x="26779" y="5654"/>
                  </a:cubicBezTo>
                  <a:cubicBezTo>
                    <a:pt x="26718" y="5624"/>
                    <a:pt x="26627" y="5594"/>
                    <a:pt x="26536" y="5594"/>
                  </a:cubicBezTo>
                  <a:lnTo>
                    <a:pt x="25776" y="5411"/>
                  </a:lnTo>
                  <a:lnTo>
                    <a:pt x="22858" y="4803"/>
                  </a:lnTo>
                  <a:cubicBezTo>
                    <a:pt x="20426" y="4287"/>
                    <a:pt x="17083" y="3527"/>
                    <a:pt x="13405" y="2706"/>
                  </a:cubicBezTo>
                  <a:cubicBezTo>
                    <a:pt x="9727" y="1855"/>
                    <a:pt x="6383" y="1125"/>
                    <a:pt x="3952" y="669"/>
                  </a:cubicBezTo>
                  <a:cubicBezTo>
                    <a:pt x="2736" y="426"/>
                    <a:pt x="1733" y="244"/>
                    <a:pt x="1064" y="153"/>
                  </a:cubicBezTo>
                  <a:lnTo>
                    <a:pt x="274" y="31"/>
                  </a:lnTo>
                  <a:cubicBezTo>
                    <a:pt x="183" y="1"/>
                    <a:pt x="91"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80"/>
            <p:cNvSpPr/>
            <p:nvPr/>
          </p:nvSpPr>
          <p:spPr>
            <a:xfrm>
              <a:off x="5594600" y="2244725"/>
              <a:ext cx="303975" cy="291350"/>
            </a:xfrm>
            <a:custGeom>
              <a:rect b="b" l="l" r="r" t="t"/>
              <a:pathLst>
                <a:path extrusionOk="0" h="11654" w="12159">
                  <a:moveTo>
                    <a:pt x="5841" y="1"/>
                  </a:moveTo>
                  <a:cubicBezTo>
                    <a:pt x="3551" y="1"/>
                    <a:pt x="1459" y="1350"/>
                    <a:pt x="547" y="3477"/>
                  </a:cubicBezTo>
                  <a:cubicBezTo>
                    <a:pt x="304" y="4024"/>
                    <a:pt x="122" y="4601"/>
                    <a:pt x="92" y="5179"/>
                  </a:cubicBezTo>
                  <a:cubicBezTo>
                    <a:pt x="0" y="5726"/>
                    <a:pt x="31" y="6304"/>
                    <a:pt x="122" y="6851"/>
                  </a:cubicBezTo>
                  <a:cubicBezTo>
                    <a:pt x="304" y="7884"/>
                    <a:pt x="760" y="8857"/>
                    <a:pt x="1459" y="9647"/>
                  </a:cubicBezTo>
                  <a:cubicBezTo>
                    <a:pt x="2523" y="10893"/>
                    <a:pt x="4134" y="11653"/>
                    <a:pt x="5806" y="11653"/>
                  </a:cubicBezTo>
                  <a:cubicBezTo>
                    <a:pt x="6353" y="11653"/>
                    <a:pt x="6900" y="11592"/>
                    <a:pt x="7447" y="11410"/>
                  </a:cubicBezTo>
                  <a:cubicBezTo>
                    <a:pt x="7630" y="11380"/>
                    <a:pt x="7842" y="11288"/>
                    <a:pt x="8025" y="11228"/>
                  </a:cubicBezTo>
                  <a:cubicBezTo>
                    <a:pt x="8146" y="11167"/>
                    <a:pt x="8298" y="11106"/>
                    <a:pt x="8420" y="11015"/>
                  </a:cubicBezTo>
                  <a:lnTo>
                    <a:pt x="8663" y="10893"/>
                  </a:lnTo>
                  <a:cubicBezTo>
                    <a:pt x="8724" y="10863"/>
                    <a:pt x="8754" y="10833"/>
                    <a:pt x="8754" y="10832"/>
                  </a:cubicBezTo>
                  <a:lnTo>
                    <a:pt x="8754" y="10832"/>
                  </a:lnTo>
                  <a:cubicBezTo>
                    <a:pt x="8329" y="11045"/>
                    <a:pt x="7873" y="11228"/>
                    <a:pt x="7417" y="11349"/>
                  </a:cubicBezTo>
                  <a:cubicBezTo>
                    <a:pt x="6986" y="11476"/>
                    <a:pt x="6535" y="11539"/>
                    <a:pt x="6079" y="11539"/>
                  </a:cubicBezTo>
                  <a:cubicBezTo>
                    <a:pt x="5988" y="11539"/>
                    <a:pt x="5897" y="11537"/>
                    <a:pt x="5806" y="11532"/>
                  </a:cubicBezTo>
                  <a:cubicBezTo>
                    <a:pt x="4165" y="11501"/>
                    <a:pt x="2614" y="10772"/>
                    <a:pt x="1581" y="9525"/>
                  </a:cubicBezTo>
                  <a:cubicBezTo>
                    <a:pt x="912" y="8766"/>
                    <a:pt x="487" y="7823"/>
                    <a:pt x="304" y="6820"/>
                  </a:cubicBezTo>
                  <a:cubicBezTo>
                    <a:pt x="122" y="5726"/>
                    <a:pt x="243" y="4601"/>
                    <a:pt x="699" y="3568"/>
                  </a:cubicBezTo>
                  <a:cubicBezTo>
                    <a:pt x="1616" y="1485"/>
                    <a:pt x="3648" y="189"/>
                    <a:pt x="5870" y="189"/>
                  </a:cubicBezTo>
                  <a:cubicBezTo>
                    <a:pt x="6080" y="189"/>
                    <a:pt x="6292" y="201"/>
                    <a:pt x="6505" y="224"/>
                  </a:cubicBezTo>
                  <a:cubicBezTo>
                    <a:pt x="7083" y="285"/>
                    <a:pt x="7630" y="437"/>
                    <a:pt x="8146" y="680"/>
                  </a:cubicBezTo>
                  <a:cubicBezTo>
                    <a:pt x="8663" y="893"/>
                    <a:pt x="9119" y="1167"/>
                    <a:pt x="9545" y="1531"/>
                  </a:cubicBezTo>
                  <a:cubicBezTo>
                    <a:pt x="11611" y="3294"/>
                    <a:pt x="12159" y="6273"/>
                    <a:pt x="10821" y="8644"/>
                  </a:cubicBezTo>
                  <a:cubicBezTo>
                    <a:pt x="10578" y="9130"/>
                    <a:pt x="10244" y="9586"/>
                    <a:pt x="9849" y="9951"/>
                  </a:cubicBezTo>
                  <a:cubicBezTo>
                    <a:pt x="9484" y="10285"/>
                    <a:pt x="9119" y="10559"/>
                    <a:pt x="8724" y="10832"/>
                  </a:cubicBezTo>
                  <a:cubicBezTo>
                    <a:pt x="8724" y="10832"/>
                    <a:pt x="8785" y="10832"/>
                    <a:pt x="8815" y="10772"/>
                  </a:cubicBezTo>
                  <a:lnTo>
                    <a:pt x="9058" y="10650"/>
                  </a:lnTo>
                  <a:cubicBezTo>
                    <a:pt x="9180" y="10559"/>
                    <a:pt x="9301" y="10498"/>
                    <a:pt x="9423" y="10407"/>
                  </a:cubicBezTo>
                  <a:cubicBezTo>
                    <a:pt x="9605" y="10285"/>
                    <a:pt x="9757" y="10164"/>
                    <a:pt x="9909" y="10012"/>
                  </a:cubicBezTo>
                  <a:cubicBezTo>
                    <a:pt x="10304" y="9647"/>
                    <a:pt x="10669" y="9191"/>
                    <a:pt x="10943" y="8705"/>
                  </a:cubicBezTo>
                  <a:cubicBezTo>
                    <a:pt x="11763" y="7246"/>
                    <a:pt x="11915" y="5513"/>
                    <a:pt x="11399" y="3933"/>
                  </a:cubicBezTo>
                  <a:cubicBezTo>
                    <a:pt x="11034" y="2960"/>
                    <a:pt x="10456" y="2079"/>
                    <a:pt x="9636" y="1379"/>
                  </a:cubicBezTo>
                  <a:cubicBezTo>
                    <a:pt x="8754" y="650"/>
                    <a:pt x="7690" y="164"/>
                    <a:pt x="6535" y="42"/>
                  </a:cubicBezTo>
                  <a:cubicBezTo>
                    <a:pt x="6303" y="14"/>
                    <a:pt x="6071" y="1"/>
                    <a:pt x="584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80"/>
            <p:cNvSpPr/>
            <p:nvPr/>
          </p:nvSpPr>
          <p:spPr>
            <a:xfrm>
              <a:off x="5422100" y="2058075"/>
              <a:ext cx="649725" cy="664175"/>
            </a:xfrm>
            <a:custGeom>
              <a:rect b="b" l="l" r="r" t="t"/>
              <a:pathLst>
                <a:path extrusionOk="0" h="26567" w="25989">
                  <a:moveTo>
                    <a:pt x="13375" y="0"/>
                  </a:moveTo>
                  <a:lnTo>
                    <a:pt x="10426" y="304"/>
                  </a:lnTo>
                  <a:lnTo>
                    <a:pt x="10365" y="304"/>
                  </a:lnTo>
                  <a:lnTo>
                    <a:pt x="10365" y="365"/>
                  </a:lnTo>
                  <a:cubicBezTo>
                    <a:pt x="10306" y="1161"/>
                    <a:pt x="10276" y="1956"/>
                    <a:pt x="10219" y="2779"/>
                  </a:cubicBezTo>
                  <a:lnTo>
                    <a:pt x="10219" y="2779"/>
                  </a:lnTo>
                  <a:lnTo>
                    <a:pt x="8121" y="3873"/>
                  </a:lnTo>
                  <a:lnTo>
                    <a:pt x="8121" y="3873"/>
                  </a:lnTo>
                  <a:lnTo>
                    <a:pt x="5867" y="2250"/>
                  </a:lnTo>
                  <a:lnTo>
                    <a:pt x="5806" y="2219"/>
                  </a:lnTo>
                  <a:lnTo>
                    <a:pt x="5745" y="2250"/>
                  </a:lnTo>
                  <a:lnTo>
                    <a:pt x="3405" y="3952"/>
                  </a:lnTo>
                  <a:lnTo>
                    <a:pt x="3344" y="3982"/>
                  </a:lnTo>
                  <a:lnTo>
                    <a:pt x="3374" y="4073"/>
                  </a:lnTo>
                  <a:cubicBezTo>
                    <a:pt x="3761" y="4907"/>
                    <a:pt x="4178" y="5770"/>
                    <a:pt x="4566" y="6633"/>
                  </a:cubicBezTo>
                  <a:lnTo>
                    <a:pt x="4566" y="6633"/>
                  </a:lnTo>
                  <a:lnTo>
                    <a:pt x="3234" y="8630"/>
                  </a:lnTo>
                  <a:lnTo>
                    <a:pt x="3234" y="8630"/>
                  </a:lnTo>
                  <a:lnTo>
                    <a:pt x="760" y="8511"/>
                  </a:lnTo>
                  <a:lnTo>
                    <a:pt x="669" y="8511"/>
                  </a:lnTo>
                  <a:lnTo>
                    <a:pt x="669" y="8602"/>
                  </a:lnTo>
                  <a:cubicBezTo>
                    <a:pt x="456" y="9636"/>
                    <a:pt x="244" y="10669"/>
                    <a:pt x="0" y="11703"/>
                  </a:cubicBezTo>
                  <a:lnTo>
                    <a:pt x="0" y="11794"/>
                  </a:lnTo>
                  <a:lnTo>
                    <a:pt x="92" y="11824"/>
                  </a:lnTo>
                  <a:lnTo>
                    <a:pt x="2468" y="12715"/>
                  </a:lnTo>
                  <a:lnTo>
                    <a:pt x="2468" y="12715"/>
                  </a:lnTo>
                  <a:cubicBezTo>
                    <a:pt x="2527" y="13522"/>
                    <a:pt x="2611" y="14355"/>
                    <a:pt x="2670" y="15188"/>
                  </a:cubicBezTo>
                  <a:lnTo>
                    <a:pt x="2670" y="15188"/>
                  </a:lnTo>
                  <a:cubicBezTo>
                    <a:pt x="1891" y="15638"/>
                    <a:pt x="1083" y="16117"/>
                    <a:pt x="274" y="16566"/>
                  </a:cubicBezTo>
                  <a:lnTo>
                    <a:pt x="244" y="16596"/>
                  </a:lnTo>
                  <a:lnTo>
                    <a:pt x="152" y="16657"/>
                  </a:lnTo>
                  <a:lnTo>
                    <a:pt x="183" y="16718"/>
                  </a:lnTo>
                  <a:cubicBezTo>
                    <a:pt x="578" y="17660"/>
                    <a:pt x="1004" y="18572"/>
                    <a:pt x="1368" y="19423"/>
                  </a:cubicBezTo>
                  <a:lnTo>
                    <a:pt x="1399" y="19514"/>
                  </a:lnTo>
                  <a:lnTo>
                    <a:pt x="1490" y="19514"/>
                  </a:lnTo>
                  <a:lnTo>
                    <a:pt x="4017" y="19098"/>
                  </a:lnTo>
                  <a:lnTo>
                    <a:pt x="5660" y="21006"/>
                  </a:lnTo>
                  <a:lnTo>
                    <a:pt x="5660" y="21006"/>
                  </a:lnTo>
                  <a:cubicBezTo>
                    <a:pt x="5335" y="21836"/>
                    <a:pt x="5039" y="22664"/>
                    <a:pt x="4773" y="23405"/>
                  </a:cubicBezTo>
                  <a:lnTo>
                    <a:pt x="4742" y="23466"/>
                  </a:lnTo>
                  <a:lnTo>
                    <a:pt x="4803" y="23527"/>
                  </a:lnTo>
                  <a:lnTo>
                    <a:pt x="7174" y="25198"/>
                  </a:lnTo>
                  <a:lnTo>
                    <a:pt x="7235" y="25229"/>
                  </a:lnTo>
                  <a:lnTo>
                    <a:pt x="7295" y="25168"/>
                  </a:lnTo>
                  <a:lnTo>
                    <a:pt x="9109" y="23206"/>
                  </a:lnTo>
                  <a:lnTo>
                    <a:pt x="9109" y="23206"/>
                  </a:lnTo>
                  <a:lnTo>
                    <a:pt x="11565" y="23879"/>
                  </a:lnTo>
                  <a:lnTo>
                    <a:pt x="11565" y="23879"/>
                  </a:lnTo>
                  <a:lnTo>
                    <a:pt x="12341" y="26475"/>
                  </a:lnTo>
                  <a:lnTo>
                    <a:pt x="12372" y="26566"/>
                  </a:lnTo>
                  <a:lnTo>
                    <a:pt x="12432" y="26566"/>
                  </a:lnTo>
                  <a:lnTo>
                    <a:pt x="15290" y="26353"/>
                  </a:lnTo>
                  <a:lnTo>
                    <a:pt x="15320" y="26353"/>
                  </a:lnTo>
                  <a:lnTo>
                    <a:pt x="15320" y="26293"/>
                  </a:lnTo>
                  <a:cubicBezTo>
                    <a:pt x="15470" y="25483"/>
                    <a:pt x="15590" y="24673"/>
                    <a:pt x="15710" y="23951"/>
                  </a:cubicBezTo>
                  <a:lnTo>
                    <a:pt x="15710" y="23951"/>
                  </a:lnTo>
                  <a:lnTo>
                    <a:pt x="18063" y="22615"/>
                  </a:lnTo>
                  <a:lnTo>
                    <a:pt x="18063" y="22615"/>
                  </a:lnTo>
                  <a:lnTo>
                    <a:pt x="20001" y="24165"/>
                  </a:lnTo>
                  <a:lnTo>
                    <a:pt x="20062" y="24195"/>
                  </a:lnTo>
                  <a:lnTo>
                    <a:pt x="20122" y="24165"/>
                  </a:lnTo>
                  <a:lnTo>
                    <a:pt x="22645" y="22280"/>
                  </a:lnTo>
                  <a:lnTo>
                    <a:pt x="22676" y="22220"/>
                  </a:lnTo>
                  <a:lnTo>
                    <a:pt x="22645" y="22159"/>
                  </a:lnTo>
                  <a:cubicBezTo>
                    <a:pt x="22199" y="21416"/>
                    <a:pt x="21783" y="20672"/>
                    <a:pt x="21395" y="19986"/>
                  </a:cubicBezTo>
                  <a:lnTo>
                    <a:pt x="21395" y="19986"/>
                  </a:lnTo>
                  <a:lnTo>
                    <a:pt x="22656" y="17815"/>
                  </a:lnTo>
                  <a:lnTo>
                    <a:pt x="22656" y="17815"/>
                  </a:lnTo>
                  <a:lnTo>
                    <a:pt x="25168" y="17995"/>
                  </a:lnTo>
                  <a:lnTo>
                    <a:pt x="25229" y="17995"/>
                  </a:lnTo>
                  <a:lnTo>
                    <a:pt x="25229" y="17964"/>
                  </a:lnTo>
                  <a:cubicBezTo>
                    <a:pt x="25472" y="16900"/>
                    <a:pt x="25746" y="15928"/>
                    <a:pt x="25989" y="15046"/>
                  </a:cubicBezTo>
                  <a:lnTo>
                    <a:pt x="25989" y="15016"/>
                  </a:lnTo>
                  <a:lnTo>
                    <a:pt x="25928" y="15016"/>
                  </a:lnTo>
                  <a:lnTo>
                    <a:pt x="23768" y="13846"/>
                  </a:lnTo>
                  <a:lnTo>
                    <a:pt x="23768" y="13846"/>
                  </a:lnTo>
                  <a:cubicBezTo>
                    <a:pt x="23649" y="12803"/>
                    <a:pt x="23530" y="11935"/>
                    <a:pt x="23468" y="11215"/>
                  </a:cubicBezTo>
                  <a:lnTo>
                    <a:pt x="23468" y="11215"/>
                  </a:lnTo>
                  <a:lnTo>
                    <a:pt x="25047" y="10152"/>
                  </a:lnTo>
                  <a:lnTo>
                    <a:pt x="25411" y="9849"/>
                  </a:lnTo>
                  <a:lnTo>
                    <a:pt x="25016" y="10122"/>
                  </a:lnTo>
                  <a:lnTo>
                    <a:pt x="23436" y="11186"/>
                  </a:lnTo>
                  <a:lnTo>
                    <a:pt x="23709" y="13861"/>
                  </a:lnTo>
                  <a:lnTo>
                    <a:pt x="25857" y="15054"/>
                  </a:lnTo>
                  <a:lnTo>
                    <a:pt x="25857" y="15054"/>
                  </a:lnTo>
                  <a:cubicBezTo>
                    <a:pt x="25619" y="15915"/>
                    <a:pt x="25353" y="16863"/>
                    <a:pt x="25086" y="17869"/>
                  </a:cubicBezTo>
                  <a:lnTo>
                    <a:pt x="25086" y="17869"/>
                  </a:lnTo>
                  <a:lnTo>
                    <a:pt x="22584" y="17691"/>
                  </a:lnTo>
                  <a:lnTo>
                    <a:pt x="22524" y="17691"/>
                  </a:lnTo>
                  <a:lnTo>
                    <a:pt x="22524" y="17721"/>
                  </a:lnTo>
                  <a:lnTo>
                    <a:pt x="21277" y="19940"/>
                  </a:lnTo>
                  <a:lnTo>
                    <a:pt x="21247" y="19970"/>
                  </a:lnTo>
                  <a:lnTo>
                    <a:pt x="21277" y="20001"/>
                  </a:lnTo>
                  <a:cubicBezTo>
                    <a:pt x="21662" y="20680"/>
                    <a:pt x="22075" y="21418"/>
                    <a:pt x="22516" y="22157"/>
                  </a:cubicBezTo>
                  <a:lnTo>
                    <a:pt x="22516" y="22157"/>
                  </a:lnTo>
                  <a:lnTo>
                    <a:pt x="20078" y="23978"/>
                  </a:lnTo>
                  <a:lnTo>
                    <a:pt x="20078" y="23978"/>
                  </a:lnTo>
                  <a:lnTo>
                    <a:pt x="18116" y="22432"/>
                  </a:lnTo>
                  <a:lnTo>
                    <a:pt x="18086" y="22372"/>
                  </a:lnTo>
                  <a:lnTo>
                    <a:pt x="18025" y="22402"/>
                  </a:lnTo>
                  <a:lnTo>
                    <a:pt x="15593" y="23800"/>
                  </a:lnTo>
                  <a:lnTo>
                    <a:pt x="15563" y="23830"/>
                  </a:lnTo>
                  <a:lnTo>
                    <a:pt x="15563" y="23861"/>
                  </a:lnTo>
                  <a:cubicBezTo>
                    <a:pt x="15416" y="24595"/>
                    <a:pt x="15298" y="25358"/>
                    <a:pt x="15180" y="26176"/>
                  </a:cubicBezTo>
                  <a:lnTo>
                    <a:pt x="15180" y="26176"/>
                  </a:lnTo>
                  <a:lnTo>
                    <a:pt x="12474" y="26349"/>
                  </a:lnTo>
                  <a:lnTo>
                    <a:pt x="12474" y="26349"/>
                  </a:lnTo>
                  <a:cubicBezTo>
                    <a:pt x="12235" y="25545"/>
                    <a:pt x="11969" y="24657"/>
                    <a:pt x="11703" y="23770"/>
                  </a:cubicBezTo>
                  <a:lnTo>
                    <a:pt x="11703" y="23709"/>
                  </a:lnTo>
                  <a:lnTo>
                    <a:pt x="11642" y="23709"/>
                  </a:lnTo>
                  <a:lnTo>
                    <a:pt x="9089" y="23010"/>
                  </a:lnTo>
                  <a:lnTo>
                    <a:pt x="9028" y="23010"/>
                  </a:lnTo>
                  <a:lnTo>
                    <a:pt x="8998" y="23071"/>
                  </a:lnTo>
                  <a:lnTo>
                    <a:pt x="7192" y="24994"/>
                  </a:lnTo>
                  <a:lnTo>
                    <a:pt x="4984" y="23417"/>
                  </a:lnTo>
                  <a:lnTo>
                    <a:pt x="4984" y="23417"/>
                  </a:lnTo>
                  <a:cubicBezTo>
                    <a:pt x="5250" y="22677"/>
                    <a:pt x="5543" y="21856"/>
                    <a:pt x="5836" y="21034"/>
                  </a:cubicBezTo>
                  <a:lnTo>
                    <a:pt x="5836" y="20973"/>
                  </a:lnTo>
                  <a:lnTo>
                    <a:pt x="5806" y="20943"/>
                  </a:lnTo>
                  <a:cubicBezTo>
                    <a:pt x="5259" y="20335"/>
                    <a:pt x="4681" y="19636"/>
                    <a:pt x="4104" y="18967"/>
                  </a:cubicBezTo>
                  <a:lnTo>
                    <a:pt x="4043" y="18937"/>
                  </a:lnTo>
                  <a:lnTo>
                    <a:pt x="4013" y="18937"/>
                  </a:lnTo>
                  <a:lnTo>
                    <a:pt x="1490" y="19323"/>
                  </a:lnTo>
                  <a:lnTo>
                    <a:pt x="367" y="16761"/>
                  </a:lnTo>
                  <a:lnTo>
                    <a:pt x="2797" y="15381"/>
                  </a:lnTo>
                  <a:lnTo>
                    <a:pt x="2858" y="15350"/>
                  </a:lnTo>
                  <a:lnTo>
                    <a:pt x="2858" y="15289"/>
                  </a:lnTo>
                  <a:cubicBezTo>
                    <a:pt x="2766" y="14408"/>
                    <a:pt x="2706" y="13526"/>
                    <a:pt x="2645" y="12645"/>
                  </a:cubicBezTo>
                  <a:lnTo>
                    <a:pt x="2645" y="12584"/>
                  </a:lnTo>
                  <a:lnTo>
                    <a:pt x="2584" y="12584"/>
                  </a:lnTo>
                  <a:lnTo>
                    <a:pt x="262" y="11673"/>
                  </a:lnTo>
                  <a:lnTo>
                    <a:pt x="262" y="11673"/>
                  </a:lnTo>
                  <a:cubicBezTo>
                    <a:pt x="462" y="10673"/>
                    <a:pt x="662" y="9700"/>
                    <a:pt x="862" y="8727"/>
                  </a:cubicBezTo>
                  <a:lnTo>
                    <a:pt x="862" y="8727"/>
                  </a:lnTo>
                  <a:lnTo>
                    <a:pt x="3314" y="8845"/>
                  </a:lnTo>
                  <a:lnTo>
                    <a:pt x="3374" y="8845"/>
                  </a:lnTo>
                  <a:lnTo>
                    <a:pt x="3405" y="8815"/>
                  </a:lnTo>
                  <a:lnTo>
                    <a:pt x="4803" y="6718"/>
                  </a:lnTo>
                  <a:lnTo>
                    <a:pt x="4833" y="6657"/>
                  </a:lnTo>
                  <a:lnTo>
                    <a:pt x="4803" y="6627"/>
                  </a:lnTo>
                  <a:lnTo>
                    <a:pt x="3621" y="4057"/>
                  </a:lnTo>
                  <a:lnTo>
                    <a:pt x="5852" y="2435"/>
                  </a:lnTo>
                  <a:lnTo>
                    <a:pt x="8116" y="4073"/>
                  </a:lnTo>
                  <a:lnTo>
                    <a:pt x="8177" y="4104"/>
                  </a:lnTo>
                  <a:lnTo>
                    <a:pt x="8207" y="4073"/>
                  </a:lnTo>
                  <a:lnTo>
                    <a:pt x="10396" y="2949"/>
                  </a:lnTo>
                  <a:lnTo>
                    <a:pt x="10426" y="2949"/>
                  </a:lnTo>
                  <a:lnTo>
                    <a:pt x="10426" y="2888"/>
                  </a:lnTo>
                  <a:cubicBezTo>
                    <a:pt x="10486" y="2055"/>
                    <a:pt x="10545" y="1252"/>
                    <a:pt x="10605" y="478"/>
                  </a:cubicBezTo>
                  <a:lnTo>
                    <a:pt x="10605" y="478"/>
                  </a:lnTo>
                  <a:lnTo>
                    <a:pt x="13396" y="187"/>
                  </a:lnTo>
                  <a:lnTo>
                    <a:pt x="13396" y="187"/>
                  </a:lnTo>
                  <a:cubicBezTo>
                    <a:pt x="13722" y="1164"/>
                    <a:pt x="14020" y="2057"/>
                    <a:pt x="14347" y="2949"/>
                  </a:cubicBezTo>
                  <a:lnTo>
                    <a:pt x="14347" y="3010"/>
                  </a:lnTo>
                  <a:lnTo>
                    <a:pt x="14378" y="3010"/>
                  </a:lnTo>
                  <a:lnTo>
                    <a:pt x="16749" y="3405"/>
                  </a:lnTo>
                  <a:lnTo>
                    <a:pt x="16809" y="3405"/>
                  </a:lnTo>
                  <a:lnTo>
                    <a:pt x="16809" y="3374"/>
                  </a:lnTo>
                  <a:cubicBezTo>
                    <a:pt x="17468" y="2715"/>
                    <a:pt x="18069" y="2115"/>
                    <a:pt x="18610" y="1545"/>
                  </a:cubicBezTo>
                  <a:lnTo>
                    <a:pt x="18610" y="1545"/>
                  </a:lnTo>
                  <a:lnTo>
                    <a:pt x="20984" y="3118"/>
                  </a:lnTo>
                  <a:lnTo>
                    <a:pt x="20984" y="3118"/>
                  </a:lnTo>
                  <a:cubicBezTo>
                    <a:pt x="20628" y="3950"/>
                    <a:pt x="20330" y="4694"/>
                    <a:pt x="20062" y="5350"/>
                  </a:cubicBezTo>
                  <a:lnTo>
                    <a:pt x="20062" y="5380"/>
                  </a:lnTo>
                  <a:lnTo>
                    <a:pt x="20062" y="5411"/>
                  </a:lnTo>
                  <a:lnTo>
                    <a:pt x="21885" y="7690"/>
                  </a:lnTo>
                  <a:lnTo>
                    <a:pt x="21916" y="7690"/>
                  </a:lnTo>
                  <a:lnTo>
                    <a:pt x="24076" y="7360"/>
                  </a:lnTo>
                  <a:lnTo>
                    <a:pt x="24076" y="7360"/>
                  </a:lnTo>
                  <a:lnTo>
                    <a:pt x="25138" y="9210"/>
                  </a:lnTo>
                  <a:cubicBezTo>
                    <a:pt x="25259" y="9393"/>
                    <a:pt x="25351" y="9545"/>
                    <a:pt x="25411" y="9636"/>
                  </a:cubicBezTo>
                  <a:lnTo>
                    <a:pt x="25168" y="9210"/>
                  </a:lnTo>
                  <a:lnTo>
                    <a:pt x="24135" y="7326"/>
                  </a:lnTo>
                  <a:lnTo>
                    <a:pt x="24104" y="7326"/>
                  </a:lnTo>
                  <a:lnTo>
                    <a:pt x="21943" y="7626"/>
                  </a:lnTo>
                  <a:lnTo>
                    <a:pt x="21943" y="7626"/>
                  </a:lnTo>
                  <a:lnTo>
                    <a:pt x="20169" y="5370"/>
                  </a:lnTo>
                  <a:lnTo>
                    <a:pt x="20169" y="5370"/>
                  </a:lnTo>
                  <a:cubicBezTo>
                    <a:pt x="20438" y="4683"/>
                    <a:pt x="20737" y="3966"/>
                    <a:pt x="21065" y="3131"/>
                  </a:cubicBezTo>
                  <a:lnTo>
                    <a:pt x="21065" y="3070"/>
                  </a:lnTo>
                  <a:lnTo>
                    <a:pt x="21034" y="3040"/>
                  </a:lnTo>
                  <a:lnTo>
                    <a:pt x="18603" y="1429"/>
                  </a:lnTo>
                  <a:lnTo>
                    <a:pt x="18542" y="1399"/>
                  </a:lnTo>
                  <a:lnTo>
                    <a:pt x="18511" y="1429"/>
                  </a:lnTo>
                  <a:lnTo>
                    <a:pt x="16697" y="3274"/>
                  </a:lnTo>
                  <a:lnTo>
                    <a:pt x="16697" y="3274"/>
                  </a:lnTo>
                  <a:lnTo>
                    <a:pt x="14401" y="2867"/>
                  </a:lnTo>
                  <a:lnTo>
                    <a:pt x="14401" y="2867"/>
                  </a:lnTo>
                  <a:lnTo>
                    <a:pt x="13435" y="61"/>
                  </a:lnTo>
                  <a:lnTo>
                    <a:pt x="13435"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80"/>
            <p:cNvSpPr/>
            <p:nvPr/>
          </p:nvSpPr>
          <p:spPr>
            <a:xfrm>
              <a:off x="4598375" y="2943350"/>
              <a:ext cx="1996275" cy="1340450"/>
            </a:xfrm>
            <a:custGeom>
              <a:rect b="b" l="l" r="r" t="t"/>
              <a:pathLst>
                <a:path extrusionOk="0" h="53618" w="79851">
                  <a:moveTo>
                    <a:pt x="19545" y="0"/>
                  </a:moveTo>
                  <a:cubicBezTo>
                    <a:pt x="19150" y="0"/>
                    <a:pt x="18785" y="243"/>
                    <a:pt x="18633" y="639"/>
                  </a:cubicBezTo>
                  <a:lnTo>
                    <a:pt x="1" y="53618"/>
                  </a:lnTo>
                  <a:lnTo>
                    <a:pt x="58695" y="53618"/>
                  </a:lnTo>
                  <a:lnTo>
                    <a:pt x="79577" y="1368"/>
                  </a:lnTo>
                  <a:cubicBezTo>
                    <a:pt x="79850" y="730"/>
                    <a:pt x="79364" y="31"/>
                    <a:pt x="78695" y="31"/>
                  </a:cubicBezTo>
                  <a:lnTo>
                    <a:pt x="1954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80"/>
            <p:cNvSpPr/>
            <p:nvPr/>
          </p:nvSpPr>
          <p:spPr>
            <a:xfrm>
              <a:off x="4662200" y="2996525"/>
              <a:ext cx="1848850" cy="1197625"/>
            </a:xfrm>
            <a:custGeom>
              <a:rect b="b" l="l" r="r" t="t"/>
              <a:pathLst>
                <a:path extrusionOk="0" h="47905" w="73954">
                  <a:moveTo>
                    <a:pt x="17661" y="1"/>
                  </a:moveTo>
                  <a:cubicBezTo>
                    <a:pt x="17418" y="1"/>
                    <a:pt x="17235" y="153"/>
                    <a:pt x="17144" y="366"/>
                  </a:cubicBezTo>
                  <a:lnTo>
                    <a:pt x="153" y="47205"/>
                  </a:lnTo>
                  <a:cubicBezTo>
                    <a:pt x="1" y="47540"/>
                    <a:pt x="274" y="47904"/>
                    <a:pt x="669" y="47904"/>
                  </a:cubicBezTo>
                  <a:lnTo>
                    <a:pt x="54105" y="47904"/>
                  </a:lnTo>
                  <a:cubicBezTo>
                    <a:pt x="54318" y="47904"/>
                    <a:pt x="54531" y="47783"/>
                    <a:pt x="54622" y="47570"/>
                  </a:cubicBezTo>
                  <a:lnTo>
                    <a:pt x="73802" y="730"/>
                  </a:lnTo>
                  <a:cubicBezTo>
                    <a:pt x="73954" y="396"/>
                    <a:pt x="73680" y="1"/>
                    <a:pt x="7331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80"/>
            <p:cNvSpPr/>
            <p:nvPr/>
          </p:nvSpPr>
          <p:spPr>
            <a:xfrm>
              <a:off x="4071775" y="4194125"/>
              <a:ext cx="1993975" cy="91975"/>
            </a:xfrm>
            <a:custGeom>
              <a:rect b="b" l="l" r="r" t="t"/>
              <a:pathLst>
                <a:path extrusionOk="0" h="3679" w="79759">
                  <a:moveTo>
                    <a:pt x="0" y="0"/>
                  </a:moveTo>
                  <a:lnTo>
                    <a:pt x="0" y="3678"/>
                  </a:lnTo>
                  <a:lnTo>
                    <a:pt x="79759" y="3678"/>
                  </a:lnTo>
                  <a:lnTo>
                    <a:pt x="7757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80"/>
            <p:cNvSpPr/>
            <p:nvPr/>
          </p:nvSpPr>
          <p:spPr>
            <a:xfrm>
              <a:off x="3463100" y="3027700"/>
              <a:ext cx="1405825" cy="820175"/>
            </a:xfrm>
            <a:custGeom>
              <a:rect b="b" l="l" r="r" t="t"/>
              <a:pathLst>
                <a:path extrusionOk="0" h="32807" w="56233">
                  <a:moveTo>
                    <a:pt x="43527" y="0"/>
                  </a:moveTo>
                  <a:cubicBezTo>
                    <a:pt x="43527" y="0"/>
                    <a:pt x="41946" y="19119"/>
                    <a:pt x="38481" y="20061"/>
                  </a:cubicBezTo>
                  <a:cubicBezTo>
                    <a:pt x="34949" y="21007"/>
                    <a:pt x="31224" y="21333"/>
                    <a:pt x="27749" y="21333"/>
                  </a:cubicBezTo>
                  <a:cubicBezTo>
                    <a:pt x="21955" y="21333"/>
                    <a:pt x="16855" y="20426"/>
                    <a:pt x="14499" y="19970"/>
                  </a:cubicBezTo>
                  <a:cubicBezTo>
                    <a:pt x="14074" y="19575"/>
                    <a:pt x="13557" y="19149"/>
                    <a:pt x="13010" y="18602"/>
                  </a:cubicBezTo>
                  <a:cubicBezTo>
                    <a:pt x="12554" y="18116"/>
                    <a:pt x="12159" y="17569"/>
                    <a:pt x="11885" y="16961"/>
                  </a:cubicBezTo>
                  <a:cubicBezTo>
                    <a:pt x="11490" y="16231"/>
                    <a:pt x="11186" y="15441"/>
                    <a:pt x="11004" y="14620"/>
                  </a:cubicBezTo>
                  <a:cubicBezTo>
                    <a:pt x="10947" y="14147"/>
                    <a:pt x="10559" y="13862"/>
                    <a:pt x="10194" y="13862"/>
                  </a:cubicBezTo>
                  <a:cubicBezTo>
                    <a:pt x="9974" y="13862"/>
                    <a:pt x="9762" y="13966"/>
                    <a:pt x="9636" y="14195"/>
                  </a:cubicBezTo>
                  <a:cubicBezTo>
                    <a:pt x="9301" y="14833"/>
                    <a:pt x="9149" y="17143"/>
                    <a:pt x="10426" y="19271"/>
                  </a:cubicBezTo>
                  <a:cubicBezTo>
                    <a:pt x="10669" y="19848"/>
                    <a:pt x="10335" y="20487"/>
                    <a:pt x="9727" y="20639"/>
                  </a:cubicBezTo>
                  <a:cubicBezTo>
                    <a:pt x="8116" y="21247"/>
                    <a:pt x="2493" y="22979"/>
                    <a:pt x="1581" y="23405"/>
                  </a:cubicBezTo>
                  <a:cubicBezTo>
                    <a:pt x="760" y="23800"/>
                    <a:pt x="0" y="24499"/>
                    <a:pt x="851" y="24621"/>
                  </a:cubicBezTo>
                  <a:cubicBezTo>
                    <a:pt x="938" y="24636"/>
                    <a:pt x="1065" y="24643"/>
                    <a:pt x="1222" y="24643"/>
                  </a:cubicBezTo>
                  <a:cubicBezTo>
                    <a:pt x="2186" y="24643"/>
                    <a:pt x="4306" y="24380"/>
                    <a:pt x="5497" y="24221"/>
                  </a:cubicBezTo>
                  <a:lnTo>
                    <a:pt x="5497" y="24221"/>
                  </a:lnTo>
                  <a:cubicBezTo>
                    <a:pt x="3814" y="24468"/>
                    <a:pt x="249" y="25071"/>
                    <a:pt x="365" y="25745"/>
                  </a:cubicBezTo>
                  <a:cubicBezTo>
                    <a:pt x="432" y="26079"/>
                    <a:pt x="956" y="26321"/>
                    <a:pt x="2078" y="26321"/>
                  </a:cubicBezTo>
                  <a:cubicBezTo>
                    <a:pt x="2245" y="26321"/>
                    <a:pt x="2426" y="26315"/>
                    <a:pt x="2621" y="26304"/>
                  </a:cubicBezTo>
                  <a:lnTo>
                    <a:pt x="2621" y="26304"/>
                  </a:lnTo>
                  <a:cubicBezTo>
                    <a:pt x="1635" y="26499"/>
                    <a:pt x="775" y="26721"/>
                    <a:pt x="578" y="26931"/>
                  </a:cubicBezTo>
                  <a:cubicBezTo>
                    <a:pt x="33" y="27462"/>
                    <a:pt x="954" y="27609"/>
                    <a:pt x="2136" y="27609"/>
                  </a:cubicBezTo>
                  <a:cubicBezTo>
                    <a:pt x="3590" y="27609"/>
                    <a:pt x="5440" y="27387"/>
                    <a:pt x="5441" y="27387"/>
                  </a:cubicBezTo>
                  <a:lnTo>
                    <a:pt x="5441" y="27387"/>
                  </a:lnTo>
                  <a:cubicBezTo>
                    <a:pt x="1186" y="27934"/>
                    <a:pt x="1247" y="27721"/>
                    <a:pt x="1186" y="28298"/>
                  </a:cubicBezTo>
                  <a:cubicBezTo>
                    <a:pt x="1155" y="28724"/>
                    <a:pt x="2128" y="28906"/>
                    <a:pt x="4469" y="28937"/>
                  </a:cubicBezTo>
                  <a:cubicBezTo>
                    <a:pt x="6353" y="28967"/>
                    <a:pt x="8298" y="29362"/>
                    <a:pt x="11186" y="29545"/>
                  </a:cubicBezTo>
                  <a:cubicBezTo>
                    <a:pt x="11186" y="29545"/>
                    <a:pt x="22714" y="32807"/>
                    <a:pt x="33685" y="32807"/>
                  </a:cubicBezTo>
                  <a:cubicBezTo>
                    <a:pt x="42213" y="32807"/>
                    <a:pt x="50405" y="30836"/>
                    <a:pt x="52585" y="23830"/>
                  </a:cubicBezTo>
                  <a:cubicBezTo>
                    <a:pt x="55290" y="15198"/>
                    <a:pt x="55321" y="11915"/>
                    <a:pt x="56232" y="6231"/>
                  </a:cubicBezTo>
                  <a:lnTo>
                    <a:pt x="43527"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80"/>
            <p:cNvSpPr/>
            <p:nvPr/>
          </p:nvSpPr>
          <p:spPr>
            <a:xfrm>
              <a:off x="3517050" y="3704275"/>
              <a:ext cx="145925" cy="18050"/>
            </a:xfrm>
            <a:custGeom>
              <a:rect b="b" l="l" r="r" t="t"/>
              <a:pathLst>
                <a:path extrusionOk="0" h="722" w="5837">
                  <a:moveTo>
                    <a:pt x="5355" y="0"/>
                  </a:moveTo>
                  <a:cubicBezTo>
                    <a:pt x="4829" y="0"/>
                    <a:pt x="3921" y="55"/>
                    <a:pt x="2888" y="172"/>
                  </a:cubicBezTo>
                  <a:cubicBezTo>
                    <a:pt x="1307" y="324"/>
                    <a:pt x="0" y="536"/>
                    <a:pt x="0" y="658"/>
                  </a:cubicBezTo>
                  <a:cubicBezTo>
                    <a:pt x="0" y="701"/>
                    <a:pt x="168" y="721"/>
                    <a:pt x="457" y="721"/>
                  </a:cubicBezTo>
                  <a:cubicBezTo>
                    <a:pt x="982" y="721"/>
                    <a:pt x="1909" y="654"/>
                    <a:pt x="2949" y="536"/>
                  </a:cubicBezTo>
                  <a:cubicBezTo>
                    <a:pt x="4560" y="384"/>
                    <a:pt x="5836" y="172"/>
                    <a:pt x="5836" y="50"/>
                  </a:cubicBezTo>
                  <a:cubicBezTo>
                    <a:pt x="5826" y="17"/>
                    <a:pt x="5650" y="0"/>
                    <a:pt x="5355" y="0"/>
                  </a:cubicBezTo>
                  <a:close/>
                </a:path>
              </a:pathLst>
            </a:custGeom>
            <a:solidFill>
              <a:srgbClr val="A36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80"/>
            <p:cNvSpPr/>
            <p:nvPr/>
          </p:nvSpPr>
          <p:spPr>
            <a:xfrm>
              <a:off x="3507175" y="3663425"/>
              <a:ext cx="155050" cy="27225"/>
            </a:xfrm>
            <a:custGeom>
              <a:rect b="b" l="l" r="r" t="t"/>
              <a:pathLst>
                <a:path extrusionOk="0" h="1089" w="6202">
                  <a:moveTo>
                    <a:pt x="5961" y="0"/>
                  </a:moveTo>
                  <a:cubicBezTo>
                    <a:pt x="5488" y="0"/>
                    <a:pt x="4367" y="138"/>
                    <a:pt x="3070" y="347"/>
                  </a:cubicBezTo>
                  <a:cubicBezTo>
                    <a:pt x="1368" y="651"/>
                    <a:pt x="0" y="954"/>
                    <a:pt x="31" y="1046"/>
                  </a:cubicBezTo>
                  <a:cubicBezTo>
                    <a:pt x="38" y="1075"/>
                    <a:pt x="123" y="1088"/>
                    <a:pt x="270" y="1088"/>
                  </a:cubicBezTo>
                  <a:cubicBezTo>
                    <a:pt x="744" y="1088"/>
                    <a:pt x="1864" y="950"/>
                    <a:pt x="3161" y="742"/>
                  </a:cubicBezTo>
                  <a:cubicBezTo>
                    <a:pt x="4833" y="468"/>
                    <a:pt x="6201" y="134"/>
                    <a:pt x="6201" y="43"/>
                  </a:cubicBezTo>
                  <a:cubicBezTo>
                    <a:pt x="6194" y="14"/>
                    <a:pt x="6109" y="0"/>
                    <a:pt x="5961" y="0"/>
                  </a:cubicBezTo>
                  <a:close/>
                </a:path>
              </a:pathLst>
            </a:custGeom>
            <a:solidFill>
              <a:srgbClr val="A36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80"/>
            <p:cNvSpPr/>
            <p:nvPr/>
          </p:nvSpPr>
          <p:spPr>
            <a:xfrm>
              <a:off x="3514775" y="3620500"/>
              <a:ext cx="146675" cy="27950"/>
            </a:xfrm>
            <a:custGeom>
              <a:rect b="b" l="l" r="r" t="t"/>
              <a:pathLst>
                <a:path extrusionOk="0" h="1118" w="5867">
                  <a:moveTo>
                    <a:pt x="5677" y="1"/>
                  </a:moveTo>
                  <a:cubicBezTo>
                    <a:pt x="5278" y="1"/>
                    <a:pt x="4181" y="142"/>
                    <a:pt x="2888" y="361"/>
                  </a:cubicBezTo>
                  <a:cubicBezTo>
                    <a:pt x="1277" y="665"/>
                    <a:pt x="0" y="969"/>
                    <a:pt x="0" y="1091"/>
                  </a:cubicBezTo>
                  <a:cubicBezTo>
                    <a:pt x="6" y="1109"/>
                    <a:pt x="62" y="1117"/>
                    <a:pt x="160" y="1117"/>
                  </a:cubicBezTo>
                  <a:cubicBezTo>
                    <a:pt x="558" y="1117"/>
                    <a:pt x="1655" y="976"/>
                    <a:pt x="2949" y="757"/>
                  </a:cubicBezTo>
                  <a:cubicBezTo>
                    <a:pt x="4560" y="453"/>
                    <a:pt x="5867" y="149"/>
                    <a:pt x="5836" y="27"/>
                  </a:cubicBezTo>
                  <a:cubicBezTo>
                    <a:pt x="5830" y="9"/>
                    <a:pt x="5775" y="1"/>
                    <a:pt x="5677" y="1"/>
                  </a:cubicBezTo>
                  <a:close/>
                </a:path>
              </a:pathLst>
            </a:custGeom>
            <a:solidFill>
              <a:srgbClr val="A36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80"/>
            <p:cNvSpPr/>
            <p:nvPr/>
          </p:nvSpPr>
          <p:spPr>
            <a:xfrm>
              <a:off x="4868900" y="3843050"/>
              <a:ext cx="923300" cy="345025"/>
            </a:xfrm>
            <a:custGeom>
              <a:rect b="b" l="l" r="r" t="t"/>
              <a:pathLst>
                <a:path extrusionOk="0" h="13801" w="36932">
                  <a:moveTo>
                    <a:pt x="34560" y="1"/>
                  </a:moveTo>
                  <a:lnTo>
                    <a:pt x="1429" y="3071"/>
                  </a:lnTo>
                  <a:lnTo>
                    <a:pt x="0" y="13800"/>
                  </a:lnTo>
                  <a:lnTo>
                    <a:pt x="36931" y="13800"/>
                  </a:lnTo>
                  <a:lnTo>
                    <a:pt x="3456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80"/>
            <p:cNvSpPr/>
            <p:nvPr/>
          </p:nvSpPr>
          <p:spPr>
            <a:xfrm>
              <a:off x="4511000" y="2659150"/>
              <a:ext cx="303975" cy="487875"/>
            </a:xfrm>
            <a:custGeom>
              <a:rect b="b" l="l" r="r" t="t"/>
              <a:pathLst>
                <a:path extrusionOk="0" h="19515" w="12159">
                  <a:moveTo>
                    <a:pt x="5380" y="0"/>
                  </a:moveTo>
                  <a:cubicBezTo>
                    <a:pt x="5380" y="0"/>
                    <a:pt x="0" y="16110"/>
                    <a:pt x="365" y="16779"/>
                  </a:cubicBezTo>
                  <a:lnTo>
                    <a:pt x="12158" y="19514"/>
                  </a:lnTo>
                  <a:lnTo>
                    <a:pt x="5380"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80"/>
            <p:cNvSpPr/>
            <p:nvPr/>
          </p:nvSpPr>
          <p:spPr>
            <a:xfrm>
              <a:off x="4511000" y="2659150"/>
              <a:ext cx="303975" cy="487875"/>
            </a:xfrm>
            <a:custGeom>
              <a:rect b="b" l="l" r="r" t="t"/>
              <a:pathLst>
                <a:path extrusionOk="0" h="19515" w="12159">
                  <a:moveTo>
                    <a:pt x="5380" y="0"/>
                  </a:moveTo>
                  <a:cubicBezTo>
                    <a:pt x="5380" y="0"/>
                    <a:pt x="0" y="16110"/>
                    <a:pt x="365" y="16779"/>
                  </a:cubicBezTo>
                  <a:lnTo>
                    <a:pt x="12158" y="19514"/>
                  </a:lnTo>
                  <a:lnTo>
                    <a:pt x="5380" y="0"/>
                  </a:ln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80"/>
            <p:cNvSpPr/>
            <p:nvPr/>
          </p:nvSpPr>
          <p:spPr>
            <a:xfrm>
              <a:off x="4642450" y="2524275"/>
              <a:ext cx="1119350" cy="1469250"/>
            </a:xfrm>
            <a:custGeom>
              <a:rect b="b" l="l" r="r" t="t"/>
              <a:pathLst>
                <a:path extrusionOk="0" h="58770" w="44774">
                  <a:moveTo>
                    <a:pt x="11589" y="1"/>
                  </a:moveTo>
                  <a:cubicBezTo>
                    <a:pt x="10125" y="1"/>
                    <a:pt x="8660" y="96"/>
                    <a:pt x="7204" y="289"/>
                  </a:cubicBezTo>
                  <a:lnTo>
                    <a:pt x="6505" y="380"/>
                  </a:lnTo>
                  <a:cubicBezTo>
                    <a:pt x="3587" y="684"/>
                    <a:pt x="1125" y="2660"/>
                    <a:pt x="122" y="5395"/>
                  </a:cubicBezTo>
                  <a:cubicBezTo>
                    <a:pt x="122" y="5395"/>
                    <a:pt x="0" y="13329"/>
                    <a:pt x="2432" y="18587"/>
                  </a:cubicBezTo>
                  <a:lnTo>
                    <a:pt x="10213" y="35669"/>
                  </a:lnTo>
                  <a:lnTo>
                    <a:pt x="9089" y="58770"/>
                  </a:lnTo>
                  <a:lnTo>
                    <a:pt x="44773" y="54727"/>
                  </a:lnTo>
                  <a:lnTo>
                    <a:pt x="39181" y="32417"/>
                  </a:lnTo>
                  <a:cubicBezTo>
                    <a:pt x="39181" y="32417"/>
                    <a:pt x="35351" y="6550"/>
                    <a:pt x="28360" y="3693"/>
                  </a:cubicBezTo>
                  <a:cubicBezTo>
                    <a:pt x="25928" y="2751"/>
                    <a:pt x="23436" y="1961"/>
                    <a:pt x="20913" y="1292"/>
                  </a:cubicBezTo>
                  <a:cubicBezTo>
                    <a:pt x="17883" y="441"/>
                    <a:pt x="14739" y="1"/>
                    <a:pt x="11589"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80"/>
            <p:cNvSpPr/>
            <p:nvPr/>
          </p:nvSpPr>
          <p:spPr>
            <a:xfrm>
              <a:off x="5103700" y="3967675"/>
              <a:ext cx="7625" cy="209000"/>
            </a:xfrm>
            <a:custGeom>
              <a:rect b="b" l="l" r="r" t="t"/>
              <a:pathLst>
                <a:path extrusionOk="0" h="8360" w="305">
                  <a:moveTo>
                    <a:pt x="61" y="0"/>
                  </a:moveTo>
                  <a:cubicBezTo>
                    <a:pt x="1" y="0"/>
                    <a:pt x="1" y="1885"/>
                    <a:pt x="61" y="4195"/>
                  </a:cubicBezTo>
                  <a:cubicBezTo>
                    <a:pt x="92" y="6505"/>
                    <a:pt x="183" y="8359"/>
                    <a:pt x="213" y="8359"/>
                  </a:cubicBezTo>
                  <a:cubicBezTo>
                    <a:pt x="305" y="8359"/>
                    <a:pt x="274" y="6505"/>
                    <a:pt x="213" y="4195"/>
                  </a:cubicBezTo>
                  <a:cubicBezTo>
                    <a:pt x="183" y="1885"/>
                    <a:pt x="92" y="0"/>
                    <a:pt x="6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80"/>
            <p:cNvSpPr/>
            <p:nvPr/>
          </p:nvSpPr>
          <p:spPr>
            <a:xfrm>
              <a:off x="5141700" y="3988950"/>
              <a:ext cx="43350" cy="39650"/>
            </a:xfrm>
            <a:custGeom>
              <a:rect b="b" l="l" r="r" t="t"/>
              <a:pathLst>
                <a:path extrusionOk="0" h="1586" w="1734">
                  <a:moveTo>
                    <a:pt x="396" y="1"/>
                  </a:moveTo>
                  <a:cubicBezTo>
                    <a:pt x="396" y="1"/>
                    <a:pt x="122" y="153"/>
                    <a:pt x="61" y="578"/>
                  </a:cubicBezTo>
                  <a:cubicBezTo>
                    <a:pt x="0" y="852"/>
                    <a:pt x="92" y="1095"/>
                    <a:pt x="274" y="1308"/>
                  </a:cubicBezTo>
                  <a:cubicBezTo>
                    <a:pt x="432" y="1489"/>
                    <a:pt x="675" y="1585"/>
                    <a:pt x="914" y="1585"/>
                  </a:cubicBezTo>
                  <a:cubicBezTo>
                    <a:pt x="996" y="1585"/>
                    <a:pt x="1078" y="1574"/>
                    <a:pt x="1156" y="1551"/>
                  </a:cubicBezTo>
                  <a:cubicBezTo>
                    <a:pt x="1490" y="1429"/>
                    <a:pt x="1703" y="1125"/>
                    <a:pt x="1733" y="791"/>
                  </a:cubicBezTo>
                  <a:cubicBezTo>
                    <a:pt x="1733" y="372"/>
                    <a:pt x="1396" y="67"/>
                    <a:pt x="1011" y="67"/>
                  </a:cubicBezTo>
                  <a:cubicBezTo>
                    <a:pt x="949" y="67"/>
                    <a:pt x="885" y="75"/>
                    <a:pt x="821" y="92"/>
                  </a:cubicBezTo>
                  <a:cubicBezTo>
                    <a:pt x="700" y="122"/>
                    <a:pt x="669" y="183"/>
                    <a:pt x="669" y="183"/>
                  </a:cubicBezTo>
                  <a:cubicBezTo>
                    <a:pt x="722" y="175"/>
                    <a:pt x="776" y="171"/>
                    <a:pt x="828" y="171"/>
                  </a:cubicBezTo>
                  <a:cubicBezTo>
                    <a:pt x="985" y="171"/>
                    <a:pt x="1133" y="206"/>
                    <a:pt x="1247" y="274"/>
                  </a:cubicBezTo>
                  <a:cubicBezTo>
                    <a:pt x="1459" y="365"/>
                    <a:pt x="1551" y="578"/>
                    <a:pt x="1551" y="791"/>
                  </a:cubicBezTo>
                  <a:cubicBezTo>
                    <a:pt x="1520" y="1034"/>
                    <a:pt x="1338" y="1277"/>
                    <a:pt x="1095" y="1368"/>
                  </a:cubicBezTo>
                  <a:cubicBezTo>
                    <a:pt x="1034" y="1383"/>
                    <a:pt x="975" y="1391"/>
                    <a:pt x="916" y="1391"/>
                  </a:cubicBezTo>
                  <a:cubicBezTo>
                    <a:pt x="503" y="1391"/>
                    <a:pt x="156" y="1034"/>
                    <a:pt x="183" y="608"/>
                  </a:cubicBezTo>
                  <a:cubicBezTo>
                    <a:pt x="213" y="396"/>
                    <a:pt x="304" y="183"/>
                    <a:pt x="39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80"/>
            <p:cNvSpPr/>
            <p:nvPr/>
          </p:nvSpPr>
          <p:spPr>
            <a:xfrm>
              <a:off x="5382575" y="3932725"/>
              <a:ext cx="365550" cy="161000"/>
            </a:xfrm>
            <a:custGeom>
              <a:rect b="b" l="l" r="r" t="t"/>
              <a:pathLst>
                <a:path extrusionOk="0" h="6440" w="14622">
                  <a:moveTo>
                    <a:pt x="1" y="0"/>
                  </a:moveTo>
                  <a:cubicBezTo>
                    <a:pt x="1" y="0"/>
                    <a:pt x="1" y="61"/>
                    <a:pt x="31" y="152"/>
                  </a:cubicBezTo>
                  <a:cubicBezTo>
                    <a:pt x="92" y="274"/>
                    <a:pt x="122" y="426"/>
                    <a:pt x="244" y="639"/>
                  </a:cubicBezTo>
                  <a:cubicBezTo>
                    <a:pt x="487" y="1216"/>
                    <a:pt x="791" y="1794"/>
                    <a:pt x="1156" y="2310"/>
                  </a:cubicBezTo>
                  <a:cubicBezTo>
                    <a:pt x="3009" y="4955"/>
                    <a:pt x="6006" y="6440"/>
                    <a:pt x="9108" y="6440"/>
                  </a:cubicBezTo>
                  <a:cubicBezTo>
                    <a:pt x="10177" y="6440"/>
                    <a:pt x="11259" y="6263"/>
                    <a:pt x="12311" y="5897"/>
                  </a:cubicBezTo>
                  <a:cubicBezTo>
                    <a:pt x="12919" y="5684"/>
                    <a:pt x="13497" y="5411"/>
                    <a:pt x="14044" y="5107"/>
                  </a:cubicBezTo>
                  <a:cubicBezTo>
                    <a:pt x="14196" y="5016"/>
                    <a:pt x="14317" y="4924"/>
                    <a:pt x="14469" y="4803"/>
                  </a:cubicBezTo>
                  <a:cubicBezTo>
                    <a:pt x="14530" y="4772"/>
                    <a:pt x="14560" y="4742"/>
                    <a:pt x="14621" y="4712"/>
                  </a:cubicBezTo>
                  <a:lnTo>
                    <a:pt x="14621" y="4712"/>
                  </a:lnTo>
                  <a:cubicBezTo>
                    <a:pt x="14408" y="4803"/>
                    <a:pt x="14196" y="4894"/>
                    <a:pt x="13983" y="5016"/>
                  </a:cubicBezTo>
                  <a:cubicBezTo>
                    <a:pt x="13436" y="5319"/>
                    <a:pt x="12858" y="5563"/>
                    <a:pt x="12281" y="5775"/>
                  </a:cubicBezTo>
                  <a:cubicBezTo>
                    <a:pt x="11399" y="6049"/>
                    <a:pt x="10457" y="6201"/>
                    <a:pt x="9545" y="6262"/>
                  </a:cubicBezTo>
                  <a:cubicBezTo>
                    <a:pt x="9416" y="6267"/>
                    <a:pt x="9288" y="6269"/>
                    <a:pt x="9159" y="6269"/>
                  </a:cubicBezTo>
                  <a:cubicBezTo>
                    <a:pt x="6986" y="6269"/>
                    <a:pt x="4886" y="5544"/>
                    <a:pt x="3192" y="4195"/>
                  </a:cubicBezTo>
                  <a:cubicBezTo>
                    <a:pt x="1977" y="3253"/>
                    <a:pt x="974" y="2006"/>
                    <a:pt x="305" y="608"/>
                  </a:cubicBezTo>
                  <a:cubicBezTo>
                    <a:pt x="123" y="213"/>
                    <a:pt x="1" y="0"/>
                    <a:pt x="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80"/>
            <p:cNvSpPr/>
            <p:nvPr/>
          </p:nvSpPr>
          <p:spPr>
            <a:xfrm>
              <a:off x="4685000" y="2915225"/>
              <a:ext cx="342750" cy="58025"/>
            </a:xfrm>
            <a:custGeom>
              <a:rect b="b" l="l" r="r" t="t"/>
              <a:pathLst>
                <a:path extrusionOk="0" h="2321" w="13710">
                  <a:moveTo>
                    <a:pt x="13709" y="1"/>
                  </a:moveTo>
                  <a:lnTo>
                    <a:pt x="13709" y="1"/>
                  </a:lnTo>
                  <a:cubicBezTo>
                    <a:pt x="13557" y="122"/>
                    <a:pt x="13375" y="244"/>
                    <a:pt x="13253" y="365"/>
                  </a:cubicBezTo>
                  <a:cubicBezTo>
                    <a:pt x="12828" y="700"/>
                    <a:pt x="12402" y="1004"/>
                    <a:pt x="11946" y="1308"/>
                  </a:cubicBezTo>
                  <a:cubicBezTo>
                    <a:pt x="11277" y="1733"/>
                    <a:pt x="10548" y="2037"/>
                    <a:pt x="9758" y="2128"/>
                  </a:cubicBezTo>
                  <a:cubicBezTo>
                    <a:pt x="9689" y="2130"/>
                    <a:pt x="9620" y="2132"/>
                    <a:pt x="9551" y="2132"/>
                  </a:cubicBezTo>
                  <a:cubicBezTo>
                    <a:pt x="8651" y="2132"/>
                    <a:pt x="7780" y="1946"/>
                    <a:pt x="6961" y="1551"/>
                  </a:cubicBezTo>
                  <a:cubicBezTo>
                    <a:pt x="6019" y="1125"/>
                    <a:pt x="5138" y="639"/>
                    <a:pt x="4286" y="335"/>
                  </a:cubicBezTo>
                  <a:cubicBezTo>
                    <a:pt x="3744" y="118"/>
                    <a:pt x="3170" y="9"/>
                    <a:pt x="2587" y="9"/>
                  </a:cubicBezTo>
                  <a:cubicBezTo>
                    <a:pt x="2354" y="9"/>
                    <a:pt x="2120" y="27"/>
                    <a:pt x="1885" y="61"/>
                  </a:cubicBezTo>
                  <a:cubicBezTo>
                    <a:pt x="1338" y="122"/>
                    <a:pt x="821" y="335"/>
                    <a:pt x="396" y="700"/>
                  </a:cubicBezTo>
                  <a:cubicBezTo>
                    <a:pt x="305" y="791"/>
                    <a:pt x="183" y="882"/>
                    <a:pt x="92" y="1004"/>
                  </a:cubicBezTo>
                  <a:cubicBezTo>
                    <a:pt x="61" y="1034"/>
                    <a:pt x="31" y="1095"/>
                    <a:pt x="1" y="1125"/>
                  </a:cubicBezTo>
                  <a:cubicBezTo>
                    <a:pt x="3" y="1127"/>
                    <a:pt x="6" y="1129"/>
                    <a:pt x="9" y="1129"/>
                  </a:cubicBezTo>
                  <a:cubicBezTo>
                    <a:pt x="50" y="1129"/>
                    <a:pt x="175" y="958"/>
                    <a:pt x="457" y="760"/>
                  </a:cubicBezTo>
                  <a:cubicBezTo>
                    <a:pt x="882" y="457"/>
                    <a:pt x="1368" y="244"/>
                    <a:pt x="1916" y="183"/>
                  </a:cubicBezTo>
                  <a:cubicBezTo>
                    <a:pt x="2068" y="171"/>
                    <a:pt x="2220" y="165"/>
                    <a:pt x="2372" y="165"/>
                  </a:cubicBezTo>
                  <a:cubicBezTo>
                    <a:pt x="3008" y="165"/>
                    <a:pt x="3637" y="272"/>
                    <a:pt x="4226" y="517"/>
                  </a:cubicBezTo>
                  <a:cubicBezTo>
                    <a:pt x="5046" y="821"/>
                    <a:pt x="5928" y="1308"/>
                    <a:pt x="6870" y="1733"/>
                  </a:cubicBezTo>
                  <a:cubicBezTo>
                    <a:pt x="7679" y="2111"/>
                    <a:pt x="8560" y="2321"/>
                    <a:pt x="9428" y="2321"/>
                  </a:cubicBezTo>
                  <a:cubicBezTo>
                    <a:pt x="9538" y="2321"/>
                    <a:pt x="9648" y="2317"/>
                    <a:pt x="9758" y="2311"/>
                  </a:cubicBezTo>
                  <a:cubicBezTo>
                    <a:pt x="10578" y="2189"/>
                    <a:pt x="11338" y="1885"/>
                    <a:pt x="12007" y="1429"/>
                  </a:cubicBezTo>
                  <a:cubicBezTo>
                    <a:pt x="12463" y="1125"/>
                    <a:pt x="12888" y="791"/>
                    <a:pt x="13284" y="426"/>
                  </a:cubicBezTo>
                  <a:cubicBezTo>
                    <a:pt x="13436" y="305"/>
                    <a:pt x="13588" y="153"/>
                    <a:pt x="1370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80"/>
            <p:cNvSpPr/>
            <p:nvPr/>
          </p:nvSpPr>
          <p:spPr>
            <a:xfrm>
              <a:off x="4649300" y="2690225"/>
              <a:ext cx="144400" cy="40025"/>
            </a:xfrm>
            <a:custGeom>
              <a:rect b="b" l="l" r="r" t="t"/>
              <a:pathLst>
                <a:path extrusionOk="0" h="1601" w="5776">
                  <a:moveTo>
                    <a:pt x="5767" y="1"/>
                  </a:moveTo>
                  <a:cubicBezTo>
                    <a:pt x="5713" y="1"/>
                    <a:pt x="5471" y="205"/>
                    <a:pt x="5015" y="490"/>
                  </a:cubicBezTo>
                  <a:cubicBezTo>
                    <a:pt x="3994" y="1088"/>
                    <a:pt x="2829" y="1420"/>
                    <a:pt x="1656" y="1420"/>
                  </a:cubicBezTo>
                  <a:cubicBezTo>
                    <a:pt x="1398" y="1420"/>
                    <a:pt x="1139" y="1404"/>
                    <a:pt x="882" y="1371"/>
                  </a:cubicBezTo>
                  <a:cubicBezTo>
                    <a:pt x="409" y="1319"/>
                    <a:pt x="95" y="1244"/>
                    <a:pt x="18" y="1244"/>
                  </a:cubicBezTo>
                  <a:cubicBezTo>
                    <a:pt x="6" y="1244"/>
                    <a:pt x="0" y="1246"/>
                    <a:pt x="0" y="1250"/>
                  </a:cubicBezTo>
                  <a:cubicBezTo>
                    <a:pt x="274" y="1402"/>
                    <a:pt x="547" y="1493"/>
                    <a:pt x="882" y="1523"/>
                  </a:cubicBezTo>
                  <a:cubicBezTo>
                    <a:pt x="1194" y="1575"/>
                    <a:pt x="1509" y="1601"/>
                    <a:pt x="1824" y="1601"/>
                  </a:cubicBezTo>
                  <a:cubicBezTo>
                    <a:pt x="2979" y="1601"/>
                    <a:pt x="4127" y="1256"/>
                    <a:pt x="5107" y="611"/>
                  </a:cubicBezTo>
                  <a:cubicBezTo>
                    <a:pt x="5350" y="429"/>
                    <a:pt x="5593" y="247"/>
                    <a:pt x="5775" y="3"/>
                  </a:cubicBezTo>
                  <a:cubicBezTo>
                    <a:pt x="5773" y="2"/>
                    <a:pt x="5771" y="1"/>
                    <a:pt x="576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80"/>
            <p:cNvSpPr/>
            <p:nvPr/>
          </p:nvSpPr>
          <p:spPr>
            <a:xfrm>
              <a:off x="4832425" y="3227300"/>
              <a:ext cx="767525" cy="95925"/>
            </a:xfrm>
            <a:custGeom>
              <a:rect b="b" l="l" r="r" t="t"/>
              <a:pathLst>
                <a:path extrusionOk="0" h="3837" w="30701">
                  <a:moveTo>
                    <a:pt x="20400" y="0"/>
                  </a:moveTo>
                  <a:cubicBezTo>
                    <a:pt x="19690" y="0"/>
                    <a:pt x="18979" y="81"/>
                    <a:pt x="18268" y="253"/>
                  </a:cubicBezTo>
                  <a:cubicBezTo>
                    <a:pt x="17235" y="496"/>
                    <a:pt x="16201" y="831"/>
                    <a:pt x="15229" y="1256"/>
                  </a:cubicBezTo>
                  <a:cubicBezTo>
                    <a:pt x="13192" y="2107"/>
                    <a:pt x="11277" y="3050"/>
                    <a:pt x="9423" y="3414"/>
                  </a:cubicBezTo>
                  <a:cubicBezTo>
                    <a:pt x="8666" y="3583"/>
                    <a:pt x="7895" y="3667"/>
                    <a:pt x="7124" y="3667"/>
                  </a:cubicBezTo>
                  <a:cubicBezTo>
                    <a:pt x="6223" y="3667"/>
                    <a:pt x="5322" y="3552"/>
                    <a:pt x="4438" y="3323"/>
                  </a:cubicBezTo>
                  <a:cubicBezTo>
                    <a:pt x="3344" y="3080"/>
                    <a:pt x="2250" y="2746"/>
                    <a:pt x="1186" y="2351"/>
                  </a:cubicBezTo>
                  <a:lnTo>
                    <a:pt x="304" y="2047"/>
                  </a:lnTo>
                  <a:cubicBezTo>
                    <a:pt x="183" y="1986"/>
                    <a:pt x="92" y="1955"/>
                    <a:pt x="0" y="1955"/>
                  </a:cubicBezTo>
                  <a:cubicBezTo>
                    <a:pt x="92" y="1986"/>
                    <a:pt x="183" y="2047"/>
                    <a:pt x="274" y="2077"/>
                  </a:cubicBezTo>
                  <a:lnTo>
                    <a:pt x="1155" y="2411"/>
                  </a:lnTo>
                  <a:cubicBezTo>
                    <a:pt x="2219" y="2837"/>
                    <a:pt x="3283" y="3202"/>
                    <a:pt x="4408" y="3475"/>
                  </a:cubicBezTo>
                  <a:cubicBezTo>
                    <a:pt x="5323" y="3712"/>
                    <a:pt x="6266" y="3836"/>
                    <a:pt x="7211" y="3836"/>
                  </a:cubicBezTo>
                  <a:cubicBezTo>
                    <a:pt x="7962" y="3836"/>
                    <a:pt x="8714" y="3758"/>
                    <a:pt x="9453" y="3597"/>
                  </a:cubicBezTo>
                  <a:cubicBezTo>
                    <a:pt x="11368" y="3202"/>
                    <a:pt x="13283" y="2290"/>
                    <a:pt x="15289" y="1439"/>
                  </a:cubicBezTo>
                  <a:cubicBezTo>
                    <a:pt x="16262" y="1013"/>
                    <a:pt x="17296" y="679"/>
                    <a:pt x="18329" y="436"/>
                  </a:cubicBezTo>
                  <a:cubicBezTo>
                    <a:pt x="19047" y="279"/>
                    <a:pt x="19766" y="188"/>
                    <a:pt x="20497" y="188"/>
                  </a:cubicBezTo>
                  <a:cubicBezTo>
                    <a:pt x="20755" y="188"/>
                    <a:pt x="21015" y="199"/>
                    <a:pt x="21277" y="223"/>
                  </a:cubicBezTo>
                  <a:cubicBezTo>
                    <a:pt x="22159" y="345"/>
                    <a:pt x="23071" y="496"/>
                    <a:pt x="23922" y="740"/>
                  </a:cubicBezTo>
                  <a:cubicBezTo>
                    <a:pt x="24682" y="952"/>
                    <a:pt x="25472" y="1104"/>
                    <a:pt x="26262" y="1226"/>
                  </a:cubicBezTo>
                  <a:cubicBezTo>
                    <a:pt x="26630" y="1286"/>
                    <a:pt x="27005" y="1316"/>
                    <a:pt x="27380" y="1316"/>
                  </a:cubicBezTo>
                  <a:cubicBezTo>
                    <a:pt x="28150" y="1316"/>
                    <a:pt x="28921" y="1188"/>
                    <a:pt x="29636" y="922"/>
                  </a:cubicBezTo>
                  <a:cubicBezTo>
                    <a:pt x="29940" y="800"/>
                    <a:pt x="30214" y="648"/>
                    <a:pt x="30457" y="466"/>
                  </a:cubicBezTo>
                  <a:cubicBezTo>
                    <a:pt x="30548" y="405"/>
                    <a:pt x="30639" y="314"/>
                    <a:pt x="30700" y="253"/>
                  </a:cubicBezTo>
                  <a:lnTo>
                    <a:pt x="30700" y="253"/>
                  </a:lnTo>
                  <a:cubicBezTo>
                    <a:pt x="30366" y="496"/>
                    <a:pt x="29971" y="679"/>
                    <a:pt x="29575" y="831"/>
                  </a:cubicBezTo>
                  <a:cubicBezTo>
                    <a:pt x="28871" y="1066"/>
                    <a:pt x="28142" y="1187"/>
                    <a:pt x="27419" y="1187"/>
                  </a:cubicBezTo>
                  <a:cubicBezTo>
                    <a:pt x="27020" y="1187"/>
                    <a:pt x="26622" y="1150"/>
                    <a:pt x="26232" y="1074"/>
                  </a:cubicBezTo>
                  <a:cubicBezTo>
                    <a:pt x="25442" y="952"/>
                    <a:pt x="24682" y="800"/>
                    <a:pt x="23952" y="588"/>
                  </a:cubicBezTo>
                  <a:cubicBezTo>
                    <a:pt x="23071" y="345"/>
                    <a:pt x="22189" y="162"/>
                    <a:pt x="21277" y="41"/>
                  </a:cubicBezTo>
                  <a:cubicBezTo>
                    <a:pt x="20985" y="14"/>
                    <a:pt x="20693" y="0"/>
                    <a:pt x="2040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80"/>
            <p:cNvSpPr/>
            <p:nvPr/>
          </p:nvSpPr>
          <p:spPr>
            <a:xfrm>
              <a:off x="4893225" y="3521700"/>
              <a:ext cx="792575" cy="102100"/>
            </a:xfrm>
            <a:custGeom>
              <a:rect b="b" l="l" r="r" t="t"/>
              <a:pathLst>
                <a:path extrusionOk="0" h="4084" w="31703">
                  <a:moveTo>
                    <a:pt x="77" y="2498"/>
                  </a:moveTo>
                  <a:cubicBezTo>
                    <a:pt x="68" y="2507"/>
                    <a:pt x="60" y="2516"/>
                    <a:pt x="51" y="2525"/>
                  </a:cubicBezTo>
                  <a:lnTo>
                    <a:pt x="51" y="2525"/>
                  </a:lnTo>
                  <a:cubicBezTo>
                    <a:pt x="54" y="2523"/>
                    <a:pt x="58" y="2522"/>
                    <a:pt x="61" y="2520"/>
                  </a:cubicBezTo>
                  <a:lnTo>
                    <a:pt x="77" y="2498"/>
                  </a:lnTo>
                  <a:close/>
                  <a:moveTo>
                    <a:pt x="51" y="2525"/>
                  </a:moveTo>
                  <a:cubicBezTo>
                    <a:pt x="0" y="2554"/>
                    <a:pt x="0" y="2581"/>
                    <a:pt x="0" y="2581"/>
                  </a:cubicBezTo>
                  <a:cubicBezTo>
                    <a:pt x="17" y="2562"/>
                    <a:pt x="34" y="2544"/>
                    <a:pt x="51" y="2525"/>
                  </a:cubicBezTo>
                  <a:close/>
                  <a:moveTo>
                    <a:pt x="26193" y="0"/>
                  </a:moveTo>
                  <a:cubicBezTo>
                    <a:pt x="25771" y="0"/>
                    <a:pt x="25347" y="39"/>
                    <a:pt x="24925" y="119"/>
                  </a:cubicBezTo>
                  <a:cubicBezTo>
                    <a:pt x="23952" y="301"/>
                    <a:pt x="23040" y="666"/>
                    <a:pt x="22189" y="1183"/>
                  </a:cubicBezTo>
                  <a:cubicBezTo>
                    <a:pt x="21277" y="1669"/>
                    <a:pt x="20365" y="2277"/>
                    <a:pt x="19393" y="2824"/>
                  </a:cubicBezTo>
                  <a:cubicBezTo>
                    <a:pt x="18389" y="3402"/>
                    <a:pt x="17295" y="3766"/>
                    <a:pt x="16171" y="3888"/>
                  </a:cubicBezTo>
                  <a:cubicBezTo>
                    <a:pt x="16024" y="3896"/>
                    <a:pt x="15877" y="3899"/>
                    <a:pt x="15731" y="3899"/>
                  </a:cubicBezTo>
                  <a:cubicBezTo>
                    <a:pt x="14723" y="3899"/>
                    <a:pt x="13722" y="3720"/>
                    <a:pt x="12766" y="3402"/>
                  </a:cubicBezTo>
                  <a:cubicBezTo>
                    <a:pt x="11763" y="3067"/>
                    <a:pt x="10760" y="2672"/>
                    <a:pt x="9787" y="2216"/>
                  </a:cubicBezTo>
                  <a:cubicBezTo>
                    <a:pt x="7903" y="1395"/>
                    <a:pt x="6110" y="727"/>
                    <a:pt x="4529" y="696"/>
                  </a:cubicBezTo>
                  <a:cubicBezTo>
                    <a:pt x="4442" y="693"/>
                    <a:pt x="4354" y="691"/>
                    <a:pt x="4266" y="691"/>
                  </a:cubicBezTo>
                  <a:cubicBezTo>
                    <a:pt x="3649" y="691"/>
                    <a:pt x="3017" y="784"/>
                    <a:pt x="2432" y="970"/>
                  </a:cubicBezTo>
                  <a:cubicBezTo>
                    <a:pt x="1915" y="1122"/>
                    <a:pt x="1429" y="1335"/>
                    <a:pt x="973" y="1639"/>
                  </a:cubicBezTo>
                  <a:cubicBezTo>
                    <a:pt x="699" y="1821"/>
                    <a:pt x="456" y="2034"/>
                    <a:pt x="213" y="2307"/>
                  </a:cubicBezTo>
                  <a:lnTo>
                    <a:pt x="77" y="2498"/>
                  </a:lnTo>
                  <a:lnTo>
                    <a:pt x="77" y="2498"/>
                  </a:lnTo>
                  <a:cubicBezTo>
                    <a:pt x="360" y="2196"/>
                    <a:pt x="671" y="1922"/>
                    <a:pt x="1034" y="1699"/>
                  </a:cubicBezTo>
                  <a:cubicBezTo>
                    <a:pt x="1459" y="1426"/>
                    <a:pt x="1945" y="1213"/>
                    <a:pt x="2462" y="1061"/>
                  </a:cubicBezTo>
                  <a:cubicBezTo>
                    <a:pt x="3022" y="908"/>
                    <a:pt x="3604" y="841"/>
                    <a:pt x="4189" y="841"/>
                  </a:cubicBezTo>
                  <a:cubicBezTo>
                    <a:pt x="4302" y="841"/>
                    <a:pt x="4416" y="843"/>
                    <a:pt x="4529" y="848"/>
                  </a:cubicBezTo>
                  <a:cubicBezTo>
                    <a:pt x="6079" y="879"/>
                    <a:pt x="7842" y="1547"/>
                    <a:pt x="9696" y="2398"/>
                  </a:cubicBezTo>
                  <a:cubicBezTo>
                    <a:pt x="10699" y="2854"/>
                    <a:pt x="11702" y="3250"/>
                    <a:pt x="12705" y="3584"/>
                  </a:cubicBezTo>
                  <a:cubicBezTo>
                    <a:pt x="13671" y="3923"/>
                    <a:pt x="14681" y="4083"/>
                    <a:pt x="15679" y="4083"/>
                  </a:cubicBezTo>
                  <a:cubicBezTo>
                    <a:pt x="15843" y="4083"/>
                    <a:pt x="16007" y="4079"/>
                    <a:pt x="16171" y="4070"/>
                  </a:cubicBezTo>
                  <a:cubicBezTo>
                    <a:pt x="17356" y="3949"/>
                    <a:pt x="18481" y="3584"/>
                    <a:pt x="19484" y="2976"/>
                  </a:cubicBezTo>
                  <a:cubicBezTo>
                    <a:pt x="20487" y="2429"/>
                    <a:pt x="21368" y="1821"/>
                    <a:pt x="22280" y="1335"/>
                  </a:cubicBezTo>
                  <a:cubicBezTo>
                    <a:pt x="23101" y="848"/>
                    <a:pt x="24013" y="484"/>
                    <a:pt x="24955" y="271"/>
                  </a:cubicBezTo>
                  <a:cubicBezTo>
                    <a:pt x="25365" y="195"/>
                    <a:pt x="25783" y="157"/>
                    <a:pt x="26201" y="157"/>
                  </a:cubicBezTo>
                  <a:cubicBezTo>
                    <a:pt x="26619" y="157"/>
                    <a:pt x="27037" y="195"/>
                    <a:pt x="27447" y="271"/>
                  </a:cubicBezTo>
                  <a:cubicBezTo>
                    <a:pt x="28663" y="484"/>
                    <a:pt x="29788" y="1000"/>
                    <a:pt x="30761" y="1791"/>
                  </a:cubicBezTo>
                  <a:cubicBezTo>
                    <a:pt x="30882" y="1912"/>
                    <a:pt x="31034" y="2034"/>
                    <a:pt x="31186" y="2155"/>
                  </a:cubicBezTo>
                  <a:cubicBezTo>
                    <a:pt x="31277" y="2247"/>
                    <a:pt x="31368" y="2368"/>
                    <a:pt x="31460" y="2459"/>
                  </a:cubicBezTo>
                  <a:cubicBezTo>
                    <a:pt x="31551" y="2550"/>
                    <a:pt x="31612" y="2611"/>
                    <a:pt x="31642" y="2672"/>
                  </a:cubicBezTo>
                  <a:cubicBezTo>
                    <a:pt x="31672" y="2672"/>
                    <a:pt x="31672" y="2702"/>
                    <a:pt x="31703" y="2733"/>
                  </a:cubicBezTo>
                  <a:cubicBezTo>
                    <a:pt x="31460" y="2338"/>
                    <a:pt x="31156" y="2003"/>
                    <a:pt x="30791" y="1730"/>
                  </a:cubicBezTo>
                  <a:cubicBezTo>
                    <a:pt x="29504" y="613"/>
                    <a:pt x="27868" y="0"/>
                    <a:pt x="2619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80"/>
            <p:cNvSpPr/>
            <p:nvPr/>
          </p:nvSpPr>
          <p:spPr>
            <a:xfrm>
              <a:off x="4877250" y="3795075"/>
              <a:ext cx="822225" cy="121500"/>
            </a:xfrm>
            <a:custGeom>
              <a:rect b="b" l="l" r="r" t="t"/>
              <a:pathLst>
                <a:path extrusionOk="0" h="4860" w="32889">
                  <a:moveTo>
                    <a:pt x="26801" y="0"/>
                  </a:moveTo>
                  <a:cubicBezTo>
                    <a:pt x="26713" y="0"/>
                    <a:pt x="26624" y="2"/>
                    <a:pt x="26536" y="5"/>
                  </a:cubicBezTo>
                  <a:cubicBezTo>
                    <a:pt x="25503" y="35"/>
                    <a:pt x="24500" y="217"/>
                    <a:pt x="23527" y="521"/>
                  </a:cubicBezTo>
                  <a:cubicBezTo>
                    <a:pt x="22433" y="856"/>
                    <a:pt x="21399" y="1281"/>
                    <a:pt x="20366" y="1768"/>
                  </a:cubicBezTo>
                  <a:cubicBezTo>
                    <a:pt x="19302" y="2254"/>
                    <a:pt x="18238" y="2801"/>
                    <a:pt x="17114" y="3287"/>
                  </a:cubicBezTo>
                  <a:cubicBezTo>
                    <a:pt x="15989" y="3774"/>
                    <a:pt x="14864" y="4169"/>
                    <a:pt x="13679" y="4412"/>
                  </a:cubicBezTo>
                  <a:cubicBezTo>
                    <a:pt x="12843" y="4598"/>
                    <a:pt x="11989" y="4677"/>
                    <a:pt x="11145" y="4677"/>
                  </a:cubicBezTo>
                  <a:cubicBezTo>
                    <a:pt x="10884" y="4677"/>
                    <a:pt x="10624" y="4670"/>
                    <a:pt x="10366" y="4655"/>
                  </a:cubicBezTo>
                  <a:cubicBezTo>
                    <a:pt x="8481" y="4503"/>
                    <a:pt x="6597" y="4078"/>
                    <a:pt x="4834" y="3409"/>
                  </a:cubicBezTo>
                  <a:cubicBezTo>
                    <a:pt x="3314" y="2862"/>
                    <a:pt x="2128" y="2345"/>
                    <a:pt x="1277" y="1950"/>
                  </a:cubicBezTo>
                  <a:lnTo>
                    <a:pt x="335" y="1524"/>
                  </a:lnTo>
                  <a:lnTo>
                    <a:pt x="92" y="1433"/>
                  </a:lnTo>
                  <a:cubicBezTo>
                    <a:pt x="62" y="1403"/>
                    <a:pt x="31" y="1403"/>
                    <a:pt x="1" y="1403"/>
                  </a:cubicBezTo>
                  <a:lnTo>
                    <a:pt x="62" y="1433"/>
                  </a:lnTo>
                  <a:lnTo>
                    <a:pt x="305" y="1555"/>
                  </a:lnTo>
                  <a:lnTo>
                    <a:pt x="1247" y="2011"/>
                  </a:lnTo>
                  <a:cubicBezTo>
                    <a:pt x="2068" y="2406"/>
                    <a:pt x="3284" y="2953"/>
                    <a:pt x="4803" y="3531"/>
                  </a:cubicBezTo>
                  <a:cubicBezTo>
                    <a:pt x="6566" y="4230"/>
                    <a:pt x="8451" y="4686"/>
                    <a:pt x="10366" y="4838"/>
                  </a:cubicBezTo>
                  <a:cubicBezTo>
                    <a:pt x="10639" y="4852"/>
                    <a:pt x="10911" y="4860"/>
                    <a:pt x="11184" y="4860"/>
                  </a:cubicBezTo>
                  <a:cubicBezTo>
                    <a:pt x="12036" y="4860"/>
                    <a:pt x="12888" y="4786"/>
                    <a:pt x="13740" y="4625"/>
                  </a:cubicBezTo>
                  <a:cubicBezTo>
                    <a:pt x="14895" y="4351"/>
                    <a:pt x="16050" y="3956"/>
                    <a:pt x="17144" y="3470"/>
                  </a:cubicBezTo>
                  <a:cubicBezTo>
                    <a:pt x="18299" y="2953"/>
                    <a:pt x="19363" y="2406"/>
                    <a:pt x="20427" y="1920"/>
                  </a:cubicBezTo>
                  <a:cubicBezTo>
                    <a:pt x="21430" y="1433"/>
                    <a:pt x="22463" y="1008"/>
                    <a:pt x="23527" y="673"/>
                  </a:cubicBezTo>
                  <a:cubicBezTo>
                    <a:pt x="24500" y="369"/>
                    <a:pt x="25503" y="187"/>
                    <a:pt x="26506" y="126"/>
                  </a:cubicBezTo>
                  <a:cubicBezTo>
                    <a:pt x="26594" y="123"/>
                    <a:pt x="26682" y="122"/>
                    <a:pt x="26770" y="122"/>
                  </a:cubicBezTo>
                  <a:cubicBezTo>
                    <a:pt x="27563" y="122"/>
                    <a:pt x="28351" y="245"/>
                    <a:pt x="29089" y="491"/>
                  </a:cubicBezTo>
                  <a:cubicBezTo>
                    <a:pt x="30336" y="856"/>
                    <a:pt x="31400" y="1585"/>
                    <a:pt x="32190" y="2619"/>
                  </a:cubicBezTo>
                  <a:cubicBezTo>
                    <a:pt x="32463" y="2983"/>
                    <a:pt x="32676" y="3409"/>
                    <a:pt x="32859" y="3834"/>
                  </a:cubicBezTo>
                  <a:cubicBezTo>
                    <a:pt x="32859" y="3804"/>
                    <a:pt x="32889" y="3804"/>
                    <a:pt x="32889" y="3774"/>
                  </a:cubicBezTo>
                  <a:cubicBezTo>
                    <a:pt x="32859" y="3713"/>
                    <a:pt x="32828" y="3622"/>
                    <a:pt x="32798" y="3500"/>
                  </a:cubicBezTo>
                  <a:cubicBezTo>
                    <a:pt x="32676" y="3196"/>
                    <a:pt x="32494" y="2862"/>
                    <a:pt x="32311" y="2588"/>
                  </a:cubicBezTo>
                  <a:cubicBezTo>
                    <a:pt x="31521" y="1524"/>
                    <a:pt x="30427" y="765"/>
                    <a:pt x="29181" y="369"/>
                  </a:cubicBezTo>
                  <a:cubicBezTo>
                    <a:pt x="28415" y="123"/>
                    <a:pt x="27599" y="0"/>
                    <a:pt x="2680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80"/>
            <p:cNvSpPr/>
            <p:nvPr/>
          </p:nvSpPr>
          <p:spPr>
            <a:xfrm>
              <a:off x="4941100" y="3183475"/>
              <a:ext cx="490900" cy="796375"/>
            </a:xfrm>
            <a:custGeom>
              <a:rect b="b" l="l" r="r" t="t"/>
              <a:pathLst>
                <a:path extrusionOk="0" h="31855" w="19636">
                  <a:moveTo>
                    <a:pt x="17873" y="0"/>
                  </a:moveTo>
                  <a:cubicBezTo>
                    <a:pt x="14468" y="4742"/>
                    <a:pt x="11733" y="9909"/>
                    <a:pt x="9666" y="15380"/>
                  </a:cubicBezTo>
                  <a:cubicBezTo>
                    <a:pt x="8328" y="18967"/>
                    <a:pt x="7143" y="22888"/>
                    <a:pt x="4164" y="25289"/>
                  </a:cubicBezTo>
                  <a:cubicBezTo>
                    <a:pt x="3100" y="26140"/>
                    <a:pt x="1824" y="26779"/>
                    <a:pt x="1003" y="27873"/>
                  </a:cubicBezTo>
                  <a:cubicBezTo>
                    <a:pt x="182" y="28937"/>
                    <a:pt x="0" y="30730"/>
                    <a:pt x="1094" y="31551"/>
                  </a:cubicBezTo>
                  <a:lnTo>
                    <a:pt x="2067" y="31855"/>
                  </a:lnTo>
                  <a:lnTo>
                    <a:pt x="3131" y="31612"/>
                  </a:lnTo>
                  <a:cubicBezTo>
                    <a:pt x="6748" y="31490"/>
                    <a:pt x="10365" y="30274"/>
                    <a:pt x="13131" y="27934"/>
                  </a:cubicBezTo>
                  <a:cubicBezTo>
                    <a:pt x="16930" y="24742"/>
                    <a:pt x="18785" y="19727"/>
                    <a:pt x="19210" y="14772"/>
                  </a:cubicBezTo>
                  <a:cubicBezTo>
                    <a:pt x="19636" y="9818"/>
                    <a:pt x="18754" y="4894"/>
                    <a:pt x="17873" y="0"/>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80"/>
            <p:cNvSpPr/>
            <p:nvPr/>
          </p:nvSpPr>
          <p:spPr>
            <a:xfrm>
              <a:off x="4279875" y="2937275"/>
              <a:ext cx="1135400" cy="1440600"/>
            </a:xfrm>
            <a:custGeom>
              <a:rect b="b" l="l" r="r" t="t"/>
              <a:pathLst>
                <a:path extrusionOk="0" h="57624" w="45416">
                  <a:moveTo>
                    <a:pt x="32042" y="0"/>
                  </a:moveTo>
                  <a:cubicBezTo>
                    <a:pt x="32042" y="0"/>
                    <a:pt x="31373" y="20304"/>
                    <a:pt x="28972" y="23374"/>
                  </a:cubicBezTo>
                  <a:cubicBezTo>
                    <a:pt x="26996" y="25927"/>
                    <a:pt x="15841" y="37235"/>
                    <a:pt x="11737" y="40821"/>
                  </a:cubicBezTo>
                  <a:cubicBezTo>
                    <a:pt x="10795" y="41612"/>
                    <a:pt x="9640" y="42159"/>
                    <a:pt x="8424" y="42371"/>
                  </a:cubicBezTo>
                  <a:cubicBezTo>
                    <a:pt x="8151" y="42402"/>
                    <a:pt x="7877" y="42432"/>
                    <a:pt x="7573" y="42493"/>
                  </a:cubicBezTo>
                  <a:cubicBezTo>
                    <a:pt x="7371" y="42513"/>
                    <a:pt x="7161" y="42523"/>
                    <a:pt x="6950" y="42523"/>
                  </a:cubicBezTo>
                  <a:cubicBezTo>
                    <a:pt x="6526" y="42523"/>
                    <a:pt x="6094" y="42483"/>
                    <a:pt x="5689" y="42402"/>
                  </a:cubicBezTo>
                  <a:cubicBezTo>
                    <a:pt x="4898" y="42250"/>
                    <a:pt x="4139" y="42007"/>
                    <a:pt x="3409" y="41672"/>
                  </a:cubicBezTo>
                  <a:cubicBezTo>
                    <a:pt x="3263" y="41582"/>
                    <a:pt x="3111" y="41543"/>
                    <a:pt x="2966" y="41543"/>
                  </a:cubicBezTo>
                  <a:cubicBezTo>
                    <a:pt x="2476" y="41543"/>
                    <a:pt x="2066" y="41994"/>
                    <a:pt x="2254" y="42463"/>
                  </a:cubicBezTo>
                  <a:cubicBezTo>
                    <a:pt x="2528" y="43071"/>
                    <a:pt x="4199" y="44195"/>
                    <a:pt x="6540" y="44469"/>
                  </a:cubicBezTo>
                  <a:cubicBezTo>
                    <a:pt x="8911" y="44773"/>
                    <a:pt x="5750" y="46748"/>
                    <a:pt x="4625" y="47478"/>
                  </a:cubicBezTo>
                  <a:cubicBezTo>
                    <a:pt x="3470" y="48207"/>
                    <a:pt x="96" y="50669"/>
                    <a:pt x="35" y="51217"/>
                  </a:cubicBezTo>
                  <a:cubicBezTo>
                    <a:pt x="0" y="51651"/>
                    <a:pt x="244" y="51917"/>
                    <a:pt x="669" y="51917"/>
                  </a:cubicBezTo>
                  <a:cubicBezTo>
                    <a:pt x="987" y="51917"/>
                    <a:pt x="1408" y="51768"/>
                    <a:pt x="1889" y="51429"/>
                  </a:cubicBezTo>
                  <a:cubicBezTo>
                    <a:pt x="2873" y="50765"/>
                    <a:pt x="5671" y="49100"/>
                    <a:pt x="6600" y="49100"/>
                  </a:cubicBezTo>
                  <a:cubicBezTo>
                    <a:pt x="6734" y="49100"/>
                    <a:pt x="6828" y="49134"/>
                    <a:pt x="6874" y="49210"/>
                  </a:cubicBezTo>
                  <a:cubicBezTo>
                    <a:pt x="7239" y="49849"/>
                    <a:pt x="1403" y="53527"/>
                    <a:pt x="1403" y="53527"/>
                  </a:cubicBezTo>
                  <a:cubicBezTo>
                    <a:pt x="1403" y="53527"/>
                    <a:pt x="66" y="54104"/>
                    <a:pt x="430" y="54834"/>
                  </a:cubicBezTo>
                  <a:cubicBezTo>
                    <a:pt x="521" y="55002"/>
                    <a:pt x="698" y="55076"/>
                    <a:pt x="940" y="55076"/>
                  </a:cubicBezTo>
                  <a:cubicBezTo>
                    <a:pt x="2570" y="55076"/>
                    <a:pt x="7127" y="51709"/>
                    <a:pt x="7604" y="51338"/>
                  </a:cubicBezTo>
                  <a:cubicBezTo>
                    <a:pt x="7669" y="51284"/>
                    <a:pt x="7736" y="51261"/>
                    <a:pt x="7802" y="51261"/>
                  </a:cubicBezTo>
                  <a:cubicBezTo>
                    <a:pt x="8102" y="51261"/>
                    <a:pt x="8343" y="51757"/>
                    <a:pt x="7968" y="52007"/>
                  </a:cubicBezTo>
                  <a:cubicBezTo>
                    <a:pt x="7543" y="52311"/>
                    <a:pt x="2072" y="55533"/>
                    <a:pt x="2801" y="56901"/>
                  </a:cubicBezTo>
                  <a:cubicBezTo>
                    <a:pt x="2856" y="57005"/>
                    <a:pt x="2951" y="57052"/>
                    <a:pt x="3077" y="57052"/>
                  </a:cubicBezTo>
                  <a:cubicBezTo>
                    <a:pt x="4198" y="57052"/>
                    <a:pt x="7845" y="53338"/>
                    <a:pt x="9184" y="53283"/>
                  </a:cubicBezTo>
                  <a:cubicBezTo>
                    <a:pt x="9191" y="53283"/>
                    <a:pt x="9198" y="53283"/>
                    <a:pt x="9205" y="53283"/>
                  </a:cubicBezTo>
                  <a:cubicBezTo>
                    <a:pt x="10655" y="53283"/>
                    <a:pt x="5540" y="56449"/>
                    <a:pt x="6114" y="57387"/>
                  </a:cubicBezTo>
                  <a:cubicBezTo>
                    <a:pt x="6188" y="57512"/>
                    <a:pt x="6257" y="57624"/>
                    <a:pt x="6427" y="57624"/>
                  </a:cubicBezTo>
                  <a:cubicBezTo>
                    <a:pt x="6752" y="57624"/>
                    <a:pt x="7441" y="57220"/>
                    <a:pt x="9215" y="55746"/>
                  </a:cubicBezTo>
                  <a:cubicBezTo>
                    <a:pt x="10522" y="54651"/>
                    <a:pt x="12619" y="52432"/>
                    <a:pt x="14503" y="50366"/>
                  </a:cubicBezTo>
                  <a:cubicBezTo>
                    <a:pt x="14534" y="50366"/>
                    <a:pt x="39793" y="35441"/>
                    <a:pt x="41890" y="28207"/>
                  </a:cubicBezTo>
                  <a:cubicBezTo>
                    <a:pt x="45173" y="16809"/>
                    <a:pt x="45416" y="2158"/>
                    <a:pt x="45416" y="2158"/>
                  </a:cubicBezTo>
                  <a:lnTo>
                    <a:pt x="32042"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80"/>
            <p:cNvSpPr/>
            <p:nvPr/>
          </p:nvSpPr>
          <p:spPr>
            <a:xfrm>
              <a:off x="5022400" y="2602075"/>
              <a:ext cx="437725" cy="555575"/>
            </a:xfrm>
            <a:custGeom>
              <a:rect b="b" l="l" r="r" t="t"/>
              <a:pathLst>
                <a:path extrusionOk="0" h="22223" w="17509">
                  <a:moveTo>
                    <a:pt x="8914" y="1"/>
                  </a:moveTo>
                  <a:cubicBezTo>
                    <a:pt x="8397" y="1"/>
                    <a:pt x="7875" y="52"/>
                    <a:pt x="7356" y="156"/>
                  </a:cubicBezTo>
                  <a:cubicBezTo>
                    <a:pt x="1915" y="1311"/>
                    <a:pt x="639" y="7542"/>
                    <a:pt x="639" y="7542"/>
                  </a:cubicBezTo>
                  <a:lnTo>
                    <a:pt x="0" y="21645"/>
                  </a:lnTo>
                  <a:lnTo>
                    <a:pt x="16475" y="22223"/>
                  </a:lnTo>
                  <a:cubicBezTo>
                    <a:pt x="16475" y="22223"/>
                    <a:pt x="17113" y="19366"/>
                    <a:pt x="17387" y="10946"/>
                  </a:cubicBezTo>
                  <a:cubicBezTo>
                    <a:pt x="17508" y="6660"/>
                    <a:pt x="15958" y="3925"/>
                    <a:pt x="14408" y="2314"/>
                  </a:cubicBezTo>
                  <a:cubicBezTo>
                    <a:pt x="12951" y="808"/>
                    <a:pt x="10969" y="1"/>
                    <a:pt x="891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80"/>
            <p:cNvSpPr/>
            <p:nvPr/>
          </p:nvSpPr>
          <p:spPr>
            <a:xfrm>
              <a:off x="5022400" y="2602075"/>
              <a:ext cx="438475" cy="555575"/>
            </a:xfrm>
            <a:custGeom>
              <a:rect b="b" l="l" r="r" t="t"/>
              <a:pathLst>
                <a:path extrusionOk="0" h="22223" w="17539">
                  <a:moveTo>
                    <a:pt x="8914" y="1"/>
                  </a:moveTo>
                  <a:cubicBezTo>
                    <a:pt x="8397" y="1"/>
                    <a:pt x="7875" y="52"/>
                    <a:pt x="7356" y="156"/>
                  </a:cubicBezTo>
                  <a:cubicBezTo>
                    <a:pt x="1915" y="1311"/>
                    <a:pt x="669" y="7754"/>
                    <a:pt x="669" y="7754"/>
                  </a:cubicBezTo>
                  <a:lnTo>
                    <a:pt x="0" y="21645"/>
                  </a:lnTo>
                  <a:lnTo>
                    <a:pt x="16475" y="22223"/>
                  </a:lnTo>
                  <a:cubicBezTo>
                    <a:pt x="16475" y="22223"/>
                    <a:pt x="17144" y="19578"/>
                    <a:pt x="17417" y="11159"/>
                  </a:cubicBezTo>
                  <a:cubicBezTo>
                    <a:pt x="17539" y="6873"/>
                    <a:pt x="15958" y="3925"/>
                    <a:pt x="14408" y="2314"/>
                  </a:cubicBezTo>
                  <a:cubicBezTo>
                    <a:pt x="12951" y="808"/>
                    <a:pt x="10969" y="1"/>
                    <a:pt x="8914" y="1"/>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80"/>
            <p:cNvSpPr/>
            <p:nvPr/>
          </p:nvSpPr>
          <p:spPr>
            <a:xfrm>
              <a:off x="5027725" y="2996550"/>
              <a:ext cx="421750" cy="71700"/>
            </a:xfrm>
            <a:custGeom>
              <a:rect b="b" l="l" r="r" t="t"/>
              <a:pathLst>
                <a:path extrusionOk="0" h="2868" w="16870">
                  <a:moveTo>
                    <a:pt x="12879" y="0"/>
                  </a:moveTo>
                  <a:cubicBezTo>
                    <a:pt x="12505" y="0"/>
                    <a:pt x="12132" y="32"/>
                    <a:pt x="11763" y="91"/>
                  </a:cubicBezTo>
                  <a:cubicBezTo>
                    <a:pt x="10608" y="334"/>
                    <a:pt x="9514" y="729"/>
                    <a:pt x="8450" y="1246"/>
                  </a:cubicBezTo>
                  <a:cubicBezTo>
                    <a:pt x="7417" y="1763"/>
                    <a:pt x="6322" y="2158"/>
                    <a:pt x="5228" y="2492"/>
                  </a:cubicBezTo>
                  <a:cubicBezTo>
                    <a:pt x="4590" y="2641"/>
                    <a:pt x="3922" y="2716"/>
                    <a:pt x="3266" y="2716"/>
                  </a:cubicBezTo>
                  <a:cubicBezTo>
                    <a:pt x="2984" y="2716"/>
                    <a:pt x="2705" y="2702"/>
                    <a:pt x="2432" y="2675"/>
                  </a:cubicBezTo>
                  <a:cubicBezTo>
                    <a:pt x="1793" y="2584"/>
                    <a:pt x="1186" y="2401"/>
                    <a:pt x="608" y="2128"/>
                  </a:cubicBezTo>
                  <a:cubicBezTo>
                    <a:pt x="213" y="1915"/>
                    <a:pt x="0" y="1763"/>
                    <a:pt x="0" y="1763"/>
                  </a:cubicBezTo>
                  <a:lnTo>
                    <a:pt x="0" y="1763"/>
                  </a:lnTo>
                  <a:cubicBezTo>
                    <a:pt x="31" y="1824"/>
                    <a:pt x="91" y="1854"/>
                    <a:pt x="152" y="1884"/>
                  </a:cubicBezTo>
                  <a:cubicBezTo>
                    <a:pt x="274" y="2006"/>
                    <a:pt x="426" y="2097"/>
                    <a:pt x="578" y="2188"/>
                  </a:cubicBezTo>
                  <a:cubicBezTo>
                    <a:pt x="1125" y="2523"/>
                    <a:pt x="1763" y="2705"/>
                    <a:pt x="2401" y="2796"/>
                  </a:cubicBezTo>
                  <a:cubicBezTo>
                    <a:pt x="2764" y="2843"/>
                    <a:pt x="3132" y="2867"/>
                    <a:pt x="3500" y="2867"/>
                  </a:cubicBezTo>
                  <a:cubicBezTo>
                    <a:pt x="4088" y="2867"/>
                    <a:pt x="4679" y="2806"/>
                    <a:pt x="5259" y="2675"/>
                  </a:cubicBezTo>
                  <a:cubicBezTo>
                    <a:pt x="6383" y="2340"/>
                    <a:pt x="7477" y="1945"/>
                    <a:pt x="8541" y="1428"/>
                  </a:cubicBezTo>
                  <a:cubicBezTo>
                    <a:pt x="9575" y="912"/>
                    <a:pt x="10669" y="547"/>
                    <a:pt x="11794" y="273"/>
                  </a:cubicBezTo>
                  <a:cubicBezTo>
                    <a:pt x="12197" y="195"/>
                    <a:pt x="12601" y="156"/>
                    <a:pt x="13003" y="156"/>
                  </a:cubicBezTo>
                  <a:cubicBezTo>
                    <a:pt x="13538" y="156"/>
                    <a:pt x="14069" y="226"/>
                    <a:pt x="14590" y="365"/>
                  </a:cubicBezTo>
                  <a:cubicBezTo>
                    <a:pt x="15198" y="517"/>
                    <a:pt x="15775" y="760"/>
                    <a:pt x="16323" y="1125"/>
                  </a:cubicBezTo>
                  <a:cubicBezTo>
                    <a:pt x="16661" y="1378"/>
                    <a:pt x="16842" y="1553"/>
                    <a:pt x="16867" y="1553"/>
                  </a:cubicBezTo>
                  <a:cubicBezTo>
                    <a:pt x="16869" y="1553"/>
                    <a:pt x="16870" y="1552"/>
                    <a:pt x="16870" y="1550"/>
                  </a:cubicBezTo>
                  <a:cubicBezTo>
                    <a:pt x="16839" y="1489"/>
                    <a:pt x="16779" y="1459"/>
                    <a:pt x="16748" y="1428"/>
                  </a:cubicBezTo>
                  <a:cubicBezTo>
                    <a:pt x="16627" y="1307"/>
                    <a:pt x="16505" y="1185"/>
                    <a:pt x="16353" y="1064"/>
                  </a:cubicBezTo>
                  <a:cubicBezTo>
                    <a:pt x="15836" y="669"/>
                    <a:pt x="15259" y="395"/>
                    <a:pt x="14620" y="243"/>
                  </a:cubicBezTo>
                  <a:cubicBezTo>
                    <a:pt x="14047" y="77"/>
                    <a:pt x="13462" y="0"/>
                    <a:pt x="1287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80"/>
            <p:cNvSpPr/>
            <p:nvPr/>
          </p:nvSpPr>
          <p:spPr>
            <a:xfrm>
              <a:off x="5069500" y="2721450"/>
              <a:ext cx="363275" cy="47425"/>
            </a:xfrm>
            <a:custGeom>
              <a:rect b="b" l="l" r="r" t="t"/>
              <a:pathLst>
                <a:path extrusionOk="0" h="1897" w="14531">
                  <a:moveTo>
                    <a:pt x="1" y="1"/>
                  </a:moveTo>
                  <a:lnTo>
                    <a:pt x="1" y="1"/>
                  </a:lnTo>
                  <a:cubicBezTo>
                    <a:pt x="153" y="122"/>
                    <a:pt x="335" y="213"/>
                    <a:pt x="487" y="305"/>
                  </a:cubicBezTo>
                  <a:cubicBezTo>
                    <a:pt x="700" y="396"/>
                    <a:pt x="913" y="517"/>
                    <a:pt x="1126" y="609"/>
                  </a:cubicBezTo>
                  <a:cubicBezTo>
                    <a:pt x="1399" y="730"/>
                    <a:pt x="1673" y="852"/>
                    <a:pt x="1977" y="943"/>
                  </a:cubicBezTo>
                  <a:cubicBezTo>
                    <a:pt x="2736" y="1217"/>
                    <a:pt x="3496" y="1429"/>
                    <a:pt x="4287" y="1551"/>
                  </a:cubicBezTo>
                  <a:cubicBezTo>
                    <a:pt x="5229" y="1733"/>
                    <a:pt x="6202" y="1855"/>
                    <a:pt x="7174" y="1885"/>
                  </a:cubicBezTo>
                  <a:cubicBezTo>
                    <a:pt x="7404" y="1892"/>
                    <a:pt x="7633" y="1896"/>
                    <a:pt x="7863" y="1896"/>
                  </a:cubicBezTo>
                  <a:cubicBezTo>
                    <a:pt x="8606" y="1896"/>
                    <a:pt x="9349" y="1857"/>
                    <a:pt x="10092" y="1764"/>
                  </a:cubicBezTo>
                  <a:cubicBezTo>
                    <a:pt x="10883" y="1703"/>
                    <a:pt x="11673" y="1551"/>
                    <a:pt x="12463" y="1368"/>
                  </a:cubicBezTo>
                  <a:cubicBezTo>
                    <a:pt x="12767" y="1277"/>
                    <a:pt x="13071" y="1186"/>
                    <a:pt x="13345" y="1125"/>
                  </a:cubicBezTo>
                  <a:cubicBezTo>
                    <a:pt x="13618" y="1034"/>
                    <a:pt x="13801" y="973"/>
                    <a:pt x="13983" y="882"/>
                  </a:cubicBezTo>
                  <a:cubicBezTo>
                    <a:pt x="14165" y="821"/>
                    <a:pt x="14348" y="761"/>
                    <a:pt x="14530" y="669"/>
                  </a:cubicBezTo>
                  <a:lnTo>
                    <a:pt x="14530" y="669"/>
                  </a:lnTo>
                  <a:cubicBezTo>
                    <a:pt x="14317" y="700"/>
                    <a:pt x="14135" y="730"/>
                    <a:pt x="13953" y="821"/>
                  </a:cubicBezTo>
                  <a:cubicBezTo>
                    <a:pt x="13770" y="882"/>
                    <a:pt x="13557" y="913"/>
                    <a:pt x="13284" y="1004"/>
                  </a:cubicBezTo>
                  <a:cubicBezTo>
                    <a:pt x="13041" y="1065"/>
                    <a:pt x="12737" y="1156"/>
                    <a:pt x="12402" y="1217"/>
                  </a:cubicBezTo>
                  <a:cubicBezTo>
                    <a:pt x="11642" y="1399"/>
                    <a:pt x="10852" y="1520"/>
                    <a:pt x="10062" y="1581"/>
                  </a:cubicBezTo>
                  <a:cubicBezTo>
                    <a:pt x="9355" y="1650"/>
                    <a:pt x="8631" y="1684"/>
                    <a:pt x="7903" y="1684"/>
                  </a:cubicBezTo>
                  <a:cubicBezTo>
                    <a:pt x="7661" y="1684"/>
                    <a:pt x="7417" y="1680"/>
                    <a:pt x="7174" y="1672"/>
                  </a:cubicBezTo>
                  <a:cubicBezTo>
                    <a:pt x="6202" y="1642"/>
                    <a:pt x="5259" y="1551"/>
                    <a:pt x="4287" y="1399"/>
                  </a:cubicBezTo>
                  <a:cubicBezTo>
                    <a:pt x="3527" y="1247"/>
                    <a:pt x="2767" y="1065"/>
                    <a:pt x="2007" y="821"/>
                  </a:cubicBezTo>
                  <a:cubicBezTo>
                    <a:pt x="1733" y="730"/>
                    <a:pt x="1429" y="609"/>
                    <a:pt x="1156" y="487"/>
                  </a:cubicBezTo>
                  <a:cubicBezTo>
                    <a:pt x="943" y="426"/>
                    <a:pt x="730" y="335"/>
                    <a:pt x="548" y="213"/>
                  </a:cubicBezTo>
                  <a:cubicBezTo>
                    <a:pt x="366" y="122"/>
                    <a:pt x="183" y="61"/>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80"/>
            <p:cNvSpPr/>
            <p:nvPr/>
          </p:nvSpPr>
          <p:spPr>
            <a:xfrm>
              <a:off x="4414225" y="1812650"/>
              <a:ext cx="663675" cy="367825"/>
            </a:xfrm>
            <a:custGeom>
              <a:rect b="b" l="l" r="r" t="t"/>
              <a:pathLst>
                <a:path extrusionOk="0" h="14713" w="26547">
                  <a:moveTo>
                    <a:pt x="7221" y="0"/>
                  </a:moveTo>
                  <a:cubicBezTo>
                    <a:pt x="2910" y="0"/>
                    <a:pt x="1" y="5060"/>
                    <a:pt x="2807" y="8875"/>
                  </a:cubicBezTo>
                  <a:cubicBezTo>
                    <a:pt x="3263" y="9574"/>
                    <a:pt x="3962" y="10061"/>
                    <a:pt x="4753" y="10304"/>
                  </a:cubicBezTo>
                  <a:lnTo>
                    <a:pt x="23020" y="13465"/>
                  </a:lnTo>
                  <a:cubicBezTo>
                    <a:pt x="22929" y="14175"/>
                    <a:pt x="23511" y="14713"/>
                    <a:pt x="24155" y="14713"/>
                  </a:cubicBezTo>
                  <a:cubicBezTo>
                    <a:pt x="24365" y="14713"/>
                    <a:pt x="24581" y="14656"/>
                    <a:pt x="24783" y="14529"/>
                  </a:cubicBezTo>
                  <a:cubicBezTo>
                    <a:pt x="25452" y="14042"/>
                    <a:pt x="25391" y="13009"/>
                    <a:pt x="25118" y="12249"/>
                  </a:cubicBezTo>
                  <a:cubicBezTo>
                    <a:pt x="24844" y="11489"/>
                    <a:pt x="24419" y="10638"/>
                    <a:pt x="24662" y="9848"/>
                  </a:cubicBezTo>
                  <a:cubicBezTo>
                    <a:pt x="24814" y="9209"/>
                    <a:pt x="25330" y="8784"/>
                    <a:pt x="25695" y="8267"/>
                  </a:cubicBezTo>
                  <a:cubicBezTo>
                    <a:pt x="26364" y="7325"/>
                    <a:pt x="26546" y="6170"/>
                    <a:pt x="26212" y="5106"/>
                  </a:cubicBezTo>
                  <a:cubicBezTo>
                    <a:pt x="25847" y="4012"/>
                    <a:pt x="24905" y="3252"/>
                    <a:pt x="23780" y="3070"/>
                  </a:cubicBezTo>
                  <a:cubicBezTo>
                    <a:pt x="23656" y="3056"/>
                    <a:pt x="23530" y="3050"/>
                    <a:pt x="23402" y="3050"/>
                  </a:cubicBezTo>
                  <a:cubicBezTo>
                    <a:pt x="22854" y="3050"/>
                    <a:pt x="22277" y="3153"/>
                    <a:pt x="21730" y="3153"/>
                  </a:cubicBezTo>
                  <a:cubicBezTo>
                    <a:pt x="21277" y="3153"/>
                    <a:pt x="20845" y="3083"/>
                    <a:pt x="20467" y="2826"/>
                  </a:cubicBezTo>
                  <a:cubicBezTo>
                    <a:pt x="19798" y="2340"/>
                    <a:pt x="19616" y="1428"/>
                    <a:pt x="19069" y="820"/>
                  </a:cubicBezTo>
                  <a:cubicBezTo>
                    <a:pt x="18569" y="285"/>
                    <a:pt x="17838" y="85"/>
                    <a:pt x="17074" y="85"/>
                  </a:cubicBezTo>
                  <a:cubicBezTo>
                    <a:pt x="16537" y="85"/>
                    <a:pt x="15984" y="183"/>
                    <a:pt x="15482" y="334"/>
                  </a:cubicBezTo>
                  <a:cubicBezTo>
                    <a:pt x="14353" y="673"/>
                    <a:pt x="13251" y="1195"/>
                    <a:pt x="12077" y="1195"/>
                  </a:cubicBezTo>
                  <a:cubicBezTo>
                    <a:pt x="11987" y="1195"/>
                    <a:pt x="11896" y="1192"/>
                    <a:pt x="11804" y="1185"/>
                  </a:cubicBezTo>
                  <a:cubicBezTo>
                    <a:pt x="10740" y="1094"/>
                    <a:pt x="9798" y="516"/>
                    <a:pt x="8765" y="212"/>
                  </a:cubicBezTo>
                  <a:cubicBezTo>
                    <a:pt x="8236" y="68"/>
                    <a:pt x="7719" y="0"/>
                    <a:pt x="72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80"/>
            <p:cNvSpPr/>
            <p:nvPr/>
          </p:nvSpPr>
          <p:spPr>
            <a:xfrm>
              <a:off x="4542900" y="1931450"/>
              <a:ext cx="538025" cy="816075"/>
            </a:xfrm>
            <a:custGeom>
              <a:rect b="b" l="l" r="r" t="t"/>
              <a:pathLst>
                <a:path extrusionOk="0" h="32643" w="21521">
                  <a:moveTo>
                    <a:pt x="8752" y="1"/>
                  </a:moveTo>
                  <a:cubicBezTo>
                    <a:pt x="5685" y="1"/>
                    <a:pt x="2654" y="799"/>
                    <a:pt x="1" y="2512"/>
                  </a:cubicBezTo>
                  <a:lnTo>
                    <a:pt x="61" y="3181"/>
                  </a:lnTo>
                  <a:cubicBezTo>
                    <a:pt x="61" y="3181"/>
                    <a:pt x="1065" y="14062"/>
                    <a:pt x="1976" y="18987"/>
                  </a:cubicBezTo>
                  <a:cubicBezTo>
                    <a:pt x="2866" y="23822"/>
                    <a:pt x="7724" y="23880"/>
                    <a:pt x="7956" y="23880"/>
                  </a:cubicBezTo>
                  <a:cubicBezTo>
                    <a:pt x="7961" y="23880"/>
                    <a:pt x="7964" y="23880"/>
                    <a:pt x="7964" y="23880"/>
                  </a:cubicBezTo>
                  <a:cubicBezTo>
                    <a:pt x="7964" y="23880"/>
                    <a:pt x="8268" y="25522"/>
                    <a:pt x="8633" y="27467"/>
                  </a:cubicBezTo>
                  <a:cubicBezTo>
                    <a:pt x="9201" y="30524"/>
                    <a:pt x="11864" y="32642"/>
                    <a:pt x="14865" y="32642"/>
                  </a:cubicBezTo>
                  <a:cubicBezTo>
                    <a:pt x="15236" y="32642"/>
                    <a:pt x="15611" y="32610"/>
                    <a:pt x="15989" y="32543"/>
                  </a:cubicBezTo>
                  <a:cubicBezTo>
                    <a:pt x="19272" y="31935"/>
                    <a:pt x="21521" y="28926"/>
                    <a:pt x="21156" y="25613"/>
                  </a:cubicBezTo>
                  <a:lnTo>
                    <a:pt x="17934" y="3302"/>
                  </a:lnTo>
                  <a:lnTo>
                    <a:pt x="17752" y="2299"/>
                  </a:lnTo>
                  <a:cubicBezTo>
                    <a:pt x="14949" y="806"/>
                    <a:pt x="11833" y="1"/>
                    <a:pt x="8752"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80"/>
            <p:cNvSpPr/>
            <p:nvPr/>
          </p:nvSpPr>
          <p:spPr>
            <a:xfrm>
              <a:off x="4724525" y="2312625"/>
              <a:ext cx="93475" cy="53875"/>
            </a:xfrm>
            <a:custGeom>
              <a:rect b="b" l="l" r="r" t="t"/>
              <a:pathLst>
                <a:path extrusionOk="0" h="2155" w="3739">
                  <a:moveTo>
                    <a:pt x="3192" y="1"/>
                  </a:moveTo>
                  <a:lnTo>
                    <a:pt x="0" y="1521"/>
                  </a:lnTo>
                  <a:cubicBezTo>
                    <a:pt x="380" y="1938"/>
                    <a:pt x="901" y="2154"/>
                    <a:pt x="1424" y="2154"/>
                  </a:cubicBezTo>
                  <a:cubicBezTo>
                    <a:pt x="1739" y="2154"/>
                    <a:pt x="2055" y="2076"/>
                    <a:pt x="2341" y="1916"/>
                  </a:cubicBezTo>
                  <a:cubicBezTo>
                    <a:pt x="3739" y="1095"/>
                    <a:pt x="3192" y="1"/>
                    <a:pt x="31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80"/>
            <p:cNvSpPr/>
            <p:nvPr/>
          </p:nvSpPr>
          <p:spPr>
            <a:xfrm>
              <a:off x="4742000" y="2453225"/>
              <a:ext cx="153525" cy="105650"/>
            </a:xfrm>
            <a:custGeom>
              <a:rect b="b" l="l" r="r" t="t"/>
              <a:pathLst>
                <a:path extrusionOk="0" h="4226" w="6141">
                  <a:moveTo>
                    <a:pt x="6140" y="0"/>
                  </a:moveTo>
                  <a:cubicBezTo>
                    <a:pt x="4408" y="1550"/>
                    <a:pt x="2280" y="2584"/>
                    <a:pt x="0" y="2918"/>
                  </a:cubicBezTo>
                  <a:lnTo>
                    <a:pt x="183" y="4225"/>
                  </a:lnTo>
                  <a:cubicBezTo>
                    <a:pt x="5228" y="3830"/>
                    <a:pt x="6140" y="0"/>
                    <a:pt x="614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80"/>
            <p:cNvSpPr/>
            <p:nvPr/>
          </p:nvSpPr>
          <p:spPr>
            <a:xfrm>
              <a:off x="4984400" y="2094875"/>
              <a:ext cx="108250" cy="165550"/>
            </a:xfrm>
            <a:custGeom>
              <a:rect b="b" l="l" r="r" t="t"/>
              <a:pathLst>
                <a:path extrusionOk="0" h="6622" w="4330">
                  <a:moveTo>
                    <a:pt x="1351" y="1"/>
                  </a:moveTo>
                  <a:cubicBezTo>
                    <a:pt x="886" y="1"/>
                    <a:pt x="545" y="91"/>
                    <a:pt x="517" y="109"/>
                  </a:cubicBezTo>
                  <a:cubicBezTo>
                    <a:pt x="517" y="109"/>
                    <a:pt x="1" y="6218"/>
                    <a:pt x="1" y="6340"/>
                  </a:cubicBezTo>
                  <a:cubicBezTo>
                    <a:pt x="13" y="6388"/>
                    <a:pt x="699" y="6621"/>
                    <a:pt x="1517" y="6621"/>
                  </a:cubicBezTo>
                  <a:cubicBezTo>
                    <a:pt x="2768" y="6621"/>
                    <a:pt x="4330" y="6075"/>
                    <a:pt x="4256" y="3483"/>
                  </a:cubicBezTo>
                  <a:cubicBezTo>
                    <a:pt x="4192" y="486"/>
                    <a:pt x="2434" y="1"/>
                    <a:pt x="1351"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80"/>
            <p:cNvSpPr/>
            <p:nvPr/>
          </p:nvSpPr>
          <p:spPr>
            <a:xfrm>
              <a:off x="5016325" y="2130075"/>
              <a:ext cx="47125" cy="93675"/>
            </a:xfrm>
            <a:custGeom>
              <a:rect b="b" l="l" r="r" t="t"/>
              <a:pathLst>
                <a:path extrusionOk="0" h="3747" w="1885">
                  <a:moveTo>
                    <a:pt x="712" y="0"/>
                  </a:moveTo>
                  <a:cubicBezTo>
                    <a:pt x="595" y="0"/>
                    <a:pt x="495" y="54"/>
                    <a:pt x="395" y="130"/>
                  </a:cubicBezTo>
                  <a:cubicBezTo>
                    <a:pt x="304" y="190"/>
                    <a:pt x="243" y="281"/>
                    <a:pt x="243" y="403"/>
                  </a:cubicBezTo>
                  <a:cubicBezTo>
                    <a:pt x="213" y="585"/>
                    <a:pt x="274" y="646"/>
                    <a:pt x="304" y="646"/>
                  </a:cubicBezTo>
                  <a:cubicBezTo>
                    <a:pt x="304" y="646"/>
                    <a:pt x="274" y="555"/>
                    <a:pt x="335" y="433"/>
                  </a:cubicBezTo>
                  <a:cubicBezTo>
                    <a:pt x="407" y="289"/>
                    <a:pt x="536" y="202"/>
                    <a:pt x="677" y="202"/>
                  </a:cubicBezTo>
                  <a:cubicBezTo>
                    <a:pt x="714" y="202"/>
                    <a:pt x="752" y="208"/>
                    <a:pt x="790" y="221"/>
                  </a:cubicBezTo>
                  <a:cubicBezTo>
                    <a:pt x="1034" y="281"/>
                    <a:pt x="1277" y="494"/>
                    <a:pt x="1368" y="768"/>
                  </a:cubicBezTo>
                  <a:cubicBezTo>
                    <a:pt x="1520" y="1102"/>
                    <a:pt x="1581" y="1467"/>
                    <a:pt x="1581" y="1832"/>
                  </a:cubicBezTo>
                  <a:cubicBezTo>
                    <a:pt x="1581" y="2592"/>
                    <a:pt x="1216" y="3321"/>
                    <a:pt x="790" y="3503"/>
                  </a:cubicBezTo>
                  <a:cubicBezTo>
                    <a:pt x="699" y="3534"/>
                    <a:pt x="601" y="3549"/>
                    <a:pt x="502" y="3549"/>
                  </a:cubicBezTo>
                  <a:cubicBezTo>
                    <a:pt x="403" y="3549"/>
                    <a:pt x="304" y="3534"/>
                    <a:pt x="213" y="3503"/>
                  </a:cubicBezTo>
                  <a:cubicBezTo>
                    <a:pt x="91" y="3443"/>
                    <a:pt x="31" y="3412"/>
                    <a:pt x="31" y="3412"/>
                  </a:cubicBezTo>
                  <a:cubicBezTo>
                    <a:pt x="0" y="3412"/>
                    <a:pt x="31" y="3503"/>
                    <a:pt x="183" y="3625"/>
                  </a:cubicBezTo>
                  <a:cubicBezTo>
                    <a:pt x="304" y="3706"/>
                    <a:pt x="453" y="3747"/>
                    <a:pt x="610" y="3747"/>
                  </a:cubicBezTo>
                  <a:cubicBezTo>
                    <a:pt x="689" y="3747"/>
                    <a:pt x="770" y="3736"/>
                    <a:pt x="851" y="3716"/>
                  </a:cubicBezTo>
                  <a:cubicBezTo>
                    <a:pt x="1459" y="3503"/>
                    <a:pt x="1885" y="2683"/>
                    <a:pt x="1885" y="1832"/>
                  </a:cubicBezTo>
                  <a:cubicBezTo>
                    <a:pt x="1885" y="1406"/>
                    <a:pt x="1794" y="1011"/>
                    <a:pt x="1611" y="646"/>
                  </a:cubicBezTo>
                  <a:cubicBezTo>
                    <a:pt x="1459" y="312"/>
                    <a:pt x="1155" y="69"/>
                    <a:pt x="790" y="8"/>
                  </a:cubicBezTo>
                  <a:cubicBezTo>
                    <a:pt x="764" y="3"/>
                    <a:pt x="738" y="0"/>
                    <a:pt x="712"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80"/>
            <p:cNvSpPr/>
            <p:nvPr/>
          </p:nvSpPr>
          <p:spPr>
            <a:xfrm>
              <a:off x="4507950" y="1900025"/>
              <a:ext cx="545625" cy="277350"/>
            </a:xfrm>
            <a:custGeom>
              <a:rect b="b" l="l" r="r" t="t"/>
              <a:pathLst>
                <a:path extrusionOk="0" h="11094" w="21825">
                  <a:moveTo>
                    <a:pt x="8937" y="0"/>
                  </a:moveTo>
                  <a:lnTo>
                    <a:pt x="3101" y="1459"/>
                  </a:lnTo>
                  <a:lnTo>
                    <a:pt x="0" y="3952"/>
                  </a:lnTo>
                  <a:lnTo>
                    <a:pt x="608" y="6657"/>
                  </a:lnTo>
                  <a:cubicBezTo>
                    <a:pt x="608" y="6657"/>
                    <a:pt x="1273" y="6872"/>
                    <a:pt x="2343" y="6872"/>
                  </a:cubicBezTo>
                  <a:cubicBezTo>
                    <a:pt x="3616" y="6872"/>
                    <a:pt x="5465" y="6567"/>
                    <a:pt x="7447" y="5228"/>
                  </a:cubicBezTo>
                  <a:cubicBezTo>
                    <a:pt x="9456" y="3837"/>
                    <a:pt x="11858" y="2883"/>
                    <a:pt x="12989" y="2883"/>
                  </a:cubicBezTo>
                  <a:cubicBezTo>
                    <a:pt x="13192" y="2883"/>
                    <a:pt x="13354" y="2914"/>
                    <a:pt x="13466" y="2979"/>
                  </a:cubicBezTo>
                  <a:cubicBezTo>
                    <a:pt x="14195" y="3374"/>
                    <a:pt x="14682" y="6018"/>
                    <a:pt x="17326" y="6444"/>
                  </a:cubicBezTo>
                  <a:cubicBezTo>
                    <a:pt x="17326" y="6444"/>
                    <a:pt x="17799" y="11093"/>
                    <a:pt x="19598" y="11093"/>
                  </a:cubicBezTo>
                  <a:cubicBezTo>
                    <a:pt x="19679" y="11093"/>
                    <a:pt x="19763" y="11084"/>
                    <a:pt x="19849" y="11064"/>
                  </a:cubicBezTo>
                  <a:cubicBezTo>
                    <a:pt x="21825" y="10608"/>
                    <a:pt x="19515" y="2948"/>
                    <a:pt x="19515" y="2948"/>
                  </a:cubicBezTo>
                  <a:lnTo>
                    <a:pt x="14438" y="274"/>
                  </a:lnTo>
                  <a:lnTo>
                    <a:pt x="893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80"/>
            <p:cNvSpPr/>
            <p:nvPr/>
          </p:nvSpPr>
          <p:spPr>
            <a:xfrm>
              <a:off x="4941100" y="1866825"/>
              <a:ext cx="49400" cy="27900"/>
            </a:xfrm>
            <a:custGeom>
              <a:rect b="b" l="l" r="r" t="t"/>
              <a:pathLst>
                <a:path extrusionOk="0" h="1116" w="1976">
                  <a:moveTo>
                    <a:pt x="1689" y="1"/>
                  </a:moveTo>
                  <a:cubicBezTo>
                    <a:pt x="952" y="1"/>
                    <a:pt x="296" y="415"/>
                    <a:pt x="0" y="1115"/>
                  </a:cubicBezTo>
                  <a:cubicBezTo>
                    <a:pt x="517" y="538"/>
                    <a:pt x="1216" y="143"/>
                    <a:pt x="1976" y="21"/>
                  </a:cubicBezTo>
                  <a:cubicBezTo>
                    <a:pt x="1879" y="7"/>
                    <a:pt x="1784" y="1"/>
                    <a:pt x="168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80"/>
            <p:cNvSpPr/>
            <p:nvPr/>
          </p:nvSpPr>
          <p:spPr>
            <a:xfrm>
              <a:off x="4929700" y="1824775"/>
              <a:ext cx="10650" cy="78300"/>
            </a:xfrm>
            <a:custGeom>
              <a:rect b="b" l="l" r="r" t="t"/>
              <a:pathLst>
                <a:path extrusionOk="0" h="3132" w="426">
                  <a:moveTo>
                    <a:pt x="91" y="1"/>
                  </a:moveTo>
                  <a:lnTo>
                    <a:pt x="91" y="1"/>
                  </a:lnTo>
                  <a:cubicBezTo>
                    <a:pt x="30" y="31"/>
                    <a:pt x="213" y="730"/>
                    <a:pt x="213" y="1581"/>
                  </a:cubicBezTo>
                  <a:cubicBezTo>
                    <a:pt x="182" y="2098"/>
                    <a:pt x="122" y="2615"/>
                    <a:pt x="0" y="3132"/>
                  </a:cubicBezTo>
                  <a:cubicBezTo>
                    <a:pt x="91" y="3010"/>
                    <a:pt x="182" y="2858"/>
                    <a:pt x="243" y="2706"/>
                  </a:cubicBezTo>
                  <a:cubicBezTo>
                    <a:pt x="365" y="2341"/>
                    <a:pt x="426" y="1946"/>
                    <a:pt x="426" y="1581"/>
                  </a:cubicBezTo>
                  <a:cubicBezTo>
                    <a:pt x="426" y="1034"/>
                    <a:pt x="304" y="487"/>
                    <a:pt x="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80"/>
            <p:cNvSpPr/>
            <p:nvPr/>
          </p:nvSpPr>
          <p:spPr>
            <a:xfrm>
              <a:off x="4582425" y="2173525"/>
              <a:ext cx="36500" cy="35025"/>
            </a:xfrm>
            <a:custGeom>
              <a:rect b="b" l="l" r="r" t="t"/>
              <a:pathLst>
                <a:path extrusionOk="0" h="1401" w="1460">
                  <a:moveTo>
                    <a:pt x="680" y="1"/>
                  </a:moveTo>
                  <a:cubicBezTo>
                    <a:pt x="307" y="1"/>
                    <a:pt x="0" y="323"/>
                    <a:pt x="0" y="702"/>
                  </a:cubicBezTo>
                  <a:cubicBezTo>
                    <a:pt x="0" y="1097"/>
                    <a:pt x="365" y="1401"/>
                    <a:pt x="760" y="1401"/>
                  </a:cubicBezTo>
                  <a:cubicBezTo>
                    <a:pt x="1155" y="1401"/>
                    <a:pt x="1459" y="1097"/>
                    <a:pt x="1459" y="702"/>
                  </a:cubicBezTo>
                  <a:cubicBezTo>
                    <a:pt x="1459" y="306"/>
                    <a:pt x="1125" y="2"/>
                    <a:pt x="730" y="2"/>
                  </a:cubicBezTo>
                  <a:cubicBezTo>
                    <a:pt x="713" y="1"/>
                    <a:pt x="696" y="1"/>
                    <a:pt x="68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80"/>
            <p:cNvSpPr/>
            <p:nvPr/>
          </p:nvSpPr>
          <p:spPr>
            <a:xfrm>
              <a:off x="4580900" y="2155975"/>
              <a:ext cx="73725" cy="21725"/>
            </a:xfrm>
            <a:custGeom>
              <a:rect b="b" l="l" r="r" t="t"/>
              <a:pathLst>
                <a:path extrusionOk="0" h="869" w="2949">
                  <a:moveTo>
                    <a:pt x="1528" y="1"/>
                  </a:moveTo>
                  <a:cubicBezTo>
                    <a:pt x="1485" y="1"/>
                    <a:pt x="1442" y="2"/>
                    <a:pt x="1399" y="5"/>
                  </a:cubicBezTo>
                  <a:cubicBezTo>
                    <a:pt x="1004" y="36"/>
                    <a:pt x="608" y="188"/>
                    <a:pt x="304" y="431"/>
                  </a:cubicBezTo>
                  <a:cubicBezTo>
                    <a:pt x="61" y="644"/>
                    <a:pt x="0" y="796"/>
                    <a:pt x="31" y="856"/>
                  </a:cubicBezTo>
                  <a:cubicBezTo>
                    <a:pt x="39" y="865"/>
                    <a:pt x="51" y="868"/>
                    <a:pt x="67" y="868"/>
                  </a:cubicBezTo>
                  <a:cubicBezTo>
                    <a:pt x="223" y="868"/>
                    <a:pt x="738" y="489"/>
                    <a:pt x="1429" y="461"/>
                  </a:cubicBezTo>
                  <a:cubicBezTo>
                    <a:pt x="1461" y="460"/>
                    <a:pt x="1492" y="460"/>
                    <a:pt x="1523" y="460"/>
                  </a:cubicBezTo>
                  <a:cubicBezTo>
                    <a:pt x="2181" y="460"/>
                    <a:pt x="2696" y="719"/>
                    <a:pt x="2848" y="719"/>
                  </a:cubicBezTo>
                  <a:cubicBezTo>
                    <a:pt x="2868" y="719"/>
                    <a:pt x="2881" y="715"/>
                    <a:pt x="2888" y="704"/>
                  </a:cubicBezTo>
                  <a:cubicBezTo>
                    <a:pt x="2949" y="644"/>
                    <a:pt x="2827" y="492"/>
                    <a:pt x="2584" y="309"/>
                  </a:cubicBezTo>
                  <a:cubicBezTo>
                    <a:pt x="2257" y="118"/>
                    <a:pt x="1905" y="1"/>
                    <a:pt x="152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80"/>
            <p:cNvSpPr/>
            <p:nvPr/>
          </p:nvSpPr>
          <p:spPr>
            <a:xfrm>
              <a:off x="4773900" y="2162875"/>
              <a:ext cx="37275" cy="35050"/>
            </a:xfrm>
            <a:custGeom>
              <a:rect b="b" l="l" r="r" t="t"/>
              <a:pathLst>
                <a:path extrusionOk="0" h="1402" w="1491">
                  <a:moveTo>
                    <a:pt x="781" y="1"/>
                  </a:moveTo>
                  <a:cubicBezTo>
                    <a:pt x="764" y="1"/>
                    <a:pt x="747" y="2"/>
                    <a:pt x="730" y="3"/>
                  </a:cubicBezTo>
                  <a:cubicBezTo>
                    <a:pt x="335" y="3"/>
                    <a:pt x="1" y="337"/>
                    <a:pt x="31" y="732"/>
                  </a:cubicBezTo>
                  <a:cubicBezTo>
                    <a:pt x="62" y="1128"/>
                    <a:pt x="396" y="1401"/>
                    <a:pt x="791" y="1401"/>
                  </a:cubicBezTo>
                  <a:cubicBezTo>
                    <a:pt x="1186" y="1371"/>
                    <a:pt x="1490" y="1067"/>
                    <a:pt x="1490" y="672"/>
                  </a:cubicBezTo>
                  <a:cubicBezTo>
                    <a:pt x="1432" y="295"/>
                    <a:pt x="1126" y="1"/>
                    <a:pt x="7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80"/>
            <p:cNvSpPr/>
            <p:nvPr/>
          </p:nvSpPr>
          <p:spPr>
            <a:xfrm>
              <a:off x="4767825" y="2143750"/>
              <a:ext cx="74500" cy="23300"/>
            </a:xfrm>
            <a:custGeom>
              <a:rect b="b" l="l" r="r" t="t"/>
              <a:pathLst>
                <a:path extrusionOk="0" h="932" w="2980">
                  <a:moveTo>
                    <a:pt x="1568" y="1"/>
                  </a:moveTo>
                  <a:cubicBezTo>
                    <a:pt x="1503" y="1"/>
                    <a:pt x="1436" y="3"/>
                    <a:pt x="1369" y="8"/>
                  </a:cubicBezTo>
                  <a:cubicBezTo>
                    <a:pt x="973" y="38"/>
                    <a:pt x="578" y="221"/>
                    <a:pt x="274" y="494"/>
                  </a:cubicBezTo>
                  <a:cubicBezTo>
                    <a:pt x="92" y="707"/>
                    <a:pt x="1" y="890"/>
                    <a:pt x="62" y="920"/>
                  </a:cubicBezTo>
                  <a:cubicBezTo>
                    <a:pt x="70" y="928"/>
                    <a:pt x="81" y="932"/>
                    <a:pt x="96" y="932"/>
                  </a:cubicBezTo>
                  <a:cubicBezTo>
                    <a:pt x="248" y="932"/>
                    <a:pt x="738" y="547"/>
                    <a:pt x="1429" y="464"/>
                  </a:cubicBezTo>
                  <a:cubicBezTo>
                    <a:pt x="1496" y="459"/>
                    <a:pt x="1561" y="457"/>
                    <a:pt x="1625" y="457"/>
                  </a:cubicBezTo>
                  <a:cubicBezTo>
                    <a:pt x="2226" y="457"/>
                    <a:pt x="2693" y="662"/>
                    <a:pt x="2843" y="662"/>
                  </a:cubicBezTo>
                  <a:cubicBezTo>
                    <a:pt x="2866" y="662"/>
                    <a:pt x="2881" y="657"/>
                    <a:pt x="2888" y="646"/>
                  </a:cubicBezTo>
                  <a:cubicBezTo>
                    <a:pt x="2980" y="525"/>
                    <a:pt x="2828" y="434"/>
                    <a:pt x="2554" y="251"/>
                  </a:cubicBezTo>
                  <a:cubicBezTo>
                    <a:pt x="2247" y="72"/>
                    <a:pt x="1918" y="1"/>
                    <a:pt x="15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80"/>
            <p:cNvSpPr/>
            <p:nvPr/>
          </p:nvSpPr>
          <p:spPr>
            <a:xfrm>
              <a:off x="4660675" y="2155325"/>
              <a:ext cx="51700" cy="165900"/>
            </a:xfrm>
            <a:custGeom>
              <a:rect b="b" l="l" r="r" t="t"/>
              <a:pathLst>
                <a:path extrusionOk="0" h="6636" w="2068">
                  <a:moveTo>
                    <a:pt x="1792" y="1"/>
                  </a:moveTo>
                  <a:cubicBezTo>
                    <a:pt x="1694" y="1"/>
                    <a:pt x="1151" y="1782"/>
                    <a:pt x="548" y="3983"/>
                  </a:cubicBezTo>
                  <a:cubicBezTo>
                    <a:pt x="396" y="4560"/>
                    <a:pt x="244" y="5077"/>
                    <a:pt x="123" y="5563"/>
                  </a:cubicBezTo>
                  <a:cubicBezTo>
                    <a:pt x="1" y="5837"/>
                    <a:pt x="1" y="6111"/>
                    <a:pt x="92" y="6354"/>
                  </a:cubicBezTo>
                  <a:cubicBezTo>
                    <a:pt x="153" y="6506"/>
                    <a:pt x="305" y="6597"/>
                    <a:pt x="457" y="6627"/>
                  </a:cubicBezTo>
                  <a:lnTo>
                    <a:pt x="791" y="6627"/>
                  </a:lnTo>
                  <a:cubicBezTo>
                    <a:pt x="867" y="6633"/>
                    <a:pt x="942" y="6635"/>
                    <a:pt x="1017" y="6635"/>
                  </a:cubicBezTo>
                  <a:cubicBezTo>
                    <a:pt x="1368" y="6635"/>
                    <a:pt x="1718" y="6581"/>
                    <a:pt x="2068" y="6506"/>
                  </a:cubicBezTo>
                  <a:cubicBezTo>
                    <a:pt x="1749" y="6437"/>
                    <a:pt x="1430" y="6403"/>
                    <a:pt x="1110" y="6403"/>
                  </a:cubicBezTo>
                  <a:cubicBezTo>
                    <a:pt x="1004" y="6403"/>
                    <a:pt x="898" y="6407"/>
                    <a:pt x="791" y="6414"/>
                  </a:cubicBezTo>
                  <a:cubicBezTo>
                    <a:pt x="579" y="6414"/>
                    <a:pt x="427" y="6384"/>
                    <a:pt x="366" y="6262"/>
                  </a:cubicBezTo>
                  <a:cubicBezTo>
                    <a:pt x="305" y="6050"/>
                    <a:pt x="335" y="5837"/>
                    <a:pt x="427" y="5655"/>
                  </a:cubicBezTo>
                  <a:cubicBezTo>
                    <a:pt x="579" y="5168"/>
                    <a:pt x="700" y="4621"/>
                    <a:pt x="882" y="4074"/>
                  </a:cubicBezTo>
                  <a:cubicBezTo>
                    <a:pt x="1490" y="1855"/>
                    <a:pt x="1886" y="1"/>
                    <a:pt x="1794" y="1"/>
                  </a:cubicBezTo>
                  <a:cubicBezTo>
                    <a:pt x="1794" y="1"/>
                    <a:pt x="1793" y="1"/>
                    <a:pt x="179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80"/>
            <p:cNvSpPr/>
            <p:nvPr/>
          </p:nvSpPr>
          <p:spPr>
            <a:xfrm>
              <a:off x="4756425" y="2089975"/>
              <a:ext cx="91225" cy="22325"/>
            </a:xfrm>
            <a:custGeom>
              <a:rect b="b" l="l" r="r" t="t"/>
              <a:pathLst>
                <a:path extrusionOk="0" h="893" w="3649">
                  <a:moveTo>
                    <a:pt x="1786" y="1"/>
                  </a:moveTo>
                  <a:cubicBezTo>
                    <a:pt x="1335" y="1"/>
                    <a:pt x="882" y="100"/>
                    <a:pt x="457" y="305"/>
                  </a:cubicBezTo>
                  <a:cubicBezTo>
                    <a:pt x="153" y="457"/>
                    <a:pt x="1" y="639"/>
                    <a:pt x="31" y="761"/>
                  </a:cubicBezTo>
                  <a:cubicBezTo>
                    <a:pt x="65" y="829"/>
                    <a:pt x="198" y="851"/>
                    <a:pt x="398" y="851"/>
                  </a:cubicBezTo>
                  <a:cubicBezTo>
                    <a:pt x="732" y="851"/>
                    <a:pt x="1255" y="791"/>
                    <a:pt x="1825" y="791"/>
                  </a:cubicBezTo>
                  <a:cubicBezTo>
                    <a:pt x="2410" y="811"/>
                    <a:pt x="2933" y="893"/>
                    <a:pt x="3264" y="893"/>
                  </a:cubicBezTo>
                  <a:cubicBezTo>
                    <a:pt x="3449" y="893"/>
                    <a:pt x="3574" y="867"/>
                    <a:pt x="3618" y="791"/>
                  </a:cubicBezTo>
                  <a:cubicBezTo>
                    <a:pt x="3648" y="700"/>
                    <a:pt x="3527" y="518"/>
                    <a:pt x="3192" y="335"/>
                  </a:cubicBezTo>
                  <a:cubicBezTo>
                    <a:pt x="2752" y="115"/>
                    <a:pt x="2270" y="1"/>
                    <a:pt x="178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80"/>
            <p:cNvSpPr/>
            <p:nvPr/>
          </p:nvSpPr>
          <p:spPr>
            <a:xfrm>
              <a:off x="4577100" y="2101025"/>
              <a:ext cx="69175" cy="25175"/>
            </a:xfrm>
            <a:custGeom>
              <a:rect b="b" l="l" r="r" t="t"/>
              <a:pathLst>
                <a:path extrusionOk="0" h="1007" w="2767">
                  <a:moveTo>
                    <a:pt x="1533" y="0"/>
                  </a:moveTo>
                  <a:cubicBezTo>
                    <a:pt x="1076" y="0"/>
                    <a:pt x="625" y="157"/>
                    <a:pt x="274" y="471"/>
                  </a:cubicBezTo>
                  <a:cubicBezTo>
                    <a:pt x="92" y="684"/>
                    <a:pt x="0" y="866"/>
                    <a:pt x="92" y="957"/>
                  </a:cubicBezTo>
                  <a:cubicBezTo>
                    <a:pt x="127" y="992"/>
                    <a:pt x="182" y="1006"/>
                    <a:pt x="253" y="1006"/>
                  </a:cubicBezTo>
                  <a:cubicBezTo>
                    <a:pt x="489" y="1006"/>
                    <a:pt x="908" y="852"/>
                    <a:pt x="1399" y="805"/>
                  </a:cubicBezTo>
                  <a:cubicBezTo>
                    <a:pt x="2037" y="744"/>
                    <a:pt x="2614" y="805"/>
                    <a:pt x="2706" y="623"/>
                  </a:cubicBezTo>
                  <a:cubicBezTo>
                    <a:pt x="2766" y="532"/>
                    <a:pt x="2645" y="349"/>
                    <a:pt x="2402" y="197"/>
                  </a:cubicBezTo>
                  <a:cubicBezTo>
                    <a:pt x="2127" y="66"/>
                    <a:pt x="1829" y="0"/>
                    <a:pt x="15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80"/>
            <p:cNvSpPr/>
            <p:nvPr/>
          </p:nvSpPr>
          <p:spPr>
            <a:xfrm>
              <a:off x="1127950" y="2980575"/>
              <a:ext cx="1943825" cy="1305525"/>
            </a:xfrm>
            <a:custGeom>
              <a:rect b="b" l="l" r="r" t="t"/>
              <a:pathLst>
                <a:path extrusionOk="0" h="52221" w="77753">
                  <a:moveTo>
                    <a:pt x="58694" y="1"/>
                  </a:moveTo>
                  <a:lnTo>
                    <a:pt x="1095" y="31"/>
                  </a:lnTo>
                  <a:cubicBezTo>
                    <a:pt x="456" y="31"/>
                    <a:pt x="0" y="700"/>
                    <a:pt x="244" y="1308"/>
                  </a:cubicBezTo>
                  <a:lnTo>
                    <a:pt x="20609" y="52220"/>
                  </a:lnTo>
                  <a:lnTo>
                    <a:pt x="77753" y="52220"/>
                  </a:lnTo>
                  <a:lnTo>
                    <a:pt x="59576" y="639"/>
                  </a:lnTo>
                  <a:cubicBezTo>
                    <a:pt x="59454" y="244"/>
                    <a:pt x="59090" y="1"/>
                    <a:pt x="586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80"/>
            <p:cNvSpPr/>
            <p:nvPr/>
          </p:nvSpPr>
          <p:spPr>
            <a:xfrm>
              <a:off x="1208500" y="3029975"/>
              <a:ext cx="1800200" cy="1166450"/>
            </a:xfrm>
            <a:custGeom>
              <a:rect b="b" l="l" r="r" t="t"/>
              <a:pathLst>
                <a:path extrusionOk="0" h="46658" w="72008">
                  <a:moveTo>
                    <a:pt x="639" y="0"/>
                  </a:moveTo>
                  <a:cubicBezTo>
                    <a:pt x="274" y="0"/>
                    <a:pt x="0" y="365"/>
                    <a:pt x="152" y="730"/>
                  </a:cubicBezTo>
                  <a:lnTo>
                    <a:pt x="18846" y="46323"/>
                  </a:lnTo>
                  <a:cubicBezTo>
                    <a:pt x="18937" y="46506"/>
                    <a:pt x="19119" y="46658"/>
                    <a:pt x="19332" y="46658"/>
                  </a:cubicBezTo>
                  <a:lnTo>
                    <a:pt x="71400" y="46658"/>
                  </a:lnTo>
                  <a:cubicBezTo>
                    <a:pt x="71765" y="46658"/>
                    <a:pt x="72008" y="46293"/>
                    <a:pt x="71886" y="45958"/>
                  </a:cubicBezTo>
                  <a:lnTo>
                    <a:pt x="55320" y="365"/>
                  </a:lnTo>
                  <a:cubicBezTo>
                    <a:pt x="55260" y="152"/>
                    <a:pt x="55047" y="0"/>
                    <a:pt x="548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80"/>
            <p:cNvSpPr/>
            <p:nvPr/>
          </p:nvSpPr>
          <p:spPr>
            <a:xfrm>
              <a:off x="1643150" y="4196400"/>
              <a:ext cx="1941550" cy="89700"/>
            </a:xfrm>
            <a:custGeom>
              <a:rect b="b" l="l" r="r" t="t"/>
              <a:pathLst>
                <a:path extrusionOk="0" h="3588" w="77662">
                  <a:moveTo>
                    <a:pt x="2098" y="1"/>
                  </a:moveTo>
                  <a:lnTo>
                    <a:pt x="1" y="3587"/>
                  </a:lnTo>
                  <a:lnTo>
                    <a:pt x="77662" y="3587"/>
                  </a:lnTo>
                  <a:lnTo>
                    <a:pt x="776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80"/>
            <p:cNvSpPr/>
            <p:nvPr/>
          </p:nvSpPr>
          <p:spPr>
            <a:xfrm>
              <a:off x="2874950" y="2636200"/>
              <a:ext cx="1036500" cy="1161925"/>
            </a:xfrm>
            <a:custGeom>
              <a:rect b="b" l="l" r="r" t="t"/>
              <a:pathLst>
                <a:path extrusionOk="0" h="46477" w="41460">
                  <a:moveTo>
                    <a:pt x="37136" y="1"/>
                  </a:moveTo>
                  <a:cubicBezTo>
                    <a:pt x="37035" y="1"/>
                    <a:pt x="36925" y="23"/>
                    <a:pt x="36809" y="67"/>
                  </a:cubicBezTo>
                  <a:cubicBezTo>
                    <a:pt x="36293" y="280"/>
                    <a:pt x="34834" y="4596"/>
                    <a:pt x="34438" y="5994"/>
                  </a:cubicBezTo>
                  <a:cubicBezTo>
                    <a:pt x="34226" y="6754"/>
                    <a:pt x="33831" y="8274"/>
                    <a:pt x="33314" y="9125"/>
                  </a:cubicBezTo>
                  <a:cubicBezTo>
                    <a:pt x="33115" y="9478"/>
                    <a:pt x="32892" y="9706"/>
                    <a:pt x="32662" y="9706"/>
                  </a:cubicBezTo>
                  <a:cubicBezTo>
                    <a:pt x="32436" y="9706"/>
                    <a:pt x="32202" y="9485"/>
                    <a:pt x="31976" y="8943"/>
                  </a:cubicBezTo>
                  <a:cubicBezTo>
                    <a:pt x="30913" y="6572"/>
                    <a:pt x="29241" y="5143"/>
                    <a:pt x="28542" y="5052"/>
                  </a:cubicBezTo>
                  <a:cubicBezTo>
                    <a:pt x="28512" y="5048"/>
                    <a:pt x="28482" y="5046"/>
                    <a:pt x="28453" y="5046"/>
                  </a:cubicBezTo>
                  <a:cubicBezTo>
                    <a:pt x="27813" y="5046"/>
                    <a:pt x="27504" y="5987"/>
                    <a:pt x="28086" y="6511"/>
                  </a:cubicBezTo>
                  <a:cubicBezTo>
                    <a:pt x="28663" y="7149"/>
                    <a:pt x="29180" y="7879"/>
                    <a:pt x="29575" y="8669"/>
                  </a:cubicBezTo>
                  <a:cubicBezTo>
                    <a:pt x="29909" y="9277"/>
                    <a:pt x="30153" y="9946"/>
                    <a:pt x="30274" y="10645"/>
                  </a:cubicBezTo>
                  <a:cubicBezTo>
                    <a:pt x="30365" y="11253"/>
                    <a:pt x="30426" y="11769"/>
                    <a:pt x="30487" y="12256"/>
                  </a:cubicBezTo>
                  <a:cubicBezTo>
                    <a:pt x="30639" y="13441"/>
                    <a:pt x="30609" y="14657"/>
                    <a:pt x="30457" y="15842"/>
                  </a:cubicBezTo>
                  <a:lnTo>
                    <a:pt x="16110" y="32742"/>
                  </a:lnTo>
                  <a:lnTo>
                    <a:pt x="12979" y="21314"/>
                  </a:lnTo>
                  <a:lnTo>
                    <a:pt x="12705" y="20432"/>
                  </a:lnTo>
                  <a:lnTo>
                    <a:pt x="395" y="25022"/>
                  </a:lnTo>
                  <a:cubicBezTo>
                    <a:pt x="0" y="25113"/>
                    <a:pt x="3040" y="34080"/>
                    <a:pt x="4955" y="39642"/>
                  </a:cubicBezTo>
                  <a:cubicBezTo>
                    <a:pt x="5897" y="42408"/>
                    <a:pt x="7964" y="44627"/>
                    <a:pt x="10669" y="45721"/>
                  </a:cubicBezTo>
                  <a:cubicBezTo>
                    <a:pt x="11916" y="46231"/>
                    <a:pt x="13216" y="46476"/>
                    <a:pt x="14500" y="46476"/>
                  </a:cubicBezTo>
                  <a:cubicBezTo>
                    <a:pt x="17662" y="46476"/>
                    <a:pt x="20730" y="44989"/>
                    <a:pt x="22675" y="42287"/>
                  </a:cubicBezTo>
                  <a:lnTo>
                    <a:pt x="38025" y="20067"/>
                  </a:lnTo>
                  <a:lnTo>
                    <a:pt x="37691" y="19824"/>
                  </a:lnTo>
                  <a:lnTo>
                    <a:pt x="37995" y="19976"/>
                  </a:lnTo>
                  <a:lnTo>
                    <a:pt x="40062" y="16420"/>
                  </a:lnTo>
                  <a:cubicBezTo>
                    <a:pt x="40062" y="16420"/>
                    <a:pt x="41460" y="14566"/>
                    <a:pt x="40518" y="12438"/>
                  </a:cubicBezTo>
                  <a:cubicBezTo>
                    <a:pt x="39545" y="10310"/>
                    <a:pt x="36961" y="7879"/>
                    <a:pt x="36961" y="7879"/>
                  </a:cubicBezTo>
                  <a:cubicBezTo>
                    <a:pt x="36201" y="7666"/>
                    <a:pt x="37204" y="3380"/>
                    <a:pt x="37630" y="1952"/>
                  </a:cubicBezTo>
                  <a:cubicBezTo>
                    <a:pt x="38019" y="733"/>
                    <a:pt x="37722" y="1"/>
                    <a:pt x="37136"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80"/>
            <p:cNvSpPr/>
            <p:nvPr/>
          </p:nvSpPr>
          <p:spPr>
            <a:xfrm>
              <a:off x="3754125" y="2833150"/>
              <a:ext cx="73750" cy="138475"/>
            </a:xfrm>
            <a:custGeom>
              <a:rect b="b" l="l" r="r" t="t"/>
              <a:pathLst>
                <a:path extrusionOk="0" h="5539" w="2950">
                  <a:moveTo>
                    <a:pt x="1551" y="1"/>
                  </a:moveTo>
                  <a:cubicBezTo>
                    <a:pt x="1460" y="122"/>
                    <a:pt x="1399" y="244"/>
                    <a:pt x="1369" y="396"/>
                  </a:cubicBezTo>
                  <a:cubicBezTo>
                    <a:pt x="1247" y="639"/>
                    <a:pt x="1065" y="1004"/>
                    <a:pt x="913" y="1490"/>
                  </a:cubicBezTo>
                  <a:cubicBezTo>
                    <a:pt x="730" y="1946"/>
                    <a:pt x="518" y="2524"/>
                    <a:pt x="335" y="3162"/>
                  </a:cubicBezTo>
                  <a:cubicBezTo>
                    <a:pt x="244" y="3466"/>
                    <a:pt x="153" y="3800"/>
                    <a:pt x="62" y="4165"/>
                  </a:cubicBezTo>
                  <a:cubicBezTo>
                    <a:pt x="31" y="4347"/>
                    <a:pt x="1" y="4530"/>
                    <a:pt x="1" y="4743"/>
                  </a:cubicBezTo>
                  <a:cubicBezTo>
                    <a:pt x="1" y="4925"/>
                    <a:pt x="92" y="5138"/>
                    <a:pt x="214" y="5320"/>
                  </a:cubicBezTo>
                  <a:cubicBezTo>
                    <a:pt x="346" y="5452"/>
                    <a:pt x="524" y="5539"/>
                    <a:pt x="729" y="5539"/>
                  </a:cubicBezTo>
                  <a:cubicBezTo>
                    <a:pt x="759" y="5539"/>
                    <a:pt x="790" y="5537"/>
                    <a:pt x="822" y="5533"/>
                  </a:cubicBezTo>
                  <a:cubicBezTo>
                    <a:pt x="1034" y="5502"/>
                    <a:pt x="1217" y="5411"/>
                    <a:pt x="1338" y="5229"/>
                  </a:cubicBezTo>
                  <a:cubicBezTo>
                    <a:pt x="1551" y="4955"/>
                    <a:pt x="1703" y="4621"/>
                    <a:pt x="1825" y="4287"/>
                  </a:cubicBezTo>
                  <a:lnTo>
                    <a:pt x="2433" y="2645"/>
                  </a:lnTo>
                  <a:lnTo>
                    <a:pt x="2828" y="1521"/>
                  </a:lnTo>
                  <a:cubicBezTo>
                    <a:pt x="2889" y="1369"/>
                    <a:pt x="2919" y="1247"/>
                    <a:pt x="2949" y="1095"/>
                  </a:cubicBezTo>
                  <a:lnTo>
                    <a:pt x="2949" y="1095"/>
                  </a:lnTo>
                  <a:cubicBezTo>
                    <a:pt x="2889" y="1217"/>
                    <a:pt x="2828" y="1369"/>
                    <a:pt x="2767" y="1521"/>
                  </a:cubicBezTo>
                  <a:lnTo>
                    <a:pt x="2311" y="2584"/>
                  </a:lnTo>
                  <a:lnTo>
                    <a:pt x="1642" y="4226"/>
                  </a:lnTo>
                  <a:cubicBezTo>
                    <a:pt x="1551" y="4530"/>
                    <a:pt x="1399" y="4834"/>
                    <a:pt x="1217" y="5107"/>
                  </a:cubicBezTo>
                  <a:cubicBezTo>
                    <a:pt x="1095" y="5229"/>
                    <a:pt x="974" y="5320"/>
                    <a:pt x="791" y="5350"/>
                  </a:cubicBezTo>
                  <a:cubicBezTo>
                    <a:pt x="771" y="5354"/>
                    <a:pt x="751" y="5356"/>
                    <a:pt x="731" y="5356"/>
                  </a:cubicBezTo>
                  <a:cubicBezTo>
                    <a:pt x="600" y="5356"/>
                    <a:pt x="475" y="5274"/>
                    <a:pt x="396" y="5168"/>
                  </a:cubicBezTo>
                  <a:cubicBezTo>
                    <a:pt x="214" y="4895"/>
                    <a:pt x="153" y="4530"/>
                    <a:pt x="274" y="4195"/>
                  </a:cubicBezTo>
                  <a:cubicBezTo>
                    <a:pt x="366" y="3861"/>
                    <a:pt x="457" y="3527"/>
                    <a:pt x="518" y="3192"/>
                  </a:cubicBezTo>
                  <a:cubicBezTo>
                    <a:pt x="700" y="2584"/>
                    <a:pt x="913" y="2007"/>
                    <a:pt x="1034" y="1521"/>
                  </a:cubicBezTo>
                  <a:cubicBezTo>
                    <a:pt x="1186" y="1065"/>
                    <a:pt x="1338" y="670"/>
                    <a:pt x="1430" y="426"/>
                  </a:cubicBezTo>
                  <a:cubicBezTo>
                    <a:pt x="1490" y="274"/>
                    <a:pt x="1521" y="153"/>
                    <a:pt x="1551"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80"/>
            <p:cNvSpPr/>
            <p:nvPr/>
          </p:nvSpPr>
          <p:spPr>
            <a:xfrm>
              <a:off x="3789850" y="2873425"/>
              <a:ext cx="74500" cy="121625"/>
            </a:xfrm>
            <a:custGeom>
              <a:rect b="b" l="l" r="r" t="t"/>
              <a:pathLst>
                <a:path extrusionOk="0" h="4865" w="2980">
                  <a:moveTo>
                    <a:pt x="1368" y="1"/>
                  </a:moveTo>
                  <a:lnTo>
                    <a:pt x="1368" y="1"/>
                  </a:lnTo>
                  <a:cubicBezTo>
                    <a:pt x="1277" y="122"/>
                    <a:pt x="1216" y="214"/>
                    <a:pt x="1186" y="335"/>
                  </a:cubicBezTo>
                  <a:cubicBezTo>
                    <a:pt x="1064" y="548"/>
                    <a:pt x="912" y="882"/>
                    <a:pt x="730" y="1277"/>
                  </a:cubicBezTo>
                  <a:cubicBezTo>
                    <a:pt x="517" y="1764"/>
                    <a:pt x="365" y="2250"/>
                    <a:pt x="213" y="2736"/>
                  </a:cubicBezTo>
                  <a:cubicBezTo>
                    <a:pt x="122" y="3040"/>
                    <a:pt x="61" y="3344"/>
                    <a:pt x="31" y="3648"/>
                  </a:cubicBezTo>
                  <a:cubicBezTo>
                    <a:pt x="1" y="4013"/>
                    <a:pt x="92" y="4378"/>
                    <a:pt x="335" y="4621"/>
                  </a:cubicBezTo>
                  <a:cubicBezTo>
                    <a:pt x="487" y="4773"/>
                    <a:pt x="669" y="4834"/>
                    <a:pt x="852" y="4864"/>
                  </a:cubicBezTo>
                  <a:cubicBezTo>
                    <a:pt x="1034" y="4864"/>
                    <a:pt x="1216" y="4803"/>
                    <a:pt x="1368" y="4712"/>
                  </a:cubicBezTo>
                  <a:cubicBezTo>
                    <a:pt x="1611" y="4530"/>
                    <a:pt x="1824" y="4256"/>
                    <a:pt x="1946" y="3952"/>
                  </a:cubicBezTo>
                  <a:cubicBezTo>
                    <a:pt x="2159" y="3405"/>
                    <a:pt x="2311" y="2919"/>
                    <a:pt x="2493" y="2524"/>
                  </a:cubicBezTo>
                  <a:cubicBezTo>
                    <a:pt x="2675" y="2098"/>
                    <a:pt x="2797" y="1764"/>
                    <a:pt x="2888" y="1551"/>
                  </a:cubicBezTo>
                  <a:cubicBezTo>
                    <a:pt x="2919" y="1429"/>
                    <a:pt x="2949" y="1277"/>
                    <a:pt x="2979" y="1156"/>
                  </a:cubicBezTo>
                  <a:lnTo>
                    <a:pt x="2979" y="1156"/>
                  </a:lnTo>
                  <a:cubicBezTo>
                    <a:pt x="2888" y="1247"/>
                    <a:pt x="2827" y="1369"/>
                    <a:pt x="2767" y="1490"/>
                  </a:cubicBezTo>
                  <a:cubicBezTo>
                    <a:pt x="2675" y="1733"/>
                    <a:pt x="2523" y="2037"/>
                    <a:pt x="2341" y="2463"/>
                  </a:cubicBezTo>
                  <a:lnTo>
                    <a:pt x="1763" y="3861"/>
                  </a:lnTo>
                  <a:cubicBezTo>
                    <a:pt x="1642" y="4135"/>
                    <a:pt x="1460" y="4378"/>
                    <a:pt x="1247" y="4530"/>
                  </a:cubicBezTo>
                  <a:cubicBezTo>
                    <a:pt x="1135" y="4613"/>
                    <a:pt x="1011" y="4652"/>
                    <a:pt x="888" y="4652"/>
                  </a:cubicBezTo>
                  <a:cubicBezTo>
                    <a:pt x="744" y="4652"/>
                    <a:pt x="602" y="4598"/>
                    <a:pt x="487" y="4499"/>
                  </a:cubicBezTo>
                  <a:cubicBezTo>
                    <a:pt x="274" y="4256"/>
                    <a:pt x="183" y="3952"/>
                    <a:pt x="244" y="3648"/>
                  </a:cubicBezTo>
                  <a:cubicBezTo>
                    <a:pt x="274" y="3375"/>
                    <a:pt x="304" y="3071"/>
                    <a:pt x="396" y="2797"/>
                  </a:cubicBezTo>
                  <a:cubicBezTo>
                    <a:pt x="517" y="2280"/>
                    <a:pt x="669" y="1794"/>
                    <a:pt x="852" y="1338"/>
                  </a:cubicBezTo>
                  <a:cubicBezTo>
                    <a:pt x="1186" y="518"/>
                    <a:pt x="1399" y="1"/>
                    <a:pt x="1368"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80"/>
            <p:cNvSpPr/>
            <p:nvPr/>
          </p:nvSpPr>
          <p:spPr>
            <a:xfrm>
              <a:off x="3830875" y="2918275"/>
              <a:ext cx="53225" cy="98425"/>
            </a:xfrm>
            <a:custGeom>
              <a:rect b="b" l="l" r="r" t="t"/>
              <a:pathLst>
                <a:path extrusionOk="0" h="3937" w="2129">
                  <a:moveTo>
                    <a:pt x="1217" y="0"/>
                  </a:moveTo>
                  <a:cubicBezTo>
                    <a:pt x="1186" y="0"/>
                    <a:pt x="1126" y="61"/>
                    <a:pt x="1004" y="213"/>
                  </a:cubicBezTo>
                  <a:cubicBezTo>
                    <a:pt x="822" y="426"/>
                    <a:pt x="670" y="669"/>
                    <a:pt x="548" y="912"/>
                  </a:cubicBezTo>
                  <a:cubicBezTo>
                    <a:pt x="244" y="1490"/>
                    <a:pt x="62" y="2158"/>
                    <a:pt x="62" y="2797"/>
                  </a:cubicBezTo>
                  <a:cubicBezTo>
                    <a:pt x="1" y="3070"/>
                    <a:pt x="62" y="3374"/>
                    <a:pt x="214" y="3617"/>
                  </a:cubicBezTo>
                  <a:cubicBezTo>
                    <a:pt x="274" y="3739"/>
                    <a:pt x="396" y="3830"/>
                    <a:pt x="548" y="3891"/>
                  </a:cubicBezTo>
                  <a:cubicBezTo>
                    <a:pt x="609" y="3921"/>
                    <a:pt x="685" y="3936"/>
                    <a:pt x="761" y="3936"/>
                  </a:cubicBezTo>
                  <a:cubicBezTo>
                    <a:pt x="837" y="3936"/>
                    <a:pt x="913" y="3921"/>
                    <a:pt x="974" y="3891"/>
                  </a:cubicBezTo>
                  <a:cubicBezTo>
                    <a:pt x="1217" y="3769"/>
                    <a:pt x="1399" y="3556"/>
                    <a:pt x="1460" y="3283"/>
                  </a:cubicBezTo>
                  <a:cubicBezTo>
                    <a:pt x="1642" y="2857"/>
                    <a:pt x="1733" y="2462"/>
                    <a:pt x="1855" y="2128"/>
                  </a:cubicBezTo>
                  <a:cubicBezTo>
                    <a:pt x="1977" y="1793"/>
                    <a:pt x="2068" y="1429"/>
                    <a:pt x="2129" y="1064"/>
                  </a:cubicBezTo>
                  <a:lnTo>
                    <a:pt x="2129" y="1064"/>
                  </a:lnTo>
                  <a:cubicBezTo>
                    <a:pt x="1946" y="1368"/>
                    <a:pt x="1825" y="1702"/>
                    <a:pt x="1703" y="2067"/>
                  </a:cubicBezTo>
                  <a:cubicBezTo>
                    <a:pt x="1581" y="2401"/>
                    <a:pt x="1429" y="2797"/>
                    <a:pt x="1278" y="3192"/>
                  </a:cubicBezTo>
                  <a:cubicBezTo>
                    <a:pt x="1217" y="3404"/>
                    <a:pt x="1095" y="3587"/>
                    <a:pt x="913" y="3678"/>
                  </a:cubicBezTo>
                  <a:cubicBezTo>
                    <a:pt x="856" y="3702"/>
                    <a:pt x="797" y="3714"/>
                    <a:pt x="739" y="3714"/>
                  </a:cubicBezTo>
                  <a:cubicBezTo>
                    <a:pt x="581" y="3714"/>
                    <a:pt x="432" y="3629"/>
                    <a:pt x="366" y="3496"/>
                  </a:cubicBezTo>
                  <a:cubicBezTo>
                    <a:pt x="244" y="3283"/>
                    <a:pt x="214" y="3040"/>
                    <a:pt x="244" y="2797"/>
                  </a:cubicBezTo>
                  <a:cubicBezTo>
                    <a:pt x="244" y="2584"/>
                    <a:pt x="274" y="2341"/>
                    <a:pt x="305" y="2097"/>
                  </a:cubicBezTo>
                  <a:cubicBezTo>
                    <a:pt x="396" y="1702"/>
                    <a:pt x="518" y="1338"/>
                    <a:pt x="670" y="973"/>
                  </a:cubicBezTo>
                  <a:cubicBezTo>
                    <a:pt x="943" y="335"/>
                    <a:pt x="1217" y="0"/>
                    <a:pt x="1217"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80"/>
            <p:cNvSpPr/>
            <p:nvPr/>
          </p:nvSpPr>
          <p:spPr>
            <a:xfrm>
              <a:off x="3705500" y="2925100"/>
              <a:ext cx="60050" cy="110975"/>
            </a:xfrm>
            <a:custGeom>
              <a:rect b="b" l="l" r="r" t="t"/>
              <a:pathLst>
                <a:path extrusionOk="0" h="4439" w="2402">
                  <a:moveTo>
                    <a:pt x="1" y="1"/>
                  </a:moveTo>
                  <a:cubicBezTo>
                    <a:pt x="1" y="31"/>
                    <a:pt x="244" y="183"/>
                    <a:pt x="609" y="487"/>
                  </a:cubicBezTo>
                  <a:cubicBezTo>
                    <a:pt x="1551" y="1308"/>
                    <a:pt x="2128" y="2463"/>
                    <a:pt x="2219" y="3679"/>
                  </a:cubicBezTo>
                  <a:cubicBezTo>
                    <a:pt x="2280" y="4135"/>
                    <a:pt x="2219" y="4438"/>
                    <a:pt x="2280" y="4438"/>
                  </a:cubicBezTo>
                  <a:cubicBezTo>
                    <a:pt x="2341" y="4195"/>
                    <a:pt x="2402" y="3952"/>
                    <a:pt x="2371" y="3679"/>
                  </a:cubicBezTo>
                  <a:cubicBezTo>
                    <a:pt x="2341" y="2372"/>
                    <a:pt x="1733" y="1156"/>
                    <a:pt x="700" y="365"/>
                  </a:cubicBezTo>
                  <a:cubicBezTo>
                    <a:pt x="487" y="183"/>
                    <a:pt x="274" y="62"/>
                    <a:pt x="1"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80"/>
            <p:cNvSpPr/>
            <p:nvPr/>
          </p:nvSpPr>
          <p:spPr>
            <a:xfrm>
              <a:off x="1767775" y="3706275"/>
              <a:ext cx="940025" cy="486350"/>
            </a:xfrm>
            <a:custGeom>
              <a:rect b="b" l="l" r="r" t="t"/>
              <a:pathLst>
                <a:path extrusionOk="0" h="19454" w="37601">
                  <a:moveTo>
                    <a:pt x="8633" y="0"/>
                  </a:moveTo>
                  <a:cubicBezTo>
                    <a:pt x="6110" y="3040"/>
                    <a:pt x="4438" y="6687"/>
                    <a:pt x="3800" y="10578"/>
                  </a:cubicBezTo>
                  <a:lnTo>
                    <a:pt x="1" y="19271"/>
                  </a:lnTo>
                  <a:lnTo>
                    <a:pt x="37144" y="19454"/>
                  </a:lnTo>
                  <a:lnTo>
                    <a:pt x="37600" y="12918"/>
                  </a:lnTo>
                  <a:lnTo>
                    <a:pt x="863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80"/>
            <p:cNvSpPr/>
            <p:nvPr/>
          </p:nvSpPr>
          <p:spPr>
            <a:xfrm>
              <a:off x="1910625" y="3872650"/>
              <a:ext cx="295625" cy="91050"/>
            </a:xfrm>
            <a:custGeom>
              <a:rect b="b" l="l" r="r" t="t"/>
              <a:pathLst>
                <a:path extrusionOk="0" h="3642" w="11825">
                  <a:moveTo>
                    <a:pt x="11821" y="1"/>
                  </a:moveTo>
                  <a:cubicBezTo>
                    <a:pt x="11767" y="1"/>
                    <a:pt x="11282" y="508"/>
                    <a:pt x="10366" y="1187"/>
                  </a:cubicBezTo>
                  <a:cubicBezTo>
                    <a:pt x="10092" y="1370"/>
                    <a:pt x="9849" y="1552"/>
                    <a:pt x="9576" y="1704"/>
                  </a:cubicBezTo>
                  <a:cubicBezTo>
                    <a:pt x="9272" y="1887"/>
                    <a:pt x="8968" y="2038"/>
                    <a:pt x="8633" y="2221"/>
                  </a:cubicBezTo>
                  <a:cubicBezTo>
                    <a:pt x="7144" y="2950"/>
                    <a:pt x="5503" y="3376"/>
                    <a:pt x="3861" y="3467"/>
                  </a:cubicBezTo>
                  <a:lnTo>
                    <a:pt x="2767" y="3467"/>
                  </a:lnTo>
                  <a:cubicBezTo>
                    <a:pt x="2433" y="3467"/>
                    <a:pt x="2129" y="3406"/>
                    <a:pt x="1825" y="3376"/>
                  </a:cubicBezTo>
                  <a:cubicBezTo>
                    <a:pt x="765" y="3261"/>
                    <a:pt x="83" y="3039"/>
                    <a:pt x="8" y="3039"/>
                  </a:cubicBezTo>
                  <a:cubicBezTo>
                    <a:pt x="3" y="3039"/>
                    <a:pt x="1" y="3040"/>
                    <a:pt x="1" y="3042"/>
                  </a:cubicBezTo>
                  <a:cubicBezTo>
                    <a:pt x="153" y="3133"/>
                    <a:pt x="305" y="3194"/>
                    <a:pt x="457" y="3224"/>
                  </a:cubicBezTo>
                  <a:cubicBezTo>
                    <a:pt x="639" y="3285"/>
                    <a:pt x="852" y="3346"/>
                    <a:pt x="1034" y="3376"/>
                  </a:cubicBezTo>
                  <a:cubicBezTo>
                    <a:pt x="1278" y="3437"/>
                    <a:pt x="1551" y="3497"/>
                    <a:pt x="1794" y="3528"/>
                  </a:cubicBezTo>
                  <a:cubicBezTo>
                    <a:pt x="2129" y="3558"/>
                    <a:pt x="2433" y="3619"/>
                    <a:pt x="2767" y="3619"/>
                  </a:cubicBezTo>
                  <a:cubicBezTo>
                    <a:pt x="2949" y="3634"/>
                    <a:pt x="3132" y="3642"/>
                    <a:pt x="3314" y="3642"/>
                  </a:cubicBezTo>
                  <a:cubicBezTo>
                    <a:pt x="3496" y="3642"/>
                    <a:pt x="3679" y="3634"/>
                    <a:pt x="3861" y="3619"/>
                  </a:cubicBezTo>
                  <a:cubicBezTo>
                    <a:pt x="5533" y="3558"/>
                    <a:pt x="7205" y="3133"/>
                    <a:pt x="8694" y="2373"/>
                  </a:cubicBezTo>
                  <a:cubicBezTo>
                    <a:pt x="9028" y="2221"/>
                    <a:pt x="9332" y="2038"/>
                    <a:pt x="9667" y="1826"/>
                  </a:cubicBezTo>
                  <a:cubicBezTo>
                    <a:pt x="9910" y="1674"/>
                    <a:pt x="10184" y="1491"/>
                    <a:pt x="10427" y="1279"/>
                  </a:cubicBezTo>
                  <a:cubicBezTo>
                    <a:pt x="10639" y="1127"/>
                    <a:pt x="10852" y="975"/>
                    <a:pt x="11035" y="792"/>
                  </a:cubicBezTo>
                  <a:cubicBezTo>
                    <a:pt x="11187" y="671"/>
                    <a:pt x="11339" y="519"/>
                    <a:pt x="11491" y="367"/>
                  </a:cubicBezTo>
                  <a:cubicBezTo>
                    <a:pt x="11612" y="276"/>
                    <a:pt x="11703" y="124"/>
                    <a:pt x="11825" y="2"/>
                  </a:cubicBezTo>
                  <a:cubicBezTo>
                    <a:pt x="11824" y="1"/>
                    <a:pt x="11823" y="1"/>
                    <a:pt x="1182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80"/>
            <p:cNvSpPr/>
            <p:nvPr/>
          </p:nvSpPr>
          <p:spPr>
            <a:xfrm>
              <a:off x="2458525" y="3960825"/>
              <a:ext cx="82075" cy="213575"/>
            </a:xfrm>
            <a:custGeom>
              <a:rect b="b" l="l" r="r" t="t"/>
              <a:pathLst>
                <a:path extrusionOk="0" h="8543" w="3283">
                  <a:moveTo>
                    <a:pt x="3283" y="1"/>
                  </a:moveTo>
                  <a:lnTo>
                    <a:pt x="3283" y="1"/>
                  </a:lnTo>
                  <a:cubicBezTo>
                    <a:pt x="3101" y="426"/>
                    <a:pt x="2918" y="822"/>
                    <a:pt x="2766" y="1247"/>
                  </a:cubicBezTo>
                  <a:cubicBezTo>
                    <a:pt x="2432" y="2068"/>
                    <a:pt x="2006" y="3101"/>
                    <a:pt x="1581" y="4256"/>
                  </a:cubicBezTo>
                  <a:cubicBezTo>
                    <a:pt x="1155" y="5411"/>
                    <a:pt x="760" y="6445"/>
                    <a:pt x="456" y="7265"/>
                  </a:cubicBezTo>
                  <a:cubicBezTo>
                    <a:pt x="274" y="7691"/>
                    <a:pt x="122" y="8117"/>
                    <a:pt x="0" y="8542"/>
                  </a:cubicBezTo>
                  <a:cubicBezTo>
                    <a:pt x="61" y="8451"/>
                    <a:pt x="122" y="8329"/>
                    <a:pt x="152" y="8238"/>
                  </a:cubicBezTo>
                  <a:cubicBezTo>
                    <a:pt x="274" y="8025"/>
                    <a:pt x="395" y="7721"/>
                    <a:pt x="578" y="7326"/>
                  </a:cubicBezTo>
                  <a:cubicBezTo>
                    <a:pt x="882" y="6566"/>
                    <a:pt x="1338" y="5533"/>
                    <a:pt x="1763" y="4347"/>
                  </a:cubicBezTo>
                  <a:cubicBezTo>
                    <a:pt x="2219" y="3162"/>
                    <a:pt x="2614" y="2068"/>
                    <a:pt x="2888" y="1308"/>
                  </a:cubicBezTo>
                  <a:cubicBezTo>
                    <a:pt x="3070" y="882"/>
                    <a:pt x="3192" y="457"/>
                    <a:pt x="328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80"/>
            <p:cNvSpPr/>
            <p:nvPr/>
          </p:nvSpPr>
          <p:spPr>
            <a:xfrm>
              <a:off x="2444075" y="3952475"/>
              <a:ext cx="47150" cy="44125"/>
            </a:xfrm>
            <a:custGeom>
              <a:rect b="b" l="l" r="r" t="t"/>
              <a:pathLst>
                <a:path extrusionOk="0" h="1765" w="1886">
                  <a:moveTo>
                    <a:pt x="1065" y="1"/>
                  </a:moveTo>
                  <a:cubicBezTo>
                    <a:pt x="943" y="1"/>
                    <a:pt x="882" y="31"/>
                    <a:pt x="882" y="31"/>
                  </a:cubicBezTo>
                  <a:cubicBezTo>
                    <a:pt x="1095" y="61"/>
                    <a:pt x="1308" y="183"/>
                    <a:pt x="1490" y="335"/>
                  </a:cubicBezTo>
                  <a:cubicBezTo>
                    <a:pt x="1642" y="517"/>
                    <a:pt x="1703" y="760"/>
                    <a:pt x="1672" y="1004"/>
                  </a:cubicBezTo>
                  <a:cubicBezTo>
                    <a:pt x="1586" y="1367"/>
                    <a:pt x="1262" y="1563"/>
                    <a:pt x="944" y="1563"/>
                  </a:cubicBezTo>
                  <a:cubicBezTo>
                    <a:pt x="703" y="1563"/>
                    <a:pt x="466" y="1452"/>
                    <a:pt x="335" y="1216"/>
                  </a:cubicBezTo>
                  <a:cubicBezTo>
                    <a:pt x="183" y="1004"/>
                    <a:pt x="183" y="730"/>
                    <a:pt x="305" y="517"/>
                  </a:cubicBezTo>
                  <a:cubicBezTo>
                    <a:pt x="396" y="304"/>
                    <a:pt x="578" y="153"/>
                    <a:pt x="791" y="61"/>
                  </a:cubicBezTo>
                  <a:cubicBezTo>
                    <a:pt x="791" y="49"/>
                    <a:pt x="775" y="41"/>
                    <a:pt x="748" y="41"/>
                  </a:cubicBezTo>
                  <a:cubicBezTo>
                    <a:pt x="710" y="41"/>
                    <a:pt x="649" y="56"/>
                    <a:pt x="578" y="92"/>
                  </a:cubicBezTo>
                  <a:cubicBezTo>
                    <a:pt x="396" y="153"/>
                    <a:pt x="274" y="274"/>
                    <a:pt x="153" y="456"/>
                  </a:cubicBezTo>
                  <a:cubicBezTo>
                    <a:pt x="1" y="730"/>
                    <a:pt x="1" y="1034"/>
                    <a:pt x="153" y="1308"/>
                  </a:cubicBezTo>
                  <a:cubicBezTo>
                    <a:pt x="335" y="1619"/>
                    <a:pt x="639" y="1765"/>
                    <a:pt x="939" y="1765"/>
                  </a:cubicBezTo>
                  <a:cubicBezTo>
                    <a:pt x="1341" y="1765"/>
                    <a:pt x="1737" y="1504"/>
                    <a:pt x="1824" y="1034"/>
                  </a:cubicBezTo>
                  <a:cubicBezTo>
                    <a:pt x="1885" y="730"/>
                    <a:pt x="1794" y="426"/>
                    <a:pt x="1581" y="244"/>
                  </a:cubicBezTo>
                  <a:cubicBezTo>
                    <a:pt x="1429" y="92"/>
                    <a:pt x="1247" y="31"/>
                    <a:pt x="106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80"/>
            <p:cNvSpPr/>
            <p:nvPr/>
          </p:nvSpPr>
          <p:spPr>
            <a:xfrm>
              <a:off x="2945600" y="2801250"/>
              <a:ext cx="281950" cy="491675"/>
            </a:xfrm>
            <a:custGeom>
              <a:rect b="b" l="l" r="r" t="t"/>
              <a:pathLst>
                <a:path extrusionOk="0" h="19667" w="11278">
                  <a:moveTo>
                    <a:pt x="5867" y="0"/>
                  </a:moveTo>
                  <a:lnTo>
                    <a:pt x="1" y="19666"/>
                  </a:lnTo>
                  <a:lnTo>
                    <a:pt x="1" y="19666"/>
                  </a:lnTo>
                  <a:lnTo>
                    <a:pt x="10974" y="16657"/>
                  </a:lnTo>
                  <a:cubicBezTo>
                    <a:pt x="11278" y="15988"/>
                    <a:pt x="5867" y="0"/>
                    <a:pt x="586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80"/>
            <p:cNvSpPr/>
            <p:nvPr/>
          </p:nvSpPr>
          <p:spPr>
            <a:xfrm>
              <a:off x="2945600" y="2801250"/>
              <a:ext cx="281950" cy="491675"/>
            </a:xfrm>
            <a:custGeom>
              <a:rect b="b" l="l" r="r" t="t"/>
              <a:pathLst>
                <a:path extrusionOk="0" h="19667" w="11278">
                  <a:moveTo>
                    <a:pt x="5867" y="0"/>
                  </a:moveTo>
                  <a:lnTo>
                    <a:pt x="1" y="19666"/>
                  </a:lnTo>
                  <a:lnTo>
                    <a:pt x="1" y="19666"/>
                  </a:lnTo>
                  <a:lnTo>
                    <a:pt x="10974" y="16657"/>
                  </a:lnTo>
                  <a:cubicBezTo>
                    <a:pt x="11278" y="15988"/>
                    <a:pt x="5867" y="0"/>
                    <a:pt x="5867" y="0"/>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80"/>
            <p:cNvSpPr/>
            <p:nvPr/>
          </p:nvSpPr>
          <p:spPr>
            <a:xfrm>
              <a:off x="1982825" y="2649775"/>
              <a:ext cx="1120100" cy="1387825"/>
            </a:xfrm>
            <a:custGeom>
              <a:rect b="b" l="l" r="r" t="t"/>
              <a:pathLst>
                <a:path extrusionOk="0" h="55513" w="44804">
                  <a:moveTo>
                    <a:pt x="29851" y="1"/>
                  </a:moveTo>
                  <a:cubicBezTo>
                    <a:pt x="27904" y="1"/>
                    <a:pt x="25049" y="342"/>
                    <a:pt x="21916" y="2017"/>
                  </a:cubicBezTo>
                  <a:cubicBezTo>
                    <a:pt x="14621" y="5938"/>
                    <a:pt x="9454" y="27063"/>
                    <a:pt x="9454" y="27063"/>
                  </a:cubicBezTo>
                  <a:lnTo>
                    <a:pt x="1" y="42260"/>
                  </a:lnTo>
                  <a:lnTo>
                    <a:pt x="29728" y="55513"/>
                  </a:lnTo>
                  <a:lnTo>
                    <a:pt x="31977" y="47276"/>
                  </a:lnTo>
                  <a:lnTo>
                    <a:pt x="35472" y="32564"/>
                  </a:lnTo>
                  <a:cubicBezTo>
                    <a:pt x="35472" y="32564"/>
                    <a:pt x="40488" y="23932"/>
                    <a:pt x="42494" y="19251"/>
                  </a:cubicBezTo>
                  <a:cubicBezTo>
                    <a:pt x="44014" y="15786"/>
                    <a:pt x="44469" y="11135"/>
                    <a:pt x="44621" y="8369"/>
                  </a:cubicBezTo>
                  <a:cubicBezTo>
                    <a:pt x="44804" y="4935"/>
                    <a:pt x="42494" y="1773"/>
                    <a:pt x="39120" y="1135"/>
                  </a:cubicBezTo>
                  <a:cubicBezTo>
                    <a:pt x="38998" y="1105"/>
                    <a:pt x="38846" y="1074"/>
                    <a:pt x="38725" y="1044"/>
                  </a:cubicBezTo>
                  <a:lnTo>
                    <a:pt x="32372" y="162"/>
                  </a:lnTo>
                  <a:cubicBezTo>
                    <a:pt x="32099" y="162"/>
                    <a:pt x="31190" y="1"/>
                    <a:pt x="29851"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80"/>
            <p:cNvSpPr/>
            <p:nvPr/>
          </p:nvSpPr>
          <p:spPr>
            <a:xfrm>
              <a:off x="2091500" y="3470625"/>
              <a:ext cx="715075" cy="484150"/>
            </a:xfrm>
            <a:custGeom>
              <a:rect b="b" l="l" r="r" t="t"/>
              <a:pathLst>
                <a:path extrusionOk="0" h="19366" w="28603">
                  <a:moveTo>
                    <a:pt x="9976" y="176"/>
                  </a:moveTo>
                  <a:cubicBezTo>
                    <a:pt x="10464" y="176"/>
                    <a:pt x="10961" y="380"/>
                    <a:pt x="11338" y="703"/>
                  </a:cubicBezTo>
                  <a:cubicBezTo>
                    <a:pt x="11733" y="1068"/>
                    <a:pt x="11976" y="1584"/>
                    <a:pt x="12006" y="2131"/>
                  </a:cubicBezTo>
                  <a:cubicBezTo>
                    <a:pt x="12067" y="2648"/>
                    <a:pt x="12006" y="3165"/>
                    <a:pt x="11794" y="3651"/>
                  </a:cubicBezTo>
                  <a:cubicBezTo>
                    <a:pt x="11611" y="4107"/>
                    <a:pt x="11307" y="4502"/>
                    <a:pt x="10912" y="4837"/>
                  </a:cubicBezTo>
                  <a:cubicBezTo>
                    <a:pt x="10547" y="5141"/>
                    <a:pt x="10122" y="5384"/>
                    <a:pt x="9696" y="5566"/>
                  </a:cubicBezTo>
                  <a:cubicBezTo>
                    <a:pt x="8898" y="5862"/>
                    <a:pt x="8042" y="6014"/>
                    <a:pt x="7184" y="6050"/>
                  </a:cubicBezTo>
                  <a:lnTo>
                    <a:pt x="7184" y="6050"/>
                  </a:lnTo>
                  <a:cubicBezTo>
                    <a:pt x="6974" y="5427"/>
                    <a:pt x="6854" y="4771"/>
                    <a:pt x="6839" y="4107"/>
                  </a:cubicBezTo>
                  <a:cubicBezTo>
                    <a:pt x="6809" y="3499"/>
                    <a:pt x="6900" y="2861"/>
                    <a:pt x="7113" y="2253"/>
                  </a:cubicBezTo>
                  <a:cubicBezTo>
                    <a:pt x="7325" y="1675"/>
                    <a:pt x="7690" y="1159"/>
                    <a:pt x="8146" y="794"/>
                  </a:cubicBezTo>
                  <a:cubicBezTo>
                    <a:pt x="8633" y="429"/>
                    <a:pt x="9180" y="217"/>
                    <a:pt x="9788" y="186"/>
                  </a:cubicBezTo>
                  <a:cubicBezTo>
                    <a:pt x="9850" y="179"/>
                    <a:pt x="9913" y="176"/>
                    <a:pt x="9976" y="176"/>
                  </a:cubicBezTo>
                  <a:close/>
                  <a:moveTo>
                    <a:pt x="19018" y="4178"/>
                  </a:moveTo>
                  <a:cubicBezTo>
                    <a:pt x="19132" y="4178"/>
                    <a:pt x="19247" y="4185"/>
                    <a:pt x="19362" y="4198"/>
                  </a:cubicBezTo>
                  <a:cubicBezTo>
                    <a:pt x="19727" y="4229"/>
                    <a:pt x="20092" y="4350"/>
                    <a:pt x="20396" y="4563"/>
                  </a:cubicBezTo>
                  <a:cubicBezTo>
                    <a:pt x="20730" y="4806"/>
                    <a:pt x="20973" y="5110"/>
                    <a:pt x="21125" y="5445"/>
                  </a:cubicBezTo>
                  <a:cubicBezTo>
                    <a:pt x="21429" y="6174"/>
                    <a:pt x="21429" y="6964"/>
                    <a:pt x="21156" y="7694"/>
                  </a:cubicBezTo>
                  <a:cubicBezTo>
                    <a:pt x="20882" y="8393"/>
                    <a:pt x="20396" y="9001"/>
                    <a:pt x="19757" y="9457"/>
                  </a:cubicBezTo>
                  <a:cubicBezTo>
                    <a:pt x="18874" y="10078"/>
                    <a:pt x="17898" y="10524"/>
                    <a:pt x="16879" y="10787"/>
                  </a:cubicBezTo>
                  <a:lnTo>
                    <a:pt x="16879" y="10787"/>
                  </a:lnTo>
                  <a:cubicBezTo>
                    <a:pt x="16555" y="10202"/>
                    <a:pt x="16293" y="9578"/>
                    <a:pt x="16140" y="8910"/>
                  </a:cubicBezTo>
                  <a:cubicBezTo>
                    <a:pt x="15958" y="8180"/>
                    <a:pt x="15958" y="7451"/>
                    <a:pt x="16110" y="6721"/>
                  </a:cubicBezTo>
                  <a:cubicBezTo>
                    <a:pt x="16292" y="5961"/>
                    <a:pt x="16687" y="5293"/>
                    <a:pt x="17265" y="4806"/>
                  </a:cubicBezTo>
                  <a:cubicBezTo>
                    <a:pt x="17755" y="4393"/>
                    <a:pt x="18377" y="4178"/>
                    <a:pt x="19018" y="4178"/>
                  </a:cubicBezTo>
                  <a:close/>
                  <a:moveTo>
                    <a:pt x="25296" y="8867"/>
                  </a:moveTo>
                  <a:cubicBezTo>
                    <a:pt x="26879" y="8867"/>
                    <a:pt x="28217" y="10068"/>
                    <a:pt x="28390" y="11676"/>
                  </a:cubicBezTo>
                  <a:cubicBezTo>
                    <a:pt x="28420" y="12284"/>
                    <a:pt x="28329" y="12861"/>
                    <a:pt x="28055" y="13378"/>
                  </a:cubicBezTo>
                  <a:cubicBezTo>
                    <a:pt x="27539" y="14533"/>
                    <a:pt x="26536" y="15384"/>
                    <a:pt x="25289" y="15718"/>
                  </a:cubicBezTo>
                  <a:cubicBezTo>
                    <a:pt x="24839" y="15825"/>
                    <a:pt x="24377" y="15880"/>
                    <a:pt x="23915" y="15880"/>
                  </a:cubicBezTo>
                  <a:cubicBezTo>
                    <a:pt x="23600" y="15880"/>
                    <a:pt x="23285" y="15855"/>
                    <a:pt x="22973" y="15804"/>
                  </a:cubicBezTo>
                  <a:lnTo>
                    <a:pt x="22973" y="15804"/>
                  </a:lnTo>
                  <a:cubicBezTo>
                    <a:pt x="22603" y="14990"/>
                    <a:pt x="22380" y="14105"/>
                    <a:pt x="22341" y="13195"/>
                  </a:cubicBezTo>
                  <a:cubicBezTo>
                    <a:pt x="22280" y="12344"/>
                    <a:pt x="22463" y="11463"/>
                    <a:pt x="22827" y="10673"/>
                  </a:cubicBezTo>
                  <a:cubicBezTo>
                    <a:pt x="23040" y="10247"/>
                    <a:pt x="23344" y="9852"/>
                    <a:pt x="23678" y="9518"/>
                  </a:cubicBezTo>
                  <a:cubicBezTo>
                    <a:pt x="24043" y="9183"/>
                    <a:pt x="24499" y="8970"/>
                    <a:pt x="25016" y="8879"/>
                  </a:cubicBezTo>
                  <a:cubicBezTo>
                    <a:pt x="25110" y="8871"/>
                    <a:pt x="25204" y="8867"/>
                    <a:pt x="25296" y="8867"/>
                  </a:cubicBezTo>
                  <a:close/>
                  <a:moveTo>
                    <a:pt x="9872" y="1"/>
                  </a:moveTo>
                  <a:cubicBezTo>
                    <a:pt x="9834" y="1"/>
                    <a:pt x="9795" y="2"/>
                    <a:pt x="9757" y="4"/>
                  </a:cubicBezTo>
                  <a:cubicBezTo>
                    <a:pt x="9149" y="34"/>
                    <a:pt x="8541" y="247"/>
                    <a:pt x="8055" y="642"/>
                  </a:cubicBezTo>
                  <a:cubicBezTo>
                    <a:pt x="7569" y="1037"/>
                    <a:pt x="7174" y="1584"/>
                    <a:pt x="6961" y="2192"/>
                  </a:cubicBezTo>
                  <a:cubicBezTo>
                    <a:pt x="6748" y="2800"/>
                    <a:pt x="6626" y="3469"/>
                    <a:pt x="6657" y="4107"/>
                  </a:cubicBezTo>
                  <a:cubicBezTo>
                    <a:pt x="6672" y="4771"/>
                    <a:pt x="6787" y="5428"/>
                    <a:pt x="6991" y="6053"/>
                  </a:cubicBezTo>
                  <a:lnTo>
                    <a:pt x="6991" y="6053"/>
                  </a:lnTo>
                  <a:cubicBezTo>
                    <a:pt x="6987" y="6053"/>
                    <a:pt x="6983" y="6053"/>
                    <a:pt x="6979" y="6053"/>
                  </a:cubicBezTo>
                  <a:cubicBezTo>
                    <a:pt x="4715" y="6053"/>
                    <a:pt x="2488" y="5295"/>
                    <a:pt x="699" y="3864"/>
                  </a:cubicBezTo>
                  <a:cubicBezTo>
                    <a:pt x="456" y="3682"/>
                    <a:pt x="304" y="3530"/>
                    <a:pt x="182" y="3408"/>
                  </a:cubicBezTo>
                  <a:cubicBezTo>
                    <a:pt x="62" y="3317"/>
                    <a:pt x="1" y="3257"/>
                    <a:pt x="0" y="3256"/>
                  </a:cubicBezTo>
                  <a:lnTo>
                    <a:pt x="0" y="3256"/>
                  </a:lnTo>
                  <a:cubicBezTo>
                    <a:pt x="1" y="3257"/>
                    <a:pt x="61" y="3317"/>
                    <a:pt x="152" y="3438"/>
                  </a:cubicBezTo>
                  <a:cubicBezTo>
                    <a:pt x="274" y="3530"/>
                    <a:pt x="456" y="3712"/>
                    <a:pt x="669" y="3894"/>
                  </a:cubicBezTo>
                  <a:cubicBezTo>
                    <a:pt x="1368" y="4472"/>
                    <a:pt x="2128" y="4958"/>
                    <a:pt x="2949" y="5293"/>
                  </a:cubicBezTo>
                  <a:cubicBezTo>
                    <a:pt x="4196" y="5844"/>
                    <a:pt x="5554" y="6146"/>
                    <a:pt x="6917" y="6146"/>
                  </a:cubicBezTo>
                  <a:cubicBezTo>
                    <a:pt x="6952" y="6146"/>
                    <a:pt x="6987" y="6146"/>
                    <a:pt x="7022" y="6145"/>
                  </a:cubicBezTo>
                  <a:lnTo>
                    <a:pt x="7022" y="6145"/>
                  </a:lnTo>
                  <a:cubicBezTo>
                    <a:pt x="7238" y="6774"/>
                    <a:pt x="7546" y="7370"/>
                    <a:pt x="7933" y="7907"/>
                  </a:cubicBezTo>
                  <a:cubicBezTo>
                    <a:pt x="8754" y="9092"/>
                    <a:pt x="9909" y="10004"/>
                    <a:pt x="11216" y="10581"/>
                  </a:cubicBezTo>
                  <a:cubicBezTo>
                    <a:pt x="12319" y="11011"/>
                    <a:pt x="13476" y="11223"/>
                    <a:pt x="14624" y="11223"/>
                  </a:cubicBezTo>
                  <a:cubicBezTo>
                    <a:pt x="15358" y="11223"/>
                    <a:pt x="16089" y="11137"/>
                    <a:pt x="16801" y="10964"/>
                  </a:cubicBezTo>
                  <a:lnTo>
                    <a:pt x="16801" y="10964"/>
                  </a:lnTo>
                  <a:cubicBezTo>
                    <a:pt x="16804" y="10968"/>
                    <a:pt x="16806" y="10972"/>
                    <a:pt x="16809" y="10977"/>
                  </a:cubicBezTo>
                  <a:cubicBezTo>
                    <a:pt x="17174" y="11615"/>
                    <a:pt x="17599" y="12223"/>
                    <a:pt x="18055" y="12770"/>
                  </a:cubicBezTo>
                  <a:cubicBezTo>
                    <a:pt x="18937" y="13925"/>
                    <a:pt x="20061" y="14806"/>
                    <a:pt x="21368" y="15445"/>
                  </a:cubicBezTo>
                  <a:cubicBezTo>
                    <a:pt x="21877" y="15680"/>
                    <a:pt x="22411" y="15840"/>
                    <a:pt x="22956" y="15924"/>
                  </a:cubicBezTo>
                  <a:lnTo>
                    <a:pt x="22956" y="15924"/>
                  </a:lnTo>
                  <a:cubicBezTo>
                    <a:pt x="23159" y="16341"/>
                    <a:pt x="23401" y="16740"/>
                    <a:pt x="23678" y="17116"/>
                  </a:cubicBezTo>
                  <a:cubicBezTo>
                    <a:pt x="24225" y="17846"/>
                    <a:pt x="24894" y="18454"/>
                    <a:pt x="25654" y="18940"/>
                  </a:cubicBezTo>
                  <a:cubicBezTo>
                    <a:pt x="25692" y="18962"/>
                    <a:pt x="25729" y="18983"/>
                    <a:pt x="25766" y="19003"/>
                  </a:cubicBezTo>
                  <a:lnTo>
                    <a:pt x="25766" y="19003"/>
                  </a:lnTo>
                  <a:cubicBezTo>
                    <a:pt x="25738" y="18983"/>
                    <a:pt x="25711" y="18962"/>
                    <a:pt x="25684" y="18940"/>
                  </a:cubicBezTo>
                  <a:cubicBezTo>
                    <a:pt x="24925" y="18454"/>
                    <a:pt x="24286" y="17846"/>
                    <a:pt x="23739" y="17116"/>
                  </a:cubicBezTo>
                  <a:cubicBezTo>
                    <a:pt x="23469" y="16747"/>
                    <a:pt x="23233" y="16351"/>
                    <a:pt x="23034" y="15935"/>
                  </a:cubicBezTo>
                  <a:lnTo>
                    <a:pt x="23034" y="15935"/>
                  </a:lnTo>
                  <a:cubicBezTo>
                    <a:pt x="23309" y="15974"/>
                    <a:pt x="23587" y="15993"/>
                    <a:pt x="23865" y="15993"/>
                  </a:cubicBezTo>
                  <a:cubicBezTo>
                    <a:pt x="24361" y="15993"/>
                    <a:pt x="24860" y="15932"/>
                    <a:pt x="25350" y="15809"/>
                  </a:cubicBezTo>
                  <a:cubicBezTo>
                    <a:pt x="26627" y="15475"/>
                    <a:pt x="27660" y="14594"/>
                    <a:pt x="28207" y="13408"/>
                  </a:cubicBezTo>
                  <a:cubicBezTo>
                    <a:pt x="28481" y="12861"/>
                    <a:pt x="28602" y="12223"/>
                    <a:pt x="28542" y="11615"/>
                  </a:cubicBezTo>
                  <a:cubicBezTo>
                    <a:pt x="28371" y="9934"/>
                    <a:pt x="26971" y="8680"/>
                    <a:pt x="25319" y="8680"/>
                  </a:cubicBezTo>
                  <a:cubicBezTo>
                    <a:pt x="25209" y="8680"/>
                    <a:pt x="25098" y="8685"/>
                    <a:pt x="24985" y="8697"/>
                  </a:cubicBezTo>
                  <a:cubicBezTo>
                    <a:pt x="24469" y="8788"/>
                    <a:pt x="23982" y="9031"/>
                    <a:pt x="23587" y="9366"/>
                  </a:cubicBezTo>
                  <a:cubicBezTo>
                    <a:pt x="23253" y="9700"/>
                    <a:pt x="22949" y="10095"/>
                    <a:pt x="22736" y="10551"/>
                  </a:cubicBezTo>
                  <a:cubicBezTo>
                    <a:pt x="22341" y="11372"/>
                    <a:pt x="22189" y="12253"/>
                    <a:pt x="22219" y="13165"/>
                  </a:cubicBezTo>
                  <a:cubicBezTo>
                    <a:pt x="22278" y="14078"/>
                    <a:pt x="22510" y="14966"/>
                    <a:pt x="22892" y="15790"/>
                  </a:cubicBezTo>
                  <a:lnTo>
                    <a:pt x="22892" y="15790"/>
                  </a:lnTo>
                  <a:cubicBezTo>
                    <a:pt x="22391" y="15701"/>
                    <a:pt x="21899" y="15546"/>
                    <a:pt x="21429" y="15323"/>
                  </a:cubicBezTo>
                  <a:cubicBezTo>
                    <a:pt x="20183" y="14715"/>
                    <a:pt x="19058" y="13834"/>
                    <a:pt x="18207" y="12709"/>
                  </a:cubicBezTo>
                  <a:cubicBezTo>
                    <a:pt x="17762" y="12156"/>
                    <a:pt x="17324" y="11564"/>
                    <a:pt x="16957" y="10925"/>
                  </a:cubicBezTo>
                  <a:lnTo>
                    <a:pt x="16957" y="10925"/>
                  </a:lnTo>
                  <a:cubicBezTo>
                    <a:pt x="17990" y="10656"/>
                    <a:pt x="18981" y="10206"/>
                    <a:pt x="19879" y="9578"/>
                  </a:cubicBezTo>
                  <a:cubicBezTo>
                    <a:pt x="20548" y="9122"/>
                    <a:pt x="21034" y="8484"/>
                    <a:pt x="21338" y="7724"/>
                  </a:cubicBezTo>
                  <a:cubicBezTo>
                    <a:pt x="21642" y="6964"/>
                    <a:pt x="21611" y="6083"/>
                    <a:pt x="21308" y="5323"/>
                  </a:cubicBezTo>
                  <a:cubicBezTo>
                    <a:pt x="21125" y="4958"/>
                    <a:pt x="20852" y="4624"/>
                    <a:pt x="20548" y="4381"/>
                  </a:cubicBezTo>
                  <a:cubicBezTo>
                    <a:pt x="20213" y="4138"/>
                    <a:pt x="19818" y="3986"/>
                    <a:pt x="19393" y="3955"/>
                  </a:cubicBezTo>
                  <a:cubicBezTo>
                    <a:pt x="19279" y="3943"/>
                    <a:pt x="19166" y="3936"/>
                    <a:pt x="19053" y="3936"/>
                  </a:cubicBezTo>
                  <a:cubicBezTo>
                    <a:pt x="18349" y="3936"/>
                    <a:pt x="17663" y="4178"/>
                    <a:pt x="17113" y="4624"/>
                  </a:cubicBezTo>
                  <a:cubicBezTo>
                    <a:pt x="16505" y="5141"/>
                    <a:pt x="16110" y="5840"/>
                    <a:pt x="15927" y="6630"/>
                  </a:cubicBezTo>
                  <a:cubicBezTo>
                    <a:pt x="15745" y="7359"/>
                    <a:pt x="15775" y="8150"/>
                    <a:pt x="15958" y="8910"/>
                  </a:cubicBezTo>
                  <a:cubicBezTo>
                    <a:pt x="16126" y="9583"/>
                    <a:pt x="16372" y="10230"/>
                    <a:pt x="16719" y="10827"/>
                  </a:cubicBezTo>
                  <a:lnTo>
                    <a:pt x="16719" y="10827"/>
                  </a:lnTo>
                  <a:cubicBezTo>
                    <a:pt x="16037" y="10991"/>
                    <a:pt x="15338" y="11073"/>
                    <a:pt x="14636" y="11073"/>
                  </a:cubicBezTo>
                  <a:cubicBezTo>
                    <a:pt x="13511" y="11073"/>
                    <a:pt x="12380" y="10861"/>
                    <a:pt x="11307" y="10429"/>
                  </a:cubicBezTo>
                  <a:cubicBezTo>
                    <a:pt x="10000" y="9882"/>
                    <a:pt x="8906" y="8970"/>
                    <a:pt x="8085" y="7815"/>
                  </a:cubicBezTo>
                  <a:cubicBezTo>
                    <a:pt x="7721" y="7306"/>
                    <a:pt x="7427" y="6741"/>
                    <a:pt x="7216" y="6143"/>
                  </a:cubicBezTo>
                  <a:lnTo>
                    <a:pt x="7216" y="6143"/>
                  </a:lnTo>
                  <a:cubicBezTo>
                    <a:pt x="8065" y="6132"/>
                    <a:pt x="8938" y="5980"/>
                    <a:pt x="9727" y="5688"/>
                  </a:cubicBezTo>
                  <a:cubicBezTo>
                    <a:pt x="10699" y="5323"/>
                    <a:pt x="11490" y="4624"/>
                    <a:pt x="11915" y="3712"/>
                  </a:cubicBezTo>
                  <a:cubicBezTo>
                    <a:pt x="12128" y="3195"/>
                    <a:pt x="12219" y="2648"/>
                    <a:pt x="12158" y="2101"/>
                  </a:cubicBezTo>
                  <a:cubicBezTo>
                    <a:pt x="12098" y="1524"/>
                    <a:pt x="11854" y="976"/>
                    <a:pt x="11429" y="581"/>
                  </a:cubicBezTo>
                  <a:cubicBezTo>
                    <a:pt x="11002" y="211"/>
                    <a:pt x="10441" y="1"/>
                    <a:pt x="9872" y="1"/>
                  </a:cubicBezTo>
                  <a:close/>
                  <a:moveTo>
                    <a:pt x="25766" y="19003"/>
                  </a:moveTo>
                  <a:lnTo>
                    <a:pt x="25766" y="19003"/>
                  </a:lnTo>
                  <a:cubicBezTo>
                    <a:pt x="25928" y="19119"/>
                    <a:pt x="26106" y="19201"/>
                    <a:pt x="26262" y="19305"/>
                  </a:cubicBezTo>
                  <a:lnTo>
                    <a:pt x="26475" y="19366"/>
                  </a:lnTo>
                  <a:lnTo>
                    <a:pt x="26475" y="19366"/>
                  </a:lnTo>
                  <a:lnTo>
                    <a:pt x="26262" y="19275"/>
                  </a:lnTo>
                  <a:cubicBezTo>
                    <a:pt x="26087" y="19175"/>
                    <a:pt x="25933" y="19095"/>
                    <a:pt x="25766" y="19003"/>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80"/>
            <p:cNvSpPr/>
            <p:nvPr/>
          </p:nvSpPr>
          <p:spPr>
            <a:xfrm>
              <a:off x="2792875" y="3005075"/>
              <a:ext cx="247750" cy="237700"/>
            </a:xfrm>
            <a:custGeom>
              <a:rect b="b" l="l" r="r" t="t"/>
              <a:pathLst>
                <a:path extrusionOk="0" h="9508" w="9910">
                  <a:moveTo>
                    <a:pt x="3042" y="177"/>
                  </a:moveTo>
                  <a:cubicBezTo>
                    <a:pt x="3226" y="177"/>
                    <a:pt x="3421" y="224"/>
                    <a:pt x="3587" y="328"/>
                  </a:cubicBezTo>
                  <a:cubicBezTo>
                    <a:pt x="3800" y="480"/>
                    <a:pt x="4013" y="662"/>
                    <a:pt x="4165" y="905"/>
                  </a:cubicBezTo>
                  <a:cubicBezTo>
                    <a:pt x="4317" y="1118"/>
                    <a:pt x="4408" y="1361"/>
                    <a:pt x="4499" y="1635"/>
                  </a:cubicBezTo>
                  <a:cubicBezTo>
                    <a:pt x="4560" y="1878"/>
                    <a:pt x="4590" y="2121"/>
                    <a:pt x="4621" y="2394"/>
                  </a:cubicBezTo>
                  <a:cubicBezTo>
                    <a:pt x="4621" y="2881"/>
                    <a:pt x="4529" y="3367"/>
                    <a:pt x="4377" y="3853"/>
                  </a:cubicBezTo>
                  <a:cubicBezTo>
                    <a:pt x="4073" y="4644"/>
                    <a:pt x="3617" y="5373"/>
                    <a:pt x="2979" y="5951"/>
                  </a:cubicBezTo>
                  <a:cubicBezTo>
                    <a:pt x="2789" y="6129"/>
                    <a:pt x="2594" y="6298"/>
                    <a:pt x="2394" y="6458"/>
                  </a:cubicBezTo>
                  <a:lnTo>
                    <a:pt x="2394" y="6458"/>
                  </a:lnTo>
                  <a:cubicBezTo>
                    <a:pt x="2129" y="6117"/>
                    <a:pt x="1916" y="5733"/>
                    <a:pt x="1763" y="5312"/>
                  </a:cubicBezTo>
                  <a:cubicBezTo>
                    <a:pt x="1551" y="4705"/>
                    <a:pt x="1459" y="4036"/>
                    <a:pt x="1459" y="3367"/>
                  </a:cubicBezTo>
                  <a:cubicBezTo>
                    <a:pt x="1459" y="2729"/>
                    <a:pt x="1520" y="2091"/>
                    <a:pt x="1672" y="1452"/>
                  </a:cubicBezTo>
                  <a:cubicBezTo>
                    <a:pt x="1854" y="875"/>
                    <a:pt x="2219" y="297"/>
                    <a:pt x="2797" y="206"/>
                  </a:cubicBezTo>
                  <a:cubicBezTo>
                    <a:pt x="2874" y="187"/>
                    <a:pt x="2957" y="177"/>
                    <a:pt x="3042" y="177"/>
                  </a:cubicBezTo>
                  <a:close/>
                  <a:moveTo>
                    <a:pt x="8449" y="540"/>
                  </a:moveTo>
                  <a:cubicBezTo>
                    <a:pt x="8629" y="540"/>
                    <a:pt x="8805" y="581"/>
                    <a:pt x="8967" y="662"/>
                  </a:cubicBezTo>
                  <a:cubicBezTo>
                    <a:pt x="9210" y="814"/>
                    <a:pt x="9423" y="1027"/>
                    <a:pt x="9545" y="1270"/>
                  </a:cubicBezTo>
                  <a:cubicBezTo>
                    <a:pt x="9666" y="1574"/>
                    <a:pt x="9727" y="1847"/>
                    <a:pt x="9727" y="2151"/>
                  </a:cubicBezTo>
                  <a:cubicBezTo>
                    <a:pt x="9697" y="3489"/>
                    <a:pt x="9241" y="4735"/>
                    <a:pt x="8420" y="5768"/>
                  </a:cubicBezTo>
                  <a:cubicBezTo>
                    <a:pt x="7964" y="6316"/>
                    <a:pt x="7447" y="6771"/>
                    <a:pt x="6839" y="7106"/>
                  </a:cubicBezTo>
                  <a:cubicBezTo>
                    <a:pt x="6644" y="7223"/>
                    <a:pt x="6443" y="7324"/>
                    <a:pt x="6235" y="7409"/>
                  </a:cubicBezTo>
                  <a:lnTo>
                    <a:pt x="6235" y="7409"/>
                  </a:lnTo>
                  <a:cubicBezTo>
                    <a:pt x="6126" y="7051"/>
                    <a:pt x="6042" y="6688"/>
                    <a:pt x="5988" y="6316"/>
                  </a:cubicBezTo>
                  <a:cubicBezTo>
                    <a:pt x="5867" y="5464"/>
                    <a:pt x="5897" y="4583"/>
                    <a:pt x="6110" y="3762"/>
                  </a:cubicBezTo>
                  <a:cubicBezTo>
                    <a:pt x="6323" y="2729"/>
                    <a:pt x="6809" y="1787"/>
                    <a:pt x="7478" y="1027"/>
                  </a:cubicBezTo>
                  <a:cubicBezTo>
                    <a:pt x="7690" y="814"/>
                    <a:pt x="7903" y="662"/>
                    <a:pt x="8177" y="571"/>
                  </a:cubicBezTo>
                  <a:cubicBezTo>
                    <a:pt x="8268" y="550"/>
                    <a:pt x="8359" y="540"/>
                    <a:pt x="8449" y="540"/>
                  </a:cubicBezTo>
                  <a:close/>
                  <a:moveTo>
                    <a:pt x="92" y="7926"/>
                  </a:moveTo>
                  <a:lnTo>
                    <a:pt x="0" y="7987"/>
                  </a:lnTo>
                  <a:cubicBezTo>
                    <a:pt x="31" y="7987"/>
                    <a:pt x="61" y="7957"/>
                    <a:pt x="92" y="7926"/>
                  </a:cubicBezTo>
                  <a:close/>
                  <a:moveTo>
                    <a:pt x="2981" y="1"/>
                  </a:moveTo>
                  <a:cubicBezTo>
                    <a:pt x="2901" y="1"/>
                    <a:pt x="2820" y="8"/>
                    <a:pt x="2736" y="24"/>
                  </a:cubicBezTo>
                  <a:cubicBezTo>
                    <a:pt x="2432" y="115"/>
                    <a:pt x="2128" y="297"/>
                    <a:pt x="1946" y="571"/>
                  </a:cubicBezTo>
                  <a:cubicBezTo>
                    <a:pt x="1763" y="814"/>
                    <a:pt x="1611" y="1118"/>
                    <a:pt x="1520" y="1422"/>
                  </a:cubicBezTo>
                  <a:cubicBezTo>
                    <a:pt x="1338" y="2060"/>
                    <a:pt x="1247" y="2698"/>
                    <a:pt x="1277" y="3367"/>
                  </a:cubicBezTo>
                  <a:cubicBezTo>
                    <a:pt x="1247" y="4066"/>
                    <a:pt x="1368" y="4735"/>
                    <a:pt x="1581" y="5404"/>
                  </a:cubicBezTo>
                  <a:cubicBezTo>
                    <a:pt x="1734" y="5824"/>
                    <a:pt x="1959" y="6221"/>
                    <a:pt x="2241" y="6578"/>
                  </a:cubicBezTo>
                  <a:lnTo>
                    <a:pt x="2241" y="6578"/>
                  </a:lnTo>
                  <a:cubicBezTo>
                    <a:pt x="1978" y="6780"/>
                    <a:pt x="1708" y="6966"/>
                    <a:pt x="1429" y="7136"/>
                  </a:cubicBezTo>
                  <a:cubicBezTo>
                    <a:pt x="973" y="7410"/>
                    <a:pt x="608" y="7623"/>
                    <a:pt x="365" y="7775"/>
                  </a:cubicBezTo>
                  <a:lnTo>
                    <a:pt x="92" y="7926"/>
                  </a:lnTo>
                  <a:lnTo>
                    <a:pt x="396" y="7805"/>
                  </a:lnTo>
                  <a:cubicBezTo>
                    <a:pt x="639" y="7683"/>
                    <a:pt x="1003" y="7471"/>
                    <a:pt x="1459" y="7197"/>
                  </a:cubicBezTo>
                  <a:cubicBezTo>
                    <a:pt x="1752" y="7027"/>
                    <a:pt x="2030" y="6842"/>
                    <a:pt x="2295" y="6645"/>
                  </a:cubicBezTo>
                  <a:lnTo>
                    <a:pt x="2295" y="6645"/>
                  </a:lnTo>
                  <a:cubicBezTo>
                    <a:pt x="2448" y="6831"/>
                    <a:pt x="2615" y="7005"/>
                    <a:pt x="2797" y="7167"/>
                  </a:cubicBezTo>
                  <a:cubicBezTo>
                    <a:pt x="3374" y="7653"/>
                    <a:pt x="4104" y="7926"/>
                    <a:pt x="4833" y="7926"/>
                  </a:cubicBezTo>
                  <a:cubicBezTo>
                    <a:pt x="5313" y="7907"/>
                    <a:pt x="5781" y="7815"/>
                    <a:pt x="6221" y="7651"/>
                  </a:cubicBezTo>
                  <a:lnTo>
                    <a:pt x="6221" y="7651"/>
                  </a:lnTo>
                  <a:cubicBezTo>
                    <a:pt x="6288" y="7836"/>
                    <a:pt x="6362" y="8020"/>
                    <a:pt x="6444" y="8200"/>
                  </a:cubicBezTo>
                  <a:cubicBezTo>
                    <a:pt x="6627" y="8565"/>
                    <a:pt x="6839" y="8930"/>
                    <a:pt x="7083" y="9264"/>
                  </a:cubicBezTo>
                  <a:lnTo>
                    <a:pt x="7295" y="9507"/>
                  </a:lnTo>
                  <a:lnTo>
                    <a:pt x="7113" y="9234"/>
                  </a:lnTo>
                  <a:cubicBezTo>
                    <a:pt x="6870" y="8899"/>
                    <a:pt x="6687" y="8534"/>
                    <a:pt x="6505" y="8170"/>
                  </a:cubicBezTo>
                  <a:cubicBezTo>
                    <a:pt x="6432" y="7986"/>
                    <a:pt x="6364" y="7803"/>
                    <a:pt x="6303" y="7619"/>
                  </a:cubicBezTo>
                  <a:lnTo>
                    <a:pt x="6303" y="7619"/>
                  </a:lnTo>
                  <a:cubicBezTo>
                    <a:pt x="6531" y="7529"/>
                    <a:pt x="6751" y="7418"/>
                    <a:pt x="6961" y="7288"/>
                  </a:cubicBezTo>
                  <a:cubicBezTo>
                    <a:pt x="7569" y="6923"/>
                    <a:pt x="8116" y="6468"/>
                    <a:pt x="8542" y="5890"/>
                  </a:cubicBezTo>
                  <a:cubicBezTo>
                    <a:pt x="9423" y="4857"/>
                    <a:pt x="9879" y="3519"/>
                    <a:pt x="9909" y="2182"/>
                  </a:cubicBezTo>
                  <a:cubicBezTo>
                    <a:pt x="9909" y="1847"/>
                    <a:pt x="9849" y="1513"/>
                    <a:pt x="9697" y="1209"/>
                  </a:cubicBezTo>
                  <a:cubicBezTo>
                    <a:pt x="9575" y="936"/>
                    <a:pt x="9332" y="692"/>
                    <a:pt x="9058" y="510"/>
                  </a:cubicBezTo>
                  <a:cubicBezTo>
                    <a:pt x="8887" y="415"/>
                    <a:pt x="8693" y="367"/>
                    <a:pt x="8496" y="367"/>
                  </a:cubicBezTo>
                  <a:cubicBezTo>
                    <a:pt x="8379" y="367"/>
                    <a:pt x="8260" y="385"/>
                    <a:pt x="8146" y="419"/>
                  </a:cubicBezTo>
                  <a:cubicBezTo>
                    <a:pt x="7842" y="540"/>
                    <a:pt x="7569" y="692"/>
                    <a:pt x="7387" y="905"/>
                  </a:cubicBezTo>
                  <a:cubicBezTo>
                    <a:pt x="6657" y="1695"/>
                    <a:pt x="6171" y="2668"/>
                    <a:pt x="5958" y="3732"/>
                  </a:cubicBezTo>
                  <a:cubicBezTo>
                    <a:pt x="5708" y="4958"/>
                    <a:pt x="5766" y="6245"/>
                    <a:pt x="6151" y="7442"/>
                  </a:cubicBezTo>
                  <a:lnTo>
                    <a:pt x="6151" y="7442"/>
                  </a:lnTo>
                  <a:cubicBezTo>
                    <a:pt x="5736" y="7601"/>
                    <a:pt x="5297" y="7694"/>
                    <a:pt x="4833" y="7714"/>
                  </a:cubicBezTo>
                  <a:cubicBezTo>
                    <a:pt x="4134" y="7714"/>
                    <a:pt x="3435" y="7471"/>
                    <a:pt x="2918" y="7015"/>
                  </a:cubicBezTo>
                  <a:cubicBezTo>
                    <a:pt x="2749" y="6865"/>
                    <a:pt x="2593" y="6703"/>
                    <a:pt x="2450" y="6528"/>
                  </a:cubicBezTo>
                  <a:lnTo>
                    <a:pt x="2450" y="6528"/>
                  </a:lnTo>
                  <a:cubicBezTo>
                    <a:pt x="2653" y="6372"/>
                    <a:pt x="2849" y="6209"/>
                    <a:pt x="3040" y="6042"/>
                  </a:cubicBezTo>
                  <a:cubicBezTo>
                    <a:pt x="3709" y="5434"/>
                    <a:pt x="4195" y="4705"/>
                    <a:pt x="4499" y="3884"/>
                  </a:cubicBezTo>
                  <a:cubicBezTo>
                    <a:pt x="4681" y="3398"/>
                    <a:pt x="4772" y="2911"/>
                    <a:pt x="4772" y="2394"/>
                  </a:cubicBezTo>
                  <a:cubicBezTo>
                    <a:pt x="4742" y="2121"/>
                    <a:pt x="4712" y="1847"/>
                    <a:pt x="4651" y="1574"/>
                  </a:cubicBezTo>
                  <a:cubicBezTo>
                    <a:pt x="4560" y="1300"/>
                    <a:pt x="4438" y="1057"/>
                    <a:pt x="4286" y="814"/>
                  </a:cubicBezTo>
                  <a:cubicBezTo>
                    <a:pt x="4134" y="571"/>
                    <a:pt x="3921" y="358"/>
                    <a:pt x="3648" y="206"/>
                  </a:cubicBezTo>
                  <a:cubicBezTo>
                    <a:pt x="3443" y="69"/>
                    <a:pt x="3220" y="1"/>
                    <a:pt x="298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80"/>
            <p:cNvSpPr/>
            <p:nvPr/>
          </p:nvSpPr>
          <p:spPr>
            <a:xfrm>
              <a:off x="2422800" y="3112050"/>
              <a:ext cx="1365550" cy="730950"/>
            </a:xfrm>
            <a:custGeom>
              <a:rect b="b" l="l" r="r" t="t"/>
              <a:pathLst>
                <a:path extrusionOk="0" h="29238" w="54622">
                  <a:moveTo>
                    <a:pt x="1" y="0"/>
                  </a:moveTo>
                  <a:lnTo>
                    <a:pt x="1" y="0"/>
                  </a:lnTo>
                  <a:cubicBezTo>
                    <a:pt x="396" y="5775"/>
                    <a:pt x="61" y="9088"/>
                    <a:pt x="1916" y="18025"/>
                  </a:cubicBezTo>
                  <a:cubicBezTo>
                    <a:pt x="3799" y="27190"/>
                    <a:pt x="16142" y="29238"/>
                    <a:pt x="26793" y="29238"/>
                  </a:cubicBezTo>
                  <a:cubicBezTo>
                    <a:pt x="35392" y="29238"/>
                    <a:pt x="42889" y="27903"/>
                    <a:pt x="42889" y="27903"/>
                  </a:cubicBezTo>
                  <a:cubicBezTo>
                    <a:pt x="43451" y="27921"/>
                    <a:pt x="43980" y="27927"/>
                    <a:pt x="44480" y="27927"/>
                  </a:cubicBezTo>
                  <a:cubicBezTo>
                    <a:pt x="45737" y="27927"/>
                    <a:pt x="46816" y="27887"/>
                    <a:pt x="47806" y="27887"/>
                  </a:cubicBezTo>
                  <a:cubicBezTo>
                    <a:pt x="48467" y="27887"/>
                    <a:pt x="49089" y="27905"/>
                    <a:pt x="49698" y="27964"/>
                  </a:cubicBezTo>
                  <a:cubicBezTo>
                    <a:pt x="50503" y="28037"/>
                    <a:pt x="51150" y="28074"/>
                    <a:pt x="51652" y="28074"/>
                  </a:cubicBezTo>
                  <a:cubicBezTo>
                    <a:pt x="52610" y="28074"/>
                    <a:pt x="53041" y="27939"/>
                    <a:pt x="53041" y="27660"/>
                  </a:cubicBezTo>
                  <a:cubicBezTo>
                    <a:pt x="53041" y="27052"/>
                    <a:pt x="53072" y="27295"/>
                    <a:pt x="48847" y="26292"/>
                  </a:cubicBezTo>
                  <a:lnTo>
                    <a:pt x="48847" y="26292"/>
                  </a:lnTo>
                  <a:cubicBezTo>
                    <a:pt x="48848" y="26292"/>
                    <a:pt x="51562" y="26909"/>
                    <a:pt x="53022" y="26909"/>
                  </a:cubicBezTo>
                  <a:cubicBezTo>
                    <a:pt x="53736" y="26909"/>
                    <a:pt x="54150" y="26762"/>
                    <a:pt x="53801" y="26323"/>
                  </a:cubicBezTo>
                  <a:cubicBezTo>
                    <a:pt x="53614" y="26100"/>
                    <a:pt x="52761" y="25793"/>
                    <a:pt x="51782" y="25498"/>
                  </a:cubicBezTo>
                  <a:lnTo>
                    <a:pt x="51782" y="25498"/>
                  </a:lnTo>
                  <a:cubicBezTo>
                    <a:pt x="52246" y="25573"/>
                    <a:pt x="52635" y="25607"/>
                    <a:pt x="52954" y="25607"/>
                  </a:cubicBezTo>
                  <a:cubicBezTo>
                    <a:pt x="53673" y="25607"/>
                    <a:pt x="54038" y="25434"/>
                    <a:pt x="54105" y="25168"/>
                  </a:cubicBezTo>
                  <a:cubicBezTo>
                    <a:pt x="54295" y="24480"/>
                    <a:pt x="50640" y="23497"/>
                    <a:pt x="49021" y="23098"/>
                  </a:cubicBezTo>
                  <a:lnTo>
                    <a:pt x="49021" y="23098"/>
                  </a:lnTo>
                  <a:cubicBezTo>
                    <a:pt x="50343" y="23408"/>
                    <a:pt x="53007" y="24013"/>
                    <a:pt x="53704" y="24013"/>
                  </a:cubicBezTo>
                  <a:cubicBezTo>
                    <a:pt x="53717" y="24013"/>
                    <a:pt x="53729" y="24013"/>
                    <a:pt x="53740" y="24013"/>
                  </a:cubicBezTo>
                  <a:cubicBezTo>
                    <a:pt x="54622" y="23952"/>
                    <a:pt x="53892" y="23192"/>
                    <a:pt x="53132" y="22706"/>
                  </a:cubicBezTo>
                  <a:cubicBezTo>
                    <a:pt x="52251" y="22189"/>
                    <a:pt x="46780" y="19879"/>
                    <a:pt x="45229" y="19119"/>
                  </a:cubicBezTo>
                  <a:cubicBezTo>
                    <a:pt x="44652" y="18906"/>
                    <a:pt x="44378" y="18237"/>
                    <a:pt x="44682" y="17690"/>
                  </a:cubicBezTo>
                  <a:lnTo>
                    <a:pt x="44682" y="17690"/>
                  </a:lnTo>
                  <a:cubicBezTo>
                    <a:pt x="45262" y="17818"/>
                    <a:pt x="45838" y="17870"/>
                    <a:pt x="46378" y="17870"/>
                  </a:cubicBezTo>
                  <a:cubicBezTo>
                    <a:pt x="48018" y="17870"/>
                    <a:pt x="49325" y="17395"/>
                    <a:pt x="49394" y="17143"/>
                  </a:cubicBezTo>
                  <a:cubicBezTo>
                    <a:pt x="49485" y="16839"/>
                    <a:pt x="43406" y="15684"/>
                    <a:pt x="43406" y="15684"/>
                  </a:cubicBezTo>
                  <a:lnTo>
                    <a:pt x="42129" y="16748"/>
                  </a:lnTo>
                  <a:cubicBezTo>
                    <a:pt x="41521" y="17234"/>
                    <a:pt x="40974" y="17629"/>
                    <a:pt x="40518" y="17964"/>
                  </a:cubicBezTo>
                  <a:cubicBezTo>
                    <a:pt x="39034" y="18104"/>
                    <a:pt x="36489" y="18307"/>
                    <a:pt x="33397" y="18307"/>
                  </a:cubicBezTo>
                  <a:cubicBezTo>
                    <a:pt x="28447" y="18307"/>
                    <a:pt x="22095" y="17787"/>
                    <a:pt x="16445" y="15654"/>
                  </a:cubicBezTo>
                  <a:cubicBezTo>
                    <a:pt x="13071" y="14347"/>
                    <a:pt x="13071" y="851"/>
                    <a:pt x="13071" y="851"/>
                  </a:cubicBezTo>
                  <a:lnTo>
                    <a:pt x="1" y="0"/>
                  </a:ln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80"/>
            <p:cNvSpPr/>
            <p:nvPr/>
          </p:nvSpPr>
          <p:spPr>
            <a:xfrm>
              <a:off x="3580125" y="3755825"/>
              <a:ext cx="145925" cy="31200"/>
            </a:xfrm>
            <a:custGeom>
              <a:rect b="b" l="l" r="r" t="t"/>
              <a:pathLst>
                <a:path extrusionOk="0" h="1248" w="5837">
                  <a:moveTo>
                    <a:pt x="159" y="1"/>
                  </a:moveTo>
                  <a:cubicBezTo>
                    <a:pt x="81" y="1"/>
                    <a:pt x="36" y="8"/>
                    <a:pt x="31" y="24"/>
                  </a:cubicBezTo>
                  <a:cubicBezTo>
                    <a:pt x="0" y="146"/>
                    <a:pt x="1277" y="480"/>
                    <a:pt x="2888" y="815"/>
                  </a:cubicBezTo>
                  <a:cubicBezTo>
                    <a:pt x="4135" y="1079"/>
                    <a:pt x="5211" y="1248"/>
                    <a:pt x="5625" y="1248"/>
                  </a:cubicBezTo>
                  <a:cubicBezTo>
                    <a:pt x="5736" y="1248"/>
                    <a:pt x="5799" y="1236"/>
                    <a:pt x="5806" y="1210"/>
                  </a:cubicBezTo>
                  <a:cubicBezTo>
                    <a:pt x="5836" y="1119"/>
                    <a:pt x="4560" y="754"/>
                    <a:pt x="2949" y="420"/>
                  </a:cubicBezTo>
                  <a:cubicBezTo>
                    <a:pt x="1645" y="169"/>
                    <a:pt x="527" y="1"/>
                    <a:pt x="159"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80"/>
            <p:cNvSpPr/>
            <p:nvPr/>
          </p:nvSpPr>
          <p:spPr>
            <a:xfrm>
              <a:off x="3584675" y="3714725"/>
              <a:ext cx="154275" cy="42150"/>
            </a:xfrm>
            <a:custGeom>
              <a:rect b="b" l="l" r="r" t="t"/>
              <a:pathLst>
                <a:path extrusionOk="0" h="1686" w="6171">
                  <a:moveTo>
                    <a:pt x="134" y="0"/>
                  </a:moveTo>
                  <a:cubicBezTo>
                    <a:pt x="71" y="0"/>
                    <a:pt x="36" y="9"/>
                    <a:pt x="31" y="27"/>
                  </a:cubicBezTo>
                  <a:cubicBezTo>
                    <a:pt x="1" y="118"/>
                    <a:pt x="1368" y="574"/>
                    <a:pt x="3040" y="1030"/>
                  </a:cubicBezTo>
                  <a:cubicBezTo>
                    <a:pt x="4496" y="1427"/>
                    <a:pt x="5744" y="1686"/>
                    <a:pt x="6063" y="1686"/>
                  </a:cubicBezTo>
                  <a:cubicBezTo>
                    <a:pt x="6110" y="1686"/>
                    <a:pt x="6137" y="1680"/>
                    <a:pt x="6141" y="1668"/>
                  </a:cubicBezTo>
                  <a:cubicBezTo>
                    <a:pt x="6171" y="1547"/>
                    <a:pt x="4834" y="1091"/>
                    <a:pt x="3131" y="665"/>
                  </a:cubicBezTo>
                  <a:cubicBezTo>
                    <a:pt x="1711" y="278"/>
                    <a:pt x="487" y="0"/>
                    <a:pt x="134"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80"/>
            <p:cNvSpPr/>
            <p:nvPr/>
          </p:nvSpPr>
          <p:spPr>
            <a:xfrm>
              <a:off x="3590750" y="3671650"/>
              <a:ext cx="144425" cy="41925"/>
            </a:xfrm>
            <a:custGeom>
              <a:rect b="b" l="l" r="r" t="t"/>
              <a:pathLst>
                <a:path extrusionOk="0" h="1677" w="5777">
                  <a:moveTo>
                    <a:pt x="105" y="0"/>
                  </a:moveTo>
                  <a:cubicBezTo>
                    <a:pt x="60" y="0"/>
                    <a:pt x="35" y="6"/>
                    <a:pt x="31" y="18"/>
                  </a:cubicBezTo>
                  <a:cubicBezTo>
                    <a:pt x="1" y="139"/>
                    <a:pt x="1247" y="565"/>
                    <a:pt x="2828" y="1021"/>
                  </a:cubicBezTo>
                  <a:cubicBezTo>
                    <a:pt x="4204" y="1418"/>
                    <a:pt x="5373" y="1676"/>
                    <a:pt x="5672" y="1676"/>
                  </a:cubicBezTo>
                  <a:cubicBezTo>
                    <a:pt x="5716" y="1676"/>
                    <a:pt x="5742" y="1671"/>
                    <a:pt x="5746" y="1659"/>
                  </a:cubicBezTo>
                  <a:cubicBezTo>
                    <a:pt x="5776" y="1537"/>
                    <a:pt x="4530" y="1112"/>
                    <a:pt x="2949" y="656"/>
                  </a:cubicBezTo>
                  <a:cubicBezTo>
                    <a:pt x="1573" y="259"/>
                    <a:pt x="404" y="0"/>
                    <a:pt x="105"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80"/>
            <p:cNvSpPr/>
            <p:nvPr/>
          </p:nvSpPr>
          <p:spPr>
            <a:xfrm>
              <a:off x="2356700" y="2802125"/>
              <a:ext cx="447600" cy="574375"/>
            </a:xfrm>
            <a:custGeom>
              <a:rect b="b" l="l" r="r" t="t"/>
              <a:pathLst>
                <a:path extrusionOk="0" h="22975" w="17904">
                  <a:moveTo>
                    <a:pt x="8184" y="0"/>
                  </a:moveTo>
                  <a:cubicBezTo>
                    <a:pt x="5911" y="0"/>
                    <a:pt x="3776" y="1102"/>
                    <a:pt x="2462" y="2974"/>
                  </a:cubicBezTo>
                  <a:cubicBezTo>
                    <a:pt x="1186" y="4737"/>
                    <a:pt x="0" y="7625"/>
                    <a:pt x="578" y="11880"/>
                  </a:cubicBezTo>
                  <a:cubicBezTo>
                    <a:pt x="1733" y="20209"/>
                    <a:pt x="2645" y="22975"/>
                    <a:pt x="2645" y="22975"/>
                  </a:cubicBezTo>
                  <a:lnTo>
                    <a:pt x="17903" y="20543"/>
                  </a:lnTo>
                  <a:lnTo>
                    <a:pt x="15836" y="6591"/>
                  </a:lnTo>
                  <a:cubicBezTo>
                    <a:pt x="15836" y="6591"/>
                    <a:pt x="13982" y="543"/>
                    <a:pt x="8785" y="26"/>
                  </a:cubicBezTo>
                  <a:cubicBezTo>
                    <a:pt x="8584" y="9"/>
                    <a:pt x="8383" y="0"/>
                    <a:pt x="8184"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80"/>
            <p:cNvSpPr/>
            <p:nvPr/>
          </p:nvSpPr>
          <p:spPr>
            <a:xfrm>
              <a:off x="2356700" y="2802125"/>
              <a:ext cx="447600" cy="574375"/>
            </a:xfrm>
            <a:custGeom>
              <a:rect b="b" l="l" r="r" t="t"/>
              <a:pathLst>
                <a:path extrusionOk="0" h="22975" w="17904">
                  <a:moveTo>
                    <a:pt x="8184" y="0"/>
                  </a:moveTo>
                  <a:cubicBezTo>
                    <a:pt x="5911" y="0"/>
                    <a:pt x="3776" y="1102"/>
                    <a:pt x="2462" y="2974"/>
                  </a:cubicBezTo>
                  <a:cubicBezTo>
                    <a:pt x="1186" y="4737"/>
                    <a:pt x="0" y="7625"/>
                    <a:pt x="578" y="11880"/>
                  </a:cubicBezTo>
                  <a:cubicBezTo>
                    <a:pt x="1733" y="20209"/>
                    <a:pt x="2645" y="22975"/>
                    <a:pt x="2645" y="22975"/>
                  </a:cubicBezTo>
                  <a:lnTo>
                    <a:pt x="17903" y="20543"/>
                  </a:lnTo>
                  <a:lnTo>
                    <a:pt x="15836" y="6591"/>
                  </a:lnTo>
                  <a:cubicBezTo>
                    <a:pt x="15836" y="6591"/>
                    <a:pt x="13982" y="543"/>
                    <a:pt x="8785" y="26"/>
                  </a:cubicBezTo>
                  <a:cubicBezTo>
                    <a:pt x="8584" y="9"/>
                    <a:pt x="8383" y="0"/>
                    <a:pt x="8184" y="0"/>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80"/>
            <p:cNvSpPr/>
            <p:nvPr/>
          </p:nvSpPr>
          <p:spPr>
            <a:xfrm>
              <a:off x="2926600" y="3502625"/>
              <a:ext cx="611750" cy="69350"/>
            </a:xfrm>
            <a:custGeom>
              <a:rect b="b" l="l" r="r" t="t"/>
              <a:pathLst>
                <a:path extrusionOk="0" h="2774" w="24470">
                  <a:moveTo>
                    <a:pt x="23254" y="0"/>
                  </a:moveTo>
                  <a:cubicBezTo>
                    <a:pt x="23011" y="0"/>
                    <a:pt x="22798" y="92"/>
                    <a:pt x="22615" y="244"/>
                  </a:cubicBezTo>
                  <a:cubicBezTo>
                    <a:pt x="22372" y="365"/>
                    <a:pt x="22159" y="547"/>
                    <a:pt x="21947" y="730"/>
                  </a:cubicBezTo>
                  <a:cubicBezTo>
                    <a:pt x="21470" y="1147"/>
                    <a:pt x="20993" y="1593"/>
                    <a:pt x="20574" y="2069"/>
                  </a:cubicBezTo>
                  <a:lnTo>
                    <a:pt x="20574" y="2069"/>
                  </a:lnTo>
                  <a:cubicBezTo>
                    <a:pt x="19390" y="2402"/>
                    <a:pt x="18206" y="2584"/>
                    <a:pt x="16992" y="2584"/>
                  </a:cubicBezTo>
                  <a:cubicBezTo>
                    <a:pt x="16812" y="2588"/>
                    <a:pt x="16631" y="2590"/>
                    <a:pt x="16448" y="2590"/>
                  </a:cubicBezTo>
                  <a:cubicBezTo>
                    <a:pt x="15240" y="2590"/>
                    <a:pt x="13966" y="2507"/>
                    <a:pt x="12646" y="2402"/>
                  </a:cubicBezTo>
                  <a:cubicBezTo>
                    <a:pt x="9150" y="2158"/>
                    <a:pt x="5959" y="1976"/>
                    <a:pt x="3679" y="1703"/>
                  </a:cubicBezTo>
                  <a:cubicBezTo>
                    <a:pt x="2524" y="1551"/>
                    <a:pt x="1612" y="1429"/>
                    <a:pt x="974" y="1307"/>
                  </a:cubicBezTo>
                  <a:lnTo>
                    <a:pt x="244" y="1186"/>
                  </a:lnTo>
                  <a:cubicBezTo>
                    <a:pt x="153" y="1155"/>
                    <a:pt x="62" y="1155"/>
                    <a:pt x="1" y="1155"/>
                  </a:cubicBezTo>
                  <a:cubicBezTo>
                    <a:pt x="62" y="1186"/>
                    <a:pt x="153" y="1216"/>
                    <a:pt x="244" y="1216"/>
                  </a:cubicBezTo>
                  <a:cubicBezTo>
                    <a:pt x="396" y="1277"/>
                    <a:pt x="639" y="1338"/>
                    <a:pt x="974" y="1399"/>
                  </a:cubicBezTo>
                  <a:cubicBezTo>
                    <a:pt x="1612" y="1520"/>
                    <a:pt x="2524" y="1672"/>
                    <a:pt x="3648" y="1824"/>
                  </a:cubicBezTo>
                  <a:cubicBezTo>
                    <a:pt x="5959" y="2158"/>
                    <a:pt x="9120" y="2341"/>
                    <a:pt x="12646" y="2584"/>
                  </a:cubicBezTo>
                  <a:cubicBezTo>
                    <a:pt x="13836" y="2711"/>
                    <a:pt x="15048" y="2774"/>
                    <a:pt x="16263" y="2774"/>
                  </a:cubicBezTo>
                  <a:cubicBezTo>
                    <a:pt x="16506" y="2774"/>
                    <a:pt x="16749" y="2771"/>
                    <a:pt x="16992" y="2766"/>
                  </a:cubicBezTo>
                  <a:cubicBezTo>
                    <a:pt x="18208" y="2766"/>
                    <a:pt x="19424" y="2554"/>
                    <a:pt x="20609" y="2219"/>
                  </a:cubicBezTo>
                  <a:cubicBezTo>
                    <a:pt x="21065" y="1733"/>
                    <a:pt x="21521" y="1277"/>
                    <a:pt x="22007" y="821"/>
                  </a:cubicBezTo>
                  <a:cubicBezTo>
                    <a:pt x="22190" y="669"/>
                    <a:pt x="22403" y="487"/>
                    <a:pt x="22615" y="335"/>
                  </a:cubicBezTo>
                  <a:cubicBezTo>
                    <a:pt x="22798" y="213"/>
                    <a:pt x="22980" y="122"/>
                    <a:pt x="23223" y="92"/>
                  </a:cubicBezTo>
                  <a:cubicBezTo>
                    <a:pt x="23618" y="152"/>
                    <a:pt x="23922" y="244"/>
                    <a:pt x="24135" y="274"/>
                  </a:cubicBezTo>
                  <a:cubicBezTo>
                    <a:pt x="24257" y="274"/>
                    <a:pt x="24348" y="304"/>
                    <a:pt x="24470" y="304"/>
                  </a:cubicBezTo>
                  <a:cubicBezTo>
                    <a:pt x="24378" y="274"/>
                    <a:pt x="24287" y="213"/>
                    <a:pt x="24196" y="183"/>
                  </a:cubicBezTo>
                  <a:cubicBezTo>
                    <a:pt x="23983" y="152"/>
                    <a:pt x="23679" y="61"/>
                    <a:pt x="23254"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80"/>
            <p:cNvSpPr/>
            <p:nvPr/>
          </p:nvSpPr>
          <p:spPr>
            <a:xfrm>
              <a:off x="2389375" y="2966900"/>
              <a:ext cx="389075" cy="203825"/>
            </a:xfrm>
            <a:custGeom>
              <a:rect b="b" l="l" r="r" t="t"/>
              <a:pathLst>
                <a:path extrusionOk="0" h="8153" w="15563">
                  <a:moveTo>
                    <a:pt x="9940" y="183"/>
                  </a:moveTo>
                  <a:cubicBezTo>
                    <a:pt x="10244" y="183"/>
                    <a:pt x="10578" y="244"/>
                    <a:pt x="10852" y="396"/>
                  </a:cubicBezTo>
                  <a:cubicBezTo>
                    <a:pt x="11125" y="578"/>
                    <a:pt x="11399" y="760"/>
                    <a:pt x="11642" y="1004"/>
                  </a:cubicBezTo>
                  <a:cubicBezTo>
                    <a:pt x="11855" y="1247"/>
                    <a:pt x="12067" y="1551"/>
                    <a:pt x="12219" y="1855"/>
                  </a:cubicBezTo>
                  <a:cubicBezTo>
                    <a:pt x="12851" y="3088"/>
                    <a:pt x="12750" y="4566"/>
                    <a:pt x="11996" y="5750"/>
                  </a:cubicBezTo>
                  <a:lnTo>
                    <a:pt x="11996" y="5750"/>
                  </a:lnTo>
                  <a:cubicBezTo>
                    <a:pt x="11886" y="5701"/>
                    <a:pt x="11778" y="5649"/>
                    <a:pt x="11672" y="5593"/>
                  </a:cubicBezTo>
                  <a:cubicBezTo>
                    <a:pt x="11277" y="5380"/>
                    <a:pt x="10912" y="5137"/>
                    <a:pt x="10548" y="4833"/>
                  </a:cubicBezTo>
                  <a:cubicBezTo>
                    <a:pt x="10183" y="4499"/>
                    <a:pt x="9848" y="4104"/>
                    <a:pt x="9575" y="3678"/>
                  </a:cubicBezTo>
                  <a:cubicBezTo>
                    <a:pt x="9241" y="3222"/>
                    <a:pt x="9028" y="2736"/>
                    <a:pt x="8876" y="2189"/>
                  </a:cubicBezTo>
                  <a:cubicBezTo>
                    <a:pt x="8815" y="1915"/>
                    <a:pt x="8815" y="1611"/>
                    <a:pt x="8815" y="1338"/>
                  </a:cubicBezTo>
                  <a:cubicBezTo>
                    <a:pt x="8845" y="1034"/>
                    <a:pt x="8967" y="760"/>
                    <a:pt x="9149" y="517"/>
                  </a:cubicBezTo>
                  <a:cubicBezTo>
                    <a:pt x="9362" y="304"/>
                    <a:pt x="9636" y="183"/>
                    <a:pt x="9940" y="183"/>
                  </a:cubicBezTo>
                  <a:close/>
                  <a:moveTo>
                    <a:pt x="4815" y="871"/>
                  </a:moveTo>
                  <a:cubicBezTo>
                    <a:pt x="5072" y="871"/>
                    <a:pt x="5320" y="916"/>
                    <a:pt x="5532" y="1034"/>
                  </a:cubicBezTo>
                  <a:cubicBezTo>
                    <a:pt x="6079" y="1338"/>
                    <a:pt x="6505" y="1885"/>
                    <a:pt x="6627" y="2493"/>
                  </a:cubicBezTo>
                  <a:cubicBezTo>
                    <a:pt x="6778" y="3070"/>
                    <a:pt x="6778" y="3678"/>
                    <a:pt x="6627" y="4256"/>
                  </a:cubicBezTo>
                  <a:cubicBezTo>
                    <a:pt x="6505" y="4803"/>
                    <a:pt x="6292" y="5320"/>
                    <a:pt x="6019" y="5776"/>
                  </a:cubicBezTo>
                  <a:cubicBezTo>
                    <a:pt x="5803" y="6118"/>
                    <a:pt x="5551" y="6428"/>
                    <a:pt x="5268" y="6705"/>
                  </a:cubicBezTo>
                  <a:lnTo>
                    <a:pt x="5268" y="6705"/>
                  </a:lnTo>
                  <a:cubicBezTo>
                    <a:pt x="4720" y="6319"/>
                    <a:pt x="4240" y="5834"/>
                    <a:pt x="3860" y="5259"/>
                  </a:cubicBezTo>
                  <a:cubicBezTo>
                    <a:pt x="3405" y="4681"/>
                    <a:pt x="3131" y="3982"/>
                    <a:pt x="3040" y="3222"/>
                  </a:cubicBezTo>
                  <a:cubicBezTo>
                    <a:pt x="3009" y="2888"/>
                    <a:pt x="3040" y="2523"/>
                    <a:pt x="3161" y="2189"/>
                  </a:cubicBezTo>
                  <a:cubicBezTo>
                    <a:pt x="3283" y="1855"/>
                    <a:pt x="3465" y="1581"/>
                    <a:pt x="3709" y="1338"/>
                  </a:cubicBezTo>
                  <a:cubicBezTo>
                    <a:pt x="3952" y="1095"/>
                    <a:pt x="4256" y="943"/>
                    <a:pt x="4590" y="882"/>
                  </a:cubicBezTo>
                  <a:cubicBezTo>
                    <a:pt x="4665" y="875"/>
                    <a:pt x="4740" y="871"/>
                    <a:pt x="4815" y="871"/>
                  </a:cubicBezTo>
                  <a:close/>
                  <a:moveTo>
                    <a:pt x="9940" y="0"/>
                  </a:moveTo>
                  <a:cubicBezTo>
                    <a:pt x="9575" y="0"/>
                    <a:pt x="9271" y="152"/>
                    <a:pt x="9028" y="396"/>
                  </a:cubicBezTo>
                  <a:cubicBezTo>
                    <a:pt x="8815" y="669"/>
                    <a:pt x="8693" y="973"/>
                    <a:pt x="8663" y="1307"/>
                  </a:cubicBezTo>
                  <a:cubicBezTo>
                    <a:pt x="8633" y="1611"/>
                    <a:pt x="8663" y="1915"/>
                    <a:pt x="8754" y="2219"/>
                  </a:cubicBezTo>
                  <a:cubicBezTo>
                    <a:pt x="8876" y="2766"/>
                    <a:pt x="9119" y="3283"/>
                    <a:pt x="9453" y="3770"/>
                  </a:cubicBezTo>
                  <a:cubicBezTo>
                    <a:pt x="9727" y="4195"/>
                    <a:pt x="10092" y="4560"/>
                    <a:pt x="10487" y="4894"/>
                  </a:cubicBezTo>
                  <a:cubicBezTo>
                    <a:pt x="10930" y="5278"/>
                    <a:pt x="11422" y="5590"/>
                    <a:pt x="11948" y="5823"/>
                  </a:cubicBezTo>
                  <a:lnTo>
                    <a:pt x="11948" y="5823"/>
                  </a:lnTo>
                  <a:cubicBezTo>
                    <a:pt x="11918" y="5869"/>
                    <a:pt x="11887" y="5914"/>
                    <a:pt x="11855" y="5958"/>
                  </a:cubicBezTo>
                  <a:cubicBezTo>
                    <a:pt x="10946" y="7059"/>
                    <a:pt x="9588" y="7712"/>
                    <a:pt x="8166" y="7712"/>
                  </a:cubicBezTo>
                  <a:cubicBezTo>
                    <a:pt x="8018" y="7712"/>
                    <a:pt x="7869" y="7705"/>
                    <a:pt x="7721" y="7691"/>
                  </a:cubicBezTo>
                  <a:cubicBezTo>
                    <a:pt x="6887" y="7560"/>
                    <a:pt x="6088" y="7253"/>
                    <a:pt x="5391" y="6789"/>
                  </a:cubicBezTo>
                  <a:lnTo>
                    <a:pt x="5391" y="6789"/>
                  </a:lnTo>
                  <a:cubicBezTo>
                    <a:pt x="5672" y="6516"/>
                    <a:pt x="5925" y="6208"/>
                    <a:pt x="6140" y="5867"/>
                  </a:cubicBezTo>
                  <a:cubicBezTo>
                    <a:pt x="6444" y="5380"/>
                    <a:pt x="6657" y="4864"/>
                    <a:pt x="6778" y="4286"/>
                  </a:cubicBezTo>
                  <a:cubicBezTo>
                    <a:pt x="6930" y="3678"/>
                    <a:pt x="6930" y="3070"/>
                    <a:pt x="6778" y="2463"/>
                  </a:cubicBezTo>
                  <a:cubicBezTo>
                    <a:pt x="6627" y="1794"/>
                    <a:pt x="6201" y="1216"/>
                    <a:pt x="5593" y="882"/>
                  </a:cubicBezTo>
                  <a:cubicBezTo>
                    <a:pt x="5368" y="769"/>
                    <a:pt x="5109" y="707"/>
                    <a:pt x="4841" y="707"/>
                  </a:cubicBezTo>
                  <a:cubicBezTo>
                    <a:pt x="4748" y="707"/>
                    <a:pt x="4654" y="714"/>
                    <a:pt x="4560" y="730"/>
                  </a:cubicBezTo>
                  <a:cubicBezTo>
                    <a:pt x="4195" y="791"/>
                    <a:pt x="3860" y="943"/>
                    <a:pt x="3587" y="1216"/>
                  </a:cubicBezTo>
                  <a:cubicBezTo>
                    <a:pt x="3313" y="1459"/>
                    <a:pt x="3101" y="1763"/>
                    <a:pt x="2979" y="2128"/>
                  </a:cubicBezTo>
                  <a:cubicBezTo>
                    <a:pt x="2857" y="2493"/>
                    <a:pt x="2797" y="2888"/>
                    <a:pt x="2857" y="3253"/>
                  </a:cubicBezTo>
                  <a:cubicBezTo>
                    <a:pt x="2918" y="4043"/>
                    <a:pt x="3222" y="4773"/>
                    <a:pt x="3678" y="5411"/>
                  </a:cubicBezTo>
                  <a:cubicBezTo>
                    <a:pt x="4074" y="5972"/>
                    <a:pt x="4560" y="6459"/>
                    <a:pt x="5113" y="6850"/>
                  </a:cubicBezTo>
                  <a:lnTo>
                    <a:pt x="5113" y="6850"/>
                  </a:lnTo>
                  <a:cubicBezTo>
                    <a:pt x="4755" y="7172"/>
                    <a:pt x="4354" y="7444"/>
                    <a:pt x="3921" y="7660"/>
                  </a:cubicBezTo>
                  <a:cubicBezTo>
                    <a:pt x="3309" y="7911"/>
                    <a:pt x="2646" y="8059"/>
                    <a:pt x="1979" y="8059"/>
                  </a:cubicBezTo>
                  <a:cubicBezTo>
                    <a:pt x="1917" y="8059"/>
                    <a:pt x="1855" y="8058"/>
                    <a:pt x="1794" y="8055"/>
                  </a:cubicBezTo>
                  <a:cubicBezTo>
                    <a:pt x="1338" y="8055"/>
                    <a:pt x="882" y="7995"/>
                    <a:pt x="456" y="7873"/>
                  </a:cubicBezTo>
                  <a:cubicBezTo>
                    <a:pt x="154" y="7782"/>
                    <a:pt x="2" y="7722"/>
                    <a:pt x="0" y="7721"/>
                  </a:cubicBezTo>
                  <a:lnTo>
                    <a:pt x="0" y="7721"/>
                  </a:lnTo>
                  <a:cubicBezTo>
                    <a:pt x="152" y="7782"/>
                    <a:pt x="274" y="7843"/>
                    <a:pt x="456" y="7903"/>
                  </a:cubicBezTo>
                  <a:cubicBezTo>
                    <a:pt x="882" y="8055"/>
                    <a:pt x="1338" y="8146"/>
                    <a:pt x="1794" y="8146"/>
                  </a:cubicBezTo>
                  <a:cubicBezTo>
                    <a:pt x="1877" y="8151"/>
                    <a:pt x="1960" y="8153"/>
                    <a:pt x="2043" y="8153"/>
                  </a:cubicBezTo>
                  <a:cubicBezTo>
                    <a:pt x="3237" y="8153"/>
                    <a:pt x="4363" y="7708"/>
                    <a:pt x="5235" y="6934"/>
                  </a:cubicBezTo>
                  <a:lnTo>
                    <a:pt x="5235" y="6934"/>
                  </a:lnTo>
                  <a:cubicBezTo>
                    <a:pt x="5971" y="7428"/>
                    <a:pt x="6818" y="7756"/>
                    <a:pt x="7721" y="7873"/>
                  </a:cubicBezTo>
                  <a:cubicBezTo>
                    <a:pt x="7893" y="7892"/>
                    <a:pt x="8066" y="7902"/>
                    <a:pt x="8237" y="7902"/>
                  </a:cubicBezTo>
                  <a:cubicBezTo>
                    <a:pt x="9695" y="7902"/>
                    <a:pt x="11082" y="7219"/>
                    <a:pt x="12007" y="6049"/>
                  </a:cubicBezTo>
                  <a:cubicBezTo>
                    <a:pt x="12046" y="5999"/>
                    <a:pt x="12085" y="5949"/>
                    <a:pt x="12122" y="5897"/>
                  </a:cubicBezTo>
                  <a:lnTo>
                    <a:pt x="12122" y="5897"/>
                  </a:lnTo>
                  <a:cubicBezTo>
                    <a:pt x="12628" y="6103"/>
                    <a:pt x="13162" y="6236"/>
                    <a:pt x="13709" y="6292"/>
                  </a:cubicBezTo>
                  <a:cubicBezTo>
                    <a:pt x="13982" y="6323"/>
                    <a:pt x="14225" y="6353"/>
                    <a:pt x="14499" y="6353"/>
                  </a:cubicBezTo>
                  <a:lnTo>
                    <a:pt x="15077" y="6292"/>
                  </a:lnTo>
                  <a:lnTo>
                    <a:pt x="15441" y="6201"/>
                  </a:lnTo>
                  <a:cubicBezTo>
                    <a:pt x="15472" y="6201"/>
                    <a:pt x="15532" y="6201"/>
                    <a:pt x="15563" y="6171"/>
                  </a:cubicBezTo>
                  <a:lnTo>
                    <a:pt x="15563" y="6171"/>
                  </a:lnTo>
                  <a:cubicBezTo>
                    <a:pt x="15158" y="6252"/>
                    <a:pt x="14739" y="6292"/>
                    <a:pt x="14324" y="6292"/>
                  </a:cubicBezTo>
                  <a:cubicBezTo>
                    <a:pt x="14117" y="6292"/>
                    <a:pt x="13911" y="6282"/>
                    <a:pt x="13709" y="6262"/>
                  </a:cubicBezTo>
                  <a:cubicBezTo>
                    <a:pt x="13188" y="6171"/>
                    <a:pt x="12667" y="6030"/>
                    <a:pt x="12171" y="5826"/>
                  </a:cubicBezTo>
                  <a:lnTo>
                    <a:pt x="12171" y="5826"/>
                  </a:lnTo>
                  <a:cubicBezTo>
                    <a:pt x="12555" y="5260"/>
                    <a:pt x="12770" y="4591"/>
                    <a:pt x="12797" y="3921"/>
                  </a:cubicBezTo>
                  <a:cubicBezTo>
                    <a:pt x="12858" y="3162"/>
                    <a:pt x="12706" y="2432"/>
                    <a:pt x="12371" y="1763"/>
                  </a:cubicBezTo>
                  <a:cubicBezTo>
                    <a:pt x="12067" y="1125"/>
                    <a:pt x="11551" y="578"/>
                    <a:pt x="10943" y="244"/>
                  </a:cubicBezTo>
                  <a:cubicBezTo>
                    <a:pt x="10608" y="92"/>
                    <a:pt x="10274" y="0"/>
                    <a:pt x="994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80"/>
            <p:cNvSpPr/>
            <p:nvPr/>
          </p:nvSpPr>
          <p:spPr>
            <a:xfrm>
              <a:off x="2188750" y="1993425"/>
              <a:ext cx="401250" cy="464525"/>
            </a:xfrm>
            <a:custGeom>
              <a:rect b="b" l="l" r="r" t="t"/>
              <a:pathLst>
                <a:path extrusionOk="0" h="18581" w="16050">
                  <a:moveTo>
                    <a:pt x="11347" y="0"/>
                  </a:moveTo>
                  <a:cubicBezTo>
                    <a:pt x="9944" y="0"/>
                    <a:pt x="8531" y="650"/>
                    <a:pt x="7630" y="2009"/>
                  </a:cubicBezTo>
                  <a:cubicBezTo>
                    <a:pt x="7053" y="2890"/>
                    <a:pt x="6809" y="3893"/>
                    <a:pt x="6445" y="4896"/>
                  </a:cubicBezTo>
                  <a:cubicBezTo>
                    <a:pt x="6080" y="5930"/>
                    <a:pt x="5533" y="6903"/>
                    <a:pt x="4621" y="7389"/>
                  </a:cubicBezTo>
                  <a:cubicBezTo>
                    <a:pt x="3527" y="7966"/>
                    <a:pt x="2128" y="7784"/>
                    <a:pt x="1156" y="8544"/>
                  </a:cubicBezTo>
                  <a:cubicBezTo>
                    <a:pt x="62" y="9334"/>
                    <a:pt x="1" y="11158"/>
                    <a:pt x="943" y="12161"/>
                  </a:cubicBezTo>
                  <a:cubicBezTo>
                    <a:pt x="1565" y="12823"/>
                    <a:pt x="2452" y="13154"/>
                    <a:pt x="3358" y="13154"/>
                  </a:cubicBezTo>
                  <a:cubicBezTo>
                    <a:pt x="3826" y="13154"/>
                    <a:pt x="4298" y="13066"/>
                    <a:pt x="4743" y="12890"/>
                  </a:cubicBezTo>
                  <a:lnTo>
                    <a:pt x="4743" y="12890"/>
                  </a:lnTo>
                  <a:cubicBezTo>
                    <a:pt x="4439" y="13681"/>
                    <a:pt x="4256" y="14532"/>
                    <a:pt x="4226" y="15383"/>
                  </a:cubicBezTo>
                  <a:cubicBezTo>
                    <a:pt x="4195" y="16264"/>
                    <a:pt x="4591" y="17085"/>
                    <a:pt x="5320" y="17602"/>
                  </a:cubicBezTo>
                  <a:cubicBezTo>
                    <a:pt x="5686" y="17792"/>
                    <a:pt x="6095" y="17891"/>
                    <a:pt x="6505" y="17891"/>
                  </a:cubicBezTo>
                  <a:cubicBezTo>
                    <a:pt x="6946" y="17891"/>
                    <a:pt x="7389" y="17777"/>
                    <a:pt x="7782" y="17541"/>
                  </a:cubicBezTo>
                  <a:cubicBezTo>
                    <a:pt x="8542" y="17115"/>
                    <a:pt x="9180" y="16508"/>
                    <a:pt x="9667" y="15778"/>
                  </a:cubicBezTo>
                  <a:cubicBezTo>
                    <a:pt x="9788" y="16386"/>
                    <a:pt x="10001" y="16963"/>
                    <a:pt x="10305" y="17511"/>
                  </a:cubicBezTo>
                  <a:cubicBezTo>
                    <a:pt x="10609" y="18058"/>
                    <a:pt x="11126" y="18453"/>
                    <a:pt x="11734" y="18574"/>
                  </a:cubicBezTo>
                  <a:cubicBezTo>
                    <a:pt x="11789" y="18579"/>
                    <a:pt x="11843" y="18581"/>
                    <a:pt x="11898" y="18581"/>
                  </a:cubicBezTo>
                  <a:cubicBezTo>
                    <a:pt x="12601" y="18581"/>
                    <a:pt x="13282" y="18224"/>
                    <a:pt x="13648" y="17632"/>
                  </a:cubicBezTo>
                  <a:cubicBezTo>
                    <a:pt x="14044" y="16994"/>
                    <a:pt x="14287" y="16264"/>
                    <a:pt x="14348" y="15504"/>
                  </a:cubicBezTo>
                  <a:cubicBezTo>
                    <a:pt x="14560" y="13650"/>
                    <a:pt x="14439" y="11766"/>
                    <a:pt x="13983" y="9942"/>
                  </a:cubicBezTo>
                  <a:cubicBezTo>
                    <a:pt x="13709" y="8787"/>
                    <a:pt x="13314" y="7602"/>
                    <a:pt x="13527" y="6416"/>
                  </a:cubicBezTo>
                  <a:cubicBezTo>
                    <a:pt x="13738" y="5412"/>
                    <a:pt x="14638" y="4431"/>
                    <a:pt x="15609" y="4431"/>
                  </a:cubicBezTo>
                  <a:cubicBezTo>
                    <a:pt x="15755" y="4431"/>
                    <a:pt x="15903" y="4454"/>
                    <a:pt x="16050" y="4501"/>
                  </a:cubicBezTo>
                  <a:lnTo>
                    <a:pt x="15563" y="2982"/>
                  </a:lnTo>
                  <a:cubicBezTo>
                    <a:pt x="14869" y="1033"/>
                    <a:pt x="13116" y="0"/>
                    <a:pt x="1134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80"/>
            <p:cNvSpPr/>
            <p:nvPr/>
          </p:nvSpPr>
          <p:spPr>
            <a:xfrm>
              <a:off x="2203200" y="2037200"/>
              <a:ext cx="377675" cy="240600"/>
            </a:xfrm>
            <a:custGeom>
              <a:rect b="b" l="l" r="r" t="t"/>
              <a:pathLst>
                <a:path extrusionOk="0" h="9624" w="15107">
                  <a:moveTo>
                    <a:pt x="11640" y="1"/>
                  </a:moveTo>
                  <a:cubicBezTo>
                    <a:pt x="10847" y="1"/>
                    <a:pt x="10053" y="245"/>
                    <a:pt x="9393" y="714"/>
                  </a:cubicBezTo>
                  <a:cubicBezTo>
                    <a:pt x="8845" y="1109"/>
                    <a:pt x="8390" y="1656"/>
                    <a:pt x="8146" y="2294"/>
                  </a:cubicBezTo>
                  <a:cubicBezTo>
                    <a:pt x="7873" y="2933"/>
                    <a:pt x="7690" y="3632"/>
                    <a:pt x="7569" y="4331"/>
                  </a:cubicBezTo>
                  <a:cubicBezTo>
                    <a:pt x="7447" y="5000"/>
                    <a:pt x="7234" y="5668"/>
                    <a:pt x="6931" y="6276"/>
                  </a:cubicBezTo>
                  <a:cubicBezTo>
                    <a:pt x="6140" y="7826"/>
                    <a:pt x="4681" y="8951"/>
                    <a:pt x="2979" y="9316"/>
                  </a:cubicBezTo>
                  <a:cubicBezTo>
                    <a:pt x="2572" y="9404"/>
                    <a:pt x="2144" y="9452"/>
                    <a:pt x="1713" y="9452"/>
                  </a:cubicBezTo>
                  <a:cubicBezTo>
                    <a:pt x="1405" y="9452"/>
                    <a:pt x="1095" y="9427"/>
                    <a:pt x="791" y="9377"/>
                  </a:cubicBezTo>
                  <a:cubicBezTo>
                    <a:pt x="343" y="9298"/>
                    <a:pt x="78" y="9219"/>
                    <a:pt x="15" y="9219"/>
                  </a:cubicBezTo>
                  <a:cubicBezTo>
                    <a:pt x="5" y="9219"/>
                    <a:pt x="0" y="9220"/>
                    <a:pt x="0" y="9225"/>
                  </a:cubicBezTo>
                  <a:cubicBezTo>
                    <a:pt x="61" y="9255"/>
                    <a:pt x="122" y="9285"/>
                    <a:pt x="183" y="9316"/>
                  </a:cubicBezTo>
                  <a:cubicBezTo>
                    <a:pt x="365" y="9377"/>
                    <a:pt x="578" y="9437"/>
                    <a:pt x="791" y="9498"/>
                  </a:cubicBezTo>
                  <a:cubicBezTo>
                    <a:pt x="1186" y="9582"/>
                    <a:pt x="1587" y="9624"/>
                    <a:pt x="1987" y="9624"/>
                  </a:cubicBezTo>
                  <a:cubicBezTo>
                    <a:pt x="3460" y="9624"/>
                    <a:pt x="4912" y="9061"/>
                    <a:pt x="5988" y="8009"/>
                  </a:cubicBezTo>
                  <a:cubicBezTo>
                    <a:pt x="6475" y="7553"/>
                    <a:pt x="6900" y="7006"/>
                    <a:pt x="7204" y="6398"/>
                  </a:cubicBezTo>
                  <a:cubicBezTo>
                    <a:pt x="7508" y="5759"/>
                    <a:pt x="7721" y="5091"/>
                    <a:pt x="7873" y="4392"/>
                  </a:cubicBezTo>
                  <a:cubicBezTo>
                    <a:pt x="7994" y="3693"/>
                    <a:pt x="8177" y="3024"/>
                    <a:pt x="8420" y="2386"/>
                  </a:cubicBezTo>
                  <a:cubicBezTo>
                    <a:pt x="8663" y="1808"/>
                    <a:pt x="9058" y="1291"/>
                    <a:pt x="9545" y="927"/>
                  </a:cubicBezTo>
                  <a:cubicBezTo>
                    <a:pt x="10174" y="471"/>
                    <a:pt x="10926" y="232"/>
                    <a:pt x="11682" y="232"/>
                  </a:cubicBezTo>
                  <a:cubicBezTo>
                    <a:pt x="11985" y="232"/>
                    <a:pt x="12288" y="271"/>
                    <a:pt x="12584" y="349"/>
                  </a:cubicBezTo>
                  <a:cubicBezTo>
                    <a:pt x="13314" y="531"/>
                    <a:pt x="13952" y="866"/>
                    <a:pt x="14499" y="1382"/>
                  </a:cubicBezTo>
                  <a:cubicBezTo>
                    <a:pt x="14843" y="1698"/>
                    <a:pt x="15025" y="1932"/>
                    <a:pt x="15070" y="1932"/>
                  </a:cubicBezTo>
                  <a:cubicBezTo>
                    <a:pt x="15073" y="1932"/>
                    <a:pt x="15075" y="1931"/>
                    <a:pt x="15077" y="1930"/>
                  </a:cubicBezTo>
                  <a:cubicBezTo>
                    <a:pt x="15107" y="1930"/>
                    <a:pt x="15046" y="1869"/>
                    <a:pt x="14955" y="1747"/>
                  </a:cubicBezTo>
                  <a:cubicBezTo>
                    <a:pt x="14864" y="1595"/>
                    <a:pt x="14742" y="1413"/>
                    <a:pt x="14590" y="1291"/>
                  </a:cubicBezTo>
                  <a:cubicBezTo>
                    <a:pt x="14043" y="744"/>
                    <a:pt x="13405" y="349"/>
                    <a:pt x="12645" y="136"/>
                  </a:cubicBezTo>
                  <a:cubicBezTo>
                    <a:pt x="12317" y="45"/>
                    <a:pt x="11979" y="1"/>
                    <a:pt x="1164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80"/>
            <p:cNvSpPr/>
            <p:nvPr/>
          </p:nvSpPr>
          <p:spPr>
            <a:xfrm>
              <a:off x="2441050" y="2091500"/>
              <a:ext cx="139075" cy="351850"/>
            </a:xfrm>
            <a:custGeom>
              <a:rect b="b" l="l" r="r" t="t"/>
              <a:pathLst>
                <a:path extrusionOk="0" h="14074" w="5563">
                  <a:moveTo>
                    <a:pt x="4863" y="1"/>
                  </a:moveTo>
                  <a:cubicBezTo>
                    <a:pt x="4225" y="31"/>
                    <a:pt x="3587" y="153"/>
                    <a:pt x="3009" y="426"/>
                  </a:cubicBezTo>
                  <a:cubicBezTo>
                    <a:pt x="2097" y="821"/>
                    <a:pt x="1368" y="1490"/>
                    <a:pt x="851" y="2311"/>
                  </a:cubicBezTo>
                  <a:cubicBezTo>
                    <a:pt x="243" y="3344"/>
                    <a:pt x="0" y="4530"/>
                    <a:pt x="183" y="5715"/>
                  </a:cubicBezTo>
                  <a:cubicBezTo>
                    <a:pt x="334" y="6961"/>
                    <a:pt x="821" y="8056"/>
                    <a:pt x="1094" y="9059"/>
                  </a:cubicBezTo>
                  <a:cubicBezTo>
                    <a:pt x="1398" y="9940"/>
                    <a:pt x="1550" y="10852"/>
                    <a:pt x="1490" y="11794"/>
                  </a:cubicBezTo>
                  <a:cubicBezTo>
                    <a:pt x="1459" y="12402"/>
                    <a:pt x="1277" y="13010"/>
                    <a:pt x="942" y="13527"/>
                  </a:cubicBezTo>
                  <a:cubicBezTo>
                    <a:pt x="669" y="13892"/>
                    <a:pt x="486" y="14044"/>
                    <a:pt x="486" y="14074"/>
                  </a:cubicBezTo>
                  <a:cubicBezTo>
                    <a:pt x="486" y="14074"/>
                    <a:pt x="547" y="14044"/>
                    <a:pt x="638" y="13983"/>
                  </a:cubicBezTo>
                  <a:cubicBezTo>
                    <a:pt x="790" y="13861"/>
                    <a:pt x="912" y="13740"/>
                    <a:pt x="1034" y="13588"/>
                  </a:cubicBezTo>
                  <a:cubicBezTo>
                    <a:pt x="1429" y="13071"/>
                    <a:pt x="1642" y="12433"/>
                    <a:pt x="1702" y="11794"/>
                  </a:cubicBezTo>
                  <a:cubicBezTo>
                    <a:pt x="1793" y="10852"/>
                    <a:pt x="1672" y="9879"/>
                    <a:pt x="1398" y="8967"/>
                  </a:cubicBezTo>
                  <a:cubicBezTo>
                    <a:pt x="1094" y="7934"/>
                    <a:pt x="638" y="6870"/>
                    <a:pt x="486" y="5685"/>
                  </a:cubicBezTo>
                  <a:cubicBezTo>
                    <a:pt x="304" y="4560"/>
                    <a:pt x="517" y="3435"/>
                    <a:pt x="1094" y="2463"/>
                  </a:cubicBezTo>
                  <a:cubicBezTo>
                    <a:pt x="1581" y="1673"/>
                    <a:pt x="2249" y="1034"/>
                    <a:pt x="3101" y="639"/>
                  </a:cubicBezTo>
                  <a:cubicBezTo>
                    <a:pt x="3648" y="366"/>
                    <a:pt x="4256" y="183"/>
                    <a:pt x="4863" y="122"/>
                  </a:cubicBezTo>
                  <a:cubicBezTo>
                    <a:pt x="5107" y="122"/>
                    <a:pt x="5319" y="122"/>
                    <a:pt x="5563" y="92"/>
                  </a:cubicBezTo>
                  <a:cubicBezTo>
                    <a:pt x="5350" y="1"/>
                    <a:pt x="5107" y="1"/>
                    <a:pt x="486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80"/>
            <p:cNvSpPr/>
            <p:nvPr/>
          </p:nvSpPr>
          <p:spPr>
            <a:xfrm>
              <a:off x="2545150" y="1919900"/>
              <a:ext cx="617050" cy="600525"/>
            </a:xfrm>
            <a:custGeom>
              <a:rect b="b" l="l" r="r" t="t"/>
              <a:pathLst>
                <a:path extrusionOk="0" h="24021" w="24682">
                  <a:moveTo>
                    <a:pt x="11648" y="0"/>
                  </a:moveTo>
                  <a:cubicBezTo>
                    <a:pt x="10188" y="0"/>
                    <a:pt x="8732" y="165"/>
                    <a:pt x="7295" y="512"/>
                  </a:cubicBezTo>
                  <a:cubicBezTo>
                    <a:pt x="5532" y="907"/>
                    <a:pt x="3921" y="1819"/>
                    <a:pt x="2675" y="3126"/>
                  </a:cubicBezTo>
                  <a:cubicBezTo>
                    <a:pt x="487" y="5436"/>
                    <a:pt x="0" y="8901"/>
                    <a:pt x="183" y="12093"/>
                  </a:cubicBezTo>
                  <a:cubicBezTo>
                    <a:pt x="426" y="15831"/>
                    <a:pt x="1520" y="19509"/>
                    <a:pt x="3374" y="22792"/>
                  </a:cubicBezTo>
                  <a:cubicBezTo>
                    <a:pt x="3587" y="23248"/>
                    <a:pt x="3891" y="23613"/>
                    <a:pt x="4286" y="23886"/>
                  </a:cubicBezTo>
                  <a:cubicBezTo>
                    <a:pt x="4444" y="23976"/>
                    <a:pt x="4622" y="24020"/>
                    <a:pt x="4799" y="24020"/>
                  </a:cubicBezTo>
                  <a:cubicBezTo>
                    <a:pt x="5101" y="24020"/>
                    <a:pt x="5402" y="23892"/>
                    <a:pt x="5593" y="23643"/>
                  </a:cubicBezTo>
                  <a:lnTo>
                    <a:pt x="21703" y="13734"/>
                  </a:lnTo>
                  <a:cubicBezTo>
                    <a:pt x="24682" y="6865"/>
                    <a:pt x="20609" y="2670"/>
                    <a:pt x="17934" y="1150"/>
                  </a:cubicBezTo>
                  <a:cubicBezTo>
                    <a:pt x="16353" y="239"/>
                    <a:pt x="14469" y="56"/>
                    <a:pt x="12645" y="26"/>
                  </a:cubicBezTo>
                  <a:cubicBezTo>
                    <a:pt x="12313" y="9"/>
                    <a:pt x="11980" y="0"/>
                    <a:pt x="1164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80"/>
            <p:cNvSpPr/>
            <p:nvPr/>
          </p:nvSpPr>
          <p:spPr>
            <a:xfrm>
              <a:off x="2641650" y="2036650"/>
              <a:ext cx="454450" cy="804125"/>
            </a:xfrm>
            <a:custGeom>
              <a:rect b="b" l="l" r="r" t="t"/>
              <a:pathLst>
                <a:path extrusionOk="0" h="32165" w="18178">
                  <a:moveTo>
                    <a:pt x="11989" y="1"/>
                  </a:moveTo>
                  <a:cubicBezTo>
                    <a:pt x="11774" y="1"/>
                    <a:pt x="11557" y="13"/>
                    <a:pt x="11338" y="37"/>
                  </a:cubicBezTo>
                  <a:lnTo>
                    <a:pt x="1764" y="1040"/>
                  </a:lnTo>
                  <a:cubicBezTo>
                    <a:pt x="761" y="1161"/>
                    <a:pt x="1" y="2012"/>
                    <a:pt x="31" y="3015"/>
                  </a:cubicBezTo>
                  <a:lnTo>
                    <a:pt x="1308" y="26754"/>
                  </a:lnTo>
                  <a:cubicBezTo>
                    <a:pt x="1460" y="29764"/>
                    <a:pt x="3952" y="32165"/>
                    <a:pt x="6992" y="32165"/>
                  </a:cubicBezTo>
                  <a:cubicBezTo>
                    <a:pt x="10244" y="32165"/>
                    <a:pt x="12828" y="29490"/>
                    <a:pt x="12736" y="26268"/>
                  </a:cubicBezTo>
                  <a:lnTo>
                    <a:pt x="12615" y="22651"/>
                  </a:lnTo>
                  <a:cubicBezTo>
                    <a:pt x="12615" y="22651"/>
                    <a:pt x="16870" y="21952"/>
                    <a:pt x="17752" y="16420"/>
                  </a:cubicBezTo>
                  <a:cubicBezTo>
                    <a:pt x="18177" y="13654"/>
                    <a:pt x="18056" y="9155"/>
                    <a:pt x="17812" y="5477"/>
                  </a:cubicBezTo>
                  <a:cubicBezTo>
                    <a:pt x="17614" y="2355"/>
                    <a:pt x="15029" y="1"/>
                    <a:pt x="11989"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80"/>
            <p:cNvSpPr/>
            <p:nvPr/>
          </p:nvSpPr>
          <p:spPr>
            <a:xfrm>
              <a:off x="3027675" y="2235700"/>
              <a:ext cx="34975" cy="33700"/>
            </a:xfrm>
            <a:custGeom>
              <a:rect b="b" l="l" r="r" t="t"/>
              <a:pathLst>
                <a:path extrusionOk="0" h="1348" w="1399">
                  <a:moveTo>
                    <a:pt x="770" y="0"/>
                  </a:moveTo>
                  <a:cubicBezTo>
                    <a:pt x="737" y="0"/>
                    <a:pt x="703" y="3"/>
                    <a:pt x="669" y="8"/>
                  </a:cubicBezTo>
                  <a:cubicBezTo>
                    <a:pt x="305" y="8"/>
                    <a:pt x="1" y="312"/>
                    <a:pt x="1" y="707"/>
                  </a:cubicBezTo>
                  <a:cubicBezTo>
                    <a:pt x="1" y="1082"/>
                    <a:pt x="302" y="1348"/>
                    <a:pt x="670" y="1348"/>
                  </a:cubicBezTo>
                  <a:cubicBezTo>
                    <a:pt x="690" y="1348"/>
                    <a:pt x="710" y="1347"/>
                    <a:pt x="730" y="1345"/>
                  </a:cubicBezTo>
                  <a:cubicBezTo>
                    <a:pt x="1125" y="1345"/>
                    <a:pt x="1399" y="1011"/>
                    <a:pt x="1399" y="646"/>
                  </a:cubicBezTo>
                  <a:cubicBezTo>
                    <a:pt x="1399" y="285"/>
                    <a:pt x="1120" y="0"/>
                    <a:pt x="7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80"/>
            <p:cNvSpPr/>
            <p:nvPr/>
          </p:nvSpPr>
          <p:spPr>
            <a:xfrm>
              <a:off x="2990450" y="2213100"/>
              <a:ext cx="72975" cy="18600"/>
            </a:xfrm>
            <a:custGeom>
              <a:rect b="b" l="l" r="r" t="t"/>
              <a:pathLst>
                <a:path extrusionOk="0" h="744" w="2919">
                  <a:moveTo>
                    <a:pt x="1520" y="0"/>
                  </a:moveTo>
                  <a:cubicBezTo>
                    <a:pt x="1125" y="0"/>
                    <a:pt x="699" y="122"/>
                    <a:pt x="365" y="334"/>
                  </a:cubicBezTo>
                  <a:cubicBezTo>
                    <a:pt x="122" y="517"/>
                    <a:pt x="0" y="638"/>
                    <a:pt x="91" y="730"/>
                  </a:cubicBezTo>
                  <a:cubicBezTo>
                    <a:pt x="98" y="739"/>
                    <a:pt x="110" y="743"/>
                    <a:pt x="127" y="743"/>
                  </a:cubicBezTo>
                  <a:cubicBezTo>
                    <a:pt x="274" y="743"/>
                    <a:pt x="808" y="426"/>
                    <a:pt x="1490" y="426"/>
                  </a:cubicBezTo>
                  <a:cubicBezTo>
                    <a:pt x="2171" y="426"/>
                    <a:pt x="2681" y="743"/>
                    <a:pt x="2845" y="743"/>
                  </a:cubicBezTo>
                  <a:cubicBezTo>
                    <a:pt x="2864" y="743"/>
                    <a:pt x="2878" y="739"/>
                    <a:pt x="2888" y="730"/>
                  </a:cubicBezTo>
                  <a:cubicBezTo>
                    <a:pt x="2918" y="699"/>
                    <a:pt x="2857" y="547"/>
                    <a:pt x="2614" y="365"/>
                  </a:cubicBezTo>
                  <a:cubicBezTo>
                    <a:pt x="2310" y="122"/>
                    <a:pt x="1915" y="0"/>
                    <a:pt x="15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80"/>
            <p:cNvSpPr/>
            <p:nvPr/>
          </p:nvSpPr>
          <p:spPr>
            <a:xfrm>
              <a:off x="2836175" y="2240400"/>
              <a:ext cx="35750" cy="34325"/>
            </a:xfrm>
            <a:custGeom>
              <a:rect b="b" l="l" r="r" t="t"/>
              <a:pathLst>
                <a:path extrusionOk="0" h="1373" w="1430">
                  <a:moveTo>
                    <a:pt x="750" y="0"/>
                  </a:moveTo>
                  <a:cubicBezTo>
                    <a:pt x="734" y="0"/>
                    <a:pt x="717" y="1"/>
                    <a:pt x="700" y="2"/>
                  </a:cubicBezTo>
                  <a:cubicBezTo>
                    <a:pt x="305" y="2"/>
                    <a:pt x="1" y="337"/>
                    <a:pt x="1" y="732"/>
                  </a:cubicBezTo>
                  <a:cubicBezTo>
                    <a:pt x="30" y="1080"/>
                    <a:pt x="335" y="1372"/>
                    <a:pt x="680" y="1372"/>
                  </a:cubicBezTo>
                  <a:cubicBezTo>
                    <a:pt x="697" y="1372"/>
                    <a:pt x="714" y="1372"/>
                    <a:pt x="730" y="1370"/>
                  </a:cubicBezTo>
                  <a:cubicBezTo>
                    <a:pt x="1126" y="1340"/>
                    <a:pt x="1430" y="1036"/>
                    <a:pt x="1430" y="641"/>
                  </a:cubicBezTo>
                  <a:cubicBezTo>
                    <a:pt x="1401" y="293"/>
                    <a:pt x="1095" y="0"/>
                    <a:pt x="75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80"/>
            <p:cNvSpPr/>
            <p:nvPr/>
          </p:nvSpPr>
          <p:spPr>
            <a:xfrm>
              <a:off x="2802750" y="2216900"/>
              <a:ext cx="72975" cy="18600"/>
            </a:xfrm>
            <a:custGeom>
              <a:rect b="b" l="l" r="r" t="t"/>
              <a:pathLst>
                <a:path extrusionOk="0" h="744" w="2919">
                  <a:moveTo>
                    <a:pt x="1520" y="0"/>
                  </a:moveTo>
                  <a:cubicBezTo>
                    <a:pt x="1125" y="0"/>
                    <a:pt x="730" y="122"/>
                    <a:pt x="396" y="334"/>
                  </a:cubicBezTo>
                  <a:cubicBezTo>
                    <a:pt x="152" y="517"/>
                    <a:pt x="1" y="638"/>
                    <a:pt x="92" y="730"/>
                  </a:cubicBezTo>
                  <a:cubicBezTo>
                    <a:pt x="99" y="734"/>
                    <a:pt x="108" y="736"/>
                    <a:pt x="121" y="736"/>
                  </a:cubicBezTo>
                  <a:cubicBezTo>
                    <a:pt x="268" y="736"/>
                    <a:pt x="788" y="426"/>
                    <a:pt x="1490" y="426"/>
                  </a:cubicBezTo>
                  <a:cubicBezTo>
                    <a:pt x="2171" y="426"/>
                    <a:pt x="2681" y="743"/>
                    <a:pt x="2845" y="743"/>
                  </a:cubicBezTo>
                  <a:cubicBezTo>
                    <a:pt x="2864" y="743"/>
                    <a:pt x="2879" y="739"/>
                    <a:pt x="2888" y="730"/>
                  </a:cubicBezTo>
                  <a:cubicBezTo>
                    <a:pt x="2918" y="699"/>
                    <a:pt x="2858" y="517"/>
                    <a:pt x="2645" y="365"/>
                  </a:cubicBezTo>
                  <a:cubicBezTo>
                    <a:pt x="2311" y="122"/>
                    <a:pt x="1915" y="0"/>
                    <a:pt x="15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80"/>
            <p:cNvSpPr/>
            <p:nvPr/>
          </p:nvSpPr>
          <p:spPr>
            <a:xfrm>
              <a:off x="2933450" y="2217650"/>
              <a:ext cx="60050" cy="159975"/>
            </a:xfrm>
            <a:custGeom>
              <a:rect b="b" l="l" r="r" t="t"/>
              <a:pathLst>
                <a:path extrusionOk="0" h="6399" w="2402">
                  <a:moveTo>
                    <a:pt x="94" y="0"/>
                  </a:moveTo>
                  <a:cubicBezTo>
                    <a:pt x="93" y="0"/>
                    <a:pt x="93" y="0"/>
                    <a:pt x="92" y="0"/>
                  </a:cubicBezTo>
                  <a:cubicBezTo>
                    <a:pt x="1" y="31"/>
                    <a:pt x="578" y="1763"/>
                    <a:pt x="1368" y="3891"/>
                  </a:cubicBezTo>
                  <a:lnTo>
                    <a:pt x="1946" y="5380"/>
                  </a:lnTo>
                  <a:cubicBezTo>
                    <a:pt x="2037" y="5532"/>
                    <a:pt x="2098" y="5745"/>
                    <a:pt x="2067" y="5958"/>
                  </a:cubicBezTo>
                  <a:cubicBezTo>
                    <a:pt x="2037" y="6080"/>
                    <a:pt x="1855" y="6110"/>
                    <a:pt x="1672" y="6140"/>
                  </a:cubicBezTo>
                  <a:cubicBezTo>
                    <a:pt x="1247" y="6140"/>
                    <a:pt x="821" y="6232"/>
                    <a:pt x="426" y="6353"/>
                  </a:cubicBezTo>
                  <a:cubicBezTo>
                    <a:pt x="639" y="6384"/>
                    <a:pt x="852" y="6399"/>
                    <a:pt x="1061" y="6399"/>
                  </a:cubicBezTo>
                  <a:cubicBezTo>
                    <a:pt x="1270" y="6399"/>
                    <a:pt x="1475" y="6384"/>
                    <a:pt x="1672" y="6353"/>
                  </a:cubicBezTo>
                  <a:cubicBezTo>
                    <a:pt x="1794" y="6353"/>
                    <a:pt x="1915" y="6323"/>
                    <a:pt x="2007" y="6292"/>
                  </a:cubicBezTo>
                  <a:cubicBezTo>
                    <a:pt x="2159" y="6262"/>
                    <a:pt x="2280" y="6171"/>
                    <a:pt x="2341" y="6019"/>
                  </a:cubicBezTo>
                  <a:cubicBezTo>
                    <a:pt x="2402" y="5776"/>
                    <a:pt x="2341" y="5502"/>
                    <a:pt x="2250" y="5259"/>
                  </a:cubicBezTo>
                  <a:cubicBezTo>
                    <a:pt x="2067" y="4773"/>
                    <a:pt x="1885" y="4286"/>
                    <a:pt x="1672" y="3769"/>
                  </a:cubicBezTo>
                  <a:cubicBezTo>
                    <a:pt x="889" y="1691"/>
                    <a:pt x="195" y="0"/>
                    <a:pt x="9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80"/>
            <p:cNvSpPr/>
            <p:nvPr/>
          </p:nvSpPr>
          <p:spPr>
            <a:xfrm>
              <a:off x="2772350" y="2552750"/>
              <a:ext cx="184675" cy="83300"/>
            </a:xfrm>
            <a:custGeom>
              <a:rect b="b" l="l" r="r" t="t"/>
              <a:pathLst>
                <a:path extrusionOk="0" h="3332" w="7387">
                  <a:moveTo>
                    <a:pt x="1" y="1"/>
                  </a:moveTo>
                  <a:cubicBezTo>
                    <a:pt x="1" y="1"/>
                    <a:pt x="1573" y="3332"/>
                    <a:pt x="6314" y="3332"/>
                  </a:cubicBezTo>
                  <a:cubicBezTo>
                    <a:pt x="6637" y="3332"/>
                    <a:pt x="6974" y="3317"/>
                    <a:pt x="7326" y="3284"/>
                  </a:cubicBezTo>
                  <a:lnTo>
                    <a:pt x="7387" y="1977"/>
                  </a:lnTo>
                  <a:lnTo>
                    <a:pt x="7387" y="1977"/>
                  </a:lnTo>
                  <a:cubicBezTo>
                    <a:pt x="7331" y="1977"/>
                    <a:pt x="7274" y="1978"/>
                    <a:pt x="7218" y="1978"/>
                  </a:cubicBezTo>
                  <a:cubicBezTo>
                    <a:pt x="4691" y="1978"/>
                    <a:pt x="2171" y="1309"/>
                    <a:pt x="1"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80"/>
            <p:cNvSpPr/>
            <p:nvPr/>
          </p:nvSpPr>
          <p:spPr>
            <a:xfrm>
              <a:off x="2877225" y="2409625"/>
              <a:ext cx="60800" cy="42225"/>
            </a:xfrm>
            <a:custGeom>
              <a:rect b="b" l="l" r="r" t="t"/>
              <a:pathLst>
                <a:path extrusionOk="0" h="1689" w="2432">
                  <a:moveTo>
                    <a:pt x="1277" y="0"/>
                  </a:moveTo>
                  <a:cubicBezTo>
                    <a:pt x="1217" y="0"/>
                    <a:pt x="1156" y="4"/>
                    <a:pt x="1095" y="12"/>
                  </a:cubicBezTo>
                  <a:cubicBezTo>
                    <a:pt x="760" y="42"/>
                    <a:pt x="456" y="194"/>
                    <a:pt x="243" y="467"/>
                  </a:cubicBezTo>
                  <a:cubicBezTo>
                    <a:pt x="31" y="741"/>
                    <a:pt x="0" y="1106"/>
                    <a:pt x="183" y="1379"/>
                  </a:cubicBezTo>
                  <a:cubicBezTo>
                    <a:pt x="353" y="1572"/>
                    <a:pt x="599" y="1689"/>
                    <a:pt x="857" y="1689"/>
                  </a:cubicBezTo>
                  <a:cubicBezTo>
                    <a:pt x="966" y="1689"/>
                    <a:pt x="1077" y="1668"/>
                    <a:pt x="1186" y="1622"/>
                  </a:cubicBezTo>
                  <a:cubicBezTo>
                    <a:pt x="1550" y="1501"/>
                    <a:pt x="1885" y="1319"/>
                    <a:pt x="2158" y="1045"/>
                  </a:cubicBezTo>
                  <a:cubicBezTo>
                    <a:pt x="2250" y="984"/>
                    <a:pt x="2310" y="923"/>
                    <a:pt x="2371" y="832"/>
                  </a:cubicBezTo>
                  <a:cubicBezTo>
                    <a:pt x="2432" y="741"/>
                    <a:pt x="2432" y="619"/>
                    <a:pt x="2371" y="528"/>
                  </a:cubicBezTo>
                  <a:lnTo>
                    <a:pt x="2341" y="528"/>
                  </a:lnTo>
                  <a:cubicBezTo>
                    <a:pt x="2075" y="183"/>
                    <a:pt x="1693" y="0"/>
                    <a:pt x="1277"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80"/>
            <p:cNvSpPr/>
            <p:nvPr/>
          </p:nvSpPr>
          <p:spPr>
            <a:xfrm>
              <a:off x="2884050" y="2389375"/>
              <a:ext cx="64625" cy="54750"/>
            </a:xfrm>
            <a:custGeom>
              <a:rect b="b" l="l" r="r" t="t"/>
              <a:pathLst>
                <a:path extrusionOk="0" h="2190" w="2585">
                  <a:moveTo>
                    <a:pt x="183" y="1"/>
                  </a:moveTo>
                  <a:cubicBezTo>
                    <a:pt x="92" y="1"/>
                    <a:pt x="1" y="214"/>
                    <a:pt x="62" y="548"/>
                  </a:cubicBezTo>
                  <a:cubicBezTo>
                    <a:pt x="92" y="1004"/>
                    <a:pt x="335" y="1429"/>
                    <a:pt x="700" y="1733"/>
                  </a:cubicBezTo>
                  <a:cubicBezTo>
                    <a:pt x="1065" y="2037"/>
                    <a:pt x="1551" y="2189"/>
                    <a:pt x="2037" y="2189"/>
                  </a:cubicBezTo>
                  <a:cubicBezTo>
                    <a:pt x="2402" y="2189"/>
                    <a:pt x="2584" y="2068"/>
                    <a:pt x="2584" y="2037"/>
                  </a:cubicBezTo>
                  <a:cubicBezTo>
                    <a:pt x="2584" y="1916"/>
                    <a:pt x="1703" y="1977"/>
                    <a:pt x="1004" y="1399"/>
                  </a:cubicBezTo>
                  <a:cubicBezTo>
                    <a:pt x="305" y="822"/>
                    <a:pt x="305" y="1"/>
                    <a:pt x="18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80"/>
            <p:cNvSpPr/>
            <p:nvPr/>
          </p:nvSpPr>
          <p:spPr>
            <a:xfrm>
              <a:off x="2795150" y="2187425"/>
              <a:ext cx="88925" cy="25800"/>
            </a:xfrm>
            <a:custGeom>
              <a:rect b="b" l="l" r="r" t="t"/>
              <a:pathLst>
                <a:path extrusionOk="0" h="1032" w="3557">
                  <a:moveTo>
                    <a:pt x="2086" y="1"/>
                  </a:moveTo>
                  <a:cubicBezTo>
                    <a:pt x="1969" y="1"/>
                    <a:pt x="1851" y="8"/>
                    <a:pt x="1733" y="24"/>
                  </a:cubicBezTo>
                  <a:cubicBezTo>
                    <a:pt x="1277" y="54"/>
                    <a:pt x="821" y="206"/>
                    <a:pt x="456" y="480"/>
                  </a:cubicBezTo>
                  <a:cubicBezTo>
                    <a:pt x="153" y="662"/>
                    <a:pt x="1" y="875"/>
                    <a:pt x="61" y="966"/>
                  </a:cubicBezTo>
                  <a:cubicBezTo>
                    <a:pt x="93" y="1013"/>
                    <a:pt x="164" y="1032"/>
                    <a:pt x="267" y="1032"/>
                  </a:cubicBezTo>
                  <a:cubicBezTo>
                    <a:pt x="567" y="1032"/>
                    <a:pt x="1139" y="874"/>
                    <a:pt x="1794" y="784"/>
                  </a:cubicBezTo>
                  <a:cubicBezTo>
                    <a:pt x="2706" y="693"/>
                    <a:pt x="3466" y="784"/>
                    <a:pt x="3526" y="571"/>
                  </a:cubicBezTo>
                  <a:cubicBezTo>
                    <a:pt x="3557" y="480"/>
                    <a:pt x="3405" y="328"/>
                    <a:pt x="3101" y="176"/>
                  </a:cubicBezTo>
                  <a:cubicBezTo>
                    <a:pt x="2763" y="63"/>
                    <a:pt x="2425" y="1"/>
                    <a:pt x="208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80"/>
            <p:cNvSpPr/>
            <p:nvPr/>
          </p:nvSpPr>
          <p:spPr>
            <a:xfrm>
              <a:off x="2989675" y="2156850"/>
              <a:ext cx="66900" cy="21475"/>
            </a:xfrm>
            <a:custGeom>
              <a:rect b="b" l="l" r="r" t="t"/>
              <a:pathLst>
                <a:path extrusionOk="0" h="859" w="2676">
                  <a:moveTo>
                    <a:pt x="1369" y="1"/>
                  </a:moveTo>
                  <a:cubicBezTo>
                    <a:pt x="1004" y="1"/>
                    <a:pt x="609" y="92"/>
                    <a:pt x="305" y="274"/>
                  </a:cubicBezTo>
                  <a:cubicBezTo>
                    <a:pt x="92" y="457"/>
                    <a:pt x="1" y="639"/>
                    <a:pt x="62" y="700"/>
                  </a:cubicBezTo>
                  <a:cubicBezTo>
                    <a:pt x="122" y="791"/>
                    <a:pt x="282" y="814"/>
                    <a:pt x="506" y="814"/>
                  </a:cubicBezTo>
                  <a:cubicBezTo>
                    <a:pt x="730" y="814"/>
                    <a:pt x="1019" y="791"/>
                    <a:pt x="1338" y="791"/>
                  </a:cubicBezTo>
                  <a:cubicBezTo>
                    <a:pt x="1764" y="791"/>
                    <a:pt x="2135" y="859"/>
                    <a:pt x="2381" y="859"/>
                  </a:cubicBezTo>
                  <a:cubicBezTo>
                    <a:pt x="2503" y="859"/>
                    <a:pt x="2595" y="842"/>
                    <a:pt x="2645" y="791"/>
                  </a:cubicBezTo>
                  <a:cubicBezTo>
                    <a:pt x="2676" y="700"/>
                    <a:pt x="2615" y="518"/>
                    <a:pt x="2402" y="335"/>
                  </a:cubicBezTo>
                  <a:cubicBezTo>
                    <a:pt x="2098" y="122"/>
                    <a:pt x="1733" y="1"/>
                    <a:pt x="13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80"/>
            <p:cNvSpPr/>
            <p:nvPr/>
          </p:nvSpPr>
          <p:spPr>
            <a:xfrm>
              <a:off x="2586175" y="1979900"/>
              <a:ext cx="527400" cy="469550"/>
            </a:xfrm>
            <a:custGeom>
              <a:rect b="b" l="l" r="r" t="t"/>
              <a:pathLst>
                <a:path extrusionOk="0" h="18782" w="21096">
                  <a:moveTo>
                    <a:pt x="10770" y="1"/>
                  </a:moveTo>
                  <a:cubicBezTo>
                    <a:pt x="9348" y="1"/>
                    <a:pt x="7910" y="169"/>
                    <a:pt x="6505" y="422"/>
                  </a:cubicBezTo>
                  <a:cubicBezTo>
                    <a:pt x="5290" y="635"/>
                    <a:pt x="4043" y="969"/>
                    <a:pt x="3071" y="1729"/>
                  </a:cubicBezTo>
                  <a:cubicBezTo>
                    <a:pt x="1703" y="2793"/>
                    <a:pt x="1125" y="4586"/>
                    <a:pt x="791" y="6288"/>
                  </a:cubicBezTo>
                  <a:cubicBezTo>
                    <a:pt x="1" y="10483"/>
                    <a:pt x="183" y="14951"/>
                    <a:pt x="2007" y="18781"/>
                  </a:cubicBezTo>
                  <a:cubicBezTo>
                    <a:pt x="3192" y="17656"/>
                    <a:pt x="4013" y="16197"/>
                    <a:pt x="4347" y="14556"/>
                  </a:cubicBezTo>
                  <a:cubicBezTo>
                    <a:pt x="4682" y="12976"/>
                    <a:pt x="4803" y="11334"/>
                    <a:pt x="4742" y="9693"/>
                  </a:cubicBezTo>
                  <a:cubicBezTo>
                    <a:pt x="4742" y="9115"/>
                    <a:pt x="4803" y="8447"/>
                    <a:pt x="5259" y="8082"/>
                  </a:cubicBezTo>
                  <a:cubicBezTo>
                    <a:pt x="5533" y="7930"/>
                    <a:pt x="5837" y="7839"/>
                    <a:pt x="6141" y="7808"/>
                  </a:cubicBezTo>
                  <a:cubicBezTo>
                    <a:pt x="9150" y="7322"/>
                    <a:pt x="14104" y="4799"/>
                    <a:pt x="16262" y="2641"/>
                  </a:cubicBezTo>
                  <a:cubicBezTo>
                    <a:pt x="17752" y="4890"/>
                    <a:pt x="19059" y="3006"/>
                    <a:pt x="20031" y="7717"/>
                  </a:cubicBezTo>
                  <a:lnTo>
                    <a:pt x="21095" y="6258"/>
                  </a:lnTo>
                  <a:cubicBezTo>
                    <a:pt x="20700" y="3219"/>
                    <a:pt x="18481" y="1881"/>
                    <a:pt x="15594" y="817"/>
                  </a:cubicBezTo>
                  <a:cubicBezTo>
                    <a:pt x="14057" y="229"/>
                    <a:pt x="12424" y="1"/>
                    <a:pt x="1077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80"/>
            <p:cNvSpPr/>
            <p:nvPr/>
          </p:nvSpPr>
          <p:spPr>
            <a:xfrm>
              <a:off x="2564900" y="2019225"/>
              <a:ext cx="414925" cy="104550"/>
            </a:xfrm>
            <a:custGeom>
              <a:rect b="b" l="l" r="r" t="t"/>
              <a:pathLst>
                <a:path extrusionOk="0" h="4182" w="16597">
                  <a:moveTo>
                    <a:pt x="16591" y="1"/>
                  </a:moveTo>
                  <a:cubicBezTo>
                    <a:pt x="16515" y="1"/>
                    <a:pt x="15846" y="734"/>
                    <a:pt x="14530" y="1524"/>
                  </a:cubicBezTo>
                  <a:lnTo>
                    <a:pt x="13983" y="1858"/>
                  </a:lnTo>
                  <a:lnTo>
                    <a:pt x="13375" y="2162"/>
                  </a:lnTo>
                  <a:cubicBezTo>
                    <a:pt x="12949" y="2405"/>
                    <a:pt x="12493" y="2557"/>
                    <a:pt x="12007" y="2770"/>
                  </a:cubicBezTo>
                  <a:cubicBezTo>
                    <a:pt x="10913" y="3165"/>
                    <a:pt x="9818" y="3439"/>
                    <a:pt x="8694" y="3652"/>
                  </a:cubicBezTo>
                  <a:cubicBezTo>
                    <a:pt x="7685" y="3811"/>
                    <a:pt x="6700" y="3901"/>
                    <a:pt x="5698" y="3901"/>
                  </a:cubicBezTo>
                  <a:cubicBezTo>
                    <a:pt x="5552" y="3901"/>
                    <a:pt x="5406" y="3899"/>
                    <a:pt x="5259" y="3895"/>
                  </a:cubicBezTo>
                  <a:cubicBezTo>
                    <a:pt x="4317" y="3864"/>
                    <a:pt x="3375" y="3773"/>
                    <a:pt x="2463" y="3591"/>
                  </a:cubicBezTo>
                  <a:cubicBezTo>
                    <a:pt x="1002" y="3276"/>
                    <a:pt x="135" y="2826"/>
                    <a:pt x="14" y="2826"/>
                  </a:cubicBezTo>
                  <a:cubicBezTo>
                    <a:pt x="7" y="2826"/>
                    <a:pt x="2" y="2827"/>
                    <a:pt x="1" y="2831"/>
                  </a:cubicBezTo>
                  <a:cubicBezTo>
                    <a:pt x="183" y="2983"/>
                    <a:pt x="396" y="3074"/>
                    <a:pt x="609" y="3165"/>
                  </a:cubicBezTo>
                  <a:cubicBezTo>
                    <a:pt x="852" y="3287"/>
                    <a:pt x="1095" y="3408"/>
                    <a:pt x="1368" y="3500"/>
                  </a:cubicBezTo>
                  <a:lnTo>
                    <a:pt x="1855" y="3652"/>
                  </a:lnTo>
                  <a:lnTo>
                    <a:pt x="2432" y="3804"/>
                  </a:lnTo>
                  <a:cubicBezTo>
                    <a:pt x="3344" y="4016"/>
                    <a:pt x="4286" y="4138"/>
                    <a:pt x="5259" y="4168"/>
                  </a:cubicBezTo>
                  <a:cubicBezTo>
                    <a:pt x="5477" y="4177"/>
                    <a:pt x="5695" y="4181"/>
                    <a:pt x="5913" y="4181"/>
                  </a:cubicBezTo>
                  <a:cubicBezTo>
                    <a:pt x="8009" y="4181"/>
                    <a:pt x="10116" y="3787"/>
                    <a:pt x="12098" y="3044"/>
                  </a:cubicBezTo>
                  <a:cubicBezTo>
                    <a:pt x="12584" y="2801"/>
                    <a:pt x="13071" y="2649"/>
                    <a:pt x="13496" y="2405"/>
                  </a:cubicBezTo>
                  <a:lnTo>
                    <a:pt x="14104" y="2071"/>
                  </a:lnTo>
                  <a:lnTo>
                    <a:pt x="14651" y="1737"/>
                  </a:lnTo>
                  <a:cubicBezTo>
                    <a:pt x="14955" y="1524"/>
                    <a:pt x="15229" y="1311"/>
                    <a:pt x="15533" y="1068"/>
                  </a:cubicBezTo>
                  <a:lnTo>
                    <a:pt x="15867" y="794"/>
                  </a:lnTo>
                  <a:lnTo>
                    <a:pt x="16141" y="521"/>
                  </a:lnTo>
                  <a:cubicBezTo>
                    <a:pt x="16323" y="369"/>
                    <a:pt x="16475" y="187"/>
                    <a:pt x="16597" y="4"/>
                  </a:cubicBezTo>
                  <a:cubicBezTo>
                    <a:pt x="16596" y="2"/>
                    <a:pt x="16594" y="1"/>
                    <a:pt x="1659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80"/>
            <p:cNvSpPr/>
            <p:nvPr/>
          </p:nvSpPr>
          <p:spPr>
            <a:xfrm>
              <a:off x="2603650" y="1997275"/>
              <a:ext cx="376950" cy="53275"/>
            </a:xfrm>
            <a:custGeom>
              <a:rect b="b" l="l" r="r" t="t"/>
              <a:pathLst>
                <a:path extrusionOk="0" h="2131" w="15078">
                  <a:moveTo>
                    <a:pt x="1" y="1"/>
                  </a:moveTo>
                  <a:cubicBezTo>
                    <a:pt x="153" y="153"/>
                    <a:pt x="305" y="274"/>
                    <a:pt x="487" y="365"/>
                  </a:cubicBezTo>
                  <a:cubicBezTo>
                    <a:pt x="670" y="517"/>
                    <a:pt x="882" y="639"/>
                    <a:pt x="1095" y="761"/>
                  </a:cubicBezTo>
                  <a:lnTo>
                    <a:pt x="1490" y="973"/>
                  </a:lnTo>
                  <a:lnTo>
                    <a:pt x="1977" y="1156"/>
                  </a:lnTo>
                  <a:cubicBezTo>
                    <a:pt x="3608" y="1797"/>
                    <a:pt x="5378" y="2130"/>
                    <a:pt x="7155" y="2130"/>
                  </a:cubicBezTo>
                  <a:cubicBezTo>
                    <a:pt x="7232" y="2130"/>
                    <a:pt x="7310" y="2130"/>
                    <a:pt x="7387" y="2128"/>
                  </a:cubicBezTo>
                  <a:cubicBezTo>
                    <a:pt x="9241" y="2128"/>
                    <a:pt x="11065" y="1946"/>
                    <a:pt x="12889" y="1520"/>
                  </a:cubicBezTo>
                  <a:cubicBezTo>
                    <a:pt x="13557" y="1369"/>
                    <a:pt x="14104" y="1217"/>
                    <a:pt x="14500" y="1095"/>
                  </a:cubicBezTo>
                  <a:cubicBezTo>
                    <a:pt x="14682" y="1034"/>
                    <a:pt x="14895" y="973"/>
                    <a:pt x="15077" y="852"/>
                  </a:cubicBezTo>
                  <a:cubicBezTo>
                    <a:pt x="15077" y="850"/>
                    <a:pt x="15073" y="849"/>
                    <a:pt x="15066" y="849"/>
                  </a:cubicBezTo>
                  <a:cubicBezTo>
                    <a:pt x="14962" y="849"/>
                    <a:pt x="14108" y="1052"/>
                    <a:pt x="12828" y="1308"/>
                  </a:cubicBezTo>
                  <a:cubicBezTo>
                    <a:pt x="11034" y="1642"/>
                    <a:pt x="9211" y="1824"/>
                    <a:pt x="7387" y="1824"/>
                  </a:cubicBezTo>
                  <a:cubicBezTo>
                    <a:pt x="7304" y="1826"/>
                    <a:pt x="7221" y="1827"/>
                    <a:pt x="7137" y="1827"/>
                  </a:cubicBezTo>
                  <a:cubicBezTo>
                    <a:pt x="5400" y="1827"/>
                    <a:pt x="3691" y="1525"/>
                    <a:pt x="2037" y="973"/>
                  </a:cubicBezTo>
                  <a:cubicBezTo>
                    <a:pt x="1338" y="669"/>
                    <a:pt x="670" y="365"/>
                    <a:pt x="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80"/>
            <p:cNvSpPr/>
            <p:nvPr/>
          </p:nvSpPr>
          <p:spPr>
            <a:xfrm>
              <a:off x="2979800" y="1966000"/>
              <a:ext cx="49425" cy="56375"/>
            </a:xfrm>
            <a:custGeom>
              <a:rect b="b" l="l" r="r" t="t"/>
              <a:pathLst>
                <a:path extrusionOk="0" h="2255" w="1977">
                  <a:moveTo>
                    <a:pt x="1775" y="1"/>
                  </a:moveTo>
                  <a:cubicBezTo>
                    <a:pt x="1695" y="1"/>
                    <a:pt x="1588" y="10"/>
                    <a:pt x="1460" y="36"/>
                  </a:cubicBezTo>
                  <a:cubicBezTo>
                    <a:pt x="669" y="279"/>
                    <a:pt x="92" y="948"/>
                    <a:pt x="31" y="1768"/>
                  </a:cubicBezTo>
                  <a:cubicBezTo>
                    <a:pt x="1" y="2072"/>
                    <a:pt x="92" y="2255"/>
                    <a:pt x="122" y="2255"/>
                  </a:cubicBezTo>
                  <a:cubicBezTo>
                    <a:pt x="153" y="2255"/>
                    <a:pt x="183" y="1525"/>
                    <a:pt x="730" y="887"/>
                  </a:cubicBezTo>
                  <a:cubicBezTo>
                    <a:pt x="1277" y="249"/>
                    <a:pt x="1976" y="127"/>
                    <a:pt x="1946" y="36"/>
                  </a:cubicBezTo>
                  <a:cubicBezTo>
                    <a:pt x="1946" y="18"/>
                    <a:pt x="1885" y="1"/>
                    <a:pt x="177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80"/>
            <p:cNvSpPr/>
            <p:nvPr/>
          </p:nvSpPr>
          <p:spPr>
            <a:xfrm>
              <a:off x="2246500" y="1964600"/>
              <a:ext cx="330575" cy="224650"/>
            </a:xfrm>
            <a:custGeom>
              <a:rect b="b" l="l" r="r" t="t"/>
              <a:pathLst>
                <a:path extrusionOk="0" h="8986" w="13223">
                  <a:moveTo>
                    <a:pt x="8726" y="1"/>
                  </a:moveTo>
                  <a:cubicBezTo>
                    <a:pt x="8241" y="1"/>
                    <a:pt x="7762" y="82"/>
                    <a:pt x="7296" y="244"/>
                  </a:cubicBezTo>
                  <a:cubicBezTo>
                    <a:pt x="5685" y="821"/>
                    <a:pt x="4469" y="2189"/>
                    <a:pt x="4135" y="3861"/>
                  </a:cubicBezTo>
                  <a:cubicBezTo>
                    <a:pt x="3983" y="4773"/>
                    <a:pt x="4135" y="5624"/>
                    <a:pt x="4074" y="6414"/>
                  </a:cubicBezTo>
                  <a:cubicBezTo>
                    <a:pt x="4043" y="6779"/>
                    <a:pt x="3983" y="7144"/>
                    <a:pt x="3800" y="7508"/>
                  </a:cubicBezTo>
                  <a:cubicBezTo>
                    <a:pt x="3648" y="7843"/>
                    <a:pt x="3405" y="8116"/>
                    <a:pt x="3132" y="8329"/>
                  </a:cubicBezTo>
                  <a:cubicBezTo>
                    <a:pt x="2796" y="8571"/>
                    <a:pt x="2404" y="8699"/>
                    <a:pt x="2004" y="8699"/>
                  </a:cubicBezTo>
                  <a:cubicBezTo>
                    <a:pt x="1751" y="8699"/>
                    <a:pt x="1494" y="8648"/>
                    <a:pt x="1247" y="8542"/>
                  </a:cubicBezTo>
                  <a:cubicBezTo>
                    <a:pt x="730" y="8268"/>
                    <a:pt x="366" y="7782"/>
                    <a:pt x="305" y="7174"/>
                  </a:cubicBezTo>
                  <a:cubicBezTo>
                    <a:pt x="244" y="6718"/>
                    <a:pt x="457" y="6232"/>
                    <a:pt x="852" y="5958"/>
                  </a:cubicBezTo>
                  <a:cubicBezTo>
                    <a:pt x="1118" y="5772"/>
                    <a:pt x="1430" y="5679"/>
                    <a:pt x="1749" y="5679"/>
                  </a:cubicBezTo>
                  <a:cubicBezTo>
                    <a:pt x="1794" y="5679"/>
                    <a:pt x="1840" y="5681"/>
                    <a:pt x="1885" y="5685"/>
                  </a:cubicBezTo>
                  <a:cubicBezTo>
                    <a:pt x="2189" y="5715"/>
                    <a:pt x="2493" y="5837"/>
                    <a:pt x="2736" y="6049"/>
                  </a:cubicBezTo>
                  <a:cubicBezTo>
                    <a:pt x="2676" y="5989"/>
                    <a:pt x="2615" y="5897"/>
                    <a:pt x="2554" y="5867"/>
                  </a:cubicBezTo>
                  <a:cubicBezTo>
                    <a:pt x="2372" y="5685"/>
                    <a:pt x="2129" y="5593"/>
                    <a:pt x="1885" y="5563"/>
                  </a:cubicBezTo>
                  <a:cubicBezTo>
                    <a:pt x="1805" y="5551"/>
                    <a:pt x="1723" y="5545"/>
                    <a:pt x="1641" y="5545"/>
                  </a:cubicBezTo>
                  <a:cubicBezTo>
                    <a:pt x="1320" y="5545"/>
                    <a:pt x="996" y="5637"/>
                    <a:pt x="730" y="5806"/>
                  </a:cubicBezTo>
                  <a:cubicBezTo>
                    <a:pt x="274" y="6110"/>
                    <a:pt x="1" y="6657"/>
                    <a:pt x="62" y="7204"/>
                  </a:cubicBezTo>
                  <a:cubicBezTo>
                    <a:pt x="122" y="7873"/>
                    <a:pt x="518" y="8481"/>
                    <a:pt x="1125" y="8785"/>
                  </a:cubicBezTo>
                  <a:cubicBezTo>
                    <a:pt x="1408" y="8920"/>
                    <a:pt x="1711" y="8986"/>
                    <a:pt x="2014" y="8986"/>
                  </a:cubicBezTo>
                  <a:cubicBezTo>
                    <a:pt x="2459" y="8986"/>
                    <a:pt x="2903" y="8844"/>
                    <a:pt x="3284" y="8572"/>
                  </a:cubicBezTo>
                  <a:cubicBezTo>
                    <a:pt x="3618" y="8329"/>
                    <a:pt x="3891" y="8025"/>
                    <a:pt x="4074" y="7660"/>
                  </a:cubicBezTo>
                  <a:cubicBezTo>
                    <a:pt x="4256" y="7265"/>
                    <a:pt x="4347" y="6840"/>
                    <a:pt x="4347" y="6445"/>
                  </a:cubicBezTo>
                  <a:cubicBezTo>
                    <a:pt x="4408" y="5593"/>
                    <a:pt x="4256" y="4742"/>
                    <a:pt x="4408" y="3922"/>
                  </a:cubicBezTo>
                  <a:cubicBezTo>
                    <a:pt x="4743" y="2341"/>
                    <a:pt x="5867" y="1065"/>
                    <a:pt x="7387" y="517"/>
                  </a:cubicBezTo>
                  <a:cubicBezTo>
                    <a:pt x="7835" y="361"/>
                    <a:pt x="8304" y="282"/>
                    <a:pt x="8771" y="282"/>
                  </a:cubicBezTo>
                  <a:cubicBezTo>
                    <a:pt x="9574" y="282"/>
                    <a:pt x="10374" y="513"/>
                    <a:pt x="11065" y="973"/>
                  </a:cubicBezTo>
                  <a:cubicBezTo>
                    <a:pt x="11825" y="1429"/>
                    <a:pt x="12433" y="2098"/>
                    <a:pt x="12828" y="2888"/>
                  </a:cubicBezTo>
                  <a:cubicBezTo>
                    <a:pt x="13101" y="3466"/>
                    <a:pt x="13162" y="3800"/>
                    <a:pt x="13193" y="3800"/>
                  </a:cubicBezTo>
                  <a:cubicBezTo>
                    <a:pt x="13223" y="3709"/>
                    <a:pt x="13193" y="3618"/>
                    <a:pt x="13162" y="3557"/>
                  </a:cubicBezTo>
                  <a:cubicBezTo>
                    <a:pt x="13132" y="3314"/>
                    <a:pt x="13041" y="3071"/>
                    <a:pt x="12949" y="2827"/>
                  </a:cubicBezTo>
                  <a:cubicBezTo>
                    <a:pt x="12585" y="2007"/>
                    <a:pt x="11977" y="1277"/>
                    <a:pt x="11217" y="791"/>
                  </a:cubicBezTo>
                  <a:cubicBezTo>
                    <a:pt x="10670" y="426"/>
                    <a:pt x="10092" y="183"/>
                    <a:pt x="9454" y="61"/>
                  </a:cubicBezTo>
                  <a:cubicBezTo>
                    <a:pt x="9211" y="21"/>
                    <a:pt x="8968" y="1"/>
                    <a:pt x="87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80"/>
            <p:cNvSpPr/>
            <p:nvPr/>
          </p:nvSpPr>
          <p:spPr>
            <a:xfrm>
              <a:off x="2677375" y="2032225"/>
              <a:ext cx="308525" cy="147450"/>
            </a:xfrm>
            <a:custGeom>
              <a:rect b="b" l="l" r="r" t="t"/>
              <a:pathLst>
                <a:path extrusionOk="0" h="5898" w="12341">
                  <a:moveTo>
                    <a:pt x="12341" y="1"/>
                  </a:moveTo>
                  <a:lnTo>
                    <a:pt x="12341" y="1"/>
                  </a:lnTo>
                  <a:cubicBezTo>
                    <a:pt x="12037" y="639"/>
                    <a:pt x="11672" y="1247"/>
                    <a:pt x="11277" y="1825"/>
                  </a:cubicBezTo>
                  <a:cubicBezTo>
                    <a:pt x="10183" y="3132"/>
                    <a:pt x="8785" y="4135"/>
                    <a:pt x="7143" y="4712"/>
                  </a:cubicBezTo>
                  <a:cubicBezTo>
                    <a:pt x="5532" y="5259"/>
                    <a:pt x="3860" y="5563"/>
                    <a:pt x="2128" y="5685"/>
                  </a:cubicBezTo>
                  <a:cubicBezTo>
                    <a:pt x="1429" y="5685"/>
                    <a:pt x="699" y="5746"/>
                    <a:pt x="0" y="5837"/>
                  </a:cubicBezTo>
                  <a:cubicBezTo>
                    <a:pt x="183" y="5898"/>
                    <a:pt x="395" y="5898"/>
                    <a:pt x="578" y="5898"/>
                  </a:cubicBezTo>
                  <a:lnTo>
                    <a:pt x="2158" y="5898"/>
                  </a:lnTo>
                  <a:cubicBezTo>
                    <a:pt x="3891" y="5867"/>
                    <a:pt x="5623" y="5563"/>
                    <a:pt x="7265" y="5016"/>
                  </a:cubicBezTo>
                  <a:cubicBezTo>
                    <a:pt x="8937" y="4439"/>
                    <a:pt x="10396" y="3375"/>
                    <a:pt x="11429" y="1946"/>
                  </a:cubicBezTo>
                  <a:cubicBezTo>
                    <a:pt x="11763" y="1521"/>
                    <a:pt x="12007" y="1034"/>
                    <a:pt x="12189" y="548"/>
                  </a:cubicBezTo>
                  <a:cubicBezTo>
                    <a:pt x="12250" y="366"/>
                    <a:pt x="12310" y="183"/>
                    <a:pt x="123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80"/>
            <p:cNvSpPr/>
            <p:nvPr/>
          </p:nvSpPr>
          <p:spPr>
            <a:xfrm>
              <a:off x="2481325" y="2439525"/>
              <a:ext cx="150475" cy="107175"/>
            </a:xfrm>
            <a:custGeom>
              <a:rect b="b" l="l" r="r" t="t"/>
              <a:pathLst>
                <a:path extrusionOk="0" h="4287" w="6019">
                  <a:moveTo>
                    <a:pt x="3390" y="988"/>
                  </a:moveTo>
                  <a:cubicBezTo>
                    <a:pt x="3506" y="988"/>
                    <a:pt x="3625" y="1012"/>
                    <a:pt x="3739" y="1065"/>
                  </a:cubicBezTo>
                  <a:cubicBezTo>
                    <a:pt x="4104" y="1278"/>
                    <a:pt x="4316" y="1703"/>
                    <a:pt x="4286" y="2129"/>
                  </a:cubicBezTo>
                  <a:cubicBezTo>
                    <a:pt x="4273" y="2221"/>
                    <a:pt x="4254" y="2312"/>
                    <a:pt x="4229" y="2401"/>
                  </a:cubicBezTo>
                  <a:lnTo>
                    <a:pt x="4229" y="2401"/>
                  </a:lnTo>
                  <a:cubicBezTo>
                    <a:pt x="4228" y="2401"/>
                    <a:pt x="4226" y="2402"/>
                    <a:pt x="4225" y="2402"/>
                  </a:cubicBezTo>
                  <a:cubicBezTo>
                    <a:pt x="4065" y="2455"/>
                    <a:pt x="3899" y="2480"/>
                    <a:pt x="3736" y="2480"/>
                  </a:cubicBezTo>
                  <a:cubicBezTo>
                    <a:pt x="3526" y="2480"/>
                    <a:pt x="3319" y="2440"/>
                    <a:pt x="3131" y="2372"/>
                  </a:cubicBezTo>
                  <a:cubicBezTo>
                    <a:pt x="2766" y="2189"/>
                    <a:pt x="2584" y="1794"/>
                    <a:pt x="2675" y="1399"/>
                  </a:cubicBezTo>
                  <a:cubicBezTo>
                    <a:pt x="2826" y="1139"/>
                    <a:pt x="3101" y="988"/>
                    <a:pt x="3390" y="988"/>
                  </a:cubicBezTo>
                  <a:close/>
                  <a:moveTo>
                    <a:pt x="5927" y="1"/>
                  </a:moveTo>
                  <a:cubicBezTo>
                    <a:pt x="5897" y="1"/>
                    <a:pt x="5927" y="214"/>
                    <a:pt x="5836" y="578"/>
                  </a:cubicBezTo>
                  <a:cubicBezTo>
                    <a:pt x="5745" y="1065"/>
                    <a:pt x="5471" y="1521"/>
                    <a:pt x="5107" y="1885"/>
                  </a:cubicBezTo>
                  <a:cubicBezTo>
                    <a:pt x="4952" y="2021"/>
                    <a:pt x="4773" y="2144"/>
                    <a:pt x="4577" y="2247"/>
                  </a:cubicBezTo>
                  <a:lnTo>
                    <a:pt x="4577" y="2247"/>
                  </a:lnTo>
                  <a:cubicBezTo>
                    <a:pt x="4582" y="2218"/>
                    <a:pt x="4586" y="2188"/>
                    <a:pt x="4590" y="2159"/>
                  </a:cubicBezTo>
                  <a:cubicBezTo>
                    <a:pt x="4651" y="1582"/>
                    <a:pt x="4377" y="1034"/>
                    <a:pt x="3860" y="761"/>
                  </a:cubicBezTo>
                  <a:cubicBezTo>
                    <a:pt x="3715" y="696"/>
                    <a:pt x="3564" y="666"/>
                    <a:pt x="3414" y="666"/>
                  </a:cubicBezTo>
                  <a:cubicBezTo>
                    <a:pt x="3000" y="666"/>
                    <a:pt x="2602" y="898"/>
                    <a:pt x="2401" y="1278"/>
                  </a:cubicBezTo>
                  <a:cubicBezTo>
                    <a:pt x="2310" y="1551"/>
                    <a:pt x="2310" y="1855"/>
                    <a:pt x="2462" y="2098"/>
                  </a:cubicBezTo>
                  <a:cubicBezTo>
                    <a:pt x="2584" y="2311"/>
                    <a:pt x="2766" y="2493"/>
                    <a:pt x="3009" y="2615"/>
                  </a:cubicBezTo>
                  <a:cubicBezTo>
                    <a:pt x="3232" y="2710"/>
                    <a:pt x="3463" y="2756"/>
                    <a:pt x="3693" y="2756"/>
                  </a:cubicBezTo>
                  <a:cubicBezTo>
                    <a:pt x="3834" y="2756"/>
                    <a:pt x="3975" y="2739"/>
                    <a:pt x="4113" y="2706"/>
                  </a:cubicBezTo>
                  <a:lnTo>
                    <a:pt x="4113" y="2706"/>
                  </a:lnTo>
                  <a:cubicBezTo>
                    <a:pt x="4017" y="2903"/>
                    <a:pt x="3884" y="3080"/>
                    <a:pt x="3708" y="3223"/>
                  </a:cubicBezTo>
                  <a:cubicBezTo>
                    <a:pt x="3161" y="3740"/>
                    <a:pt x="2462" y="4044"/>
                    <a:pt x="1702" y="4044"/>
                  </a:cubicBezTo>
                  <a:cubicBezTo>
                    <a:pt x="1186" y="4044"/>
                    <a:pt x="699" y="3861"/>
                    <a:pt x="365" y="3496"/>
                  </a:cubicBezTo>
                  <a:cubicBezTo>
                    <a:pt x="91" y="3253"/>
                    <a:pt x="31" y="3040"/>
                    <a:pt x="0" y="3040"/>
                  </a:cubicBezTo>
                  <a:cubicBezTo>
                    <a:pt x="0" y="3040"/>
                    <a:pt x="31" y="3284"/>
                    <a:pt x="274" y="3588"/>
                  </a:cubicBezTo>
                  <a:cubicBezTo>
                    <a:pt x="638" y="3983"/>
                    <a:pt x="1155" y="4256"/>
                    <a:pt x="1702" y="4287"/>
                  </a:cubicBezTo>
                  <a:cubicBezTo>
                    <a:pt x="2523" y="4287"/>
                    <a:pt x="3313" y="3983"/>
                    <a:pt x="3921" y="3436"/>
                  </a:cubicBezTo>
                  <a:cubicBezTo>
                    <a:pt x="4178" y="3200"/>
                    <a:pt x="4375" y="2904"/>
                    <a:pt x="4490" y="2580"/>
                  </a:cubicBezTo>
                  <a:lnTo>
                    <a:pt x="4490" y="2580"/>
                  </a:lnTo>
                  <a:cubicBezTo>
                    <a:pt x="4786" y="2454"/>
                    <a:pt x="5055" y="2267"/>
                    <a:pt x="5259" y="2037"/>
                  </a:cubicBezTo>
                  <a:cubicBezTo>
                    <a:pt x="5654" y="1642"/>
                    <a:pt x="5897" y="1126"/>
                    <a:pt x="5958" y="609"/>
                  </a:cubicBezTo>
                  <a:cubicBezTo>
                    <a:pt x="6018" y="396"/>
                    <a:pt x="5988" y="214"/>
                    <a:pt x="59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80"/>
            <p:cNvSpPr/>
            <p:nvPr/>
          </p:nvSpPr>
          <p:spPr>
            <a:xfrm>
              <a:off x="1733575" y="4194125"/>
              <a:ext cx="1540325" cy="4575"/>
            </a:xfrm>
            <a:custGeom>
              <a:rect b="b" l="l" r="r" t="t"/>
              <a:pathLst>
                <a:path extrusionOk="0" h="183" w="61613">
                  <a:moveTo>
                    <a:pt x="30822" y="0"/>
                  </a:moveTo>
                  <a:cubicBezTo>
                    <a:pt x="13800" y="0"/>
                    <a:pt x="1" y="31"/>
                    <a:pt x="1" y="92"/>
                  </a:cubicBezTo>
                  <a:cubicBezTo>
                    <a:pt x="1" y="152"/>
                    <a:pt x="13800" y="183"/>
                    <a:pt x="30822" y="183"/>
                  </a:cubicBezTo>
                  <a:cubicBezTo>
                    <a:pt x="47813" y="183"/>
                    <a:pt x="61613" y="152"/>
                    <a:pt x="61613" y="92"/>
                  </a:cubicBezTo>
                  <a:cubicBezTo>
                    <a:pt x="61613" y="31"/>
                    <a:pt x="47813" y="0"/>
                    <a:pt x="308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80"/>
            <p:cNvSpPr/>
            <p:nvPr/>
          </p:nvSpPr>
          <p:spPr>
            <a:xfrm>
              <a:off x="1200125" y="3645475"/>
              <a:ext cx="185450" cy="340450"/>
            </a:xfrm>
            <a:custGeom>
              <a:rect b="b" l="l" r="r" t="t"/>
              <a:pathLst>
                <a:path extrusionOk="0" h="13618" w="7418">
                  <a:moveTo>
                    <a:pt x="2250" y="1"/>
                  </a:moveTo>
                  <a:cubicBezTo>
                    <a:pt x="1" y="213"/>
                    <a:pt x="214" y="5320"/>
                    <a:pt x="1186" y="7812"/>
                  </a:cubicBezTo>
                  <a:cubicBezTo>
                    <a:pt x="1794" y="9423"/>
                    <a:pt x="3193" y="12402"/>
                    <a:pt x="5807" y="13618"/>
                  </a:cubicBezTo>
                  <a:cubicBezTo>
                    <a:pt x="6718" y="11217"/>
                    <a:pt x="7418" y="8329"/>
                    <a:pt x="6992" y="5776"/>
                  </a:cubicBezTo>
                  <a:cubicBezTo>
                    <a:pt x="6779" y="4438"/>
                    <a:pt x="6293" y="3192"/>
                    <a:pt x="5563" y="2068"/>
                  </a:cubicBezTo>
                  <a:cubicBezTo>
                    <a:pt x="4773" y="943"/>
                    <a:pt x="3588" y="213"/>
                    <a:pt x="2250"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80"/>
            <p:cNvSpPr/>
            <p:nvPr/>
          </p:nvSpPr>
          <p:spPr>
            <a:xfrm>
              <a:off x="1417475" y="3901900"/>
              <a:ext cx="180100" cy="169150"/>
            </a:xfrm>
            <a:custGeom>
              <a:rect b="b" l="l" r="r" t="t"/>
              <a:pathLst>
                <a:path extrusionOk="0" h="6766" w="7204">
                  <a:moveTo>
                    <a:pt x="5293" y="1"/>
                  </a:moveTo>
                  <a:cubicBezTo>
                    <a:pt x="5036" y="1"/>
                    <a:pt x="4777" y="33"/>
                    <a:pt x="4529" y="78"/>
                  </a:cubicBezTo>
                  <a:cubicBezTo>
                    <a:pt x="3040" y="382"/>
                    <a:pt x="1733" y="1233"/>
                    <a:pt x="882" y="2510"/>
                  </a:cubicBezTo>
                  <a:cubicBezTo>
                    <a:pt x="61" y="3786"/>
                    <a:pt x="0" y="5397"/>
                    <a:pt x="699" y="6765"/>
                  </a:cubicBezTo>
                  <a:cubicBezTo>
                    <a:pt x="2918" y="6765"/>
                    <a:pt x="4620" y="5428"/>
                    <a:pt x="6110" y="3786"/>
                  </a:cubicBezTo>
                  <a:cubicBezTo>
                    <a:pt x="6566" y="3331"/>
                    <a:pt x="6870" y="2753"/>
                    <a:pt x="7052" y="2145"/>
                  </a:cubicBezTo>
                  <a:cubicBezTo>
                    <a:pt x="7204" y="1476"/>
                    <a:pt x="6991" y="808"/>
                    <a:pt x="6505" y="382"/>
                  </a:cubicBezTo>
                  <a:cubicBezTo>
                    <a:pt x="6160" y="95"/>
                    <a:pt x="5731" y="1"/>
                    <a:pt x="5293"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80"/>
            <p:cNvSpPr/>
            <p:nvPr/>
          </p:nvSpPr>
          <p:spPr>
            <a:xfrm>
              <a:off x="1412150" y="3973750"/>
              <a:ext cx="102600" cy="304750"/>
            </a:xfrm>
            <a:custGeom>
              <a:rect b="b" l="l" r="r" t="t"/>
              <a:pathLst>
                <a:path extrusionOk="0" h="12190" w="4104">
                  <a:moveTo>
                    <a:pt x="4104" y="1"/>
                  </a:moveTo>
                  <a:cubicBezTo>
                    <a:pt x="4073" y="1"/>
                    <a:pt x="4043" y="31"/>
                    <a:pt x="3982" y="61"/>
                  </a:cubicBezTo>
                  <a:cubicBezTo>
                    <a:pt x="3861" y="122"/>
                    <a:pt x="3769" y="183"/>
                    <a:pt x="3648" y="244"/>
                  </a:cubicBezTo>
                  <a:cubicBezTo>
                    <a:pt x="3253" y="517"/>
                    <a:pt x="2858" y="821"/>
                    <a:pt x="2523" y="1186"/>
                  </a:cubicBezTo>
                  <a:cubicBezTo>
                    <a:pt x="1459" y="2402"/>
                    <a:pt x="699" y="3861"/>
                    <a:pt x="365" y="5441"/>
                  </a:cubicBezTo>
                  <a:cubicBezTo>
                    <a:pt x="61" y="7022"/>
                    <a:pt x="0" y="8633"/>
                    <a:pt x="213" y="10214"/>
                  </a:cubicBezTo>
                  <a:cubicBezTo>
                    <a:pt x="274" y="10791"/>
                    <a:pt x="335" y="11277"/>
                    <a:pt x="365" y="11673"/>
                  </a:cubicBezTo>
                  <a:cubicBezTo>
                    <a:pt x="365" y="11824"/>
                    <a:pt x="396" y="12007"/>
                    <a:pt x="426" y="12189"/>
                  </a:cubicBezTo>
                  <a:cubicBezTo>
                    <a:pt x="456" y="12007"/>
                    <a:pt x="456" y="11824"/>
                    <a:pt x="426" y="11642"/>
                  </a:cubicBezTo>
                  <a:cubicBezTo>
                    <a:pt x="426" y="11308"/>
                    <a:pt x="396" y="10791"/>
                    <a:pt x="335" y="10183"/>
                  </a:cubicBezTo>
                  <a:cubicBezTo>
                    <a:pt x="274" y="8967"/>
                    <a:pt x="122" y="7265"/>
                    <a:pt x="547" y="5472"/>
                  </a:cubicBezTo>
                  <a:cubicBezTo>
                    <a:pt x="882" y="3922"/>
                    <a:pt x="1581" y="2463"/>
                    <a:pt x="2645" y="1277"/>
                  </a:cubicBezTo>
                  <a:cubicBezTo>
                    <a:pt x="3070" y="791"/>
                    <a:pt x="3587" y="365"/>
                    <a:pt x="41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80"/>
            <p:cNvSpPr/>
            <p:nvPr/>
          </p:nvSpPr>
          <p:spPr>
            <a:xfrm>
              <a:off x="1269275" y="3741975"/>
              <a:ext cx="155825" cy="546400"/>
            </a:xfrm>
            <a:custGeom>
              <a:rect b="b" l="l" r="r" t="t"/>
              <a:pathLst>
                <a:path extrusionOk="0" h="21856" w="6233">
                  <a:moveTo>
                    <a:pt x="1" y="1"/>
                  </a:moveTo>
                  <a:cubicBezTo>
                    <a:pt x="31" y="62"/>
                    <a:pt x="31" y="123"/>
                    <a:pt x="62" y="214"/>
                  </a:cubicBezTo>
                  <a:cubicBezTo>
                    <a:pt x="123" y="366"/>
                    <a:pt x="183" y="578"/>
                    <a:pt x="244" y="852"/>
                  </a:cubicBezTo>
                  <a:cubicBezTo>
                    <a:pt x="427" y="1430"/>
                    <a:pt x="670" y="2220"/>
                    <a:pt x="974" y="3162"/>
                  </a:cubicBezTo>
                  <a:cubicBezTo>
                    <a:pt x="1551" y="5138"/>
                    <a:pt x="2372" y="7843"/>
                    <a:pt x="3253" y="10883"/>
                  </a:cubicBezTo>
                  <a:cubicBezTo>
                    <a:pt x="4104" y="13892"/>
                    <a:pt x="4834" y="16627"/>
                    <a:pt x="5351" y="18633"/>
                  </a:cubicBezTo>
                  <a:cubicBezTo>
                    <a:pt x="5594" y="19606"/>
                    <a:pt x="5837" y="20396"/>
                    <a:pt x="5989" y="20974"/>
                  </a:cubicBezTo>
                  <a:lnTo>
                    <a:pt x="6171" y="21612"/>
                  </a:lnTo>
                  <a:cubicBezTo>
                    <a:pt x="6171" y="21703"/>
                    <a:pt x="6202" y="21764"/>
                    <a:pt x="6232" y="21855"/>
                  </a:cubicBezTo>
                  <a:cubicBezTo>
                    <a:pt x="6232" y="21764"/>
                    <a:pt x="6202" y="21673"/>
                    <a:pt x="6202" y="21612"/>
                  </a:cubicBezTo>
                  <a:cubicBezTo>
                    <a:pt x="6171" y="21430"/>
                    <a:pt x="6111" y="21217"/>
                    <a:pt x="6050" y="20974"/>
                  </a:cubicBezTo>
                  <a:cubicBezTo>
                    <a:pt x="5928" y="20396"/>
                    <a:pt x="5746" y="19606"/>
                    <a:pt x="5503" y="18603"/>
                  </a:cubicBezTo>
                  <a:cubicBezTo>
                    <a:pt x="4986" y="16597"/>
                    <a:pt x="4287" y="13861"/>
                    <a:pt x="3436" y="10822"/>
                  </a:cubicBezTo>
                  <a:cubicBezTo>
                    <a:pt x="2554" y="7813"/>
                    <a:pt x="1734" y="5077"/>
                    <a:pt x="1095" y="3132"/>
                  </a:cubicBezTo>
                  <a:cubicBezTo>
                    <a:pt x="791" y="2159"/>
                    <a:pt x="518" y="1369"/>
                    <a:pt x="335" y="822"/>
                  </a:cubicBezTo>
                  <a:cubicBezTo>
                    <a:pt x="244" y="578"/>
                    <a:pt x="153" y="366"/>
                    <a:pt x="92" y="214"/>
                  </a:cubicBezTo>
                  <a:cubicBezTo>
                    <a:pt x="62" y="123"/>
                    <a:pt x="62" y="62"/>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80"/>
            <p:cNvSpPr/>
            <p:nvPr/>
          </p:nvSpPr>
          <p:spPr>
            <a:xfrm>
              <a:off x="1110475" y="3995175"/>
              <a:ext cx="246225" cy="152050"/>
            </a:xfrm>
            <a:custGeom>
              <a:rect b="b" l="l" r="r" t="t"/>
              <a:pathLst>
                <a:path extrusionOk="0" h="6082" w="9849">
                  <a:moveTo>
                    <a:pt x="1916" y="0"/>
                  </a:moveTo>
                  <a:cubicBezTo>
                    <a:pt x="1317" y="0"/>
                    <a:pt x="735" y="155"/>
                    <a:pt x="426" y="663"/>
                  </a:cubicBezTo>
                  <a:cubicBezTo>
                    <a:pt x="0" y="1332"/>
                    <a:pt x="395" y="2244"/>
                    <a:pt x="882" y="2882"/>
                  </a:cubicBezTo>
                  <a:cubicBezTo>
                    <a:pt x="2520" y="4941"/>
                    <a:pt x="4986" y="6082"/>
                    <a:pt x="7546" y="6082"/>
                  </a:cubicBezTo>
                  <a:cubicBezTo>
                    <a:pt x="8312" y="6082"/>
                    <a:pt x="9086" y="5980"/>
                    <a:pt x="9848" y="5770"/>
                  </a:cubicBezTo>
                  <a:lnTo>
                    <a:pt x="9818" y="5557"/>
                  </a:lnTo>
                  <a:cubicBezTo>
                    <a:pt x="8420" y="2669"/>
                    <a:pt x="5745" y="633"/>
                    <a:pt x="2584" y="55"/>
                  </a:cubicBezTo>
                  <a:cubicBezTo>
                    <a:pt x="2368" y="22"/>
                    <a:pt x="2141" y="0"/>
                    <a:pt x="191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80"/>
            <p:cNvSpPr/>
            <p:nvPr/>
          </p:nvSpPr>
          <p:spPr>
            <a:xfrm>
              <a:off x="1200125" y="4052775"/>
              <a:ext cx="218125" cy="204450"/>
            </a:xfrm>
            <a:custGeom>
              <a:rect b="b" l="l" r="r" t="t"/>
              <a:pathLst>
                <a:path extrusionOk="0" h="8178" w="8725">
                  <a:moveTo>
                    <a:pt x="31" y="1"/>
                  </a:moveTo>
                  <a:cubicBezTo>
                    <a:pt x="1" y="31"/>
                    <a:pt x="730" y="153"/>
                    <a:pt x="1794" y="517"/>
                  </a:cubicBezTo>
                  <a:cubicBezTo>
                    <a:pt x="2068" y="609"/>
                    <a:pt x="2372" y="730"/>
                    <a:pt x="2645" y="882"/>
                  </a:cubicBezTo>
                  <a:cubicBezTo>
                    <a:pt x="2980" y="1034"/>
                    <a:pt x="3314" y="1186"/>
                    <a:pt x="3618" y="1369"/>
                  </a:cubicBezTo>
                  <a:cubicBezTo>
                    <a:pt x="5047" y="2159"/>
                    <a:pt x="6262" y="3314"/>
                    <a:pt x="7174" y="4651"/>
                  </a:cubicBezTo>
                  <a:cubicBezTo>
                    <a:pt x="7357" y="4955"/>
                    <a:pt x="7539" y="5259"/>
                    <a:pt x="7691" y="5594"/>
                  </a:cubicBezTo>
                  <a:cubicBezTo>
                    <a:pt x="7843" y="5867"/>
                    <a:pt x="7995" y="6141"/>
                    <a:pt x="8117" y="6445"/>
                  </a:cubicBezTo>
                  <a:cubicBezTo>
                    <a:pt x="8542" y="7478"/>
                    <a:pt x="8664" y="8177"/>
                    <a:pt x="8725" y="8177"/>
                  </a:cubicBezTo>
                  <a:cubicBezTo>
                    <a:pt x="8694" y="8025"/>
                    <a:pt x="8664" y="7843"/>
                    <a:pt x="8633" y="7691"/>
                  </a:cubicBezTo>
                  <a:cubicBezTo>
                    <a:pt x="8603" y="7478"/>
                    <a:pt x="8542" y="7296"/>
                    <a:pt x="8481" y="7113"/>
                  </a:cubicBezTo>
                  <a:cubicBezTo>
                    <a:pt x="8421" y="6870"/>
                    <a:pt x="8329" y="6627"/>
                    <a:pt x="8238" y="6384"/>
                  </a:cubicBezTo>
                  <a:cubicBezTo>
                    <a:pt x="8117" y="6080"/>
                    <a:pt x="7995" y="5806"/>
                    <a:pt x="7843" y="5533"/>
                  </a:cubicBezTo>
                  <a:cubicBezTo>
                    <a:pt x="7691" y="5198"/>
                    <a:pt x="7509" y="4864"/>
                    <a:pt x="7326" y="4560"/>
                  </a:cubicBezTo>
                  <a:cubicBezTo>
                    <a:pt x="6840" y="3891"/>
                    <a:pt x="6323" y="3253"/>
                    <a:pt x="5715" y="2676"/>
                  </a:cubicBezTo>
                  <a:cubicBezTo>
                    <a:pt x="5107" y="2098"/>
                    <a:pt x="4439" y="1612"/>
                    <a:pt x="3709" y="1217"/>
                  </a:cubicBezTo>
                  <a:cubicBezTo>
                    <a:pt x="3375" y="1034"/>
                    <a:pt x="3071" y="882"/>
                    <a:pt x="2737" y="730"/>
                  </a:cubicBezTo>
                  <a:cubicBezTo>
                    <a:pt x="2433" y="609"/>
                    <a:pt x="2159" y="487"/>
                    <a:pt x="1855" y="396"/>
                  </a:cubicBezTo>
                  <a:cubicBezTo>
                    <a:pt x="1551" y="305"/>
                    <a:pt x="1308" y="244"/>
                    <a:pt x="1095" y="183"/>
                  </a:cubicBezTo>
                  <a:cubicBezTo>
                    <a:pt x="882" y="122"/>
                    <a:pt x="700" y="92"/>
                    <a:pt x="518" y="62"/>
                  </a:cubicBezTo>
                  <a:cubicBezTo>
                    <a:pt x="335" y="31"/>
                    <a:pt x="183" y="1"/>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1" name="Shape 1641"/>
        <p:cNvGrpSpPr/>
        <p:nvPr/>
      </p:nvGrpSpPr>
      <p:grpSpPr>
        <a:xfrm>
          <a:off x="0" y="0"/>
          <a:ext cx="0" cy="0"/>
          <a:chOff x="0" y="0"/>
          <a:chExt cx="0" cy="0"/>
        </a:xfrm>
      </p:grpSpPr>
      <p:grpSp>
        <p:nvGrpSpPr>
          <p:cNvPr id="1642" name="Google Shape;1642;p81"/>
          <p:cNvGrpSpPr/>
          <p:nvPr/>
        </p:nvGrpSpPr>
        <p:grpSpPr>
          <a:xfrm flipH="1" rot="6901726">
            <a:off x="1588353" y="794965"/>
            <a:ext cx="10526452" cy="10365738"/>
            <a:chOff x="1132290" y="467842"/>
            <a:chExt cx="5085019" cy="4954098"/>
          </a:xfrm>
        </p:grpSpPr>
        <p:sp>
          <p:nvSpPr>
            <p:cNvPr id="1643" name="Google Shape;1643;p81"/>
            <p:cNvSpPr/>
            <p:nvPr/>
          </p:nvSpPr>
          <p:spPr>
            <a:xfrm rot="-1172623">
              <a:off x="1674207" y="1021347"/>
              <a:ext cx="4001184" cy="3847088"/>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81"/>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81"/>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6" name="Google Shape;1646;p81"/>
          <p:cNvSpPr txBox="1"/>
          <p:nvPr>
            <p:ph idx="1" type="body"/>
          </p:nvPr>
        </p:nvSpPr>
        <p:spPr>
          <a:xfrm>
            <a:off x="859500" y="606350"/>
            <a:ext cx="7425000" cy="19548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2300"/>
              <a:t>“Proses penilaian secara </a:t>
            </a:r>
            <a:r>
              <a:rPr lang="en" sz="2300">
                <a:highlight>
                  <a:srgbClr val="F1C232"/>
                </a:highlight>
              </a:rPr>
              <a:t>manual</a:t>
            </a:r>
            <a:r>
              <a:rPr lang="en" sz="2300"/>
              <a:t> membuat </a:t>
            </a:r>
            <a:r>
              <a:rPr lang="en" sz="2300">
                <a:highlight>
                  <a:srgbClr val="F1C232"/>
                </a:highlight>
              </a:rPr>
              <a:t>pengajar</a:t>
            </a:r>
            <a:r>
              <a:rPr lang="en" sz="2300"/>
              <a:t> dihadapkan dengan situasi </a:t>
            </a:r>
            <a:br>
              <a:rPr lang="en" sz="2300"/>
            </a:br>
            <a:r>
              <a:rPr lang="en" sz="2300">
                <a:highlight>
                  <a:srgbClr val="F1C232"/>
                </a:highlight>
              </a:rPr>
              <a:t>sulit</a:t>
            </a:r>
            <a:r>
              <a:rPr lang="en" sz="2300"/>
              <a:t>, antara fokus mengoreksi </a:t>
            </a:r>
            <a:br>
              <a:rPr lang="en" sz="2300"/>
            </a:br>
            <a:r>
              <a:rPr lang="en" sz="2300"/>
              <a:t>jawaban atau aktivitas </a:t>
            </a:r>
            <a:br>
              <a:rPr lang="en" sz="2300"/>
            </a:br>
            <a:r>
              <a:rPr lang="en" sz="2300"/>
              <a:t>mengajar”</a:t>
            </a:r>
            <a:endParaRPr sz="2300"/>
          </a:p>
        </p:txBody>
      </p:sp>
      <p:sp>
        <p:nvSpPr>
          <p:cNvPr id="1647" name="Google Shape;1647;p81"/>
          <p:cNvSpPr txBox="1"/>
          <p:nvPr>
            <p:ph type="title"/>
          </p:nvPr>
        </p:nvSpPr>
        <p:spPr>
          <a:xfrm>
            <a:off x="2550750" y="2796350"/>
            <a:ext cx="4042500" cy="3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—Luchoomun et al., 2019</a:t>
            </a:r>
            <a:endParaRPr/>
          </a:p>
        </p:txBody>
      </p:sp>
      <p:grpSp>
        <p:nvGrpSpPr>
          <p:cNvPr id="1648" name="Google Shape;1648;p81"/>
          <p:cNvGrpSpPr/>
          <p:nvPr/>
        </p:nvGrpSpPr>
        <p:grpSpPr>
          <a:xfrm flipH="1">
            <a:off x="6472127" y="2727128"/>
            <a:ext cx="2416817" cy="2416370"/>
            <a:chOff x="524689" y="763903"/>
            <a:chExt cx="3737731" cy="3615697"/>
          </a:xfrm>
        </p:grpSpPr>
        <p:grpSp>
          <p:nvGrpSpPr>
            <p:cNvPr id="1649" name="Google Shape;1649;p81"/>
            <p:cNvGrpSpPr/>
            <p:nvPr/>
          </p:nvGrpSpPr>
          <p:grpSpPr>
            <a:xfrm>
              <a:off x="3312267" y="2949449"/>
              <a:ext cx="928765" cy="1369555"/>
              <a:chOff x="3312267" y="2949449"/>
              <a:chExt cx="928765" cy="1369555"/>
            </a:xfrm>
          </p:grpSpPr>
          <p:sp>
            <p:nvSpPr>
              <p:cNvPr id="1650" name="Google Shape;1650;p81"/>
              <p:cNvSpPr/>
              <p:nvPr/>
            </p:nvSpPr>
            <p:spPr>
              <a:xfrm>
                <a:off x="3312267" y="2949449"/>
                <a:ext cx="928765" cy="1369555"/>
              </a:xfrm>
              <a:custGeom>
                <a:rect b="b" l="l" r="r" t="t"/>
                <a:pathLst>
                  <a:path extrusionOk="0" h="68324" w="46334">
                    <a:moveTo>
                      <a:pt x="28037" y="1"/>
                    </a:moveTo>
                    <a:cubicBezTo>
                      <a:pt x="27074" y="1"/>
                      <a:pt x="26101" y="230"/>
                      <a:pt x="25251" y="675"/>
                    </a:cubicBezTo>
                    <a:cubicBezTo>
                      <a:pt x="23117" y="1842"/>
                      <a:pt x="21749" y="4110"/>
                      <a:pt x="21082" y="6479"/>
                    </a:cubicBezTo>
                    <a:cubicBezTo>
                      <a:pt x="20448" y="8880"/>
                      <a:pt x="20415" y="11382"/>
                      <a:pt x="20348" y="13851"/>
                    </a:cubicBezTo>
                    <a:cubicBezTo>
                      <a:pt x="20248" y="16319"/>
                      <a:pt x="20114" y="18821"/>
                      <a:pt x="19247" y="21123"/>
                    </a:cubicBezTo>
                    <a:cubicBezTo>
                      <a:pt x="19014" y="21790"/>
                      <a:pt x="18580" y="22524"/>
                      <a:pt x="17880" y="22624"/>
                    </a:cubicBezTo>
                    <a:cubicBezTo>
                      <a:pt x="17825" y="22631"/>
                      <a:pt x="17771" y="22635"/>
                      <a:pt x="17718" y="22635"/>
                    </a:cubicBezTo>
                    <a:cubicBezTo>
                      <a:pt x="17082" y="22635"/>
                      <a:pt x="16519" y="22107"/>
                      <a:pt x="16212" y="21523"/>
                    </a:cubicBezTo>
                    <a:cubicBezTo>
                      <a:pt x="15878" y="20922"/>
                      <a:pt x="15678" y="20222"/>
                      <a:pt x="15278" y="19622"/>
                    </a:cubicBezTo>
                    <a:cubicBezTo>
                      <a:pt x="14749" y="18917"/>
                      <a:pt x="13877" y="18585"/>
                      <a:pt x="12985" y="18585"/>
                    </a:cubicBezTo>
                    <a:cubicBezTo>
                      <a:pt x="12187" y="18585"/>
                      <a:pt x="11373" y="18851"/>
                      <a:pt x="10774" y="19355"/>
                    </a:cubicBezTo>
                    <a:cubicBezTo>
                      <a:pt x="9507" y="20455"/>
                      <a:pt x="9073" y="22323"/>
                      <a:pt x="9273" y="24025"/>
                    </a:cubicBezTo>
                    <a:cubicBezTo>
                      <a:pt x="9474" y="25693"/>
                      <a:pt x="10207" y="27260"/>
                      <a:pt x="10941" y="28828"/>
                    </a:cubicBezTo>
                    <a:lnTo>
                      <a:pt x="15044" y="37434"/>
                    </a:lnTo>
                    <a:cubicBezTo>
                      <a:pt x="15778" y="38969"/>
                      <a:pt x="16479" y="40870"/>
                      <a:pt x="15478" y="42238"/>
                    </a:cubicBezTo>
                    <a:cubicBezTo>
                      <a:pt x="14813" y="43144"/>
                      <a:pt x="13630" y="43448"/>
                      <a:pt x="12495" y="43448"/>
                    </a:cubicBezTo>
                    <a:cubicBezTo>
                      <a:pt x="12377" y="43448"/>
                      <a:pt x="12259" y="43445"/>
                      <a:pt x="12142" y="43439"/>
                    </a:cubicBezTo>
                    <a:cubicBezTo>
                      <a:pt x="10241" y="43372"/>
                      <a:pt x="8439" y="42738"/>
                      <a:pt x="6872" y="41671"/>
                    </a:cubicBezTo>
                    <a:cubicBezTo>
                      <a:pt x="5704" y="40870"/>
                      <a:pt x="4570" y="39736"/>
                      <a:pt x="3169" y="39736"/>
                    </a:cubicBezTo>
                    <a:cubicBezTo>
                      <a:pt x="1468" y="39736"/>
                      <a:pt x="200" y="41470"/>
                      <a:pt x="100" y="43205"/>
                    </a:cubicBezTo>
                    <a:cubicBezTo>
                      <a:pt x="0" y="44906"/>
                      <a:pt x="934" y="46441"/>
                      <a:pt x="1601" y="48042"/>
                    </a:cubicBezTo>
                    <a:cubicBezTo>
                      <a:pt x="5637" y="57482"/>
                      <a:pt x="12276" y="66488"/>
                      <a:pt x="22850" y="68323"/>
                    </a:cubicBezTo>
                    <a:lnTo>
                      <a:pt x="22983" y="68323"/>
                    </a:lnTo>
                    <a:cubicBezTo>
                      <a:pt x="28721" y="67823"/>
                      <a:pt x="32924" y="65721"/>
                      <a:pt x="37060" y="61718"/>
                    </a:cubicBezTo>
                    <a:cubicBezTo>
                      <a:pt x="41163" y="57715"/>
                      <a:pt x="44032" y="52478"/>
                      <a:pt x="45566" y="46908"/>
                    </a:cubicBezTo>
                    <a:cubicBezTo>
                      <a:pt x="46000" y="45307"/>
                      <a:pt x="46333" y="43639"/>
                      <a:pt x="46133" y="41971"/>
                    </a:cubicBezTo>
                    <a:cubicBezTo>
                      <a:pt x="45900" y="40336"/>
                      <a:pt x="45032" y="38702"/>
                      <a:pt x="43565" y="37901"/>
                    </a:cubicBezTo>
                    <a:cubicBezTo>
                      <a:pt x="42934" y="37557"/>
                      <a:pt x="42254" y="37405"/>
                      <a:pt x="41563" y="37405"/>
                    </a:cubicBezTo>
                    <a:cubicBezTo>
                      <a:pt x="39843" y="37405"/>
                      <a:pt x="38055" y="38351"/>
                      <a:pt x="36793" y="39636"/>
                    </a:cubicBezTo>
                    <a:cubicBezTo>
                      <a:pt x="35859" y="40603"/>
                      <a:pt x="35125" y="41737"/>
                      <a:pt x="34024" y="42505"/>
                    </a:cubicBezTo>
                    <a:cubicBezTo>
                      <a:pt x="33375" y="42957"/>
                      <a:pt x="32563" y="43259"/>
                      <a:pt x="31787" y="43259"/>
                    </a:cubicBezTo>
                    <a:cubicBezTo>
                      <a:pt x="31248" y="43259"/>
                      <a:pt x="30726" y="43113"/>
                      <a:pt x="30288" y="42771"/>
                    </a:cubicBezTo>
                    <a:cubicBezTo>
                      <a:pt x="29221" y="41937"/>
                      <a:pt x="29154" y="40303"/>
                      <a:pt x="29688" y="39069"/>
                    </a:cubicBezTo>
                    <a:cubicBezTo>
                      <a:pt x="30222" y="37835"/>
                      <a:pt x="31256" y="36934"/>
                      <a:pt x="32190" y="35967"/>
                    </a:cubicBezTo>
                    <a:cubicBezTo>
                      <a:pt x="34825" y="33331"/>
                      <a:pt x="36960" y="30229"/>
                      <a:pt x="38561" y="26860"/>
                    </a:cubicBezTo>
                    <a:cubicBezTo>
                      <a:pt x="39362" y="25159"/>
                      <a:pt x="39895" y="22891"/>
                      <a:pt x="38528" y="21623"/>
                    </a:cubicBezTo>
                    <a:cubicBezTo>
                      <a:pt x="37981" y="21095"/>
                      <a:pt x="37254" y="20898"/>
                      <a:pt x="36490" y="20898"/>
                    </a:cubicBezTo>
                    <a:cubicBezTo>
                      <a:pt x="35901" y="20898"/>
                      <a:pt x="35291" y="21015"/>
                      <a:pt x="34725" y="21189"/>
                    </a:cubicBezTo>
                    <a:cubicBezTo>
                      <a:pt x="33424" y="21623"/>
                      <a:pt x="32256" y="22323"/>
                      <a:pt x="30922" y="22457"/>
                    </a:cubicBezTo>
                    <a:cubicBezTo>
                      <a:pt x="30793" y="22475"/>
                      <a:pt x="30661" y="22484"/>
                      <a:pt x="30528" y="22484"/>
                    </a:cubicBezTo>
                    <a:cubicBezTo>
                      <a:pt x="29454" y="22484"/>
                      <a:pt x="28302" y="21894"/>
                      <a:pt x="28154" y="20856"/>
                    </a:cubicBezTo>
                    <a:cubicBezTo>
                      <a:pt x="28087" y="20189"/>
                      <a:pt x="28420" y="19588"/>
                      <a:pt x="28754" y="19021"/>
                    </a:cubicBezTo>
                    <a:cubicBezTo>
                      <a:pt x="30555" y="15819"/>
                      <a:pt x="31923" y="12383"/>
                      <a:pt x="32723" y="8814"/>
                    </a:cubicBezTo>
                    <a:cubicBezTo>
                      <a:pt x="33291" y="6412"/>
                      <a:pt x="33524" y="3610"/>
                      <a:pt x="31956" y="1709"/>
                    </a:cubicBezTo>
                    <a:cubicBezTo>
                      <a:pt x="31003" y="553"/>
                      <a:pt x="29532" y="1"/>
                      <a:pt x="280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81"/>
              <p:cNvSpPr/>
              <p:nvPr/>
            </p:nvSpPr>
            <p:spPr>
              <a:xfrm>
                <a:off x="3729484" y="2962298"/>
                <a:ext cx="159157" cy="1354681"/>
              </a:xfrm>
              <a:custGeom>
                <a:rect b="b" l="l" r="r" t="t"/>
                <a:pathLst>
                  <a:path extrusionOk="0" h="67582" w="7940">
                    <a:moveTo>
                      <a:pt x="7940" y="0"/>
                    </a:moveTo>
                    <a:lnTo>
                      <a:pt x="7940" y="0"/>
                    </a:lnTo>
                    <a:cubicBezTo>
                      <a:pt x="7873" y="67"/>
                      <a:pt x="7840" y="134"/>
                      <a:pt x="7807" y="200"/>
                    </a:cubicBezTo>
                    <a:cubicBezTo>
                      <a:pt x="7740" y="334"/>
                      <a:pt x="7640" y="567"/>
                      <a:pt x="7540" y="801"/>
                    </a:cubicBezTo>
                    <a:cubicBezTo>
                      <a:pt x="7273" y="1335"/>
                      <a:pt x="6906" y="2135"/>
                      <a:pt x="6472" y="3203"/>
                    </a:cubicBezTo>
                    <a:cubicBezTo>
                      <a:pt x="5205" y="6138"/>
                      <a:pt x="4204" y="9173"/>
                      <a:pt x="3437" y="12309"/>
                    </a:cubicBezTo>
                    <a:cubicBezTo>
                      <a:pt x="2936" y="14277"/>
                      <a:pt x="2503" y="16479"/>
                      <a:pt x="2036" y="18780"/>
                    </a:cubicBezTo>
                    <a:cubicBezTo>
                      <a:pt x="1602" y="21115"/>
                      <a:pt x="1168" y="23651"/>
                      <a:pt x="802" y="26286"/>
                    </a:cubicBezTo>
                    <a:cubicBezTo>
                      <a:pt x="401" y="29088"/>
                      <a:pt x="134" y="31890"/>
                      <a:pt x="34" y="34725"/>
                    </a:cubicBezTo>
                    <a:cubicBezTo>
                      <a:pt x="1" y="36193"/>
                      <a:pt x="34" y="37661"/>
                      <a:pt x="101" y="39195"/>
                    </a:cubicBezTo>
                    <a:cubicBezTo>
                      <a:pt x="134" y="40696"/>
                      <a:pt x="201" y="42230"/>
                      <a:pt x="234" y="43765"/>
                    </a:cubicBezTo>
                    <a:cubicBezTo>
                      <a:pt x="401" y="49602"/>
                      <a:pt x="868" y="55440"/>
                      <a:pt x="1702" y="61244"/>
                    </a:cubicBezTo>
                    <a:cubicBezTo>
                      <a:pt x="2503" y="66548"/>
                      <a:pt x="1769" y="63746"/>
                      <a:pt x="3170" y="67582"/>
                    </a:cubicBezTo>
                    <a:lnTo>
                      <a:pt x="3370" y="67515"/>
                    </a:lnTo>
                    <a:cubicBezTo>
                      <a:pt x="2036" y="63679"/>
                      <a:pt x="2803" y="66515"/>
                      <a:pt x="2002" y="61177"/>
                    </a:cubicBezTo>
                    <a:cubicBezTo>
                      <a:pt x="1202" y="55407"/>
                      <a:pt x="735" y="49602"/>
                      <a:pt x="568" y="43765"/>
                    </a:cubicBezTo>
                    <a:cubicBezTo>
                      <a:pt x="501" y="42230"/>
                      <a:pt x="468" y="40696"/>
                      <a:pt x="401" y="39195"/>
                    </a:cubicBezTo>
                    <a:cubicBezTo>
                      <a:pt x="368" y="37661"/>
                      <a:pt x="335" y="36193"/>
                      <a:pt x="368" y="34725"/>
                    </a:cubicBezTo>
                    <a:cubicBezTo>
                      <a:pt x="468" y="31923"/>
                      <a:pt x="701" y="29121"/>
                      <a:pt x="1102" y="26352"/>
                    </a:cubicBezTo>
                    <a:cubicBezTo>
                      <a:pt x="1435" y="23717"/>
                      <a:pt x="1869" y="21182"/>
                      <a:pt x="2303" y="18847"/>
                    </a:cubicBezTo>
                    <a:cubicBezTo>
                      <a:pt x="2736" y="16512"/>
                      <a:pt x="3170" y="14311"/>
                      <a:pt x="3670" y="12342"/>
                    </a:cubicBezTo>
                    <a:cubicBezTo>
                      <a:pt x="4404" y="9240"/>
                      <a:pt x="5371" y="6205"/>
                      <a:pt x="6572" y="3236"/>
                    </a:cubicBezTo>
                    <a:cubicBezTo>
                      <a:pt x="7006" y="2202"/>
                      <a:pt x="7340" y="1368"/>
                      <a:pt x="7573" y="834"/>
                    </a:cubicBezTo>
                    <a:lnTo>
                      <a:pt x="7840" y="200"/>
                    </a:lnTo>
                    <a:cubicBezTo>
                      <a:pt x="7873" y="134"/>
                      <a:pt x="7907" y="67"/>
                      <a:pt x="794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81"/>
              <p:cNvSpPr/>
              <p:nvPr/>
            </p:nvSpPr>
            <p:spPr>
              <a:xfrm>
                <a:off x="3527571" y="3338082"/>
                <a:ext cx="204619" cy="318956"/>
              </a:xfrm>
              <a:custGeom>
                <a:rect b="b" l="l" r="r" t="t"/>
                <a:pathLst>
                  <a:path extrusionOk="0" h="15912" w="10208">
                    <a:moveTo>
                      <a:pt x="0" y="0"/>
                    </a:moveTo>
                    <a:lnTo>
                      <a:pt x="0" y="0"/>
                    </a:lnTo>
                    <a:cubicBezTo>
                      <a:pt x="100" y="234"/>
                      <a:pt x="234" y="434"/>
                      <a:pt x="400" y="634"/>
                    </a:cubicBezTo>
                    <a:cubicBezTo>
                      <a:pt x="701" y="1034"/>
                      <a:pt x="1068" y="1601"/>
                      <a:pt x="1568" y="2302"/>
                    </a:cubicBezTo>
                    <a:cubicBezTo>
                      <a:pt x="2502" y="3703"/>
                      <a:pt x="3769" y="5704"/>
                      <a:pt x="5104" y="7972"/>
                    </a:cubicBezTo>
                    <a:cubicBezTo>
                      <a:pt x="6438" y="10207"/>
                      <a:pt x="7672" y="12209"/>
                      <a:pt x="8606" y="13643"/>
                    </a:cubicBezTo>
                    <a:cubicBezTo>
                      <a:pt x="9073" y="14344"/>
                      <a:pt x="9440" y="14944"/>
                      <a:pt x="9740" y="15311"/>
                    </a:cubicBezTo>
                    <a:cubicBezTo>
                      <a:pt x="9874" y="15544"/>
                      <a:pt x="10007" y="15745"/>
                      <a:pt x="10207" y="15911"/>
                    </a:cubicBezTo>
                    <a:cubicBezTo>
                      <a:pt x="10107" y="15678"/>
                      <a:pt x="9974" y="15478"/>
                      <a:pt x="9807" y="15278"/>
                    </a:cubicBezTo>
                    <a:lnTo>
                      <a:pt x="8773" y="13543"/>
                    </a:lnTo>
                    <a:cubicBezTo>
                      <a:pt x="7839" y="12009"/>
                      <a:pt x="6705" y="10041"/>
                      <a:pt x="5337" y="7806"/>
                    </a:cubicBezTo>
                    <a:cubicBezTo>
                      <a:pt x="4003" y="5571"/>
                      <a:pt x="2735" y="3569"/>
                      <a:pt x="1701" y="2168"/>
                    </a:cubicBezTo>
                    <a:cubicBezTo>
                      <a:pt x="1201" y="1468"/>
                      <a:pt x="801" y="934"/>
                      <a:pt x="500" y="567"/>
                    </a:cubicBezTo>
                    <a:cubicBezTo>
                      <a:pt x="334" y="367"/>
                      <a:pt x="167" y="167"/>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81"/>
              <p:cNvSpPr/>
              <p:nvPr/>
            </p:nvSpPr>
            <p:spPr>
              <a:xfrm>
                <a:off x="3731508" y="3396914"/>
                <a:ext cx="363757" cy="260124"/>
              </a:xfrm>
              <a:custGeom>
                <a:rect b="b" l="l" r="r" t="t"/>
                <a:pathLst>
                  <a:path extrusionOk="0" h="12977" w="18147">
                    <a:moveTo>
                      <a:pt x="18146" y="0"/>
                    </a:moveTo>
                    <a:lnTo>
                      <a:pt x="18146" y="0"/>
                    </a:lnTo>
                    <a:cubicBezTo>
                      <a:pt x="17846" y="67"/>
                      <a:pt x="17579" y="201"/>
                      <a:pt x="17312" y="367"/>
                    </a:cubicBezTo>
                    <a:cubicBezTo>
                      <a:pt x="16812" y="601"/>
                      <a:pt x="16078" y="968"/>
                      <a:pt x="15211" y="1502"/>
                    </a:cubicBezTo>
                    <a:cubicBezTo>
                      <a:pt x="12943" y="2802"/>
                      <a:pt x="10708" y="4237"/>
                      <a:pt x="8573" y="5771"/>
                    </a:cubicBezTo>
                    <a:cubicBezTo>
                      <a:pt x="6071" y="7573"/>
                      <a:pt x="3903" y="9340"/>
                      <a:pt x="2368" y="10708"/>
                    </a:cubicBezTo>
                    <a:cubicBezTo>
                      <a:pt x="1601" y="11375"/>
                      <a:pt x="1034" y="11909"/>
                      <a:pt x="600" y="12309"/>
                    </a:cubicBezTo>
                    <a:cubicBezTo>
                      <a:pt x="400" y="12509"/>
                      <a:pt x="200" y="12743"/>
                      <a:pt x="0" y="12976"/>
                    </a:cubicBezTo>
                    <a:cubicBezTo>
                      <a:pt x="234" y="12810"/>
                      <a:pt x="467" y="12609"/>
                      <a:pt x="701" y="12409"/>
                    </a:cubicBezTo>
                    <a:cubicBezTo>
                      <a:pt x="1101" y="12042"/>
                      <a:pt x="1735" y="11509"/>
                      <a:pt x="2502" y="10875"/>
                    </a:cubicBezTo>
                    <a:cubicBezTo>
                      <a:pt x="4070" y="9574"/>
                      <a:pt x="6271" y="7839"/>
                      <a:pt x="8773" y="6038"/>
                    </a:cubicBezTo>
                    <a:cubicBezTo>
                      <a:pt x="11275" y="4237"/>
                      <a:pt x="13610" y="2702"/>
                      <a:pt x="15344" y="1668"/>
                    </a:cubicBezTo>
                    <a:cubicBezTo>
                      <a:pt x="16178" y="1135"/>
                      <a:pt x="16912" y="734"/>
                      <a:pt x="17379" y="434"/>
                    </a:cubicBezTo>
                    <a:cubicBezTo>
                      <a:pt x="17646" y="334"/>
                      <a:pt x="17913" y="167"/>
                      <a:pt x="1814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81"/>
              <p:cNvSpPr/>
              <p:nvPr/>
            </p:nvSpPr>
            <p:spPr>
              <a:xfrm>
                <a:off x="3327642" y="3766002"/>
                <a:ext cx="437983" cy="413909"/>
              </a:xfrm>
              <a:custGeom>
                <a:rect b="b" l="l" r="r" t="t"/>
                <a:pathLst>
                  <a:path extrusionOk="0" h="20649" w="21850">
                    <a:moveTo>
                      <a:pt x="0" y="1"/>
                    </a:moveTo>
                    <a:cubicBezTo>
                      <a:pt x="0" y="1"/>
                      <a:pt x="67" y="67"/>
                      <a:pt x="200" y="234"/>
                    </a:cubicBezTo>
                    <a:lnTo>
                      <a:pt x="834" y="835"/>
                    </a:lnTo>
                    <a:lnTo>
                      <a:pt x="3203" y="3036"/>
                    </a:lnTo>
                    <a:cubicBezTo>
                      <a:pt x="5171" y="4904"/>
                      <a:pt x="7839" y="7506"/>
                      <a:pt x="10808" y="10441"/>
                    </a:cubicBezTo>
                    <a:cubicBezTo>
                      <a:pt x="13743" y="13377"/>
                      <a:pt x="16445" y="15979"/>
                      <a:pt x="18480" y="17813"/>
                    </a:cubicBezTo>
                    <a:cubicBezTo>
                      <a:pt x="19481" y="18714"/>
                      <a:pt x="20315" y="19448"/>
                      <a:pt x="20915" y="19948"/>
                    </a:cubicBezTo>
                    <a:lnTo>
                      <a:pt x="21582" y="20482"/>
                    </a:lnTo>
                    <a:cubicBezTo>
                      <a:pt x="21649" y="20549"/>
                      <a:pt x="21749" y="20615"/>
                      <a:pt x="21816" y="20649"/>
                    </a:cubicBezTo>
                    <a:cubicBezTo>
                      <a:pt x="21849" y="20649"/>
                      <a:pt x="21749" y="20582"/>
                      <a:pt x="21616" y="20449"/>
                    </a:cubicBezTo>
                    <a:lnTo>
                      <a:pt x="20982" y="19848"/>
                    </a:lnTo>
                    <a:lnTo>
                      <a:pt x="18647" y="17647"/>
                    </a:lnTo>
                    <a:cubicBezTo>
                      <a:pt x="16646" y="15779"/>
                      <a:pt x="13977" y="13143"/>
                      <a:pt x="11008" y="10208"/>
                    </a:cubicBezTo>
                    <a:cubicBezTo>
                      <a:pt x="8073" y="7306"/>
                      <a:pt x="5371" y="4671"/>
                      <a:pt x="3336" y="2869"/>
                    </a:cubicBezTo>
                    <a:cubicBezTo>
                      <a:pt x="2335" y="1935"/>
                      <a:pt x="1501" y="1201"/>
                      <a:pt x="934" y="734"/>
                    </a:cubicBezTo>
                    <a:lnTo>
                      <a:pt x="234" y="167"/>
                    </a:lnTo>
                    <a:cubicBezTo>
                      <a:pt x="167" y="101"/>
                      <a:pt x="100" y="34"/>
                      <a:pt x="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81"/>
              <p:cNvSpPr/>
              <p:nvPr/>
            </p:nvSpPr>
            <p:spPr>
              <a:xfrm>
                <a:off x="3764923" y="3762655"/>
                <a:ext cx="449349" cy="417257"/>
              </a:xfrm>
              <a:custGeom>
                <a:rect b="b" l="l" r="r" t="t"/>
                <a:pathLst>
                  <a:path extrusionOk="0" h="20816" w="22417">
                    <a:moveTo>
                      <a:pt x="22417" y="1"/>
                    </a:moveTo>
                    <a:lnTo>
                      <a:pt x="22417" y="1"/>
                    </a:lnTo>
                    <a:cubicBezTo>
                      <a:pt x="22317" y="34"/>
                      <a:pt x="22250" y="101"/>
                      <a:pt x="22150" y="168"/>
                    </a:cubicBezTo>
                    <a:lnTo>
                      <a:pt x="21483" y="735"/>
                    </a:lnTo>
                    <a:cubicBezTo>
                      <a:pt x="20883" y="1235"/>
                      <a:pt x="20049" y="1969"/>
                      <a:pt x="19015" y="2903"/>
                    </a:cubicBezTo>
                    <a:cubicBezTo>
                      <a:pt x="16913" y="4738"/>
                      <a:pt x="14144" y="7373"/>
                      <a:pt x="11075" y="10275"/>
                    </a:cubicBezTo>
                    <a:cubicBezTo>
                      <a:pt x="8040" y="13210"/>
                      <a:pt x="5271" y="15846"/>
                      <a:pt x="3237" y="17714"/>
                    </a:cubicBezTo>
                    <a:lnTo>
                      <a:pt x="868" y="19948"/>
                    </a:lnTo>
                    <a:lnTo>
                      <a:pt x="201" y="20582"/>
                    </a:lnTo>
                    <a:cubicBezTo>
                      <a:pt x="134" y="20649"/>
                      <a:pt x="68" y="20716"/>
                      <a:pt x="1" y="20816"/>
                    </a:cubicBezTo>
                    <a:cubicBezTo>
                      <a:pt x="101" y="20749"/>
                      <a:pt x="168" y="20682"/>
                      <a:pt x="234" y="20616"/>
                    </a:cubicBezTo>
                    <a:lnTo>
                      <a:pt x="935" y="20049"/>
                    </a:lnTo>
                    <a:cubicBezTo>
                      <a:pt x="1535" y="19548"/>
                      <a:pt x="2369" y="18814"/>
                      <a:pt x="3403" y="17880"/>
                    </a:cubicBezTo>
                    <a:cubicBezTo>
                      <a:pt x="5471" y="16046"/>
                      <a:pt x="8273" y="13444"/>
                      <a:pt x="11309" y="10508"/>
                    </a:cubicBezTo>
                    <a:cubicBezTo>
                      <a:pt x="14378" y="7606"/>
                      <a:pt x="17147" y="4971"/>
                      <a:pt x="19148" y="3070"/>
                    </a:cubicBezTo>
                    <a:lnTo>
                      <a:pt x="21550" y="835"/>
                    </a:lnTo>
                    <a:lnTo>
                      <a:pt x="22217" y="234"/>
                    </a:lnTo>
                    <a:cubicBezTo>
                      <a:pt x="22350" y="101"/>
                      <a:pt x="22417" y="1"/>
                      <a:pt x="2241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6" name="Google Shape;1656;p81"/>
            <p:cNvSpPr/>
            <p:nvPr/>
          </p:nvSpPr>
          <p:spPr>
            <a:xfrm>
              <a:off x="2804768" y="1449822"/>
              <a:ext cx="452676" cy="806410"/>
            </a:xfrm>
            <a:custGeom>
              <a:rect b="b" l="l" r="r" t="t"/>
              <a:pathLst>
                <a:path extrusionOk="0" h="40230" w="22583">
                  <a:moveTo>
                    <a:pt x="22549" y="0"/>
                  </a:moveTo>
                  <a:cubicBezTo>
                    <a:pt x="22464" y="0"/>
                    <a:pt x="17401" y="8961"/>
                    <a:pt x="11208" y="20081"/>
                  </a:cubicBezTo>
                  <a:cubicBezTo>
                    <a:pt x="4970" y="31189"/>
                    <a:pt x="0" y="40229"/>
                    <a:pt x="33" y="40229"/>
                  </a:cubicBezTo>
                  <a:cubicBezTo>
                    <a:pt x="34" y="40229"/>
                    <a:pt x="34" y="40229"/>
                    <a:pt x="34" y="40229"/>
                  </a:cubicBezTo>
                  <a:cubicBezTo>
                    <a:pt x="119" y="40229"/>
                    <a:pt x="5182" y="31269"/>
                    <a:pt x="11375" y="20181"/>
                  </a:cubicBezTo>
                  <a:cubicBezTo>
                    <a:pt x="17613" y="9040"/>
                    <a:pt x="22583" y="34"/>
                    <a:pt x="22549" y="0"/>
                  </a:cubicBezTo>
                  <a:cubicBezTo>
                    <a:pt x="22549" y="0"/>
                    <a:pt x="22549" y="0"/>
                    <a:pt x="22549"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81"/>
            <p:cNvSpPr/>
            <p:nvPr/>
          </p:nvSpPr>
          <p:spPr>
            <a:xfrm>
              <a:off x="3690035" y="1909174"/>
              <a:ext cx="278185" cy="291555"/>
            </a:xfrm>
            <a:custGeom>
              <a:rect b="b" l="l" r="r" t="t"/>
              <a:pathLst>
                <a:path extrusionOk="0" h="14545" w="13878">
                  <a:moveTo>
                    <a:pt x="6973" y="1"/>
                  </a:moveTo>
                  <a:cubicBezTo>
                    <a:pt x="4938" y="1"/>
                    <a:pt x="3303" y="1735"/>
                    <a:pt x="3303" y="3870"/>
                  </a:cubicBezTo>
                  <a:cubicBezTo>
                    <a:pt x="3270" y="5438"/>
                    <a:pt x="4204" y="6872"/>
                    <a:pt x="5638" y="7506"/>
                  </a:cubicBezTo>
                  <a:cubicBezTo>
                    <a:pt x="1" y="8340"/>
                    <a:pt x="268" y="14478"/>
                    <a:pt x="268" y="14478"/>
                  </a:cubicBezTo>
                  <a:lnTo>
                    <a:pt x="13544" y="14544"/>
                  </a:lnTo>
                  <a:cubicBezTo>
                    <a:pt x="13544" y="14544"/>
                    <a:pt x="13877" y="8373"/>
                    <a:pt x="8307" y="7506"/>
                  </a:cubicBezTo>
                  <a:cubicBezTo>
                    <a:pt x="9708" y="6872"/>
                    <a:pt x="10642" y="5471"/>
                    <a:pt x="10608" y="3903"/>
                  </a:cubicBezTo>
                  <a:cubicBezTo>
                    <a:pt x="10608" y="1769"/>
                    <a:pt x="9007" y="1"/>
                    <a:pt x="697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81"/>
            <p:cNvSpPr/>
            <p:nvPr/>
          </p:nvSpPr>
          <p:spPr>
            <a:xfrm>
              <a:off x="3512176" y="1770522"/>
              <a:ext cx="609829" cy="586657"/>
            </a:xfrm>
            <a:custGeom>
              <a:rect b="b" l="l" r="r" t="t"/>
              <a:pathLst>
                <a:path extrusionOk="0" h="29267" w="30423">
                  <a:moveTo>
                    <a:pt x="15779" y="413"/>
                  </a:moveTo>
                  <a:cubicBezTo>
                    <a:pt x="23618" y="446"/>
                    <a:pt x="29989" y="6818"/>
                    <a:pt x="29989" y="14657"/>
                  </a:cubicBezTo>
                  <a:cubicBezTo>
                    <a:pt x="29989" y="20394"/>
                    <a:pt x="26553" y="25598"/>
                    <a:pt x="21216" y="27799"/>
                  </a:cubicBezTo>
                  <a:cubicBezTo>
                    <a:pt x="19466" y="28526"/>
                    <a:pt x="17630" y="28878"/>
                    <a:pt x="15807" y="28878"/>
                  </a:cubicBezTo>
                  <a:cubicBezTo>
                    <a:pt x="12106" y="28878"/>
                    <a:pt x="8465" y="27424"/>
                    <a:pt x="5738" y="24697"/>
                  </a:cubicBezTo>
                  <a:cubicBezTo>
                    <a:pt x="1669" y="20627"/>
                    <a:pt x="435" y="14523"/>
                    <a:pt x="2636" y="9219"/>
                  </a:cubicBezTo>
                  <a:cubicBezTo>
                    <a:pt x="4838" y="3882"/>
                    <a:pt x="10041" y="413"/>
                    <a:pt x="15779" y="413"/>
                  </a:cubicBezTo>
                  <a:close/>
                  <a:moveTo>
                    <a:pt x="15792" y="0"/>
                  </a:moveTo>
                  <a:cubicBezTo>
                    <a:pt x="11978" y="0"/>
                    <a:pt x="8230" y="1491"/>
                    <a:pt x="5438" y="4282"/>
                  </a:cubicBezTo>
                  <a:cubicBezTo>
                    <a:pt x="1235" y="8485"/>
                    <a:pt x="1" y="14790"/>
                    <a:pt x="2269" y="20261"/>
                  </a:cubicBezTo>
                  <a:cubicBezTo>
                    <a:pt x="4537" y="25731"/>
                    <a:pt x="9875" y="29267"/>
                    <a:pt x="15779" y="29267"/>
                  </a:cubicBezTo>
                  <a:cubicBezTo>
                    <a:pt x="23851" y="29267"/>
                    <a:pt x="30423" y="22729"/>
                    <a:pt x="30423" y="14657"/>
                  </a:cubicBezTo>
                  <a:cubicBezTo>
                    <a:pt x="30423" y="8719"/>
                    <a:pt x="26853" y="3382"/>
                    <a:pt x="21383" y="1113"/>
                  </a:cubicBezTo>
                  <a:cubicBezTo>
                    <a:pt x="19575" y="364"/>
                    <a:pt x="17675" y="0"/>
                    <a:pt x="1579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81"/>
            <p:cNvSpPr/>
            <p:nvPr/>
          </p:nvSpPr>
          <p:spPr>
            <a:xfrm>
              <a:off x="778760" y="1229147"/>
              <a:ext cx="253449" cy="261487"/>
            </a:xfrm>
            <a:custGeom>
              <a:rect b="b" l="l" r="r" t="t"/>
              <a:pathLst>
                <a:path extrusionOk="0" h="13045" w="12644">
                  <a:moveTo>
                    <a:pt x="6279" y="1"/>
                  </a:moveTo>
                  <a:cubicBezTo>
                    <a:pt x="4471" y="1"/>
                    <a:pt x="3003" y="1489"/>
                    <a:pt x="3003" y="3304"/>
                  </a:cubicBezTo>
                  <a:cubicBezTo>
                    <a:pt x="2970" y="4738"/>
                    <a:pt x="3804" y="6072"/>
                    <a:pt x="5105" y="6639"/>
                  </a:cubicBezTo>
                  <a:cubicBezTo>
                    <a:pt x="1" y="7407"/>
                    <a:pt x="201" y="13011"/>
                    <a:pt x="201" y="13011"/>
                  </a:cubicBezTo>
                  <a:lnTo>
                    <a:pt x="12343" y="13044"/>
                  </a:lnTo>
                  <a:cubicBezTo>
                    <a:pt x="12343" y="13044"/>
                    <a:pt x="12643" y="7407"/>
                    <a:pt x="7540" y="6639"/>
                  </a:cubicBezTo>
                  <a:cubicBezTo>
                    <a:pt x="8841" y="6039"/>
                    <a:pt x="9674" y="4771"/>
                    <a:pt x="9674" y="3337"/>
                  </a:cubicBezTo>
                  <a:cubicBezTo>
                    <a:pt x="9674" y="1502"/>
                    <a:pt x="8173" y="1"/>
                    <a:pt x="6339" y="1"/>
                  </a:cubicBezTo>
                  <a:cubicBezTo>
                    <a:pt x="6319" y="1"/>
                    <a:pt x="6299" y="1"/>
                    <a:pt x="6279"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81"/>
            <p:cNvSpPr/>
            <p:nvPr/>
          </p:nvSpPr>
          <p:spPr>
            <a:xfrm>
              <a:off x="615613" y="1097732"/>
              <a:ext cx="557010" cy="535983"/>
            </a:xfrm>
            <a:custGeom>
              <a:rect b="b" l="l" r="r" t="t"/>
              <a:pathLst>
                <a:path extrusionOk="0" h="26739" w="27788">
                  <a:moveTo>
                    <a:pt x="14411" y="420"/>
                  </a:moveTo>
                  <a:lnTo>
                    <a:pt x="14411" y="453"/>
                  </a:lnTo>
                  <a:cubicBezTo>
                    <a:pt x="21583" y="453"/>
                    <a:pt x="27354" y="6224"/>
                    <a:pt x="27387" y="13396"/>
                  </a:cubicBezTo>
                  <a:cubicBezTo>
                    <a:pt x="27387" y="18633"/>
                    <a:pt x="24218" y="23336"/>
                    <a:pt x="19381" y="25337"/>
                  </a:cubicBezTo>
                  <a:cubicBezTo>
                    <a:pt x="17778" y="26012"/>
                    <a:pt x="16094" y="26338"/>
                    <a:pt x="14424" y="26338"/>
                  </a:cubicBezTo>
                  <a:cubicBezTo>
                    <a:pt x="11057" y="26338"/>
                    <a:pt x="7747" y="25011"/>
                    <a:pt x="5271" y="22535"/>
                  </a:cubicBezTo>
                  <a:cubicBezTo>
                    <a:pt x="1569" y="18833"/>
                    <a:pt x="434" y="13262"/>
                    <a:pt x="2469" y="8425"/>
                  </a:cubicBezTo>
                  <a:cubicBezTo>
                    <a:pt x="4471" y="3589"/>
                    <a:pt x="9174" y="420"/>
                    <a:pt x="14411" y="420"/>
                  </a:cubicBezTo>
                  <a:close/>
                  <a:moveTo>
                    <a:pt x="14426" y="1"/>
                  </a:moveTo>
                  <a:cubicBezTo>
                    <a:pt x="10949" y="1"/>
                    <a:pt x="7535" y="1358"/>
                    <a:pt x="4971" y="3922"/>
                  </a:cubicBezTo>
                  <a:cubicBezTo>
                    <a:pt x="1135" y="7758"/>
                    <a:pt x="1" y="13496"/>
                    <a:pt x="2069" y="18499"/>
                  </a:cubicBezTo>
                  <a:cubicBezTo>
                    <a:pt x="4137" y="23503"/>
                    <a:pt x="9007" y="26738"/>
                    <a:pt x="14411" y="26738"/>
                  </a:cubicBezTo>
                  <a:cubicBezTo>
                    <a:pt x="21816" y="26738"/>
                    <a:pt x="27787" y="20768"/>
                    <a:pt x="27787" y="13396"/>
                  </a:cubicBezTo>
                  <a:cubicBezTo>
                    <a:pt x="27787" y="7958"/>
                    <a:pt x="24552" y="3088"/>
                    <a:pt x="19548" y="1020"/>
                  </a:cubicBezTo>
                  <a:cubicBezTo>
                    <a:pt x="17889" y="334"/>
                    <a:pt x="16150" y="1"/>
                    <a:pt x="14426"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81"/>
            <p:cNvSpPr/>
            <p:nvPr/>
          </p:nvSpPr>
          <p:spPr>
            <a:xfrm>
              <a:off x="3194583" y="1122848"/>
              <a:ext cx="198606" cy="207305"/>
            </a:xfrm>
            <a:custGeom>
              <a:rect b="b" l="l" r="r" t="t"/>
              <a:pathLst>
                <a:path extrusionOk="0" h="10342" w="9908">
                  <a:moveTo>
                    <a:pt x="4970" y="1"/>
                  </a:moveTo>
                  <a:cubicBezTo>
                    <a:pt x="3469" y="1"/>
                    <a:pt x="2269" y="1235"/>
                    <a:pt x="2335" y="2736"/>
                  </a:cubicBezTo>
                  <a:cubicBezTo>
                    <a:pt x="2302" y="3870"/>
                    <a:pt x="2969" y="4904"/>
                    <a:pt x="4003" y="5338"/>
                  </a:cubicBezTo>
                  <a:cubicBezTo>
                    <a:pt x="0" y="5938"/>
                    <a:pt x="167" y="10308"/>
                    <a:pt x="167" y="10308"/>
                  </a:cubicBezTo>
                  <a:lnTo>
                    <a:pt x="9674" y="10341"/>
                  </a:lnTo>
                  <a:cubicBezTo>
                    <a:pt x="9674" y="10341"/>
                    <a:pt x="9907" y="5938"/>
                    <a:pt x="5904" y="5338"/>
                  </a:cubicBezTo>
                  <a:cubicBezTo>
                    <a:pt x="6905" y="4904"/>
                    <a:pt x="7572" y="3870"/>
                    <a:pt x="7572" y="2769"/>
                  </a:cubicBezTo>
                  <a:cubicBezTo>
                    <a:pt x="7639" y="1268"/>
                    <a:pt x="6472" y="1"/>
                    <a:pt x="4970"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81"/>
            <p:cNvSpPr/>
            <p:nvPr/>
          </p:nvSpPr>
          <p:spPr>
            <a:xfrm>
              <a:off x="3010710" y="1021401"/>
              <a:ext cx="492806" cy="421747"/>
            </a:xfrm>
            <a:custGeom>
              <a:rect b="b" l="l" r="r" t="t"/>
              <a:pathLst>
                <a:path extrusionOk="0" h="21040" w="24585">
                  <a:moveTo>
                    <a:pt x="14077" y="458"/>
                  </a:moveTo>
                  <a:cubicBezTo>
                    <a:pt x="19647" y="458"/>
                    <a:pt x="24151" y="4961"/>
                    <a:pt x="24151" y="10532"/>
                  </a:cubicBezTo>
                  <a:cubicBezTo>
                    <a:pt x="24151" y="16624"/>
                    <a:pt x="19176" y="20655"/>
                    <a:pt x="13995" y="20655"/>
                  </a:cubicBezTo>
                  <a:cubicBezTo>
                    <a:pt x="11516" y="20655"/>
                    <a:pt x="8989" y="19732"/>
                    <a:pt x="6938" y="17671"/>
                  </a:cubicBezTo>
                  <a:cubicBezTo>
                    <a:pt x="567" y="11333"/>
                    <a:pt x="5070" y="458"/>
                    <a:pt x="14077" y="458"/>
                  </a:cubicBezTo>
                  <a:close/>
                  <a:moveTo>
                    <a:pt x="13988" y="1"/>
                  </a:moveTo>
                  <a:cubicBezTo>
                    <a:pt x="11405" y="1"/>
                    <a:pt x="8774" y="958"/>
                    <a:pt x="6638" y="3093"/>
                  </a:cubicBezTo>
                  <a:cubicBezTo>
                    <a:pt x="0" y="9732"/>
                    <a:pt x="4703" y="21040"/>
                    <a:pt x="14077" y="21040"/>
                  </a:cubicBezTo>
                  <a:cubicBezTo>
                    <a:pt x="19848" y="21040"/>
                    <a:pt x="24551" y="16336"/>
                    <a:pt x="24584" y="10532"/>
                  </a:cubicBezTo>
                  <a:cubicBezTo>
                    <a:pt x="24584" y="4190"/>
                    <a:pt x="19392" y="1"/>
                    <a:pt x="1398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81"/>
            <p:cNvSpPr/>
            <p:nvPr/>
          </p:nvSpPr>
          <p:spPr>
            <a:xfrm>
              <a:off x="1496230" y="1752041"/>
              <a:ext cx="175193" cy="186579"/>
            </a:xfrm>
            <a:custGeom>
              <a:rect b="b" l="l" r="r" t="t"/>
              <a:pathLst>
                <a:path extrusionOk="0" h="9308" w="8740">
                  <a:moveTo>
                    <a:pt x="4370" y="1"/>
                  </a:moveTo>
                  <a:cubicBezTo>
                    <a:pt x="3002" y="1"/>
                    <a:pt x="1901" y="1235"/>
                    <a:pt x="2068" y="2603"/>
                  </a:cubicBezTo>
                  <a:cubicBezTo>
                    <a:pt x="2068" y="3603"/>
                    <a:pt x="2635" y="4504"/>
                    <a:pt x="3536" y="4904"/>
                  </a:cubicBezTo>
                  <a:cubicBezTo>
                    <a:pt x="0" y="5438"/>
                    <a:pt x="167" y="9274"/>
                    <a:pt x="167" y="9274"/>
                  </a:cubicBezTo>
                  <a:lnTo>
                    <a:pt x="8540" y="9307"/>
                  </a:lnTo>
                  <a:cubicBezTo>
                    <a:pt x="8540" y="9307"/>
                    <a:pt x="8740" y="5405"/>
                    <a:pt x="5204" y="4871"/>
                  </a:cubicBezTo>
                  <a:cubicBezTo>
                    <a:pt x="6104" y="4471"/>
                    <a:pt x="6672" y="3570"/>
                    <a:pt x="6672" y="2603"/>
                  </a:cubicBezTo>
                  <a:cubicBezTo>
                    <a:pt x="6838" y="1235"/>
                    <a:pt x="5771" y="1"/>
                    <a:pt x="4370"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81"/>
            <p:cNvSpPr/>
            <p:nvPr/>
          </p:nvSpPr>
          <p:spPr>
            <a:xfrm>
              <a:off x="1333746" y="1665567"/>
              <a:ext cx="435979" cy="373338"/>
            </a:xfrm>
            <a:custGeom>
              <a:rect b="b" l="l" r="r" t="t"/>
              <a:pathLst>
                <a:path extrusionOk="0" h="18625" w="21750">
                  <a:moveTo>
                    <a:pt x="12443" y="445"/>
                  </a:moveTo>
                  <a:lnTo>
                    <a:pt x="12443" y="479"/>
                  </a:lnTo>
                  <a:cubicBezTo>
                    <a:pt x="17346" y="479"/>
                    <a:pt x="21316" y="4415"/>
                    <a:pt x="21316" y="9318"/>
                  </a:cubicBezTo>
                  <a:cubicBezTo>
                    <a:pt x="21316" y="14691"/>
                    <a:pt x="16931" y="18231"/>
                    <a:pt x="12369" y="18231"/>
                  </a:cubicBezTo>
                  <a:cubicBezTo>
                    <a:pt x="10191" y="18231"/>
                    <a:pt x="7972" y="17423"/>
                    <a:pt x="6171" y="15623"/>
                  </a:cubicBezTo>
                  <a:cubicBezTo>
                    <a:pt x="567" y="10019"/>
                    <a:pt x="4537" y="445"/>
                    <a:pt x="12443" y="445"/>
                  </a:cubicBezTo>
                  <a:close/>
                  <a:moveTo>
                    <a:pt x="12369" y="1"/>
                  </a:moveTo>
                  <a:cubicBezTo>
                    <a:pt x="10084" y="1"/>
                    <a:pt x="7758" y="849"/>
                    <a:pt x="5871" y="2747"/>
                  </a:cubicBezTo>
                  <a:cubicBezTo>
                    <a:pt x="0" y="8618"/>
                    <a:pt x="4137" y="18625"/>
                    <a:pt x="12443" y="18625"/>
                  </a:cubicBezTo>
                  <a:cubicBezTo>
                    <a:pt x="17580" y="18625"/>
                    <a:pt x="21749" y="14455"/>
                    <a:pt x="21749" y="9318"/>
                  </a:cubicBezTo>
                  <a:cubicBezTo>
                    <a:pt x="21749" y="3720"/>
                    <a:pt x="17151" y="1"/>
                    <a:pt x="12369"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81"/>
            <p:cNvSpPr/>
            <p:nvPr/>
          </p:nvSpPr>
          <p:spPr>
            <a:xfrm>
              <a:off x="782789" y="2542215"/>
              <a:ext cx="127045" cy="131235"/>
            </a:xfrm>
            <a:custGeom>
              <a:rect b="b" l="l" r="r" t="t"/>
              <a:pathLst>
                <a:path extrusionOk="0" h="6547" w="6338">
                  <a:moveTo>
                    <a:pt x="3169" y="1"/>
                  </a:moveTo>
                  <a:cubicBezTo>
                    <a:pt x="2335" y="1"/>
                    <a:pt x="1501" y="559"/>
                    <a:pt x="1501" y="1677"/>
                  </a:cubicBezTo>
                  <a:cubicBezTo>
                    <a:pt x="1468" y="2377"/>
                    <a:pt x="1901" y="3044"/>
                    <a:pt x="2569" y="3345"/>
                  </a:cubicBezTo>
                  <a:cubicBezTo>
                    <a:pt x="0" y="3712"/>
                    <a:pt x="100" y="6514"/>
                    <a:pt x="100" y="6514"/>
                  </a:cubicBezTo>
                  <a:lnTo>
                    <a:pt x="6204" y="6547"/>
                  </a:lnTo>
                  <a:cubicBezTo>
                    <a:pt x="6204" y="6547"/>
                    <a:pt x="6338" y="3712"/>
                    <a:pt x="3769" y="3345"/>
                  </a:cubicBezTo>
                  <a:cubicBezTo>
                    <a:pt x="4437" y="3044"/>
                    <a:pt x="4837" y="2377"/>
                    <a:pt x="4837" y="1677"/>
                  </a:cubicBezTo>
                  <a:cubicBezTo>
                    <a:pt x="4837" y="559"/>
                    <a:pt x="4003" y="1"/>
                    <a:pt x="3169"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81"/>
            <p:cNvSpPr/>
            <p:nvPr/>
          </p:nvSpPr>
          <p:spPr>
            <a:xfrm>
              <a:off x="662418" y="2473881"/>
              <a:ext cx="320299" cy="273795"/>
            </a:xfrm>
            <a:custGeom>
              <a:rect b="b" l="l" r="r" t="t"/>
              <a:pathLst>
                <a:path extrusionOk="0" h="13659" w="15979">
                  <a:moveTo>
                    <a:pt x="9141" y="416"/>
                  </a:moveTo>
                  <a:cubicBezTo>
                    <a:pt x="12676" y="416"/>
                    <a:pt x="15545" y="3285"/>
                    <a:pt x="15545" y="6854"/>
                  </a:cubicBezTo>
                  <a:cubicBezTo>
                    <a:pt x="15545" y="10708"/>
                    <a:pt x="12393" y="13267"/>
                    <a:pt x="9104" y="13267"/>
                  </a:cubicBezTo>
                  <a:cubicBezTo>
                    <a:pt x="7524" y="13267"/>
                    <a:pt x="5913" y="12677"/>
                    <a:pt x="4604" y="11357"/>
                  </a:cubicBezTo>
                  <a:cubicBezTo>
                    <a:pt x="568" y="7321"/>
                    <a:pt x="3437" y="416"/>
                    <a:pt x="9141" y="416"/>
                  </a:cubicBezTo>
                  <a:close/>
                  <a:moveTo>
                    <a:pt x="9092" y="0"/>
                  </a:moveTo>
                  <a:cubicBezTo>
                    <a:pt x="7411" y="0"/>
                    <a:pt x="5697" y="624"/>
                    <a:pt x="4304" y="2017"/>
                  </a:cubicBezTo>
                  <a:cubicBezTo>
                    <a:pt x="1" y="6320"/>
                    <a:pt x="3070" y="13659"/>
                    <a:pt x="9141" y="13659"/>
                  </a:cubicBezTo>
                  <a:cubicBezTo>
                    <a:pt x="12910" y="13659"/>
                    <a:pt x="15979" y="10623"/>
                    <a:pt x="15979" y="6854"/>
                  </a:cubicBezTo>
                  <a:cubicBezTo>
                    <a:pt x="15979" y="2725"/>
                    <a:pt x="12607" y="0"/>
                    <a:pt x="909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81"/>
            <p:cNvSpPr/>
            <p:nvPr/>
          </p:nvSpPr>
          <p:spPr>
            <a:xfrm>
              <a:off x="2561382" y="806238"/>
              <a:ext cx="80240" cy="84610"/>
            </a:xfrm>
            <a:custGeom>
              <a:rect b="b" l="l" r="r" t="t"/>
              <a:pathLst>
                <a:path extrusionOk="0" h="4221" w="4003">
                  <a:moveTo>
                    <a:pt x="2001" y="1"/>
                  </a:moveTo>
                  <a:cubicBezTo>
                    <a:pt x="1434" y="1"/>
                    <a:pt x="867" y="385"/>
                    <a:pt x="934" y="1152"/>
                  </a:cubicBezTo>
                  <a:cubicBezTo>
                    <a:pt x="934" y="1619"/>
                    <a:pt x="1201" y="2019"/>
                    <a:pt x="1635" y="2219"/>
                  </a:cubicBezTo>
                  <a:cubicBezTo>
                    <a:pt x="0" y="2453"/>
                    <a:pt x="67" y="4221"/>
                    <a:pt x="67" y="4221"/>
                  </a:cubicBezTo>
                  <a:lnTo>
                    <a:pt x="3903" y="4221"/>
                  </a:lnTo>
                  <a:cubicBezTo>
                    <a:pt x="3903" y="4221"/>
                    <a:pt x="4003" y="2453"/>
                    <a:pt x="2402" y="2186"/>
                  </a:cubicBezTo>
                  <a:cubicBezTo>
                    <a:pt x="2802" y="2019"/>
                    <a:pt x="3069" y="1619"/>
                    <a:pt x="3069" y="1152"/>
                  </a:cubicBezTo>
                  <a:cubicBezTo>
                    <a:pt x="3136" y="385"/>
                    <a:pt x="2569" y="1"/>
                    <a:pt x="2001"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81"/>
            <p:cNvSpPr/>
            <p:nvPr/>
          </p:nvSpPr>
          <p:spPr>
            <a:xfrm>
              <a:off x="2483807" y="763903"/>
              <a:ext cx="205301" cy="175755"/>
            </a:xfrm>
            <a:custGeom>
              <a:rect b="b" l="l" r="r" t="t"/>
              <a:pathLst>
                <a:path extrusionOk="0" h="8768" w="10242">
                  <a:moveTo>
                    <a:pt x="5830" y="428"/>
                  </a:moveTo>
                  <a:cubicBezTo>
                    <a:pt x="5844" y="428"/>
                    <a:pt x="5858" y="428"/>
                    <a:pt x="5871" y="428"/>
                  </a:cubicBezTo>
                  <a:cubicBezTo>
                    <a:pt x="8040" y="428"/>
                    <a:pt x="9808" y="2196"/>
                    <a:pt x="9808" y="4365"/>
                  </a:cubicBezTo>
                  <a:cubicBezTo>
                    <a:pt x="9808" y="6756"/>
                    <a:pt x="7854" y="8324"/>
                    <a:pt x="5826" y="8324"/>
                  </a:cubicBezTo>
                  <a:cubicBezTo>
                    <a:pt x="4855" y="8324"/>
                    <a:pt x="3868" y="7965"/>
                    <a:pt x="3069" y="7167"/>
                  </a:cubicBezTo>
                  <a:cubicBezTo>
                    <a:pt x="577" y="4674"/>
                    <a:pt x="2322" y="428"/>
                    <a:pt x="5830" y="428"/>
                  </a:cubicBezTo>
                  <a:close/>
                  <a:moveTo>
                    <a:pt x="5820" y="1"/>
                  </a:moveTo>
                  <a:cubicBezTo>
                    <a:pt x="4746" y="1"/>
                    <a:pt x="3653" y="401"/>
                    <a:pt x="2769" y="1296"/>
                  </a:cubicBezTo>
                  <a:cubicBezTo>
                    <a:pt x="1" y="4031"/>
                    <a:pt x="1969" y="8768"/>
                    <a:pt x="5871" y="8768"/>
                  </a:cubicBezTo>
                  <a:cubicBezTo>
                    <a:pt x="8273" y="8734"/>
                    <a:pt x="10208" y="6800"/>
                    <a:pt x="10241" y="4398"/>
                  </a:cubicBezTo>
                  <a:cubicBezTo>
                    <a:pt x="10241" y="1756"/>
                    <a:pt x="8071" y="1"/>
                    <a:pt x="5820"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81"/>
            <p:cNvSpPr/>
            <p:nvPr/>
          </p:nvSpPr>
          <p:spPr>
            <a:xfrm>
              <a:off x="3460039" y="1366896"/>
              <a:ext cx="230698" cy="444017"/>
            </a:xfrm>
            <a:custGeom>
              <a:rect b="b" l="l" r="r" t="t"/>
              <a:pathLst>
                <a:path extrusionOk="0" h="22151" w="11509">
                  <a:moveTo>
                    <a:pt x="34" y="1"/>
                  </a:moveTo>
                  <a:cubicBezTo>
                    <a:pt x="34" y="1"/>
                    <a:pt x="34" y="1"/>
                    <a:pt x="33" y="1"/>
                  </a:cubicBezTo>
                  <a:cubicBezTo>
                    <a:pt x="0" y="1"/>
                    <a:pt x="2502" y="5005"/>
                    <a:pt x="5637" y="11109"/>
                  </a:cubicBezTo>
                  <a:cubicBezTo>
                    <a:pt x="8796" y="17193"/>
                    <a:pt x="11391" y="22150"/>
                    <a:pt x="11441" y="22150"/>
                  </a:cubicBezTo>
                  <a:cubicBezTo>
                    <a:pt x="11441" y="22150"/>
                    <a:pt x="11441" y="22150"/>
                    <a:pt x="11442" y="22150"/>
                  </a:cubicBezTo>
                  <a:cubicBezTo>
                    <a:pt x="11508" y="22117"/>
                    <a:pt x="8973" y="17147"/>
                    <a:pt x="5838" y="11009"/>
                  </a:cubicBezTo>
                  <a:cubicBezTo>
                    <a:pt x="2713" y="4925"/>
                    <a:pt x="118" y="1"/>
                    <a:pt x="3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81"/>
            <p:cNvSpPr/>
            <p:nvPr/>
          </p:nvSpPr>
          <p:spPr>
            <a:xfrm>
              <a:off x="1109081" y="1532027"/>
              <a:ext cx="332326" cy="207345"/>
            </a:xfrm>
            <a:custGeom>
              <a:rect b="b" l="l" r="r" t="t"/>
              <a:pathLst>
                <a:path extrusionOk="0" h="10344" w="16579">
                  <a:moveTo>
                    <a:pt x="37" y="1"/>
                  </a:moveTo>
                  <a:cubicBezTo>
                    <a:pt x="35" y="1"/>
                    <a:pt x="34" y="1"/>
                    <a:pt x="34" y="2"/>
                  </a:cubicBezTo>
                  <a:cubicBezTo>
                    <a:pt x="0" y="36"/>
                    <a:pt x="3670" y="2404"/>
                    <a:pt x="8240" y="5239"/>
                  </a:cubicBezTo>
                  <a:cubicBezTo>
                    <a:pt x="12743" y="8087"/>
                    <a:pt x="16458" y="10343"/>
                    <a:pt x="16544" y="10343"/>
                  </a:cubicBezTo>
                  <a:cubicBezTo>
                    <a:pt x="16545" y="10343"/>
                    <a:pt x="16545" y="10343"/>
                    <a:pt x="16545" y="10343"/>
                  </a:cubicBezTo>
                  <a:cubicBezTo>
                    <a:pt x="16579" y="10276"/>
                    <a:pt x="12910" y="7908"/>
                    <a:pt x="8340" y="5072"/>
                  </a:cubicBezTo>
                  <a:cubicBezTo>
                    <a:pt x="3868" y="2245"/>
                    <a:pt x="174" y="1"/>
                    <a:pt x="37"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81"/>
            <p:cNvSpPr/>
            <p:nvPr/>
          </p:nvSpPr>
          <p:spPr>
            <a:xfrm>
              <a:off x="1762348" y="1324782"/>
              <a:ext cx="1331289" cy="453358"/>
            </a:xfrm>
            <a:custGeom>
              <a:rect b="b" l="l" r="r" t="t"/>
              <a:pathLst>
                <a:path extrusionOk="0" h="22617" w="66415">
                  <a:moveTo>
                    <a:pt x="66414" y="0"/>
                  </a:moveTo>
                  <a:cubicBezTo>
                    <a:pt x="66348" y="0"/>
                    <a:pt x="66281" y="34"/>
                    <a:pt x="66214" y="34"/>
                  </a:cubicBezTo>
                  <a:lnTo>
                    <a:pt x="65714" y="167"/>
                  </a:lnTo>
                  <a:lnTo>
                    <a:pt x="63712" y="701"/>
                  </a:lnTo>
                  <a:cubicBezTo>
                    <a:pt x="62845" y="901"/>
                    <a:pt x="61811" y="1235"/>
                    <a:pt x="60610" y="1568"/>
                  </a:cubicBezTo>
                  <a:cubicBezTo>
                    <a:pt x="59409" y="1935"/>
                    <a:pt x="58042" y="2369"/>
                    <a:pt x="56507" y="2836"/>
                  </a:cubicBezTo>
                  <a:cubicBezTo>
                    <a:pt x="50436" y="4704"/>
                    <a:pt x="42097" y="7506"/>
                    <a:pt x="32990" y="10675"/>
                  </a:cubicBezTo>
                  <a:cubicBezTo>
                    <a:pt x="23851" y="13877"/>
                    <a:pt x="15578" y="16846"/>
                    <a:pt x="9640" y="19014"/>
                  </a:cubicBezTo>
                  <a:lnTo>
                    <a:pt x="2569" y="21616"/>
                  </a:lnTo>
                  <a:lnTo>
                    <a:pt x="634" y="22350"/>
                  </a:lnTo>
                  <a:lnTo>
                    <a:pt x="167" y="22550"/>
                  </a:lnTo>
                  <a:lnTo>
                    <a:pt x="167" y="22550"/>
                  </a:lnTo>
                  <a:lnTo>
                    <a:pt x="667" y="22383"/>
                  </a:lnTo>
                  <a:lnTo>
                    <a:pt x="2602" y="21716"/>
                  </a:lnTo>
                  <a:lnTo>
                    <a:pt x="9674" y="19181"/>
                  </a:lnTo>
                  <a:cubicBezTo>
                    <a:pt x="15645" y="17046"/>
                    <a:pt x="23917" y="14077"/>
                    <a:pt x="33057" y="10875"/>
                  </a:cubicBezTo>
                  <a:cubicBezTo>
                    <a:pt x="42197" y="7673"/>
                    <a:pt x="50503" y="4871"/>
                    <a:pt x="56574" y="2969"/>
                  </a:cubicBezTo>
                  <a:cubicBezTo>
                    <a:pt x="58075" y="2502"/>
                    <a:pt x="59443" y="2069"/>
                    <a:pt x="60644" y="1702"/>
                  </a:cubicBezTo>
                  <a:cubicBezTo>
                    <a:pt x="61878" y="1335"/>
                    <a:pt x="62912" y="1001"/>
                    <a:pt x="63746" y="801"/>
                  </a:cubicBezTo>
                  <a:lnTo>
                    <a:pt x="65714" y="201"/>
                  </a:lnTo>
                  <a:lnTo>
                    <a:pt x="66248" y="67"/>
                  </a:lnTo>
                  <a:cubicBezTo>
                    <a:pt x="66281" y="34"/>
                    <a:pt x="66348" y="34"/>
                    <a:pt x="66414" y="0"/>
                  </a:cubicBezTo>
                  <a:close/>
                  <a:moveTo>
                    <a:pt x="167" y="22550"/>
                  </a:moveTo>
                  <a:cubicBezTo>
                    <a:pt x="100" y="22550"/>
                    <a:pt x="34" y="22583"/>
                    <a:pt x="0" y="22617"/>
                  </a:cubicBezTo>
                  <a:cubicBezTo>
                    <a:pt x="34" y="22617"/>
                    <a:pt x="100" y="22583"/>
                    <a:pt x="167" y="2255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81"/>
            <p:cNvSpPr/>
            <p:nvPr/>
          </p:nvSpPr>
          <p:spPr>
            <a:xfrm>
              <a:off x="844287" y="1627682"/>
              <a:ext cx="116381" cy="850529"/>
            </a:xfrm>
            <a:custGeom>
              <a:rect b="b" l="l" r="r" t="t"/>
              <a:pathLst>
                <a:path extrusionOk="0" h="42431" w="5806">
                  <a:moveTo>
                    <a:pt x="5772" y="0"/>
                  </a:moveTo>
                  <a:lnTo>
                    <a:pt x="5772" y="0"/>
                  </a:lnTo>
                  <a:cubicBezTo>
                    <a:pt x="5738" y="0"/>
                    <a:pt x="4371" y="9474"/>
                    <a:pt x="2803" y="21215"/>
                  </a:cubicBezTo>
                  <a:cubicBezTo>
                    <a:pt x="1235" y="32924"/>
                    <a:pt x="1" y="42431"/>
                    <a:pt x="68" y="42431"/>
                  </a:cubicBezTo>
                  <a:cubicBezTo>
                    <a:pt x="134" y="42431"/>
                    <a:pt x="1469" y="32957"/>
                    <a:pt x="3036" y="21215"/>
                  </a:cubicBezTo>
                  <a:cubicBezTo>
                    <a:pt x="4604" y="9507"/>
                    <a:pt x="5805" y="0"/>
                    <a:pt x="577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81"/>
            <p:cNvSpPr/>
            <p:nvPr/>
          </p:nvSpPr>
          <p:spPr>
            <a:xfrm>
              <a:off x="2665676" y="906202"/>
              <a:ext cx="454701" cy="214000"/>
            </a:xfrm>
            <a:custGeom>
              <a:rect b="b" l="l" r="r" t="t"/>
              <a:pathLst>
                <a:path extrusionOk="0" h="10676" w="22684">
                  <a:moveTo>
                    <a:pt x="2" y="0"/>
                  </a:moveTo>
                  <a:cubicBezTo>
                    <a:pt x="1" y="0"/>
                    <a:pt x="1" y="1"/>
                    <a:pt x="1" y="1"/>
                  </a:cubicBezTo>
                  <a:cubicBezTo>
                    <a:pt x="1" y="34"/>
                    <a:pt x="5038" y="2469"/>
                    <a:pt x="11309" y="5405"/>
                  </a:cubicBezTo>
                  <a:cubicBezTo>
                    <a:pt x="17503" y="8353"/>
                    <a:pt x="22578" y="10675"/>
                    <a:pt x="22650" y="10675"/>
                  </a:cubicBezTo>
                  <a:cubicBezTo>
                    <a:pt x="22650" y="10675"/>
                    <a:pt x="22650" y="10675"/>
                    <a:pt x="22650" y="10675"/>
                  </a:cubicBezTo>
                  <a:cubicBezTo>
                    <a:pt x="22684" y="10608"/>
                    <a:pt x="17613" y="8207"/>
                    <a:pt x="11376" y="5238"/>
                  </a:cubicBezTo>
                  <a:cubicBezTo>
                    <a:pt x="5149" y="2290"/>
                    <a:pt x="74" y="0"/>
                    <a:pt x="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81"/>
            <p:cNvSpPr/>
            <p:nvPr/>
          </p:nvSpPr>
          <p:spPr>
            <a:xfrm>
              <a:off x="524689" y="4316959"/>
              <a:ext cx="3737731" cy="4049"/>
            </a:xfrm>
            <a:custGeom>
              <a:rect b="b" l="l" r="r" t="t"/>
              <a:pathLst>
                <a:path extrusionOk="0" h="202" w="186467">
                  <a:moveTo>
                    <a:pt x="93233" y="1"/>
                  </a:moveTo>
                  <a:cubicBezTo>
                    <a:pt x="41730" y="1"/>
                    <a:pt x="0" y="34"/>
                    <a:pt x="0" y="101"/>
                  </a:cubicBezTo>
                  <a:cubicBezTo>
                    <a:pt x="0" y="168"/>
                    <a:pt x="41763" y="201"/>
                    <a:pt x="93233" y="201"/>
                  </a:cubicBezTo>
                  <a:cubicBezTo>
                    <a:pt x="144703" y="201"/>
                    <a:pt x="186467" y="168"/>
                    <a:pt x="186467" y="101"/>
                  </a:cubicBezTo>
                  <a:cubicBezTo>
                    <a:pt x="186467" y="34"/>
                    <a:pt x="144737" y="1"/>
                    <a:pt x="9323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81"/>
            <p:cNvSpPr/>
            <p:nvPr/>
          </p:nvSpPr>
          <p:spPr>
            <a:xfrm>
              <a:off x="1758339" y="1762083"/>
              <a:ext cx="785664" cy="578098"/>
            </a:xfrm>
            <a:custGeom>
              <a:rect b="b" l="l" r="r" t="t"/>
              <a:pathLst>
                <a:path extrusionOk="0" h="28840" w="39195">
                  <a:moveTo>
                    <a:pt x="31022" y="0"/>
                  </a:moveTo>
                  <a:cubicBezTo>
                    <a:pt x="31022" y="0"/>
                    <a:pt x="28320" y="12075"/>
                    <a:pt x="27086" y="12976"/>
                  </a:cubicBezTo>
                  <a:cubicBezTo>
                    <a:pt x="21882" y="16745"/>
                    <a:pt x="12843" y="19114"/>
                    <a:pt x="10441" y="19647"/>
                  </a:cubicBezTo>
                  <a:cubicBezTo>
                    <a:pt x="10041" y="19547"/>
                    <a:pt x="9607" y="19414"/>
                    <a:pt x="9073" y="19214"/>
                  </a:cubicBezTo>
                  <a:cubicBezTo>
                    <a:pt x="8640" y="19047"/>
                    <a:pt x="8206" y="18780"/>
                    <a:pt x="7839" y="18480"/>
                  </a:cubicBezTo>
                  <a:cubicBezTo>
                    <a:pt x="7372" y="18113"/>
                    <a:pt x="6938" y="17679"/>
                    <a:pt x="6571" y="17212"/>
                  </a:cubicBezTo>
                  <a:cubicBezTo>
                    <a:pt x="6466" y="17002"/>
                    <a:pt x="6267" y="16900"/>
                    <a:pt x="6070" y="16900"/>
                  </a:cubicBezTo>
                  <a:cubicBezTo>
                    <a:pt x="5829" y="16900"/>
                    <a:pt x="5592" y="17052"/>
                    <a:pt x="5537" y="17346"/>
                  </a:cubicBezTo>
                  <a:cubicBezTo>
                    <a:pt x="5504" y="17846"/>
                    <a:pt x="6238" y="19147"/>
                    <a:pt x="7672" y="20181"/>
                  </a:cubicBezTo>
                  <a:cubicBezTo>
                    <a:pt x="9140" y="21182"/>
                    <a:pt x="6371" y="21382"/>
                    <a:pt x="5337" y="21482"/>
                  </a:cubicBezTo>
                  <a:cubicBezTo>
                    <a:pt x="4337" y="21549"/>
                    <a:pt x="1234" y="21982"/>
                    <a:pt x="1034" y="22316"/>
                  </a:cubicBezTo>
                  <a:cubicBezTo>
                    <a:pt x="742" y="22754"/>
                    <a:pt x="1064" y="23141"/>
                    <a:pt x="1820" y="23141"/>
                  </a:cubicBezTo>
                  <a:cubicBezTo>
                    <a:pt x="1927" y="23141"/>
                    <a:pt x="2044" y="23133"/>
                    <a:pt x="2168" y="23117"/>
                  </a:cubicBezTo>
                  <a:cubicBezTo>
                    <a:pt x="2597" y="23074"/>
                    <a:pt x="3400" y="23025"/>
                    <a:pt x="4180" y="23025"/>
                  </a:cubicBezTo>
                  <a:cubicBezTo>
                    <a:pt x="5219" y="23025"/>
                    <a:pt x="6219" y="23112"/>
                    <a:pt x="6238" y="23417"/>
                  </a:cubicBezTo>
                  <a:cubicBezTo>
                    <a:pt x="6271" y="23951"/>
                    <a:pt x="1134" y="24351"/>
                    <a:pt x="1134" y="24351"/>
                  </a:cubicBezTo>
                  <a:cubicBezTo>
                    <a:pt x="1134" y="24351"/>
                    <a:pt x="1063" y="24345"/>
                    <a:pt x="957" y="24345"/>
                  </a:cubicBezTo>
                  <a:cubicBezTo>
                    <a:pt x="638" y="24345"/>
                    <a:pt x="0" y="24401"/>
                    <a:pt x="0" y="24851"/>
                  </a:cubicBezTo>
                  <a:cubicBezTo>
                    <a:pt x="0" y="25300"/>
                    <a:pt x="851" y="25440"/>
                    <a:pt x="1912" y="25440"/>
                  </a:cubicBezTo>
                  <a:cubicBezTo>
                    <a:pt x="3534" y="25440"/>
                    <a:pt x="5648" y="25112"/>
                    <a:pt x="5971" y="25051"/>
                  </a:cubicBezTo>
                  <a:cubicBezTo>
                    <a:pt x="5990" y="25048"/>
                    <a:pt x="6009" y="25046"/>
                    <a:pt x="6026" y="25046"/>
                  </a:cubicBezTo>
                  <a:cubicBezTo>
                    <a:pt x="6340" y="25046"/>
                    <a:pt x="6350" y="25587"/>
                    <a:pt x="5971" y="25618"/>
                  </a:cubicBezTo>
                  <a:cubicBezTo>
                    <a:pt x="5537" y="25685"/>
                    <a:pt x="834" y="25885"/>
                    <a:pt x="834" y="27019"/>
                  </a:cubicBezTo>
                  <a:cubicBezTo>
                    <a:pt x="834" y="27232"/>
                    <a:pt x="1083" y="27309"/>
                    <a:pt x="1477" y="27309"/>
                  </a:cubicBezTo>
                  <a:cubicBezTo>
                    <a:pt x="2507" y="27309"/>
                    <a:pt x="4526" y="26783"/>
                    <a:pt x="5666" y="26783"/>
                  </a:cubicBezTo>
                  <a:cubicBezTo>
                    <a:pt x="5937" y="26783"/>
                    <a:pt x="6158" y="26813"/>
                    <a:pt x="6305" y="26886"/>
                  </a:cubicBezTo>
                  <a:cubicBezTo>
                    <a:pt x="7339" y="27386"/>
                    <a:pt x="2802" y="27687"/>
                    <a:pt x="2835" y="28520"/>
                  </a:cubicBezTo>
                  <a:cubicBezTo>
                    <a:pt x="2835" y="28690"/>
                    <a:pt x="2857" y="28839"/>
                    <a:pt x="3342" y="28839"/>
                  </a:cubicBezTo>
                  <a:cubicBezTo>
                    <a:pt x="3713" y="28839"/>
                    <a:pt x="4357" y="28752"/>
                    <a:pt x="5471" y="28520"/>
                  </a:cubicBezTo>
                  <a:cubicBezTo>
                    <a:pt x="7305" y="28053"/>
                    <a:pt x="9107" y="27486"/>
                    <a:pt x="10908" y="26819"/>
                  </a:cubicBezTo>
                  <a:lnTo>
                    <a:pt x="10908" y="26853"/>
                  </a:lnTo>
                  <a:cubicBezTo>
                    <a:pt x="10908" y="26853"/>
                    <a:pt x="35926" y="23550"/>
                    <a:pt x="37293" y="11842"/>
                  </a:cubicBezTo>
                  <a:lnTo>
                    <a:pt x="39195" y="4737"/>
                  </a:lnTo>
                  <a:lnTo>
                    <a:pt x="31022"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81"/>
            <p:cNvSpPr/>
            <p:nvPr/>
          </p:nvSpPr>
          <p:spPr>
            <a:xfrm>
              <a:off x="2435659" y="4054851"/>
              <a:ext cx="319638" cy="264153"/>
            </a:xfrm>
            <a:custGeom>
              <a:rect b="b" l="l" r="r" t="t"/>
              <a:pathLst>
                <a:path extrusionOk="0" h="13178" w="15946">
                  <a:moveTo>
                    <a:pt x="15712" y="1"/>
                  </a:moveTo>
                  <a:lnTo>
                    <a:pt x="7773" y="201"/>
                  </a:lnTo>
                  <a:lnTo>
                    <a:pt x="8240" y="8407"/>
                  </a:lnTo>
                  <a:cubicBezTo>
                    <a:pt x="8240" y="8407"/>
                    <a:pt x="68" y="11676"/>
                    <a:pt x="1" y="13177"/>
                  </a:cubicBezTo>
                  <a:lnTo>
                    <a:pt x="15946" y="13110"/>
                  </a:lnTo>
                  <a:lnTo>
                    <a:pt x="15712"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81"/>
            <p:cNvSpPr/>
            <p:nvPr/>
          </p:nvSpPr>
          <p:spPr>
            <a:xfrm>
              <a:off x="2683075" y="4206792"/>
              <a:ext cx="26760" cy="24876"/>
            </a:xfrm>
            <a:custGeom>
              <a:rect b="b" l="l" r="r" t="t"/>
              <a:pathLst>
                <a:path extrusionOk="0" h="1241" w="1335">
                  <a:moveTo>
                    <a:pt x="691" y="1"/>
                  </a:moveTo>
                  <a:cubicBezTo>
                    <a:pt x="413" y="1"/>
                    <a:pt x="149" y="185"/>
                    <a:pt x="67" y="460"/>
                  </a:cubicBezTo>
                  <a:cubicBezTo>
                    <a:pt x="0" y="794"/>
                    <a:pt x="200" y="1127"/>
                    <a:pt x="534" y="1227"/>
                  </a:cubicBezTo>
                  <a:cubicBezTo>
                    <a:pt x="577" y="1236"/>
                    <a:pt x="620" y="1240"/>
                    <a:pt x="662" y="1240"/>
                  </a:cubicBezTo>
                  <a:cubicBezTo>
                    <a:pt x="949" y="1240"/>
                    <a:pt x="1210" y="1051"/>
                    <a:pt x="1268" y="760"/>
                  </a:cubicBezTo>
                  <a:cubicBezTo>
                    <a:pt x="1334" y="427"/>
                    <a:pt x="1134" y="126"/>
                    <a:pt x="801" y="26"/>
                  </a:cubicBezTo>
                  <a:lnTo>
                    <a:pt x="867" y="26"/>
                  </a:lnTo>
                  <a:cubicBezTo>
                    <a:pt x="809" y="9"/>
                    <a:pt x="749" y="1"/>
                    <a:pt x="6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81"/>
            <p:cNvSpPr/>
            <p:nvPr/>
          </p:nvSpPr>
          <p:spPr>
            <a:xfrm>
              <a:off x="2434336" y="4291562"/>
              <a:ext cx="320961" cy="28103"/>
            </a:xfrm>
            <a:custGeom>
              <a:rect b="b" l="l" r="r" t="t"/>
              <a:pathLst>
                <a:path extrusionOk="0" h="1402" w="16012">
                  <a:moveTo>
                    <a:pt x="16012" y="0"/>
                  </a:moveTo>
                  <a:lnTo>
                    <a:pt x="701" y="567"/>
                  </a:lnTo>
                  <a:cubicBezTo>
                    <a:pt x="701" y="567"/>
                    <a:pt x="0" y="868"/>
                    <a:pt x="67" y="1401"/>
                  </a:cubicBezTo>
                  <a:lnTo>
                    <a:pt x="16012" y="1301"/>
                  </a:lnTo>
                  <a:lnTo>
                    <a:pt x="160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81"/>
            <p:cNvSpPr/>
            <p:nvPr/>
          </p:nvSpPr>
          <p:spPr>
            <a:xfrm>
              <a:off x="2595478" y="4220603"/>
              <a:ext cx="30769" cy="18882"/>
            </a:xfrm>
            <a:custGeom>
              <a:rect b="b" l="l" r="r" t="t"/>
              <a:pathLst>
                <a:path extrusionOk="0" h="942" w="1535">
                  <a:moveTo>
                    <a:pt x="268" y="0"/>
                  </a:moveTo>
                  <a:cubicBezTo>
                    <a:pt x="106" y="0"/>
                    <a:pt x="0" y="39"/>
                    <a:pt x="0" y="71"/>
                  </a:cubicBezTo>
                  <a:cubicBezTo>
                    <a:pt x="0" y="138"/>
                    <a:pt x="401" y="171"/>
                    <a:pt x="801" y="405"/>
                  </a:cubicBezTo>
                  <a:cubicBezTo>
                    <a:pt x="1181" y="658"/>
                    <a:pt x="1380" y="941"/>
                    <a:pt x="1457" y="941"/>
                  </a:cubicBezTo>
                  <a:cubicBezTo>
                    <a:pt x="1461" y="941"/>
                    <a:pt x="1465" y="940"/>
                    <a:pt x="1468" y="939"/>
                  </a:cubicBezTo>
                  <a:cubicBezTo>
                    <a:pt x="1535" y="905"/>
                    <a:pt x="1401" y="472"/>
                    <a:pt x="934" y="205"/>
                  </a:cubicBezTo>
                  <a:cubicBezTo>
                    <a:pt x="690" y="48"/>
                    <a:pt x="445" y="0"/>
                    <a:pt x="2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81"/>
            <p:cNvSpPr/>
            <p:nvPr/>
          </p:nvSpPr>
          <p:spPr>
            <a:xfrm>
              <a:off x="2562705" y="4236198"/>
              <a:ext cx="22090" cy="24615"/>
            </a:xfrm>
            <a:custGeom>
              <a:rect b="b" l="l" r="r" t="t"/>
              <a:pathLst>
                <a:path extrusionOk="0" h="1228" w="1102">
                  <a:moveTo>
                    <a:pt x="74" y="0"/>
                  </a:moveTo>
                  <a:cubicBezTo>
                    <a:pt x="28" y="0"/>
                    <a:pt x="1" y="10"/>
                    <a:pt x="1" y="27"/>
                  </a:cubicBezTo>
                  <a:cubicBezTo>
                    <a:pt x="1" y="94"/>
                    <a:pt x="301" y="227"/>
                    <a:pt x="568" y="561"/>
                  </a:cubicBezTo>
                  <a:cubicBezTo>
                    <a:pt x="868" y="861"/>
                    <a:pt x="935" y="1228"/>
                    <a:pt x="1001" y="1228"/>
                  </a:cubicBezTo>
                  <a:cubicBezTo>
                    <a:pt x="1068" y="1228"/>
                    <a:pt x="1102" y="761"/>
                    <a:pt x="768" y="394"/>
                  </a:cubicBezTo>
                  <a:cubicBezTo>
                    <a:pt x="518" y="94"/>
                    <a:pt x="211" y="0"/>
                    <a:pt x="7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81"/>
            <p:cNvSpPr/>
            <p:nvPr/>
          </p:nvSpPr>
          <p:spPr>
            <a:xfrm>
              <a:off x="2530612" y="4250490"/>
              <a:ext cx="17399" cy="27041"/>
            </a:xfrm>
            <a:custGeom>
              <a:rect b="b" l="l" r="r" t="t"/>
              <a:pathLst>
                <a:path extrusionOk="0" h="1349" w="868">
                  <a:moveTo>
                    <a:pt x="67" y="0"/>
                  </a:moveTo>
                  <a:cubicBezTo>
                    <a:pt x="50" y="0"/>
                    <a:pt x="39" y="5"/>
                    <a:pt x="34" y="15"/>
                  </a:cubicBezTo>
                  <a:cubicBezTo>
                    <a:pt x="1" y="81"/>
                    <a:pt x="234" y="315"/>
                    <a:pt x="401" y="648"/>
                  </a:cubicBezTo>
                  <a:cubicBezTo>
                    <a:pt x="568" y="1015"/>
                    <a:pt x="601" y="1316"/>
                    <a:pt x="668" y="1349"/>
                  </a:cubicBezTo>
                  <a:cubicBezTo>
                    <a:pt x="768" y="1349"/>
                    <a:pt x="868" y="949"/>
                    <a:pt x="634" y="548"/>
                  </a:cubicBezTo>
                  <a:cubicBezTo>
                    <a:pt x="463" y="176"/>
                    <a:pt x="168" y="0"/>
                    <a:pt x="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81"/>
            <p:cNvSpPr/>
            <p:nvPr/>
          </p:nvSpPr>
          <p:spPr>
            <a:xfrm>
              <a:off x="2596841" y="4178508"/>
              <a:ext cx="35420" cy="7216"/>
            </a:xfrm>
            <a:custGeom>
              <a:rect b="b" l="l" r="r" t="t"/>
              <a:pathLst>
                <a:path extrusionOk="0" h="360" w="1767">
                  <a:moveTo>
                    <a:pt x="775" y="0"/>
                  </a:moveTo>
                  <a:cubicBezTo>
                    <a:pt x="295" y="0"/>
                    <a:pt x="1" y="240"/>
                    <a:pt x="32" y="303"/>
                  </a:cubicBezTo>
                  <a:cubicBezTo>
                    <a:pt x="39" y="317"/>
                    <a:pt x="60" y="322"/>
                    <a:pt x="93" y="322"/>
                  </a:cubicBezTo>
                  <a:cubicBezTo>
                    <a:pt x="201" y="322"/>
                    <a:pt x="438" y="264"/>
                    <a:pt x="720" y="264"/>
                  </a:cubicBezTo>
                  <a:cubicBezTo>
                    <a:pt x="768" y="264"/>
                    <a:pt x="817" y="266"/>
                    <a:pt x="866" y="270"/>
                  </a:cubicBezTo>
                  <a:cubicBezTo>
                    <a:pt x="1196" y="295"/>
                    <a:pt x="1486" y="359"/>
                    <a:pt x="1622" y="359"/>
                  </a:cubicBezTo>
                  <a:cubicBezTo>
                    <a:pt x="1665" y="359"/>
                    <a:pt x="1692" y="353"/>
                    <a:pt x="1700" y="337"/>
                  </a:cubicBezTo>
                  <a:cubicBezTo>
                    <a:pt x="1767" y="270"/>
                    <a:pt x="1400" y="3"/>
                    <a:pt x="866" y="3"/>
                  </a:cubicBezTo>
                  <a:cubicBezTo>
                    <a:pt x="835" y="1"/>
                    <a:pt x="805" y="0"/>
                    <a:pt x="77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81"/>
            <p:cNvSpPr/>
            <p:nvPr/>
          </p:nvSpPr>
          <p:spPr>
            <a:xfrm>
              <a:off x="2596140" y="4125068"/>
              <a:ext cx="48830" cy="27502"/>
            </a:xfrm>
            <a:custGeom>
              <a:rect b="b" l="l" r="r" t="t"/>
              <a:pathLst>
                <a:path extrusionOk="0" h="1372" w="2436">
                  <a:moveTo>
                    <a:pt x="2002" y="251"/>
                  </a:moveTo>
                  <a:cubicBezTo>
                    <a:pt x="2069" y="251"/>
                    <a:pt x="2119" y="267"/>
                    <a:pt x="2135" y="301"/>
                  </a:cubicBezTo>
                  <a:cubicBezTo>
                    <a:pt x="2169" y="367"/>
                    <a:pt x="2135" y="367"/>
                    <a:pt x="2135" y="401"/>
                  </a:cubicBezTo>
                  <a:cubicBezTo>
                    <a:pt x="2102" y="467"/>
                    <a:pt x="2035" y="501"/>
                    <a:pt x="1969" y="534"/>
                  </a:cubicBezTo>
                  <a:cubicBezTo>
                    <a:pt x="1835" y="634"/>
                    <a:pt x="1702" y="734"/>
                    <a:pt x="1535" y="801"/>
                  </a:cubicBezTo>
                  <a:cubicBezTo>
                    <a:pt x="1302" y="934"/>
                    <a:pt x="1035" y="1035"/>
                    <a:pt x="768" y="1101"/>
                  </a:cubicBezTo>
                  <a:cubicBezTo>
                    <a:pt x="599" y="1149"/>
                    <a:pt x="413" y="1180"/>
                    <a:pt x="222" y="1231"/>
                  </a:cubicBezTo>
                  <a:lnTo>
                    <a:pt x="222" y="1231"/>
                  </a:lnTo>
                  <a:cubicBezTo>
                    <a:pt x="321" y="1140"/>
                    <a:pt x="459" y="1012"/>
                    <a:pt x="634" y="868"/>
                  </a:cubicBezTo>
                  <a:cubicBezTo>
                    <a:pt x="835" y="701"/>
                    <a:pt x="1068" y="568"/>
                    <a:pt x="1335" y="434"/>
                  </a:cubicBezTo>
                  <a:cubicBezTo>
                    <a:pt x="1468" y="367"/>
                    <a:pt x="1635" y="334"/>
                    <a:pt x="1769" y="301"/>
                  </a:cubicBezTo>
                  <a:cubicBezTo>
                    <a:pt x="1852" y="267"/>
                    <a:pt x="1935" y="251"/>
                    <a:pt x="2002" y="251"/>
                  </a:cubicBezTo>
                  <a:close/>
                  <a:moveTo>
                    <a:pt x="2002" y="0"/>
                  </a:moveTo>
                  <a:cubicBezTo>
                    <a:pt x="1902" y="0"/>
                    <a:pt x="1802" y="0"/>
                    <a:pt x="1702" y="34"/>
                  </a:cubicBezTo>
                  <a:cubicBezTo>
                    <a:pt x="1535" y="67"/>
                    <a:pt x="1368" y="134"/>
                    <a:pt x="1235" y="201"/>
                  </a:cubicBezTo>
                  <a:cubicBezTo>
                    <a:pt x="968" y="334"/>
                    <a:pt x="701" y="501"/>
                    <a:pt x="501" y="701"/>
                  </a:cubicBezTo>
                  <a:cubicBezTo>
                    <a:pt x="253" y="949"/>
                    <a:pt x="112" y="1166"/>
                    <a:pt x="56" y="1281"/>
                  </a:cubicBezTo>
                  <a:lnTo>
                    <a:pt x="56" y="1281"/>
                  </a:lnTo>
                  <a:cubicBezTo>
                    <a:pt x="38" y="1288"/>
                    <a:pt x="19" y="1294"/>
                    <a:pt x="1" y="1301"/>
                  </a:cubicBezTo>
                  <a:cubicBezTo>
                    <a:pt x="15" y="1305"/>
                    <a:pt x="29" y="1308"/>
                    <a:pt x="43" y="1311"/>
                  </a:cubicBezTo>
                  <a:lnTo>
                    <a:pt x="43" y="1311"/>
                  </a:lnTo>
                  <a:cubicBezTo>
                    <a:pt x="28" y="1348"/>
                    <a:pt x="25" y="1368"/>
                    <a:pt x="34" y="1368"/>
                  </a:cubicBezTo>
                  <a:cubicBezTo>
                    <a:pt x="36" y="1370"/>
                    <a:pt x="39" y="1371"/>
                    <a:pt x="42" y="1371"/>
                  </a:cubicBezTo>
                  <a:cubicBezTo>
                    <a:pt x="56" y="1371"/>
                    <a:pt x="81" y="1355"/>
                    <a:pt x="116" y="1326"/>
                  </a:cubicBezTo>
                  <a:lnTo>
                    <a:pt x="116" y="1326"/>
                  </a:lnTo>
                  <a:cubicBezTo>
                    <a:pt x="211" y="1343"/>
                    <a:pt x="306" y="1351"/>
                    <a:pt x="401" y="1351"/>
                  </a:cubicBezTo>
                  <a:cubicBezTo>
                    <a:pt x="534" y="1351"/>
                    <a:pt x="668" y="1335"/>
                    <a:pt x="801" y="1301"/>
                  </a:cubicBezTo>
                  <a:cubicBezTo>
                    <a:pt x="1101" y="1235"/>
                    <a:pt x="1368" y="1135"/>
                    <a:pt x="1635" y="1035"/>
                  </a:cubicBezTo>
                  <a:cubicBezTo>
                    <a:pt x="1802" y="934"/>
                    <a:pt x="1935" y="868"/>
                    <a:pt x="2102" y="768"/>
                  </a:cubicBezTo>
                  <a:cubicBezTo>
                    <a:pt x="2169" y="701"/>
                    <a:pt x="2269" y="634"/>
                    <a:pt x="2336" y="568"/>
                  </a:cubicBezTo>
                  <a:cubicBezTo>
                    <a:pt x="2436" y="467"/>
                    <a:pt x="2436" y="301"/>
                    <a:pt x="2369" y="167"/>
                  </a:cubicBezTo>
                  <a:cubicBezTo>
                    <a:pt x="2269" y="34"/>
                    <a:pt x="2135" y="0"/>
                    <a:pt x="20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81"/>
            <p:cNvSpPr/>
            <p:nvPr/>
          </p:nvSpPr>
          <p:spPr>
            <a:xfrm>
              <a:off x="2576756" y="4102999"/>
              <a:ext cx="26099" cy="50173"/>
            </a:xfrm>
            <a:custGeom>
              <a:rect b="b" l="l" r="r" t="t"/>
              <a:pathLst>
                <a:path extrusionOk="0" h="2503" w="1302">
                  <a:moveTo>
                    <a:pt x="434" y="1"/>
                  </a:moveTo>
                  <a:cubicBezTo>
                    <a:pt x="300" y="1"/>
                    <a:pt x="167" y="67"/>
                    <a:pt x="100" y="234"/>
                  </a:cubicBezTo>
                  <a:cubicBezTo>
                    <a:pt x="67" y="301"/>
                    <a:pt x="34" y="401"/>
                    <a:pt x="34" y="501"/>
                  </a:cubicBezTo>
                  <a:cubicBezTo>
                    <a:pt x="0" y="701"/>
                    <a:pt x="0" y="868"/>
                    <a:pt x="34" y="1068"/>
                  </a:cubicBezTo>
                  <a:cubicBezTo>
                    <a:pt x="67" y="1368"/>
                    <a:pt x="200" y="1635"/>
                    <a:pt x="367" y="1902"/>
                  </a:cubicBezTo>
                  <a:cubicBezTo>
                    <a:pt x="653" y="2245"/>
                    <a:pt x="939" y="2343"/>
                    <a:pt x="1015" y="2343"/>
                  </a:cubicBezTo>
                  <a:cubicBezTo>
                    <a:pt x="1028" y="2343"/>
                    <a:pt x="1034" y="2340"/>
                    <a:pt x="1034" y="2336"/>
                  </a:cubicBezTo>
                  <a:cubicBezTo>
                    <a:pt x="1034" y="2336"/>
                    <a:pt x="801" y="2169"/>
                    <a:pt x="534" y="1769"/>
                  </a:cubicBezTo>
                  <a:cubicBezTo>
                    <a:pt x="401" y="1535"/>
                    <a:pt x="300" y="1302"/>
                    <a:pt x="267" y="1035"/>
                  </a:cubicBezTo>
                  <a:cubicBezTo>
                    <a:pt x="234" y="868"/>
                    <a:pt x="234" y="735"/>
                    <a:pt x="267" y="568"/>
                  </a:cubicBezTo>
                  <a:cubicBezTo>
                    <a:pt x="300" y="401"/>
                    <a:pt x="367" y="268"/>
                    <a:pt x="401" y="268"/>
                  </a:cubicBezTo>
                  <a:cubicBezTo>
                    <a:pt x="467" y="301"/>
                    <a:pt x="634" y="401"/>
                    <a:pt x="701" y="534"/>
                  </a:cubicBezTo>
                  <a:cubicBezTo>
                    <a:pt x="767" y="668"/>
                    <a:pt x="868" y="801"/>
                    <a:pt x="901" y="968"/>
                  </a:cubicBezTo>
                  <a:cubicBezTo>
                    <a:pt x="1001" y="1202"/>
                    <a:pt x="1068" y="1468"/>
                    <a:pt x="1068" y="1735"/>
                  </a:cubicBezTo>
                  <a:cubicBezTo>
                    <a:pt x="1101" y="2202"/>
                    <a:pt x="1034" y="2502"/>
                    <a:pt x="1101" y="2502"/>
                  </a:cubicBezTo>
                  <a:cubicBezTo>
                    <a:pt x="1234" y="2269"/>
                    <a:pt x="1301" y="2002"/>
                    <a:pt x="1301" y="1735"/>
                  </a:cubicBezTo>
                  <a:cubicBezTo>
                    <a:pt x="1301" y="1435"/>
                    <a:pt x="1268" y="1135"/>
                    <a:pt x="1168" y="868"/>
                  </a:cubicBezTo>
                  <a:cubicBezTo>
                    <a:pt x="1101" y="701"/>
                    <a:pt x="1034" y="534"/>
                    <a:pt x="968" y="368"/>
                  </a:cubicBezTo>
                  <a:cubicBezTo>
                    <a:pt x="868" y="167"/>
                    <a:pt x="667" y="1"/>
                    <a:pt x="4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81"/>
            <p:cNvSpPr/>
            <p:nvPr/>
          </p:nvSpPr>
          <p:spPr>
            <a:xfrm>
              <a:off x="2939831" y="4043485"/>
              <a:ext cx="331665" cy="280189"/>
            </a:xfrm>
            <a:custGeom>
              <a:rect b="b" l="l" r="r" t="t"/>
              <a:pathLst>
                <a:path extrusionOk="0" h="13978" w="16546">
                  <a:moveTo>
                    <a:pt x="15211" y="1"/>
                  </a:moveTo>
                  <a:lnTo>
                    <a:pt x="7806" y="334"/>
                  </a:lnTo>
                  <a:lnTo>
                    <a:pt x="8473" y="8874"/>
                  </a:lnTo>
                  <a:cubicBezTo>
                    <a:pt x="8473" y="8874"/>
                    <a:pt x="34" y="12376"/>
                    <a:pt x="0" y="13978"/>
                  </a:cubicBezTo>
                  <a:lnTo>
                    <a:pt x="16545" y="13310"/>
                  </a:lnTo>
                  <a:lnTo>
                    <a:pt x="1521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81"/>
            <p:cNvSpPr/>
            <p:nvPr/>
          </p:nvSpPr>
          <p:spPr>
            <a:xfrm>
              <a:off x="3195245" y="4202121"/>
              <a:ext cx="27442" cy="25497"/>
            </a:xfrm>
            <a:custGeom>
              <a:rect b="b" l="l" r="r" t="t"/>
              <a:pathLst>
                <a:path extrusionOk="0" h="1272" w="1369">
                  <a:moveTo>
                    <a:pt x="710" y="0"/>
                  </a:moveTo>
                  <a:cubicBezTo>
                    <a:pt x="414" y="0"/>
                    <a:pt x="150" y="184"/>
                    <a:pt x="67" y="460"/>
                  </a:cubicBezTo>
                  <a:cubicBezTo>
                    <a:pt x="1" y="826"/>
                    <a:pt x="234" y="1193"/>
                    <a:pt x="568" y="1260"/>
                  </a:cubicBezTo>
                  <a:cubicBezTo>
                    <a:pt x="606" y="1268"/>
                    <a:pt x="645" y="1272"/>
                    <a:pt x="683" y="1272"/>
                  </a:cubicBezTo>
                  <a:cubicBezTo>
                    <a:pt x="975" y="1272"/>
                    <a:pt x="1243" y="1055"/>
                    <a:pt x="1302" y="760"/>
                  </a:cubicBezTo>
                  <a:cubicBezTo>
                    <a:pt x="1368" y="426"/>
                    <a:pt x="1168" y="93"/>
                    <a:pt x="835" y="26"/>
                  </a:cubicBezTo>
                  <a:lnTo>
                    <a:pt x="901" y="26"/>
                  </a:lnTo>
                  <a:cubicBezTo>
                    <a:pt x="837" y="8"/>
                    <a:pt x="773" y="0"/>
                    <a:pt x="7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81"/>
            <p:cNvSpPr/>
            <p:nvPr/>
          </p:nvSpPr>
          <p:spPr>
            <a:xfrm>
              <a:off x="2937827" y="4283544"/>
              <a:ext cx="333669" cy="40130"/>
            </a:xfrm>
            <a:custGeom>
              <a:rect b="b" l="l" r="r" t="t"/>
              <a:pathLst>
                <a:path extrusionOk="0" h="2002" w="16646">
                  <a:moveTo>
                    <a:pt x="16545" y="0"/>
                  </a:moveTo>
                  <a:lnTo>
                    <a:pt x="701" y="1134"/>
                  </a:lnTo>
                  <a:cubicBezTo>
                    <a:pt x="701" y="1134"/>
                    <a:pt x="0" y="1468"/>
                    <a:pt x="100" y="2002"/>
                  </a:cubicBezTo>
                  <a:lnTo>
                    <a:pt x="16645" y="1334"/>
                  </a:lnTo>
                  <a:lnTo>
                    <a:pt x="165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81"/>
            <p:cNvSpPr/>
            <p:nvPr/>
          </p:nvSpPr>
          <p:spPr>
            <a:xfrm>
              <a:off x="3103980" y="4217837"/>
              <a:ext cx="32453" cy="19624"/>
            </a:xfrm>
            <a:custGeom>
              <a:rect b="b" l="l" r="r" t="t"/>
              <a:pathLst>
                <a:path extrusionOk="0" h="979" w="1619">
                  <a:moveTo>
                    <a:pt x="301" y="1"/>
                  </a:moveTo>
                  <a:cubicBezTo>
                    <a:pt x="117" y="1"/>
                    <a:pt x="0" y="42"/>
                    <a:pt x="17" y="76"/>
                  </a:cubicBezTo>
                  <a:cubicBezTo>
                    <a:pt x="17" y="176"/>
                    <a:pt x="417" y="176"/>
                    <a:pt x="851" y="443"/>
                  </a:cubicBezTo>
                  <a:cubicBezTo>
                    <a:pt x="1233" y="665"/>
                    <a:pt x="1463" y="979"/>
                    <a:pt x="1541" y="979"/>
                  </a:cubicBezTo>
                  <a:cubicBezTo>
                    <a:pt x="1545" y="979"/>
                    <a:pt x="1548" y="978"/>
                    <a:pt x="1551" y="976"/>
                  </a:cubicBezTo>
                  <a:cubicBezTo>
                    <a:pt x="1618" y="943"/>
                    <a:pt x="1485" y="476"/>
                    <a:pt x="984" y="176"/>
                  </a:cubicBezTo>
                  <a:cubicBezTo>
                    <a:pt x="734" y="42"/>
                    <a:pt x="484" y="1"/>
                    <a:pt x="3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81"/>
            <p:cNvSpPr/>
            <p:nvPr/>
          </p:nvSpPr>
          <p:spPr>
            <a:xfrm>
              <a:off x="3069542" y="4234734"/>
              <a:ext cx="24094" cy="24796"/>
            </a:xfrm>
            <a:custGeom>
              <a:rect b="b" l="l" r="r" t="t"/>
              <a:pathLst>
                <a:path extrusionOk="0" h="1237" w="1202">
                  <a:moveTo>
                    <a:pt x="104" y="0"/>
                  </a:moveTo>
                  <a:cubicBezTo>
                    <a:pt x="40" y="0"/>
                    <a:pt x="0" y="14"/>
                    <a:pt x="0" y="33"/>
                  </a:cubicBezTo>
                  <a:cubicBezTo>
                    <a:pt x="0" y="100"/>
                    <a:pt x="367" y="234"/>
                    <a:pt x="634" y="567"/>
                  </a:cubicBezTo>
                  <a:cubicBezTo>
                    <a:pt x="922" y="886"/>
                    <a:pt x="1026" y="1236"/>
                    <a:pt x="1093" y="1236"/>
                  </a:cubicBezTo>
                  <a:cubicBezTo>
                    <a:pt x="1096" y="1236"/>
                    <a:pt x="1098" y="1236"/>
                    <a:pt x="1101" y="1234"/>
                  </a:cubicBezTo>
                  <a:cubicBezTo>
                    <a:pt x="1168" y="1234"/>
                    <a:pt x="1201" y="767"/>
                    <a:pt x="834" y="367"/>
                  </a:cubicBezTo>
                  <a:cubicBezTo>
                    <a:pt x="574" y="83"/>
                    <a:pt x="263" y="0"/>
                    <a:pt x="1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81"/>
            <p:cNvSpPr/>
            <p:nvPr/>
          </p:nvSpPr>
          <p:spPr>
            <a:xfrm>
              <a:off x="3036769" y="4250450"/>
              <a:ext cx="18081" cy="27762"/>
            </a:xfrm>
            <a:custGeom>
              <a:rect b="b" l="l" r="r" t="t"/>
              <a:pathLst>
                <a:path extrusionOk="0" h="1385" w="902">
                  <a:moveTo>
                    <a:pt x="76" y="1"/>
                  </a:moveTo>
                  <a:cubicBezTo>
                    <a:pt x="54" y="1"/>
                    <a:pt x="40" y="6"/>
                    <a:pt x="34" y="17"/>
                  </a:cubicBezTo>
                  <a:cubicBezTo>
                    <a:pt x="1" y="83"/>
                    <a:pt x="268" y="317"/>
                    <a:pt x="435" y="650"/>
                  </a:cubicBezTo>
                  <a:cubicBezTo>
                    <a:pt x="601" y="1017"/>
                    <a:pt x="668" y="1351"/>
                    <a:pt x="735" y="1384"/>
                  </a:cubicBezTo>
                  <a:cubicBezTo>
                    <a:pt x="835" y="1384"/>
                    <a:pt x="902" y="984"/>
                    <a:pt x="701" y="550"/>
                  </a:cubicBezTo>
                  <a:cubicBezTo>
                    <a:pt x="505" y="157"/>
                    <a:pt x="190" y="1"/>
                    <a:pt x="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81"/>
            <p:cNvSpPr/>
            <p:nvPr/>
          </p:nvSpPr>
          <p:spPr>
            <a:xfrm>
              <a:off x="3104320" y="4173878"/>
              <a:ext cx="36121" cy="7156"/>
            </a:xfrm>
            <a:custGeom>
              <a:rect b="b" l="l" r="r" t="t"/>
              <a:pathLst>
                <a:path extrusionOk="0" h="357" w="1802">
                  <a:moveTo>
                    <a:pt x="934" y="1"/>
                  </a:moveTo>
                  <a:cubicBezTo>
                    <a:pt x="400" y="1"/>
                    <a:pt x="0" y="267"/>
                    <a:pt x="67" y="334"/>
                  </a:cubicBezTo>
                  <a:cubicBezTo>
                    <a:pt x="73" y="347"/>
                    <a:pt x="93" y="353"/>
                    <a:pt x="125" y="353"/>
                  </a:cubicBezTo>
                  <a:cubicBezTo>
                    <a:pt x="250" y="353"/>
                    <a:pt x="554" y="267"/>
                    <a:pt x="901" y="267"/>
                  </a:cubicBezTo>
                  <a:cubicBezTo>
                    <a:pt x="1255" y="293"/>
                    <a:pt x="1552" y="357"/>
                    <a:pt x="1689" y="357"/>
                  </a:cubicBezTo>
                  <a:cubicBezTo>
                    <a:pt x="1733" y="357"/>
                    <a:pt x="1760" y="350"/>
                    <a:pt x="1768" y="334"/>
                  </a:cubicBezTo>
                  <a:cubicBezTo>
                    <a:pt x="1801" y="267"/>
                    <a:pt x="1468" y="1"/>
                    <a:pt x="9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81"/>
            <p:cNvSpPr/>
            <p:nvPr/>
          </p:nvSpPr>
          <p:spPr>
            <a:xfrm>
              <a:off x="3103639" y="4117551"/>
              <a:ext cx="50173" cy="29667"/>
            </a:xfrm>
            <a:custGeom>
              <a:rect b="b" l="l" r="r" t="t"/>
              <a:pathLst>
                <a:path extrusionOk="0" h="1480" w="2503">
                  <a:moveTo>
                    <a:pt x="2035" y="284"/>
                  </a:moveTo>
                  <a:cubicBezTo>
                    <a:pt x="2102" y="284"/>
                    <a:pt x="2152" y="292"/>
                    <a:pt x="2169" y="309"/>
                  </a:cubicBezTo>
                  <a:cubicBezTo>
                    <a:pt x="2236" y="375"/>
                    <a:pt x="2202" y="342"/>
                    <a:pt x="2169" y="409"/>
                  </a:cubicBezTo>
                  <a:cubicBezTo>
                    <a:pt x="2136" y="476"/>
                    <a:pt x="2069" y="509"/>
                    <a:pt x="2002" y="576"/>
                  </a:cubicBezTo>
                  <a:cubicBezTo>
                    <a:pt x="1869" y="676"/>
                    <a:pt x="1735" y="742"/>
                    <a:pt x="1568" y="842"/>
                  </a:cubicBezTo>
                  <a:cubicBezTo>
                    <a:pt x="1335" y="976"/>
                    <a:pt x="1068" y="1076"/>
                    <a:pt x="801" y="1176"/>
                  </a:cubicBezTo>
                  <a:cubicBezTo>
                    <a:pt x="595" y="1228"/>
                    <a:pt x="369" y="1279"/>
                    <a:pt x="169" y="1346"/>
                  </a:cubicBezTo>
                  <a:lnTo>
                    <a:pt x="169" y="1346"/>
                  </a:lnTo>
                  <a:cubicBezTo>
                    <a:pt x="265" y="1246"/>
                    <a:pt x="410" y="1099"/>
                    <a:pt x="601" y="943"/>
                  </a:cubicBezTo>
                  <a:cubicBezTo>
                    <a:pt x="835" y="742"/>
                    <a:pt x="1068" y="609"/>
                    <a:pt x="1335" y="476"/>
                  </a:cubicBezTo>
                  <a:cubicBezTo>
                    <a:pt x="1502" y="409"/>
                    <a:pt x="1635" y="375"/>
                    <a:pt x="1802" y="309"/>
                  </a:cubicBezTo>
                  <a:cubicBezTo>
                    <a:pt x="1885" y="292"/>
                    <a:pt x="1969" y="284"/>
                    <a:pt x="2035" y="284"/>
                  </a:cubicBezTo>
                  <a:close/>
                  <a:moveTo>
                    <a:pt x="2118" y="0"/>
                  </a:moveTo>
                  <a:cubicBezTo>
                    <a:pt x="2092" y="0"/>
                    <a:pt x="2064" y="3"/>
                    <a:pt x="2035" y="9"/>
                  </a:cubicBezTo>
                  <a:cubicBezTo>
                    <a:pt x="1935" y="9"/>
                    <a:pt x="1835" y="9"/>
                    <a:pt x="1735" y="42"/>
                  </a:cubicBezTo>
                  <a:cubicBezTo>
                    <a:pt x="1568" y="109"/>
                    <a:pt x="1402" y="175"/>
                    <a:pt x="1235" y="242"/>
                  </a:cubicBezTo>
                  <a:cubicBezTo>
                    <a:pt x="968" y="375"/>
                    <a:pt x="701" y="576"/>
                    <a:pt x="468" y="776"/>
                  </a:cubicBezTo>
                  <a:cubicBezTo>
                    <a:pt x="213" y="1031"/>
                    <a:pt x="87" y="1269"/>
                    <a:pt x="45" y="1391"/>
                  </a:cubicBezTo>
                  <a:lnTo>
                    <a:pt x="45" y="1391"/>
                  </a:lnTo>
                  <a:cubicBezTo>
                    <a:pt x="30" y="1397"/>
                    <a:pt x="15" y="1403"/>
                    <a:pt x="1" y="1410"/>
                  </a:cubicBezTo>
                  <a:cubicBezTo>
                    <a:pt x="13" y="1412"/>
                    <a:pt x="24" y="1415"/>
                    <a:pt x="36" y="1418"/>
                  </a:cubicBezTo>
                  <a:lnTo>
                    <a:pt x="36" y="1418"/>
                  </a:lnTo>
                  <a:cubicBezTo>
                    <a:pt x="26" y="1455"/>
                    <a:pt x="26" y="1476"/>
                    <a:pt x="34" y="1476"/>
                  </a:cubicBezTo>
                  <a:cubicBezTo>
                    <a:pt x="34" y="1478"/>
                    <a:pt x="35" y="1479"/>
                    <a:pt x="36" y="1479"/>
                  </a:cubicBezTo>
                  <a:cubicBezTo>
                    <a:pt x="42" y="1479"/>
                    <a:pt x="60" y="1461"/>
                    <a:pt x="91" y="1428"/>
                  </a:cubicBezTo>
                  <a:lnTo>
                    <a:pt x="91" y="1428"/>
                  </a:lnTo>
                  <a:cubicBezTo>
                    <a:pt x="165" y="1440"/>
                    <a:pt x="241" y="1446"/>
                    <a:pt x="317" y="1446"/>
                  </a:cubicBezTo>
                  <a:cubicBezTo>
                    <a:pt x="492" y="1446"/>
                    <a:pt x="670" y="1417"/>
                    <a:pt x="835" y="1376"/>
                  </a:cubicBezTo>
                  <a:cubicBezTo>
                    <a:pt x="1101" y="1309"/>
                    <a:pt x="1402" y="1209"/>
                    <a:pt x="1669" y="1076"/>
                  </a:cubicBezTo>
                  <a:cubicBezTo>
                    <a:pt x="1835" y="976"/>
                    <a:pt x="2002" y="909"/>
                    <a:pt x="2136" y="809"/>
                  </a:cubicBezTo>
                  <a:cubicBezTo>
                    <a:pt x="2236" y="742"/>
                    <a:pt x="2302" y="676"/>
                    <a:pt x="2402" y="576"/>
                  </a:cubicBezTo>
                  <a:cubicBezTo>
                    <a:pt x="2469" y="476"/>
                    <a:pt x="2502" y="309"/>
                    <a:pt x="2402" y="175"/>
                  </a:cubicBezTo>
                  <a:cubicBezTo>
                    <a:pt x="2347" y="65"/>
                    <a:pt x="2246" y="0"/>
                    <a:pt x="21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81"/>
            <p:cNvSpPr/>
            <p:nvPr/>
          </p:nvSpPr>
          <p:spPr>
            <a:xfrm>
              <a:off x="3082251" y="4095642"/>
              <a:ext cx="27422" cy="52177"/>
            </a:xfrm>
            <a:custGeom>
              <a:rect b="b" l="l" r="r" t="t"/>
              <a:pathLst>
                <a:path extrusionOk="0" h="2603" w="1368">
                  <a:moveTo>
                    <a:pt x="434" y="1"/>
                  </a:moveTo>
                  <a:cubicBezTo>
                    <a:pt x="267" y="1"/>
                    <a:pt x="134" y="101"/>
                    <a:pt x="100" y="234"/>
                  </a:cubicBezTo>
                  <a:cubicBezTo>
                    <a:pt x="34" y="334"/>
                    <a:pt x="34" y="434"/>
                    <a:pt x="0" y="534"/>
                  </a:cubicBezTo>
                  <a:cubicBezTo>
                    <a:pt x="0" y="735"/>
                    <a:pt x="0" y="901"/>
                    <a:pt x="34" y="1102"/>
                  </a:cubicBezTo>
                  <a:cubicBezTo>
                    <a:pt x="100" y="1402"/>
                    <a:pt x="234" y="1669"/>
                    <a:pt x="434" y="1935"/>
                  </a:cubicBezTo>
                  <a:cubicBezTo>
                    <a:pt x="729" y="2289"/>
                    <a:pt x="1023" y="2408"/>
                    <a:pt x="1088" y="2408"/>
                  </a:cubicBezTo>
                  <a:cubicBezTo>
                    <a:pt x="1097" y="2408"/>
                    <a:pt x="1101" y="2406"/>
                    <a:pt x="1101" y="2402"/>
                  </a:cubicBezTo>
                  <a:cubicBezTo>
                    <a:pt x="1134" y="2369"/>
                    <a:pt x="834" y="2202"/>
                    <a:pt x="601" y="1802"/>
                  </a:cubicBezTo>
                  <a:cubicBezTo>
                    <a:pt x="434" y="1569"/>
                    <a:pt x="334" y="1302"/>
                    <a:pt x="300" y="1035"/>
                  </a:cubicBezTo>
                  <a:cubicBezTo>
                    <a:pt x="267" y="868"/>
                    <a:pt x="267" y="735"/>
                    <a:pt x="300" y="568"/>
                  </a:cubicBezTo>
                  <a:cubicBezTo>
                    <a:pt x="300" y="388"/>
                    <a:pt x="354" y="262"/>
                    <a:pt x="413" y="262"/>
                  </a:cubicBezTo>
                  <a:cubicBezTo>
                    <a:pt x="420" y="262"/>
                    <a:pt x="427" y="264"/>
                    <a:pt x="434" y="268"/>
                  </a:cubicBezTo>
                  <a:cubicBezTo>
                    <a:pt x="501" y="268"/>
                    <a:pt x="667" y="368"/>
                    <a:pt x="734" y="501"/>
                  </a:cubicBezTo>
                  <a:cubicBezTo>
                    <a:pt x="834" y="668"/>
                    <a:pt x="901" y="801"/>
                    <a:pt x="968" y="968"/>
                  </a:cubicBezTo>
                  <a:cubicBezTo>
                    <a:pt x="1068" y="1235"/>
                    <a:pt x="1134" y="1502"/>
                    <a:pt x="1168" y="1802"/>
                  </a:cubicBezTo>
                  <a:cubicBezTo>
                    <a:pt x="1201" y="2302"/>
                    <a:pt x="1134" y="2603"/>
                    <a:pt x="1168" y="2603"/>
                  </a:cubicBezTo>
                  <a:cubicBezTo>
                    <a:pt x="1301" y="2369"/>
                    <a:pt x="1368" y="2069"/>
                    <a:pt x="1368" y="1802"/>
                  </a:cubicBezTo>
                  <a:cubicBezTo>
                    <a:pt x="1368" y="1502"/>
                    <a:pt x="1301" y="1202"/>
                    <a:pt x="1201" y="901"/>
                  </a:cubicBezTo>
                  <a:cubicBezTo>
                    <a:pt x="1134" y="735"/>
                    <a:pt x="1068" y="568"/>
                    <a:pt x="968" y="401"/>
                  </a:cubicBezTo>
                  <a:cubicBezTo>
                    <a:pt x="868" y="168"/>
                    <a:pt x="667" y="1"/>
                    <a:pt x="4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81"/>
            <p:cNvSpPr/>
            <p:nvPr/>
          </p:nvSpPr>
          <p:spPr>
            <a:xfrm>
              <a:off x="2478455" y="2387267"/>
              <a:ext cx="796388" cy="1810705"/>
            </a:xfrm>
            <a:custGeom>
              <a:rect b="b" l="l" r="r" t="t"/>
              <a:pathLst>
                <a:path extrusionOk="0" h="90332" w="39730">
                  <a:moveTo>
                    <a:pt x="24685" y="0"/>
                  </a:moveTo>
                  <a:lnTo>
                    <a:pt x="1" y="967"/>
                  </a:lnTo>
                  <a:lnTo>
                    <a:pt x="3870" y="90331"/>
                  </a:lnTo>
                  <a:lnTo>
                    <a:pt x="15045" y="90331"/>
                  </a:lnTo>
                  <a:lnTo>
                    <a:pt x="12143" y="10174"/>
                  </a:lnTo>
                  <a:lnTo>
                    <a:pt x="28154" y="89564"/>
                  </a:lnTo>
                  <a:lnTo>
                    <a:pt x="39729" y="87896"/>
                  </a:lnTo>
                  <a:lnTo>
                    <a:pt x="2468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81"/>
            <p:cNvSpPr/>
            <p:nvPr/>
          </p:nvSpPr>
          <p:spPr>
            <a:xfrm>
              <a:off x="2917762" y="2164607"/>
              <a:ext cx="361752" cy="631879"/>
            </a:xfrm>
            <a:custGeom>
              <a:rect b="b" l="l" r="r" t="t"/>
              <a:pathLst>
                <a:path extrusionOk="0" h="31523" w="18047">
                  <a:moveTo>
                    <a:pt x="0" y="0"/>
                  </a:moveTo>
                  <a:lnTo>
                    <a:pt x="7706" y="25552"/>
                  </a:lnTo>
                  <a:cubicBezTo>
                    <a:pt x="7773" y="25885"/>
                    <a:pt x="7839" y="26286"/>
                    <a:pt x="7939" y="26786"/>
                  </a:cubicBezTo>
                  <a:cubicBezTo>
                    <a:pt x="8006" y="27186"/>
                    <a:pt x="8006" y="27620"/>
                    <a:pt x="7939" y="28020"/>
                  </a:cubicBezTo>
                  <a:cubicBezTo>
                    <a:pt x="7873" y="28554"/>
                    <a:pt x="7706" y="29021"/>
                    <a:pt x="7506" y="29521"/>
                  </a:cubicBezTo>
                  <a:cubicBezTo>
                    <a:pt x="7309" y="29859"/>
                    <a:pt x="7563" y="30267"/>
                    <a:pt x="7887" y="30267"/>
                  </a:cubicBezTo>
                  <a:cubicBezTo>
                    <a:pt x="7947" y="30267"/>
                    <a:pt x="8010" y="30253"/>
                    <a:pt x="8073" y="30222"/>
                  </a:cubicBezTo>
                  <a:cubicBezTo>
                    <a:pt x="8440" y="30055"/>
                    <a:pt x="9140" y="28954"/>
                    <a:pt x="9274" y="27420"/>
                  </a:cubicBezTo>
                  <a:cubicBezTo>
                    <a:pt x="9309" y="27014"/>
                    <a:pt x="9431" y="26855"/>
                    <a:pt x="9600" y="26855"/>
                  </a:cubicBezTo>
                  <a:cubicBezTo>
                    <a:pt x="10070" y="26855"/>
                    <a:pt x="10907" y="28081"/>
                    <a:pt x="11275" y="28621"/>
                  </a:cubicBezTo>
                  <a:cubicBezTo>
                    <a:pt x="11775" y="29321"/>
                    <a:pt x="13410" y="31489"/>
                    <a:pt x="13777" y="31523"/>
                  </a:cubicBezTo>
                  <a:cubicBezTo>
                    <a:pt x="14277" y="31523"/>
                    <a:pt x="14411" y="30989"/>
                    <a:pt x="13877" y="30288"/>
                  </a:cubicBezTo>
                  <a:cubicBezTo>
                    <a:pt x="13343" y="29588"/>
                    <a:pt x="11942" y="27386"/>
                    <a:pt x="12343" y="27120"/>
                  </a:cubicBezTo>
                  <a:cubicBezTo>
                    <a:pt x="12356" y="27110"/>
                    <a:pt x="12373" y="27106"/>
                    <a:pt x="12392" y="27106"/>
                  </a:cubicBezTo>
                  <a:cubicBezTo>
                    <a:pt x="12914" y="27106"/>
                    <a:pt x="15245" y="30555"/>
                    <a:pt x="15245" y="30555"/>
                  </a:cubicBezTo>
                  <a:cubicBezTo>
                    <a:pt x="15245" y="30555"/>
                    <a:pt x="15548" y="31239"/>
                    <a:pt x="15935" y="31239"/>
                  </a:cubicBezTo>
                  <a:cubicBezTo>
                    <a:pt x="15993" y="31239"/>
                    <a:pt x="16052" y="31224"/>
                    <a:pt x="16112" y="31189"/>
                  </a:cubicBezTo>
                  <a:cubicBezTo>
                    <a:pt x="16946" y="30689"/>
                    <a:pt x="13977" y="26953"/>
                    <a:pt x="13710" y="26586"/>
                  </a:cubicBezTo>
                  <a:cubicBezTo>
                    <a:pt x="13566" y="26417"/>
                    <a:pt x="13734" y="26214"/>
                    <a:pt x="13914" y="26214"/>
                  </a:cubicBezTo>
                  <a:cubicBezTo>
                    <a:pt x="13983" y="26214"/>
                    <a:pt x="14055" y="26245"/>
                    <a:pt x="14110" y="26319"/>
                  </a:cubicBezTo>
                  <a:cubicBezTo>
                    <a:pt x="14297" y="26568"/>
                    <a:pt x="16257" y="29637"/>
                    <a:pt x="17196" y="29637"/>
                  </a:cubicBezTo>
                  <a:cubicBezTo>
                    <a:pt x="17262" y="29637"/>
                    <a:pt x="17324" y="29621"/>
                    <a:pt x="17379" y="29588"/>
                  </a:cubicBezTo>
                  <a:cubicBezTo>
                    <a:pt x="18047" y="29221"/>
                    <a:pt x="14978" y="26486"/>
                    <a:pt x="14911" y="25518"/>
                  </a:cubicBezTo>
                  <a:cubicBezTo>
                    <a:pt x="14907" y="25393"/>
                    <a:pt x="14940" y="25339"/>
                    <a:pt x="15001" y="25339"/>
                  </a:cubicBezTo>
                  <a:cubicBezTo>
                    <a:pt x="15387" y="25339"/>
                    <a:pt x="16901" y="27454"/>
                    <a:pt x="17526" y="27454"/>
                  </a:cubicBezTo>
                  <a:cubicBezTo>
                    <a:pt x="17571" y="27454"/>
                    <a:pt x="17611" y="27443"/>
                    <a:pt x="17646" y="27420"/>
                  </a:cubicBezTo>
                  <a:cubicBezTo>
                    <a:pt x="17880" y="27286"/>
                    <a:pt x="18047" y="27153"/>
                    <a:pt x="16512" y="25452"/>
                  </a:cubicBezTo>
                  <a:cubicBezTo>
                    <a:pt x="15778" y="24618"/>
                    <a:pt x="12910" y="22083"/>
                    <a:pt x="12910" y="22083"/>
                  </a:cubicBezTo>
                  <a:lnTo>
                    <a:pt x="8006" y="467"/>
                  </a:lnTo>
                  <a:lnTo>
                    <a:pt x="0"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81"/>
            <p:cNvSpPr/>
            <p:nvPr/>
          </p:nvSpPr>
          <p:spPr>
            <a:xfrm>
              <a:off x="2199629" y="1578872"/>
              <a:ext cx="915395" cy="849186"/>
            </a:xfrm>
            <a:custGeom>
              <a:rect b="b" l="l" r="r" t="t"/>
              <a:pathLst>
                <a:path extrusionOk="0" h="42364" w="45667">
                  <a:moveTo>
                    <a:pt x="26620" y="0"/>
                  </a:moveTo>
                  <a:lnTo>
                    <a:pt x="17013" y="2002"/>
                  </a:lnTo>
                  <a:cubicBezTo>
                    <a:pt x="16813" y="2068"/>
                    <a:pt x="11509" y="5237"/>
                    <a:pt x="11075" y="5904"/>
                  </a:cubicBezTo>
                  <a:cubicBezTo>
                    <a:pt x="11075" y="5904"/>
                    <a:pt x="9241" y="7239"/>
                    <a:pt x="8574" y="10775"/>
                  </a:cubicBezTo>
                  <a:cubicBezTo>
                    <a:pt x="7740" y="15011"/>
                    <a:pt x="5705" y="21682"/>
                    <a:pt x="5071" y="22116"/>
                  </a:cubicBezTo>
                  <a:cubicBezTo>
                    <a:pt x="4437" y="22583"/>
                    <a:pt x="1" y="24785"/>
                    <a:pt x="1" y="24785"/>
                  </a:cubicBezTo>
                  <a:lnTo>
                    <a:pt x="3804" y="32824"/>
                  </a:lnTo>
                  <a:cubicBezTo>
                    <a:pt x="3804" y="32824"/>
                    <a:pt x="9941" y="30956"/>
                    <a:pt x="13544" y="26986"/>
                  </a:cubicBezTo>
                  <a:lnTo>
                    <a:pt x="13677" y="42364"/>
                  </a:lnTo>
                  <a:lnTo>
                    <a:pt x="39329" y="41663"/>
                  </a:lnTo>
                  <a:lnTo>
                    <a:pt x="35926" y="29721"/>
                  </a:lnTo>
                  <a:lnTo>
                    <a:pt x="37761" y="35592"/>
                  </a:lnTo>
                  <a:lnTo>
                    <a:pt x="45667" y="34692"/>
                  </a:lnTo>
                  <a:cubicBezTo>
                    <a:pt x="45667" y="34692"/>
                    <a:pt x="41631" y="16579"/>
                    <a:pt x="40496" y="9807"/>
                  </a:cubicBezTo>
                  <a:cubicBezTo>
                    <a:pt x="40230" y="8373"/>
                    <a:pt x="39629" y="7039"/>
                    <a:pt x="38695" y="5904"/>
                  </a:cubicBezTo>
                  <a:cubicBezTo>
                    <a:pt x="37594" y="4637"/>
                    <a:pt x="36260" y="3569"/>
                    <a:pt x="34792" y="2735"/>
                  </a:cubicBezTo>
                  <a:cubicBezTo>
                    <a:pt x="31323" y="1001"/>
                    <a:pt x="26620" y="0"/>
                    <a:pt x="26620"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81"/>
            <p:cNvSpPr/>
            <p:nvPr/>
          </p:nvSpPr>
          <p:spPr>
            <a:xfrm>
              <a:off x="2435659" y="1891073"/>
              <a:ext cx="14733" cy="34838"/>
            </a:xfrm>
            <a:custGeom>
              <a:rect b="b" l="l" r="r" t="t"/>
              <a:pathLst>
                <a:path extrusionOk="0" h="1738" w="735">
                  <a:moveTo>
                    <a:pt x="10" y="1"/>
                  </a:moveTo>
                  <a:cubicBezTo>
                    <a:pt x="7" y="1"/>
                    <a:pt x="4" y="2"/>
                    <a:pt x="1" y="3"/>
                  </a:cubicBezTo>
                  <a:cubicBezTo>
                    <a:pt x="34" y="303"/>
                    <a:pt x="101" y="603"/>
                    <a:pt x="268" y="904"/>
                  </a:cubicBezTo>
                  <a:cubicBezTo>
                    <a:pt x="468" y="1371"/>
                    <a:pt x="668" y="1738"/>
                    <a:pt x="735" y="1738"/>
                  </a:cubicBezTo>
                  <a:cubicBezTo>
                    <a:pt x="701" y="1404"/>
                    <a:pt x="601" y="1104"/>
                    <a:pt x="468" y="837"/>
                  </a:cubicBezTo>
                  <a:cubicBezTo>
                    <a:pt x="276" y="358"/>
                    <a:pt x="85" y="1"/>
                    <a:pt x="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81"/>
            <p:cNvSpPr/>
            <p:nvPr/>
          </p:nvSpPr>
          <p:spPr>
            <a:xfrm>
              <a:off x="2446363" y="1896465"/>
              <a:ext cx="26099" cy="408577"/>
            </a:xfrm>
            <a:custGeom>
              <a:rect b="b" l="l" r="r" t="t"/>
              <a:pathLst>
                <a:path extrusionOk="0" h="20383" w="1302">
                  <a:moveTo>
                    <a:pt x="1" y="1"/>
                  </a:moveTo>
                  <a:cubicBezTo>
                    <a:pt x="1" y="68"/>
                    <a:pt x="1" y="134"/>
                    <a:pt x="1" y="201"/>
                  </a:cubicBezTo>
                  <a:cubicBezTo>
                    <a:pt x="1" y="368"/>
                    <a:pt x="34" y="568"/>
                    <a:pt x="67" y="801"/>
                  </a:cubicBezTo>
                  <a:cubicBezTo>
                    <a:pt x="101" y="1335"/>
                    <a:pt x="201" y="2069"/>
                    <a:pt x="267" y="2970"/>
                  </a:cubicBezTo>
                  <a:cubicBezTo>
                    <a:pt x="468" y="4804"/>
                    <a:pt x="668" y="7339"/>
                    <a:pt x="801" y="10175"/>
                  </a:cubicBezTo>
                  <a:cubicBezTo>
                    <a:pt x="968" y="12977"/>
                    <a:pt x="1035" y="15545"/>
                    <a:pt x="1135" y="17380"/>
                  </a:cubicBezTo>
                  <a:cubicBezTo>
                    <a:pt x="1168" y="18281"/>
                    <a:pt x="1201" y="19014"/>
                    <a:pt x="1235" y="19582"/>
                  </a:cubicBezTo>
                  <a:cubicBezTo>
                    <a:pt x="1268" y="19815"/>
                    <a:pt x="1268" y="20015"/>
                    <a:pt x="1268" y="20149"/>
                  </a:cubicBezTo>
                  <a:cubicBezTo>
                    <a:pt x="1268" y="20215"/>
                    <a:pt x="1268" y="20282"/>
                    <a:pt x="1268" y="20382"/>
                  </a:cubicBezTo>
                  <a:cubicBezTo>
                    <a:pt x="1302" y="20282"/>
                    <a:pt x="1302" y="20215"/>
                    <a:pt x="1302" y="20149"/>
                  </a:cubicBezTo>
                  <a:lnTo>
                    <a:pt x="1302" y="19548"/>
                  </a:lnTo>
                  <a:cubicBezTo>
                    <a:pt x="1302" y="19014"/>
                    <a:pt x="1302" y="18281"/>
                    <a:pt x="1302" y="17380"/>
                  </a:cubicBezTo>
                  <a:cubicBezTo>
                    <a:pt x="1235" y="15512"/>
                    <a:pt x="1201" y="12977"/>
                    <a:pt x="1035" y="10141"/>
                  </a:cubicBezTo>
                  <a:cubicBezTo>
                    <a:pt x="901" y="7339"/>
                    <a:pt x="668" y="4804"/>
                    <a:pt x="434" y="2936"/>
                  </a:cubicBezTo>
                  <a:cubicBezTo>
                    <a:pt x="334" y="2036"/>
                    <a:pt x="234" y="1302"/>
                    <a:pt x="134" y="768"/>
                  </a:cubicBezTo>
                  <a:cubicBezTo>
                    <a:pt x="101" y="535"/>
                    <a:pt x="67" y="368"/>
                    <a:pt x="34" y="201"/>
                  </a:cubicBezTo>
                  <a:cubicBezTo>
                    <a:pt x="34" y="134"/>
                    <a:pt x="34" y="68"/>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81"/>
            <p:cNvSpPr/>
            <p:nvPr/>
          </p:nvSpPr>
          <p:spPr>
            <a:xfrm>
              <a:off x="2877632" y="1864954"/>
              <a:ext cx="20085" cy="16938"/>
            </a:xfrm>
            <a:custGeom>
              <a:rect b="b" l="l" r="r" t="t"/>
              <a:pathLst>
                <a:path extrusionOk="0" h="845" w="1002">
                  <a:moveTo>
                    <a:pt x="952" y="0"/>
                  </a:moveTo>
                  <a:cubicBezTo>
                    <a:pt x="887" y="0"/>
                    <a:pt x="674" y="129"/>
                    <a:pt x="435" y="339"/>
                  </a:cubicBezTo>
                  <a:cubicBezTo>
                    <a:pt x="201" y="572"/>
                    <a:pt x="1" y="772"/>
                    <a:pt x="68" y="839"/>
                  </a:cubicBezTo>
                  <a:cubicBezTo>
                    <a:pt x="71" y="842"/>
                    <a:pt x="77" y="844"/>
                    <a:pt x="84" y="844"/>
                  </a:cubicBezTo>
                  <a:cubicBezTo>
                    <a:pt x="149" y="844"/>
                    <a:pt x="362" y="715"/>
                    <a:pt x="601" y="505"/>
                  </a:cubicBezTo>
                  <a:cubicBezTo>
                    <a:pt x="835" y="272"/>
                    <a:pt x="1002" y="72"/>
                    <a:pt x="968" y="5"/>
                  </a:cubicBezTo>
                  <a:cubicBezTo>
                    <a:pt x="965" y="2"/>
                    <a:pt x="959" y="0"/>
                    <a:pt x="9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81"/>
            <p:cNvSpPr/>
            <p:nvPr/>
          </p:nvSpPr>
          <p:spPr>
            <a:xfrm>
              <a:off x="2395549" y="1688659"/>
              <a:ext cx="576394" cy="47366"/>
            </a:xfrm>
            <a:custGeom>
              <a:rect b="b" l="l" r="r" t="t"/>
              <a:pathLst>
                <a:path extrusionOk="0" h="2363" w="28755">
                  <a:moveTo>
                    <a:pt x="26789" y="1"/>
                  </a:moveTo>
                  <a:cubicBezTo>
                    <a:pt x="26032" y="1"/>
                    <a:pt x="25275" y="63"/>
                    <a:pt x="24518" y="161"/>
                  </a:cubicBezTo>
                  <a:cubicBezTo>
                    <a:pt x="23217" y="294"/>
                    <a:pt x="21683" y="594"/>
                    <a:pt x="19981" y="928"/>
                  </a:cubicBezTo>
                  <a:cubicBezTo>
                    <a:pt x="18280" y="1228"/>
                    <a:pt x="16412" y="1528"/>
                    <a:pt x="14411" y="1762"/>
                  </a:cubicBezTo>
                  <a:cubicBezTo>
                    <a:pt x="12008" y="2023"/>
                    <a:pt x="9572" y="2166"/>
                    <a:pt x="7138" y="2166"/>
                  </a:cubicBezTo>
                  <a:cubicBezTo>
                    <a:pt x="6159" y="2166"/>
                    <a:pt x="5180" y="2143"/>
                    <a:pt x="4203" y="2095"/>
                  </a:cubicBezTo>
                  <a:cubicBezTo>
                    <a:pt x="2903" y="2062"/>
                    <a:pt x="1868" y="1962"/>
                    <a:pt x="1135" y="1928"/>
                  </a:cubicBezTo>
                  <a:lnTo>
                    <a:pt x="301" y="1862"/>
                  </a:lnTo>
                  <a:cubicBezTo>
                    <a:pt x="251" y="1845"/>
                    <a:pt x="201" y="1837"/>
                    <a:pt x="151" y="1837"/>
                  </a:cubicBezTo>
                  <a:cubicBezTo>
                    <a:pt x="101" y="1837"/>
                    <a:pt x="51" y="1845"/>
                    <a:pt x="0" y="1862"/>
                  </a:cubicBezTo>
                  <a:cubicBezTo>
                    <a:pt x="101" y="1862"/>
                    <a:pt x="201" y="1895"/>
                    <a:pt x="301" y="1895"/>
                  </a:cubicBezTo>
                  <a:lnTo>
                    <a:pt x="1135" y="1995"/>
                  </a:lnTo>
                  <a:cubicBezTo>
                    <a:pt x="1835" y="2095"/>
                    <a:pt x="2903" y="2195"/>
                    <a:pt x="4203" y="2262"/>
                  </a:cubicBezTo>
                  <a:cubicBezTo>
                    <a:pt x="5349" y="2329"/>
                    <a:pt x="6490" y="2362"/>
                    <a:pt x="7629" y="2362"/>
                  </a:cubicBezTo>
                  <a:cubicBezTo>
                    <a:pt x="9908" y="2362"/>
                    <a:pt x="12176" y="2229"/>
                    <a:pt x="14444" y="1962"/>
                  </a:cubicBezTo>
                  <a:cubicBezTo>
                    <a:pt x="16446" y="1762"/>
                    <a:pt x="18314" y="1461"/>
                    <a:pt x="20015" y="1128"/>
                  </a:cubicBezTo>
                  <a:cubicBezTo>
                    <a:pt x="21716" y="794"/>
                    <a:pt x="23250" y="494"/>
                    <a:pt x="24551" y="327"/>
                  </a:cubicBezTo>
                  <a:cubicBezTo>
                    <a:pt x="25380" y="217"/>
                    <a:pt x="26232" y="152"/>
                    <a:pt x="27088" y="152"/>
                  </a:cubicBezTo>
                  <a:cubicBezTo>
                    <a:pt x="27265" y="152"/>
                    <a:pt x="27443" y="155"/>
                    <a:pt x="27620" y="161"/>
                  </a:cubicBezTo>
                  <a:cubicBezTo>
                    <a:pt x="27987" y="161"/>
                    <a:pt x="28254" y="227"/>
                    <a:pt x="28454" y="227"/>
                  </a:cubicBezTo>
                  <a:lnTo>
                    <a:pt x="28754" y="227"/>
                  </a:lnTo>
                  <a:cubicBezTo>
                    <a:pt x="28654" y="194"/>
                    <a:pt x="28554" y="161"/>
                    <a:pt x="28454" y="127"/>
                  </a:cubicBezTo>
                  <a:cubicBezTo>
                    <a:pt x="28254" y="94"/>
                    <a:pt x="27987" y="60"/>
                    <a:pt x="27620" y="27"/>
                  </a:cubicBezTo>
                  <a:cubicBezTo>
                    <a:pt x="27343" y="9"/>
                    <a:pt x="27066" y="1"/>
                    <a:pt x="2678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81"/>
            <p:cNvSpPr/>
            <p:nvPr/>
          </p:nvSpPr>
          <p:spPr>
            <a:xfrm>
              <a:off x="2378832" y="1808588"/>
              <a:ext cx="633222" cy="58451"/>
            </a:xfrm>
            <a:custGeom>
              <a:rect b="b" l="l" r="r" t="t"/>
              <a:pathLst>
                <a:path extrusionOk="0" h="2916" w="31590">
                  <a:moveTo>
                    <a:pt x="31466" y="0"/>
                  </a:moveTo>
                  <a:cubicBezTo>
                    <a:pt x="31390" y="0"/>
                    <a:pt x="31323" y="15"/>
                    <a:pt x="31256" y="15"/>
                  </a:cubicBezTo>
                  <a:lnTo>
                    <a:pt x="30322" y="215"/>
                  </a:lnTo>
                  <a:lnTo>
                    <a:pt x="26986" y="916"/>
                  </a:lnTo>
                  <a:cubicBezTo>
                    <a:pt x="23351" y="1716"/>
                    <a:pt x="19615" y="2283"/>
                    <a:pt x="15879" y="2584"/>
                  </a:cubicBezTo>
                  <a:cubicBezTo>
                    <a:pt x="14609" y="2652"/>
                    <a:pt x="13336" y="2685"/>
                    <a:pt x="12062" y="2685"/>
                  </a:cubicBezTo>
                  <a:cubicBezTo>
                    <a:pt x="9585" y="2685"/>
                    <a:pt x="7104" y="2559"/>
                    <a:pt x="4637" y="2317"/>
                  </a:cubicBezTo>
                  <a:cubicBezTo>
                    <a:pt x="3203" y="2183"/>
                    <a:pt x="2069" y="2050"/>
                    <a:pt x="1268" y="1983"/>
                  </a:cubicBezTo>
                  <a:lnTo>
                    <a:pt x="334" y="1883"/>
                  </a:lnTo>
                  <a:lnTo>
                    <a:pt x="1" y="1883"/>
                  </a:lnTo>
                  <a:cubicBezTo>
                    <a:pt x="134" y="1916"/>
                    <a:pt x="234" y="1916"/>
                    <a:pt x="334" y="1950"/>
                  </a:cubicBezTo>
                  <a:lnTo>
                    <a:pt x="1268" y="2083"/>
                  </a:lnTo>
                  <a:cubicBezTo>
                    <a:pt x="2035" y="2217"/>
                    <a:pt x="3203" y="2350"/>
                    <a:pt x="4637" y="2484"/>
                  </a:cubicBezTo>
                  <a:cubicBezTo>
                    <a:pt x="7150" y="2775"/>
                    <a:pt x="9678" y="2916"/>
                    <a:pt x="12211" y="2916"/>
                  </a:cubicBezTo>
                  <a:cubicBezTo>
                    <a:pt x="13444" y="2916"/>
                    <a:pt x="14678" y="2883"/>
                    <a:pt x="15912" y="2817"/>
                  </a:cubicBezTo>
                  <a:cubicBezTo>
                    <a:pt x="19648" y="2517"/>
                    <a:pt x="23351" y="1950"/>
                    <a:pt x="27020" y="1083"/>
                  </a:cubicBezTo>
                  <a:cubicBezTo>
                    <a:pt x="28454" y="782"/>
                    <a:pt x="29588" y="515"/>
                    <a:pt x="30356" y="315"/>
                  </a:cubicBezTo>
                  <a:lnTo>
                    <a:pt x="31256" y="82"/>
                  </a:lnTo>
                  <a:cubicBezTo>
                    <a:pt x="31356" y="82"/>
                    <a:pt x="31490" y="48"/>
                    <a:pt x="31590" y="15"/>
                  </a:cubicBezTo>
                  <a:cubicBezTo>
                    <a:pt x="31545" y="4"/>
                    <a:pt x="31505" y="0"/>
                    <a:pt x="3146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81"/>
            <p:cNvSpPr/>
            <p:nvPr/>
          </p:nvSpPr>
          <p:spPr>
            <a:xfrm>
              <a:off x="2891683" y="1930582"/>
              <a:ext cx="145106" cy="14493"/>
            </a:xfrm>
            <a:custGeom>
              <a:rect b="b" l="l" r="r" t="t"/>
              <a:pathLst>
                <a:path extrusionOk="0" h="723" w="7239">
                  <a:moveTo>
                    <a:pt x="7239" y="0"/>
                  </a:moveTo>
                  <a:lnTo>
                    <a:pt x="7239" y="0"/>
                  </a:lnTo>
                  <a:cubicBezTo>
                    <a:pt x="6872" y="33"/>
                    <a:pt x="6505" y="67"/>
                    <a:pt x="6172" y="134"/>
                  </a:cubicBezTo>
                  <a:cubicBezTo>
                    <a:pt x="5504" y="234"/>
                    <a:pt x="4604" y="367"/>
                    <a:pt x="3603" y="434"/>
                  </a:cubicBezTo>
                  <a:cubicBezTo>
                    <a:pt x="2602" y="534"/>
                    <a:pt x="1702" y="567"/>
                    <a:pt x="1068" y="567"/>
                  </a:cubicBezTo>
                  <a:cubicBezTo>
                    <a:pt x="916" y="553"/>
                    <a:pt x="764" y="545"/>
                    <a:pt x="614" y="545"/>
                  </a:cubicBezTo>
                  <a:cubicBezTo>
                    <a:pt x="403" y="545"/>
                    <a:pt x="196" y="561"/>
                    <a:pt x="0" y="601"/>
                  </a:cubicBezTo>
                  <a:cubicBezTo>
                    <a:pt x="334" y="667"/>
                    <a:pt x="701" y="701"/>
                    <a:pt x="1068" y="701"/>
                  </a:cubicBezTo>
                  <a:cubicBezTo>
                    <a:pt x="1413" y="714"/>
                    <a:pt x="1764" y="722"/>
                    <a:pt x="2119" y="722"/>
                  </a:cubicBezTo>
                  <a:cubicBezTo>
                    <a:pt x="2620" y="722"/>
                    <a:pt x="3128" y="706"/>
                    <a:pt x="3636" y="667"/>
                  </a:cubicBezTo>
                  <a:cubicBezTo>
                    <a:pt x="4504" y="601"/>
                    <a:pt x="5338" y="467"/>
                    <a:pt x="6205" y="300"/>
                  </a:cubicBezTo>
                  <a:cubicBezTo>
                    <a:pt x="6538" y="234"/>
                    <a:pt x="6905" y="134"/>
                    <a:pt x="723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81"/>
            <p:cNvSpPr/>
            <p:nvPr/>
          </p:nvSpPr>
          <p:spPr>
            <a:xfrm>
              <a:off x="2459072" y="1998274"/>
              <a:ext cx="428622" cy="26099"/>
            </a:xfrm>
            <a:custGeom>
              <a:rect b="b" l="l" r="r" t="t"/>
              <a:pathLst>
                <a:path extrusionOk="0" h="1302" w="21383">
                  <a:moveTo>
                    <a:pt x="21282" y="0"/>
                  </a:moveTo>
                  <a:cubicBezTo>
                    <a:pt x="21249" y="0"/>
                    <a:pt x="21216" y="9"/>
                    <a:pt x="21182" y="26"/>
                  </a:cubicBezTo>
                  <a:lnTo>
                    <a:pt x="20548" y="92"/>
                  </a:lnTo>
                  <a:cubicBezTo>
                    <a:pt x="20015" y="159"/>
                    <a:pt x="19247" y="259"/>
                    <a:pt x="18280" y="392"/>
                  </a:cubicBezTo>
                  <a:cubicBezTo>
                    <a:pt x="16345" y="626"/>
                    <a:pt x="13677" y="893"/>
                    <a:pt x="10741" y="993"/>
                  </a:cubicBezTo>
                  <a:cubicBezTo>
                    <a:pt x="9257" y="1060"/>
                    <a:pt x="7848" y="1085"/>
                    <a:pt x="6563" y="1085"/>
                  </a:cubicBezTo>
                  <a:cubicBezTo>
                    <a:pt x="5279" y="1085"/>
                    <a:pt x="4120" y="1060"/>
                    <a:pt x="3136" y="1026"/>
                  </a:cubicBezTo>
                  <a:cubicBezTo>
                    <a:pt x="2169" y="993"/>
                    <a:pt x="1401" y="960"/>
                    <a:pt x="868" y="926"/>
                  </a:cubicBezTo>
                  <a:lnTo>
                    <a:pt x="0" y="926"/>
                  </a:lnTo>
                  <a:cubicBezTo>
                    <a:pt x="67" y="960"/>
                    <a:pt x="167" y="960"/>
                    <a:pt x="234" y="960"/>
                  </a:cubicBezTo>
                  <a:lnTo>
                    <a:pt x="868" y="1026"/>
                  </a:lnTo>
                  <a:cubicBezTo>
                    <a:pt x="1401" y="1093"/>
                    <a:pt x="2169" y="1160"/>
                    <a:pt x="3136" y="1193"/>
                  </a:cubicBezTo>
                  <a:cubicBezTo>
                    <a:pt x="4297" y="1253"/>
                    <a:pt x="5734" y="1301"/>
                    <a:pt x="7339" y="1301"/>
                  </a:cubicBezTo>
                  <a:cubicBezTo>
                    <a:pt x="8409" y="1301"/>
                    <a:pt x="9554" y="1280"/>
                    <a:pt x="10741" y="1226"/>
                  </a:cubicBezTo>
                  <a:cubicBezTo>
                    <a:pt x="13710" y="1093"/>
                    <a:pt x="16379" y="826"/>
                    <a:pt x="18280" y="559"/>
                  </a:cubicBezTo>
                  <a:cubicBezTo>
                    <a:pt x="19247" y="426"/>
                    <a:pt x="20048" y="292"/>
                    <a:pt x="20548" y="192"/>
                  </a:cubicBezTo>
                  <a:lnTo>
                    <a:pt x="21182" y="59"/>
                  </a:lnTo>
                  <a:cubicBezTo>
                    <a:pt x="21249" y="59"/>
                    <a:pt x="21316" y="59"/>
                    <a:pt x="21382" y="26"/>
                  </a:cubicBezTo>
                  <a:cubicBezTo>
                    <a:pt x="21349" y="9"/>
                    <a:pt x="21316" y="0"/>
                    <a:pt x="2128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81"/>
            <p:cNvSpPr/>
            <p:nvPr/>
          </p:nvSpPr>
          <p:spPr>
            <a:xfrm>
              <a:off x="2907739" y="2053598"/>
              <a:ext cx="153124" cy="23673"/>
            </a:xfrm>
            <a:custGeom>
              <a:rect b="b" l="l" r="r" t="t"/>
              <a:pathLst>
                <a:path extrusionOk="0" h="1181" w="7639">
                  <a:moveTo>
                    <a:pt x="7639" y="1"/>
                  </a:moveTo>
                  <a:lnTo>
                    <a:pt x="7639" y="1"/>
                  </a:lnTo>
                  <a:cubicBezTo>
                    <a:pt x="7272" y="68"/>
                    <a:pt x="6872" y="168"/>
                    <a:pt x="6538" y="268"/>
                  </a:cubicBezTo>
                  <a:cubicBezTo>
                    <a:pt x="5637" y="501"/>
                    <a:pt x="4770" y="668"/>
                    <a:pt x="3869" y="801"/>
                  </a:cubicBezTo>
                  <a:cubicBezTo>
                    <a:pt x="2969" y="935"/>
                    <a:pt x="2068" y="1002"/>
                    <a:pt x="1134" y="1035"/>
                  </a:cubicBezTo>
                  <a:cubicBezTo>
                    <a:pt x="767" y="1035"/>
                    <a:pt x="400" y="1035"/>
                    <a:pt x="0" y="1068"/>
                  </a:cubicBezTo>
                  <a:cubicBezTo>
                    <a:pt x="300" y="1143"/>
                    <a:pt x="582" y="1181"/>
                    <a:pt x="858" y="1181"/>
                  </a:cubicBezTo>
                  <a:cubicBezTo>
                    <a:pt x="951" y="1181"/>
                    <a:pt x="1042" y="1177"/>
                    <a:pt x="1134" y="1168"/>
                  </a:cubicBezTo>
                  <a:cubicBezTo>
                    <a:pt x="1294" y="1174"/>
                    <a:pt x="1454" y="1177"/>
                    <a:pt x="1612" y="1177"/>
                  </a:cubicBezTo>
                  <a:cubicBezTo>
                    <a:pt x="2378" y="1177"/>
                    <a:pt x="3129" y="1112"/>
                    <a:pt x="3903" y="1002"/>
                  </a:cubicBezTo>
                  <a:cubicBezTo>
                    <a:pt x="4803" y="901"/>
                    <a:pt x="5704" y="701"/>
                    <a:pt x="6571" y="434"/>
                  </a:cubicBezTo>
                  <a:cubicBezTo>
                    <a:pt x="6938" y="334"/>
                    <a:pt x="7305" y="201"/>
                    <a:pt x="763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81"/>
            <p:cNvSpPr/>
            <p:nvPr/>
          </p:nvSpPr>
          <p:spPr>
            <a:xfrm>
              <a:off x="2930470" y="2169939"/>
              <a:ext cx="161823" cy="28384"/>
            </a:xfrm>
            <a:custGeom>
              <a:rect b="b" l="l" r="r" t="t"/>
              <a:pathLst>
                <a:path extrusionOk="0" h="1416" w="8073">
                  <a:moveTo>
                    <a:pt x="8073" y="1"/>
                  </a:moveTo>
                  <a:lnTo>
                    <a:pt x="8073" y="1"/>
                  </a:lnTo>
                  <a:cubicBezTo>
                    <a:pt x="7672" y="68"/>
                    <a:pt x="7272" y="168"/>
                    <a:pt x="6905" y="268"/>
                  </a:cubicBezTo>
                  <a:cubicBezTo>
                    <a:pt x="6171" y="468"/>
                    <a:pt x="5171" y="701"/>
                    <a:pt x="4070" y="902"/>
                  </a:cubicBezTo>
                  <a:cubicBezTo>
                    <a:pt x="2969" y="1068"/>
                    <a:pt x="1935" y="1202"/>
                    <a:pt x="1201" y="1235"/>
                  </a:cubicBezTo>
                  <a:cubicBezTo>
                    <a:pt x="801" y="1269"/>
                    <a:pt x="400" y="1302"/>
                    <a:pt x="0" y="1369"/>
                  </a:cubicBezTo>
                  <a:cubicBezTo>
                    <a:pt x="283" y="1392"/>
                    <a:pt x="566" y="1416"/>
                    <a:pt x="849" y="1416"/>
                  </a:cubicBezTo>
                  <a:cubicBezTo>
                    <a:pt x="967" y="1416"/>
                    <a:pt x="1084" y="1412"/>
                    <a:pt x="1201" y="1402"/>
                  </a:cubicBezTo>
                  <a:cubicBezTo>
                    <a:pt x="2168" y="1369"/>
                    <a:pt x="3136" y="1269"/>
                    <a:pt x="4103" y="1102"/>
                  </a:cubicBezTo>
                  <a:cubicBezTo>
                    <a:pt x="5070" y="935"/>
                    <a:pt x="6004" y="701"/>
                    <a:pt x="6938" y="435"/>
                  </a:cubicBezTo>
                  <a:cubicBezTo>
                    <a:pt x="7305" y="335"/>
                    <a:pt x="7706" y="168"/>
                    <a:pt x="807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81"/>
            <p:cNvSpPr/>
            <p:nvPr/>
          </p:nvSpPr>
          <p:spPr>
            <a:xfrm>
              <a:off x="2474446" y="2174329"/>
              <a:ext cx="425275" cy="27742"/>
            </a:xfrm>
            <a:custGeom>
              <a:rect b="b" l="l" r="r" t="t"/>
              <a:pathLst>
                <a:path extrusionOk="0" h="1384" w="21216">
                  <a:moveTo>
                    <a:pt x="76" y="1"/>
                  </a:moveTo>
                  <a:cubicBezTo>
                    <a:pt x="49" y="1"/>
                    <a:pt x="23" y="4"/>
                    <a:pt x="1" y="15"/>
                  </a:cubicBezTo>
                  <a:cubicBezTo>
                    <a:pt x="67" y="15"/>
                    <a:pt x="134" y="49"/>
                    <a:pt x="201" y="82"/>
                  </a:cubicBezTo>
                  <a:lnTo>
                    <a:pt x="835" y="216"/>
                  </a:lnTo>
                  <a:cubicBezTo>
                    <a:pt x="1335" y="349"/>
                    <a:pt x="2102" y="516"/>
                    <a:pt x="3069" y="683"/>
                  </a:cubicBezTo>
                  <a:cubicBezTo>
                    <a:pt x="4003" y="883"/>
                    <a:pt x="5171" y="1050"/>
                    <a:pt x="6439" y="1150"/>
                  </a:cubicBezTo>
                  <a:cubicBezTo>
                    <a:pt x="7706" y="1283"/>
                    <a:pt x="9140" y="1383"/>
                    <a:pt x="10608" y="1383"/>
                  </a:cubicBezTo>
                  <a:cubicBezTo>
                    <a:pt x="12109" y="1383"/>
                    <a:pt x="13477" y="1316"/>
                    <a:pt x="14778" y="1183"/>
                  </a:cubicBezTo>
                  <a:cubicBezTo>
                    <a:pt x="16079" y="1050"/>
                    <a:pt x="17213" y="883"/>
                    <a:pt x="18147" y="716"/>
                  </a:cubicBezTo>
                  <a:cubicBezTo>
                    <a:pt x="19114" y="549"/>
                    <a:pt x="19881" y="382"/>
                    <a:pt x="20415" y="249"/>
                  </a:cubicBezTo>
                  <a:lnTo>
                    <a:pt x="21016" y="82"/>
                  </a:lnTo>
                  <a:cubicBezTo>
                    <a:pt x="21082" y="49"/>
                    <a:pt x="21149" y="49"/>
                    <a:pt x="21216" y="15"/>
                  </a:cubicBezTo>
                  <a:lnTo>
                    <a:pt x="21016" y="15"/>
                  </a:lnTo>
                  <a:lnTo>
                    <a:pt x="20415" y="149"/>
                  </a:lnTo>
                  <a:cubicBezTo>
                    <a:pt x="19881" y="282"/>
                    <a:pt x="19114" y="416"/>
                    <a:pt x="18147" y="549"/>
                  </a:cubicBezTo>
                  <a:cubicBezTo>
                    <a:pt x="17180" y="716"/>
                    <a:pt x="16079" y="883"/>
                    <a:pt x="14778" y="983"/>
                  </a:cubicBezTo>
                  <a:cubicBezTo>
                    <a:pt x="13651" y="1069"/>
                    <a:pt x="12450" y="1156"/>
                    <a:pt x="11194" y="1156"/>
                  </a:cubicBezTo>
                  <a:cubicBezTo>
                    <a:pt x="11000" y="1156"/>
                    <a:pt x="10805" y="1154"/>
                    <a:pt x="10608" y="1150"/>
                  </a:cubicBezTo>
                  <a:cubicBezTo>
                    <a:pt x="9140" y="1150"/>
                    <a:pt x="7739" y="1083"/>
                    <a:pt x="6472" y="983"/>
                  </a:cubicBezTo>
                  <a:cubicBezTo>
                    <a:pt x="5171" y="849"/>
                    <a:pt x="4037" y="716"/>
                    <a:pt x="3103" y="549"/>
                  </a:cubicBezTo>
                  <a:cubicBezTo>
                    <a:pt x="2135" y="382"/>
                    <a:pt x="1368" y="249"/>
                    <a:pt x="835" y="149"/>
                  </a:cubicBezTo>
                  <a:lnTo>
                    <a:pt x="234" y="15"/>
                  </a:lnTo>
                  <a:cubicBezTo>
                    <a:pt x="190" y="15"/>
                    <a:pt x="130" y="1"/>
                    <a:pt x="7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81"/>
            <p:cNvSpPr/>
            <p:nvPr/>
          </p:nvSpPr>
          <p:spPr>
            <a:xfrm>
              <a:off x="2327356" y="1956139"/>
              <a:ext cx="123718" cy="9000"/>
            </a:xfrm>
            <a:custGeom>
              <a:rect b="b" l="l" r="r" t="t"/>
              <a:pathLst>
                <a:path extrusionOk="0" h="449" w="6172">
                  <a:moveTo>
                    <a:pt x="3031" y="118"/>
                  </a:moveTo>
                  <a:cubicBezTo>
                    <a:pt x="3029" y="118"/>
                    <a:pt x="3026" y="120"/>
                    <a:pt x="3021" y="126"/>
                  </a:cubicBezTo>
                  <a:lnTo>
                    <a:pt x="3036" y="126"/>
                  </a:lnTo>
                  <a:cubicBezTo>
                    <a:pt x="3036" y="126"/>
                    <a:pt x="3036" y="118"/>
                    <a:pt x="3031" y="118"/>
                  </a:cubicBezTo>
                  <a:close/>
                  <a:moveTo>
                    <a:pt x="5721" y="1"/>
                  </a:moveTo>
                  <a:cubicBezTo>
                    <a:pt x="5571" y="1"/>
                    <a:pt x="5421" y="9"/>
                    <a:pt x="5270" y="26"/>
                  </a:cubicBezTo>
                  <a:lnTo>
                    <a:pt x="4270" y="59"/>
                  </a:lnTo>
                  <a:lnTo>
                    <a:pt x="3703" y="93"/>
                  </a:lnTo>
                  <a:lnTo>
                    <a:pt x="3069" y="93"/>
                  </a:lnTo>
                  <a:cubicBezTo>
                    <a:pt x="3061" y="101"/>
                    <a:pt x="3063" y="103"/>
                    <a:pt x="3068" y="103"/>
                  </a:cubicBezTo>
                  <a:cubicBezTo>
                    <a:pt x="3073" y="103"/>
                    <a:pt x="3081" y="101"/>
                    <a:pt x="3086" y="101"/>
                  </a:cubicBezTo>
                  <a:cubicBezTo>
                    <a:pt x="3094" y="101"/>
                    <a:pt x="3086" y="109"/>
                    <a:pt x="3002" y="159"/>
                  </a:cubicBezTo>
                  <a:cubicBezTo>
                    <a:pt x="3011" y="143"/>
                    <a:pt x="3017" y="132"/>
                    <a:pt x="3021" y="126"/>
                  </a:cubicBezTo>
                  <a:lnTo>
                    <a:pt x="2468" y="126"/>
                  </a:lnTo>
                  <a:lnTo>
                    <a:pt x="1868" y="193"/>
                  </a:lnTo>
                  <a:lnTo>
                    <a:pt x="901" y="260"/>
                  </a:lnTo>
                  <a:cubicBezTo>
                    <a:pt x="600" y="293"/>
                    <a:pt x="300" y="326"/>
                    <a:pt x="0" y="393"/>
                  </a:cubicBezTo>
                  <a:cubicBezTo>
                    <a:pt x="176" y="432"/>
                    <a:pt x="363" y="448"/>
                    <a:pt x="549" y="448"/>
                  </a:cubicBezTo>
                  <a:cubicBezTo>
                    <a:pt x="680" y="448"/>
                    <a:pt x="810" y="440"/>
                    <a:pt x="934" y="426"/>
                  </a:cubicBezTo>
                  <a:lnTo>
                    <a:pt x="1935" y="393"/>
                  </a:lnTo>
                  <a:lnTo>
                    <a:pt x="2502" y="360"/>
                  </a:lnTo>
                  <a:lnTo>
                    <a:pt x="2835" y="326"/>
                  </a:lnTo>
                  <a:lnTo>
                    <a:pt x="3121" y="326"/>
                  </a:lnTo>
                  <a:cubicBezTo>
                    <a:pt x="3117" y="330"/>
                    <a:pt x="3116" y="331"/>
                    <a:pt x="3117" y="331"/>
                  </a:cubicBezTo>
                  <a:cubicBezTo>
                    <a:pt x="3118" y="331"/>
                    <a:pt x="3122" y="329"/>
                    <a:pt x="3126" y="326"/>
                  </a:cubicBezTo>
                  <a:lnTo>
                    <a:pt x="3136" y="326"/>
                  </a:lnTo>
                  <a:cubicBezTo>
                    <a:pt x="3136" y="326"/>
                    <a:pt x="3136" y="332"/>
                    <a:pt x="3140" y="332"/>
                  </a:cubicBezTo>
                  <a:cubicBezTo>
                    <a:pt x="3142" y="332"/>
                    <a:pt x="3145" y="330"/>
                    <a:pt x="3150" y="326"/>
                  </a:cubicBezTo>
                  <a:lnTo>
                    <a:pt x="3402" y="326"/>
                  </a:lnTo>
                  <a:lnTo>
                    <a:pt x="3703" y="293"/>
                  </a:lnTo>
                  <a:lnTo>
                    <a:pt x="4303" y="260"/>
                  </a:lnTo>
                  <a:cubicBezTo>
                    <a:pt x="4670" y="226"/>
                    <a:pt x="5004" y="193"/>
                    <a:pt x="5270" y="159"/>
                  </a:cubicBezTo>
                  <a:cubicBezTo>
                    <a:pt x="5571" y="159"/>
                    <a:pt x="5871" y="126"/>
                    <a:pt x="6171" y="26"/>
                  </a:cubicBezTo>
                  <a:cubicBezTo>
                    <a:pt x="6021" y="9"/>
                    <a:pt x="5871" y="1"/>
                    <a:pt x="572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81"/>
            <p:cNvSpPr/>
            <p:nvPr/>
          </p:nvSpPr>
          <p:spPr>
            <a:xfrm>
              <a:off x="2303282" y="2020163"/>
              <a:ext cx="150458" cy="116401"/>
            </a:xfrm>
            <a:custGeom>
              <a:rect b="b" l="l" r="r" t="t"/>
              <a:pathLst>
                <a:path extrusionOk="0" h="5807" w="7506">
                  <a:moveTo>
                    <a:pt x="0" y="1"/>
                  </a:moveTo>
                  <a:lnTo>
                    <a:pt x="0" y="1"/>
                  </a:lnTo>
                  <a:cubicBezTo>
                    <a:pt x="400" y="268"/>
                    <a:pt x="801" y="501"/>
                    <a:pt x="1201" y="735"/>
                  </a:cubicBezTo>
                  <a:cubicBezTo>
                    <a:pt x="1935" y="1168"/>
                    <a:pt x="2936" y="1802"/>
                    <a:pt x="4003" y="2603"/>
                  </a:cubicBezTo>
                  <a:cubicBezTo>
                    <a:pt x="4937" y="3237"/>
                    <a:pt x="5771" y="3970"/>
                    <a:pt x="6572" y="4771"/>
                  </a:cubicBezTo>
                  <a:cubicBezTo>
                    <a:pt x="7150" y="5382"/>
                    <a:pt x="7450" y="5807"/>
                    <a:pt x="7501" y="5807"/>
                  </a:cubicBezTo>
                  <a:cubicBezTo>
                    <a:pt x="7503" y="5807"/>
                    <a:pt x="7504" y="5806"/>
                    <a:pt x="7506" y="5805"/>
                  </a:cubicBezTo>
                  <a:cubicBezTo>
                    <a:pt x="7472" y="5705"/>
                    <a:pt x="7405" y="5572"/>
                    <a:pt x="7339" y="5505"/>
                  </a:cubicBezTo>
                  <a:cubicBezTo>
                    <a:pt x="7139" y="5205"/>
                    <a:pt x="6905" y="4938"/>
                    <a:pt x="6672" y="4671"/>
                  </a:cubicBezTo>
                  <a:cubicBezTo>
                    <a:pt x="5904" y="3837"/>
                    <a:pt x="5070" y="3070"/>
                    <a:pt x="4136" y="2403"/>
                  </a:cubicBezTo>
                  <a:cubicBezTo>
                    <a:pt x="3236" y="1736"/>
                    <a:pt x="2268" y="1135"/>
                    <a:pt x="1268" y="601"/>
                  </a:cubicBezTo>
                  <a:cubicBezTo>
                    <a:pt x="901" y="401"/>
                    <a:pt x="567" y="234"/>
                    <a:pt x="367" y="134"/>
                  </a:cubicBezTo>
                  <a:cubicBezTo>
                    <a:pt x="134" y="34"/>
                    <a:pt x="0" y="1"/>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81"/>
            <p:cNvSpPr/>
            <p:nvPr/>
          </p:nvSpPr>
          <p:spPr>
            <a:xfrm>
              <a:off x="2245112" y="2052275"/>
              <a:ext cx="94953" cy="158476"/>
            </a:xfrm>
            <a:custGeom>
              <a:rect b="b" l="l" r="r" t="t"/>
              <a:pathLst>
                <a:path extrusionOk="0" h="7906" w="4737">
                  <a:moveTo>
                    <a:pt x="0" y="0"/>
                  </a:moveTo>
                  <a:lnTo>
                    <a:pt x="0" y="0"/>
                  </a:lnTo>
                  <a:cubicBezTo>
                    <a:pt x="33" y="134"/>
                    <a:pt x="67" y="234"/>
                    <a:pt x="134" y="367"/>
                  </a:cubicBezTo>
                  <a:cubicBezTo>
                    <a:pt x="234" y="567"/>
                    <a:pt x="367" y="867"/>
                    <a:pt x="567" y="1234"/>
                  </a:cubicBezTo>
                  <a:cubicBezTo>
                    <a:pt x="967" y="1968"/>
                    <a:pt x="1568" y="2936"/>
                    <a:pt x="2268" y="4036"/>
                  </a:cubicBezTo>
                  <a:cubicBezTo>
                    <a:pt x="2969" y="5104"/>
                    <a:pt x="3603" y="6071"/>
                    <a:pt x="4036" y="6772"/>
                  </a:cubicBezTo>
                  <a:cubicBezTo>
                    <a:pt x="4236" y="7172"/>
                    <a:pt x="4503" y="7539"/>
                    <a:pt x="4737" y="7906"/>
                  </a:cubicBezTo>
                  <a:cubicBezTo>
                    <a:pt x="4703" y="7806"/>
                    <a:pt x="4670" y="7672"/>
                    <a:pt x="4603" y="7572"/>
                  </a:cubicBezTo>
                  <a:cubicBezTo>
                    <a:pt x="4537" y="7372"/>
                    <a:pt x="4370" y="7072"/>
                    <a:pt x="4170" y="6705"/>
                  </a:cubicBezTo>
                  <a:cubicBezTo>
                    <a:pt x="3769" y="5971"/>
                    <a:pt x="3136" y="5004"/>
                    <a:pt x="2469" y="3903"/>
                  </a:cubicBezTo>
                  <a:cubicBezTo>
                    <a:pt x="1768" y="2835"/>
                    <a:pt x="1134" y="1868"/>
                    <a:pt x="701" y="1168"/>
                  </a:cubicBezTo>
                  <a:cubicBezTo>
                    <a:pt x="500" y="767"/>
                    <a:pt x="267" y="367"/>
                    <a:pt x="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81"/>
            <p:cNvSpPr/>
            <p:nvPr/>
          </p:nvSpPr>
          <p:spPr>
            <a:xfrm>
              <a:off x="2430989" y="1167689"/>
              <a:ext cx="307591" cy="526422"/>
            </a:xfrm>
            <a:custGeom>
              <a:rect b="b" l="l" r="r" t="t"/>
              <a:pathLst>
                <a:path extrusionOk="0" h="26262" w="15345">
                  <a:moveTo>
                    <a:pt x="7159" y="1"/>
                  </a:moveTo>
                  <a:cubicBezTo>
                    <a:pt x="6943" y="1"/>
                    <a:pt x="6725" y="11"/>
                    <a:pt x="6505" y="32"/>
                  </a:cubicBezTo>
                  <a:lnTo>
                    <a:pt x="6138" y="99"/>
                  </a:lnTo>
                  <a:cubicBezTo>
                    <a:pt x="2569" y="632"/>
                    <a:pt x="0" y="3835"/>
                    <a:pt x="267" y="7437"/>
                  </a:cubicBezTo>
                  <a:cubicBezTo>
                    <a:pt x="501" y="10806"/>
                    <a:pt x="801" y="14509"/>
                    <a:pt x="1101" y="16277"/>
                  </a:cubicBezTo>
                  <a:cubicBezTo>
                    <a:pt x="1702" y="19979"/>
                    <a:pt x="5471" y="19979"/>
                    <a:pt x="5471" y="19979"/>
                  </a:cubicBezTo>
                  <a:cubicBezTo>
                    <a:pt x="5471" y="19979"/>
                    <a:pt x="5638" y="21014"/>
                    <a:pt x="5838" y="22314"/>
                  </a:cubicBezTo>
                  <a:cubicBezTo>
                    <a:pt x="6220" y="24607"/>
                    <a:pt x="8183" y="26262"/>
                    <a:pt x="10479" y="26262"/>
                  </a:cubicBezTo>
                  <a:cubicBezTo>
                    <a:pt x="10588" y="26262"/>
                    <a:pt x="10698" y="26258"/>
                    <a:pt x="10808" y="26251"/>
                  </a:cubicBezTo>
                  <a:cubicBezTo>
                    <a:pt x="13410" y="26050"/>
                    <a:pt x="15345" y="23782"/>
                    <a:pt x="15145" y="21214"/>
                  </a:cubicBezTo>
                  <a:lnTo>
                    <a:pt x="14010" y="6470"/>
                  </a:lnTo>
                  <a:cubicBezTo>
                    <a:pt x="13759" y="2790"/>
                    <a:pt x="10720" y="1"/>
                    <a:pt x="7159"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81"/>
            <p:cNvSpPr/>
            <p:nvPr/>
          </p:nvSpPr>
          <p:spPr>
            <a:xfrm>
              <a:off x="2477794" y="1346771"/>
              <a:ext cx="22090" cy="20887"/>
            </a:xfrm>
            <a:custGeom>
              <a:rect b="b" l="l" r="r" t="t"/>
              <a:pathLst>
                <a:path extrusionOk="0" h="1042" w="1102">
                  <a:moveTo>
                    <a:pt x="559" y="1"/>
                  </a:moveTo>
                  <a:cubicBezTo>
                    <a:pt x="540" y="1"/>
                    <a:pt x="520" y="2"/>
                    <a:pt x="501" y="4"/>
                  </a:cubicBezTo>
                  <a:cubicBezTo>
                    <a:pt x="201" y="38"/>
                    <a:pt x="0" y="271"/>
                    <a:pt x="0" y="571"/>
                  </a:cubicBezTo>
                  <a:cubicBezTo>
                    <a:pt x="62" y="850"/>
                    <a:pt x="267" y="1042"/>
                    <a:pt x="536" y="1042"/>
                  </a:cubicBezTo>
                  <a:cubicBezTo>
                    <a:pt x="557" y="1042"/>
                    <a:pt x="579" y="1041"/>
                    <a:pt x="601" y="1038"/>
                  </a:cubicBezTo>
                  <a:cubicBezTo>
                    <a:pt x="901" y="1005"/>
                    <a:pt x="1101" y="738"/>
                    <a:pt x="1068" y="471"/>
                  </a:cubicBezTo>
                  <a:cubicBezTo>
                    <a:pt x="1037" y="193"/>
                    <a:pt x="805" y="1"/>
                    <a:pt x="55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81"/>
            <p:cNvSpPr/>
            <p:nvPr/>
          </p:nvSpPr>
          <p:spPr>
            <a:xfrm>
              <a:off x="2457067" y="1335907"/>
              <a:ext cx="42816" cy="15014"/>
            </a:xfrm>
            <a:custGeom>
              <a:rect b="b" l="l" r="r" t="t"/>
              <a:pathLst>
                <a:path extrusionOk="0" h="749" w="2136">
                  <a:moveTo>
                    <a:pt x="1166" y="0"/>
                  </a:moveTo>
                  <a:cubicBezTo>
                    <a:pt x="1097" y="0"/>
                    <a:pt x="1031" y="5"/>
                    <a:pt x="968" y="13"/>
                  </a:cubicBezTo>
                  <a:cubicBezTo>
                    <a:pt x="667" y="79"/>
                    <a:pt x="367" y="213"/>
                    <a:pt x="167" y="413"/>
                  </a:cubicBezTo>
                  <a:cubicBezTo>
                    <a:pt x="34" y="580"/>
                    <a:pt x="0" y="713"/>
                    <a:pt x="0" y="746"/>
                  </a:cubicBezTo>
                  <a:cubicBezTo>
                    <a:pt x="5" y="748"/>
                    <a:pt x="10" y="749"/>
                    <a:pt x="16" y="749"/>
                  </a:cubicBezTo>
                  <a:cubicBezTo>
                    <a:pt x="132" y="749"/>
                    <a:pt x="461" y="441"/>
                    <a:pt x="1001" y="346"/>
                  </a:cubicBezTo>
                  <a:cubicBezTo>
                    <a:pt x="1089" y="336"/>
                    <a:pt x="1173" y="332"/>
                    <a:pt x="1253" y="332"/>
                  </a:cubicBezTo>
                  <a:cubicBezTo>
                    <a:pt x="1640" y="332"/>
                    <a:pt x="1926" y="427"/>
                    <a:pt x="2029" y="427"/>
                  </a:cubicBezTo>
                  <a:cubicBezTo>
                    <a:pt x="2050" y="427"/>
                    <a:pt x="2064" y="423"/>
                    <a:pt x="2068" y="413"/>
                  </a:cubicBezTo>
                  <a:cubicBezTo>
                    <a:pt x="2135" y="313"/>
                    <a:pt x="2035" y="246"/>
                    <a:pt x="1835" y="146"/>
                  </a:cubicBezTo>
                  <a:cubicBezTo>
                    <a:pt x="1631" y="44"/>
                    <a:pt x="1388" y="0"/>
                    <a:pt x="11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81"/>
            <p:cNvSpPr/>
            <p:nvPr/>
          </p:nvSpPr>
          <p:spPr>
            <a:xfrm>
              <a:off x="2589465" y="1330054"/>
              <a:ext cx="22070" cy="20887"/>
            </a:xfrm>
            <a:custGeom>
              <a:rect b="b" l="l" r="r" t="t"/>
              <a:pathLst>
                <a:path extrusionOk="0" h="1042" w="1101">
                  <a:moveTo>
                    <a:pt x="559" y="1"/>
                  </a:moveTo>
                  <a:cubicBezTo>
                    <a:pt x="539" y="1"/>
                    <a:pt x="520" y="2"/>
                    <a:pt x="500" y="4"/>
                  </a:cubicBezTo>
                  <a:cubicBezTo>
                    <a:pt x="200" y="38"/>
                    <a:pt x="0" y="305"/>
                    <a:pt x="33" y="571"/>
                  </a:cubicBezTo>
                  <a:cubicBezTo>
                    <a:pt x="64" y="850"/>
                    <a:pt x="296" y="1042"/>
                    <a:pt x="542" y="1042"/>
                  </a:cubicBezTo>
                  <a:cubicBezTo>
                    <a:pt x="562" y="1042"/>
                    <a:pt x="581" y="1041"/>
                    <a:pt x="600" y="1038"/>
                  </a:cubicBezTo>
                  <a:cubicBezTo>
                    <a:pt x="901" y="1005"/>
                    <a:pt x="1101" y="772"/>
                    <a:pt x="1067" y="471"/>
                  </a:cubicBezTo>
                  <a:cubicBezTo>
                    <a:pt x="1037" y="193"/>
                    <a:pt x="805" y="1"/>
                    <a:pt x="55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81"/>
            <p:cNvSpPr/>
            <p:nvPr/>
          </p:nvSpPr>
          <p:spPr>
            <a:xfrm>
              <a:off x="2568718" y="1321194"/>
              <a:ext cx="42816" cy="14472"/>
            </a:xfrm>
            <a:custGeom>
              <a:rect b="b" l="l" r="r" t="t"/>
              <a:pathLst>
                <a:path extrusionOk="0" h="722" w="2136">
                  <a:moveTo>
                    <a:pt x="1181" y="1"/>
                  </a:moveTo>
                  <a:cubicBezTo>
                    <a:pt x="1110" y="1"/>
                    <a:pt x="1039" y="5"/>
                    <a:pt x="968" y="13"/>
                  </a:cubicBezTo>
                  <a:cubicBezTo>
                    <a:pt x="668" y="46"/>
                    <a:pt x="401" y="179"/>
                    <a:pt x="168" y="413"/>
                  </a:cubicBezTo>
                  <a:cubicBezTo>
                    <a:pt x="34" y="546"/>
                    <a:pt x="1" y="713"/>
                    <a:pt x="34" y="713"/>
                  </a:cubicBezTo>
                  <a:cubicBezTo>
                    <a:pt x="40" y="719"/>
                    <a:pt x="47" y="721"/>
                    <a:pt x="56" y="721"/>
                  </a:cubicBezTo>
                  <a:cubicBezTo>
                    <a:pt x="158" y="721"/>
                    <a:pt x="482" y="407"/>
                    <a:pt x="1002" y="346"/>
                  </a:cubicBezTo>
                  <a:cubicBezTo>
                    <a:pt x="1110" y="328"/>
                    <a:pt x="1214" y="321"/>
                    <a:pt x="1310" y="321"/>
                  </a:cubicBezTo>
                  <a:cubicBezTo>
                    <a:pt x="1679" y="321"/>
                    <a:pt x="1950" y="425"/>
                    <a:pt x="2059" y="425"/>
                  </a:cubicBezTo>
                  <a:cubicBezTo>
                    <a:pt x="2079" y="425"/>
                    <a:pt x="2094" y="422"/>
                    <a:pt x="2102" y="413"/>
                  </a:cubicBezTo>
                  <a:cubicBezTo>
                    <a:pt x="2136" y="313"/>
                    <a:pt x="2036" y="246"/>
                    <a:pt x="1836" y="146"/>
                  </a:cubicBezTo>
                  <a:cubicBezTo>
                    <a:pt x="1632" y="44"/>
                    <a:pt x="1408" y="1"/>
                    <a:pt x="11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81"/>
            <p:cNvSpPr/>
            <p:nvPr/>
          </p:nvSpPr>
          <p:spPr>
            <a:xfrm>
              <a:off x="2509886" y="1330795"/>
              <a:ext cx="30769" cy="98321"/>
            </a:xfrm>
            <a:custGeom>
              <a:rect b="b" l="l" r="r" t="t"/>
              <a:pathLst>
                <a:path extrusionOk="0" h="4905" w="1535">
                  <a:moveTo>
                    <a:pt x="1101" y="1"/>
                  </a:moveTo>
                  <a:cubicBezTo>
                    <a:pt x="734" y="968"/>
                    <a:pt x="501" y="1969"/>
                    <a:pt x="334" y="2969"/>
                  </a:cubicBezTo>
                  <a:lnTo>
                    <a:pt x="67" y="4137"/>
                  </a:lnTo>
                  <a:cubicBezTo>
                    <a:pt x="1" y="4337"/>
                    <a:pt x="1" y="4537"/>
                    <a:pt x="67" y="4737"/>
                  </a:cubicBezTo>
                  <a:cubicBezTo>
                    <a:pt x="134" y="4804"/>
                    <a:pt x="234" y="4871"/>
                    <a:pt x="367" y="4904"/>
                  </a:cubicBezTo>
                  <a:lnTo>
                    <a:pt x="601" y="4904"/>
                  </a:lnTo>
                  <a:cubicBezTo>
                    <a:pt x="935" y="4904"/>
                    <a:pt x="1235" y="4837"/>
                    <a:pt x="1535" y="4771"/>
                  </a:cubicBezTo>
                  <a:cubicBezTo>
                    <a:pt x="1359" y="4732"/>
                    <a:pt x="1172" y="4715"/>
                    <a:pt x="986" y="4715"/>
                  </a:cubicBezTo>
                  <a:cubicBezTo>
                    <a:pt x="855" y="4715"/>
                    <a:pt x="725" y="4724"/>
                    <a:pt x="601" y="4737"/>
                  </a:cubicBezTo>
                  <a:cubicBezTo>
                    <a:pt x="468" y="4737"/>
                    <a:pt x="301" y="4737"/>
                    <a:pt x="267" y="4637"/>
                  </a:cubicBezTo>
                  <a:cubicBezTo>
                    <a:pt x="234" y="4471"/>
                    <a:pt x="234" y="4337"/>
                    <a:pt x="301" y="4204"/>
                  </a:cubicBezTo>
                  <a:lnTo>
                    <a:pt x="568" y="3036"/>
                  </a:lnTo>
                  <a:cubicBezTo>
                    <a:pt x="801" y="2035"/>
                    <a:pt x="1001" y="1035"/>
                    <a:pt x="11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81"/>
            <p:cNvSpPr/>
            <p:nvPr/>
          </p:nvSpPr>
          <p:spPr>
            <a:xfrm>
              <a:off x="2558696" y="1270620"/>
              <a:ext cx="54182" cy="13891"/>
            </a:xfrm>
            <a:custGeom>
              <a:rect b="b" l="l" r="r" t="t"/>
              <a:pathLst>
                <a:path extrusionOk="0" h="693" w="2703">
                  <a:moveTo>
                    <a:pt x="1335" y="1"/>
                  </a:moveTo>
                  <a:cubicBezTo>
                    <a:pt x="968" y="34"/>
                    <a:pt x="634" y="101"/>
                    <a:pt x="334" y="267"/>
                  </a:cubicBezTo>
                  <a:cubicBezTo>
                    <a:pt x="101" y="401"/>
                    <a:pt x="1" y="568"/>
                    <a:pt x="34" y="634"/>
                  </a:cubicBezTo>
                  <a:cubicBezTo>
                    <a:pt x="66" y="677"/>
                    <a:pt x="143" y="692"/>
                    <a:pt x="254" y="692"/>
                  </a:cubicBezTo>
                  <a:cubicBezTo>
                    <a:pt x="490" y="692"/>
                    <a:pt x="882" y="624"/>
                    <a:pt x="1335" y="601"/>
                  </a:cubicBezTo>
                  <a:cubicBezTo>
                    <a:pt x="1452" y="595"/>
                    <a:pt x="1565" y="594"/>
                    <a:pt x="1672" y="594"/>
                  </a:cubicBezTo>
                  <a:cubicBezTo>
                    <a:pt x="1888" y="594"/>
                    <a:pt x="2081" y="601"/>
                    <a:pt x="2240" y="601"/>
                  </a:cubicBezTo>
                  <a:cubicBezTo>
                    <a:pt x="2477" y="601"/>
                    <a:pt x="2636" y="584"/>
                    <a:pt x="2669" y="501"/>
                  </a:cubicBezTo>
                  <a:cubicBezTo>
                    <a:pt x="2703" y="434"/>
                    <a:pt x="2569" y="301"/>
                    <a:pt x="2336" y="201"/>
                  </a:cubicBezTo>
                  <a:cubicBezTo>
                    <a:pt x="2002" y="67"/>
                    <a:pt x="1668" y="1"/>
                    <a:pt x="13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81"/>
            <p:cNvSpPr/>
            <p:nvPr/>
          </p:nvSpPr>
          <p:spPr>
            <a:xfrm>
              <a:off x="2455063" y="1302051"/>
              <a:ext cx="40812" cy="15956"/>
            </a:xfrm>
            <a:custGeom>
              <a:rect b="b" l="l" r="r" t="t"/>
              <a:pathLst>
                <a:path extrusionOk="0" h="796" w="2036">
                  <a:moveTo>
                    <a:pt x="1204" y="0"/>
                  </a:moveTo>
                  <a:cubicBezTo>
                    <a:pt x="838" y="0"/>
                    <a:pt x="467" y="134"/>
                    <a:pt x="200" y="401"/>
                  </a:cubicBezTo>
                  <a:cubicBezTo>
                    <a:pt x="67" y="567"/>
                    <a:pt x="0" y="701"/>
                    <a:pt x="100" y="768"/>
                  </a:cubicBezTo>
                  <a:cubicBezTo>
                    <a:pt x="120" y="787"/>
                    <a:pt x="149" y="795"/>
                    <a:pt x="187" y="795"/>
                  </a:cubicBezTo>
                  <a:cubicBezTo>
                    <a:pt x="346" y="795"/>
                    <a:pt x="658" y="655"/>
                    <a:pt x="1034" y="601"/>
                  </a:cubicBezTo>
                  <a:cubicBezTo>
                    <a:pt x="1501" y="501"/>
                    <a:pt x="1935" y="534"/>
                    <a:pt x="2002" y="401"/>
                  </a:cubicBezTo>
                  <a:cubicBezTo>
                    <a:pt x="2035" y="334"/>
                    <a:pt x="1935" y="200"/>
                    <a:pt x="1735" y="100"/>
                  </a:cubicBezTo>
                  <a:cubicBezTo>
                    <a:pt x="1568" y="34"/>
                    <a:pt x="1386" y="0"/>
                    <a:pt x="12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81"/>
            <p:cNvSpPr/>
            <p:nvPr/>
          </p:nvSpPr>
          <p:spPr>
            <a:xfrm>
              <a:off x="2618871" y="1175988"/>
              <a:ext cx="106339" cy="208207"/>
            </a:xfrm>
            <a:custGeom>
              <a:rect b="b" l="l" r="r" t="t"/>
              <a:pathLst>
                <a:path extrusionOk="0" h="10387" w="5305">
                  <a:moveTo>
                    <a:pt x="2348" y="1"/>
                  </a:moveTo>
                  <a:cubicBezTo>
                    <a:pt x="2131" y="1"/>
                    <a:pt x="1922" y="53"/>
                    <a:pt x="1735" y="185"/>
                  </a:cubicBezTo>
                  <a:cubicBezTo>
                    <a:pt x="1168" y="552"/>
                    <a:pt x="534" y="1853"/>
                    <a:pt x="134" y="2420"/>
                  </a:cubicBezTo>
                  <a:lnTo>
                    <a:pt x="1" y="2620"/>
                  </a:lnTo>
                  <a:lnTo>
                    <a:pt x="34" y="2620"/>
                  </a:lnTo>
                  <a:cubicBezTo>
                    <a:pt x="701" y="2987"/>
                    <a:pt x="1168" y="3587"/>
                    <a:pt x="1402" y="4321"/>
                  </a:cubicBezTo>
                  <a:lnTo>
                    <a:pt x="1435" y="4388"/>
                  </a:lnTo>
                  <a:cubicBezTo>
                    <a:pt x="1735" y="5422"/>
                    <a:pt x="1869" y="6489"/>
                    <a:pt x="2169" y="7524"/>
                  </a:cubicBezTo>
                  <a:cubicBezTo>
                    <a:pt x="2436" y="8558"/>
                    <a:pt x="3036" y="9492"/>
                    <a:pt x="3904" y="10159"/>
                  </a:cubicBezTo>
                  <a:cubicBezTo>
                    <a:pt x="4107" y="10288"/>
                    <a:pt x="4381" y="10387"/>
                    <a:pt x="4620" y="10387"/>
                  </a:cubicBezTo>
                  <a:cubicBezTo>
                    <a:pt x="4813" y="10387"/>
                    <a:pt x="4982" y="10323"/>
                    <a:pt x="5071" y="10159"/>
                  </a:cubicBezTo>
                  <a:cubicBezTo>
                    <a:pt x="5138" y="9992"/>
                    <a:pt x="5171" y="9825"/>
                    <a:pt x="5138" y="9658"/>
                  </a:cubicBezTo>
                  <a:cubicBezTo>
                    <a:pt x="4938" y="7090"/>
                    <a:pt x="5305" y="4755"/>
                    <a:pt x="4871" y="2086"/>
                  </a:cubicBezTo>
                  <a:cubicBezTo>
                    <a:pt x="4771" y="1386"/>
                    <a:pt x="4304" y="752"/>
                    <a:pt x="3670" y="418"/>
                  </a:cubicBezTo>
                  <a:cubicBezTo>
                    <a:pt x="3267" y="217"/>
                    <a:pt x="2790" y="1"/>
                    <a:pt x="234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81"/>
            <p:cNvSpPr/>
            <p:nvPr/>
          </p:nvSpPr>
          <p:spPr>
            <a:xfrm>
              <a:off x="2691754" y="1328811"/>
              <a:ext cx="59554" cy="78977"/>
            </a:xfrm>
            <a:custGeom>
              <a:rect b="b" l="l" r="r" t="t"/>
              <a:pathLst>
                <a:path extrusionOk="0" h="3940" w="2971">
                  <a:moveTo>
                    <a:pt x="1163" y="0"/>
                  </a:moveTo>
                  <a:cubicBezTo>
                    <a:pt x="570" y="0"/>
                    <a:pt x="32" y="251"/>
                    <a:pt x="1" y="266"/>
                  </a:cubicBezTo>
                  <a:cubicBezTo>
                    <a:pt x="1" y="266"/>
                    <a:pt x="401" y="3836"/>
                    <a:pt x="401" y="3902"/>
                  </a:cubicBezTo>
                  <a:cubicBezTo>
                    <a:pt x="408" y="3917"/>
                    <a:pt x="537" y="3939"/>
                    <a:pt x="732" y="3939"/>
                  </a:cubicBezTo>
                  <a:cubicBezTo>
                    <a:pt x="1431" y="3939"/>
                    <a:pt x="2971" y="3650"/>
                    <a:pt x="2736" y="1667"/>
                  </a:cubicBezTo>
                  <a:cubicBezTo>
                    <a:pt x="2577" y="321"/>
                    <a:pt x="1834" y="0"/>
                    <a:pt x="1163"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81"/>
            <p:cNvSpPr/>
            <p:nvPr/>
          </p:nvSpPr>
          <p:spPr>
            <a:xfrm>
              <a:off x="2712481" y="1344847"/>
              <a:ext cx="23433" cy="45141"/>
            </a:xfrm>
            <a:custGeom>
              <a:rect b="b" l="l" r="r" t="t"/>
              <a:pathLst>
                <a:path extrusionOk="0" h="2252" w="1169">
                  <a:moveTo>
                    <a:pt x="334" y="0"/>
                  </a:moveTo>
                  <a:cubicBezTo>
                    <a:pt x="234" y="0"/>
                    <a:pt x="168" y="34"/>
                    <a:pt x="101" y="100"/>
                  </a:cubicBezTo>
                  <a:cubicBezTo>
                    <a:pt x="34" y="134"/>
                    <a:pt x="34" y="200"/>
                    <a:pt x="1" y="267"/>
                  </a:cubicBezTo>
                  <a:cubicBezTo>
                    <a:pt x="1" y="367"/>
                    <a:pt x="67" y="400"/>
                    <a:pt x="67" y="400"/>
                  </a:cubicBezTo>
                  <a:cubicBezTo>
                    <a:pt x="67" y="400"/>
                    <a:pt x="34" y="334"/>
                    <a:pt x="67" y="267"/>
                  </a:cubicBezTo>
                  <a:cubicBezTo>
                    <a:pt x="95" y="185"/>
                    <a:pt x="168" y="125"/>
                    <a:pt x="248" y="125"/>
                  </a:cubicBezTo>
                  <a:cubicBezTo>
                    <a:pt x="266" y="125"/>
                    <a:pt x="283" y="128"/>
                    <a:pt x="301" y="134"/>
                  </a:cubicBezTo>
                  <a:cubicBezTo>
                    <a:pt x="468" y="167"/>
                    <a:pt x="601" y="267"/>
                    <a:pt x="668" y="434"/>
                  </a:cubicBezTo>
                  <a:cubicBezTo>
                    <a:pt x="801" y="601"/>
                    <a:pt x="868" y="801"/>
                    <a:pt x="868" y="1034"/>
                  </a:cubicBezTo>
                  <a:cubicBezTo>
                    <a:pt x="935" y="1435"/>
                    <a:pt x="801" y="1835"/>
                    <a:pt x="501" y="2068"/>
                  </a:cubicBezTo>
                  <a:cubicBezTo>
                    <a:pt x="443" y="2107"/>
                    <a:pt x="372" y="2124"/>
                    <a:pt x="304" y="2124"/>
                  </a:cubicBezTo>
                  <a:cubicBezTo>
                    <a:pt x="256" y="2124"/>
                    <a:pt x="209" y="2115"/>
                    <a:pt x="168" y="2102"/>
                  </a:cubicBezTo>
                  <a:cubicBezTo>
                    <a:pt x="101" y="2068"/>
                    <a:pt x="34" y="2068"/>
                    <a:pt x="34" y="2068"/>
                  </a:cubicBezTo>
                  <a:lnTo>
                    <a:pt x="34" y="2068"/>
                  </a:lnTo>
                  <a:cubicBezTo>
                    <a:pt x="34" y="2068"/>
                    <a:pt x="34" y="2102"/>
                    <a:pt x="134" y="2202"/>
                  </a:cubicBezTo>
                  <a:cubicBezTo>
                    <a:pt x="201" y="2235"/>
                    <a:pt x="276" y="2252"/>
                    <a:pt x="351" y="2252"/>
                  </a:cubicBezTo>
                  <a:cubicBezTo>
                    <a:pt x="426" y="2252"/>
                    <a:pt x="501" y="2235"/>
                    <a:pt x="568" y="2202"/>
                  </a:cubicBezTo>
                  <a:cubicBezTo>
                    <a:pt x="968" y="1935"/>
                    <a:pt x="1168" y="1468"/>
                    <a:pt x="1068" y="1034"/>
                  </a:cubicBezTo>
                  <a:cubicBezTo>
                    <a:pt x="1035" y="767"/>
                    <a:pt x="968" y="534"/>
                    <a:pt x="835" y="334"/>
                  </a:cubicBezTo>
                  <a:cubicBezTo>
                    <a:pt x="735" y="134"/>
                    <a:pt x="534" y="0"/>
                    <a:pt x="334"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81"/>
            <p:cNvSpPr/>
            <p:nvPr/>
          </p:nvSpPr>
          <p:spPr>
            <a:xfrm>
              <a:off x="2366805" y="1136118"/>
              <a:ext cx="299573" cy="165552"/>
            </a:xfrm>
            <a:custGeom>
              <a:rect b="b" l="l" r="r" t="t"/>
              <a:pathLst>
                <a:path extrusionOk="0" h="8259" w="14945">
                  <a:moveTo>
                    <a:pt x="11255" y="0"/>
                  </a:moveTo>
                  <a:cubicBezTo>
                    <a:pt x="10062" y="0"/>
                    <a:pt x="8740" y="741"/>
                    <a:pt x="7706" y="1273"/>
                  </a:cubicBezTo>
                  <a:cubicBezTo>
                    <a:pt x="6938" y="1674"/>
                    <a:pt x="6238" y="2141"/>
                    <a:pt x="5404" y="2241"/>
                  </a:cubicBezTo>
                  <a:cubicBezTo>
                    <a:pt x="4837" y="2241"/>
                    <a:pt x="4270" y="2207"/>
                    <a:pt x="3736" y="2074"/>
                  </a:cubicBezTo>
                  <a:cubicBezTo>
                    <a:pt x="3413" y="1993"/>
                    <a:pt x="3078" y="1949"/>
                    <a:pt x="2737" y="1949"/>
                  </a:cubicBezTo>
                  <a:cubicBezTo>
                    <a:pt x="2516" y="1949"/>
                    <a:pt x="2292" y="1968"/>
                    <a:pt x="2068" y="2007"/>
                  </a:cubicBezTo>
                  <a:cubicBezTo>
                    <a:pt x="1501" y="2074"/>
                    <a:pt x="1034" y="2508"/>
                    <a:pt x="867" y="3041"/>
                  </a:cubicBezTo>
                  <a:cubicBezTo>
                    <a:pt x="759" y="3504"/>
                    <a:pt x="1005" y="3966"/>
                    <a:pt x="1407" y="4139"/>
                  </a:cubicBezTo>
                  <a:lnTo>
                    <a:pt x="1407" y="4139"/>
                  </a:lnTo>
                  <a:cubicBezTo>
                    <a:pt x="1357" y="4133"/>
                    <a:pt x="1307" y="4130"/>
                    <a:pt x="1258" y="4130"/>
                  </a:cubicBezTo>
                  <a:cubicBezTo>
                    <a:pt x="586" y="4130"/>
                    <a:pt x="0" y="4663"/>
                    <a:pt x="0" y="5376"/>
                  </a:cubicBezTo>
                  <a:cubicBezTo>
                    <a:pt x="0" y="6090"/>
                    <a:pt x="545" y="6615"/>
                    <a:pt x="1186" y="6636"/>
                  </a:cubicBezTo>
                  <a:lnTo>
                    <a:pt x="1186" y="6636"/>
                  </a:lnTo>
                  <a:cubicBezTo>
                    <a:pt x="999" y="6796"/>
                    <a:pt x="878" y="7069"/>
                    <a:pt x="934" y="7311"/>
                  </a:cubicBezTo>
                  <a:cubicBezTo>
                    <a:pt x="1101" y="7745"/>
                    <a:pt x="1468" y="8078"/>
                    <a:pt x="1935" y="8145"/>
                  </a:cubicBezTo>
                  <a:cubicBezTo>
                    <a:pt x="2230" y="8223"/>
                    <a:pt x="2529" y="8258"/>
                    <a:pt x="2828" y="8258"/>
                  </a:cubicBezTo>
                  <a:cubicBezTo>
                    <a:pt x="3680" y="8258"/>
                    <a:pt x="4530" y="7973"/>
                    <a:pt x="5271" y="7578"/>
                  </a:cubicBezTo>
                  <a:cubicBezTo>
                    <a:pt x="6305" y="7044"/>
                    <a:pt x="7239" y="6344"/>
                    <a:pt x="8239" y="5777"/>
                  </a:cubicBezTo>
                  <a:cubicBezTo>
                    <a:pt x="9179" y="5261"/>
                    <a:pt x="10669" y="4415"/>
                    <a:pt x="11785" y="4415"/>
                  </a:cubicBezTo>
                  <a:cubicBezTo>
                    <a:pt x="11897" y="4415"/>
                    <a:pt x="12005" y="4424"/>
                    <a:pt x="12109" y="4442"/>
                  </a:cubicBezTo>
                  <a:cubicBezTo>
                    <a:pt x="12833" y="4587"/>
                    <a:pt x="13456" y="5260"/>
                    <a:pt x="13870" y="5260"/>
                  </a:cubicBezTo>
                  <a:cubicBezTo>
                    <a:pt x="13933" y="5260"/>
                    <a:pt x="13991" y="5245"/>
                    <a:pt x="14043" y="5209"/>
                  </a:cubicBezTo>
                  <a:cubicBezTo>
                    <a:pt x="14444" y="4909"/>
                    <a:pt x="14677" y="4442"/>
                    <a:pt x="14677" y="3942"/>
                  </a:cubicBezTo>
                  <a:cubicBezTo>
                    <a:pt x="14677" y="3475"/>
                    <a:pt x="14577" y="2975"/>
                    <a:pt x="14410" y="2541"/>
                  </a:cubicBezTo>
                  <a:lnTo>
                    <a:pt x="14477" y="2541"/>
                  </a:lnTo>
                  <a:cubicBezTo>
                    <a:pt x="14944" y="1440"/>
                    <a:pt x="13009" y="239"/>
                    <a:pt x="11708" y="39"/>
                  </a:cubicBezTo>
                  <a:cubicBezTo>
                    <a:pt x="11560" y="12"/>
                    <a:pt x="11408" y="0"/>
                    <a:pt x="1125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81"/>
            <p:cNvSpPr/>
            <p:nvPr/>
          </p:nvSpPr>
          <p:spPr>
            <a:xfrm>
              <a:off x="2422971" y="1321434"/>
              <a:ext cx="282173" cy="268242"/>
            </a:xfrm>
            <a:custGeom>
              <a:rect b="b" l="l" r="r" t="t"/>
              <a:pathLst>
                <a:path extrusionOk="0" h="13382" w="14077">
                  <a:moveTo>
                    <a:pt x="11875" y="1"/>
                  </a:moveTo>
                  <a:cubicBezTo>
                    <a:pt x="11875" y="701"/>
                    <a:pt x="12576" y="2736"/>
                    <a:pt x="12342" y="3403"/>
                  </a:cubicBezTo>
                  <a:cubicBezTo>
                    <a:pt x="12142" y="4070"/>
                    <a:pt x="11675" y="4637"/>
                    <a:pt x="11041" y="4938"/>
                  </a:cubicBezTo>
                  <a:cubicBezTo>
                    <a:pt x="10746" y="5056"/>
                    <a:pt x="10439" y="5097"/>
                    <a:pt x="10127" y="5097"/>
                  </a:cubicBezTo>
                  <a:cubicBezTo>
                    <a:pt x="9407" y="5097"/>
                    <a:pt x="8655" y="4877"/>
                    <a:pt x="7933" y="4877"/>
                  </a:cubicBezTo>
                  <a:cubicBezTo>
                    <a:pt x="7732" y="4877"/>
                    <a:pt x="7534" y="4894"/>
                    <a:pt x="7339" y="4938"/>
                  </a:cubicBezTo>
                  <a:cubicBezTo>
                    <a:pt x="6017" y="5228"/>
                    <a:pt x="5038" y="6577"/>
                    <a:pt x="3739" y="6577"/>
                  </a:cubicBezTo>
                  <a:cubicBezTo>
                    <a:pt x="3694" y="6577"/>
                    <a:pt x="3649" y="6575"/>
                    <a:pt x="3603" y="6572"/>
                  </a:cubicBezTo>
                  <a:cubicBezTo>
                    <a:pt x="3202" y="6539"/>
                    <a:pt x="2802" y="6405"/>
                    <a:pt x="2435" y="6238"/>
                  </a:cubicBezTo>
                  <a:cubicBezTo>
                    <a:pt x="2035" y="6038"/>
                    <a:pt x="1635" y="5972"/>
                    <a:pt x="1234" y="5938"/>
                  </a:cubicBezTo>
                  <a:cubicBezTo>
                    <a:pt x="801" y="5972"/>
                    <a:pt x="334" y="6205"/>
                    <a:pt x="267" y="6605"/>
                  </a:cubicBezTo>
                  <a:cubicBezTo>
                    <a:pt x="200" y="6972"/>
                    <a:pt x="0" y="7539"/>
                    <a:pt x="634" y="7806"/>
                  </a:cubicBezTo>
                  <a:cubicBezTo>
                    <a:pt x="267" y="8240"/>
                    <a:pt x="200" y="8840"/>
                    <a:pt x="400" y="9374"/>
                  </a:cubicBezTo>
                  <a:cubicBezTo>
                    <a:pt x="601" y="10041"/>
                    <a:pt x="1168" y="10542"/>
                    <a:pt x="1868" y="10675"/>
                  </a:cubicBezTo>
                  <a:cubicBezTo>
                    <a:pt x="1868" y="11576"/>
                    <a:pt x="2669" y="12576"/>
                    <a:pt x="3503" y="12910"/>
                  </a:cubicBezTo>
                  <a:cubicBezTo>
                    <a:pt x="4280" y="13233"/>
                    <a:pt x="5167" y="13381"/>
                    <a:pt x="6067" y="13381"/>
                  </a:cubicBezTo>
                  <a:cubicBezTo>
                    <a:pt x="7214" y="13381"/>
                    <a:pt x="8383" y="13140"/>
                    <a:pt x="9373" y="12710"/>
                  </a:cubicBezTo>
                  <a:cubicBezTo>
                    <a:pt x="11008" y="11976"/>
                    <a:pt x="12242" y="10441"/>
                    <a:pt x="13143" y="8907"/>
                  </a:cubicBezTo>
                  <a:cubicBezTo>
                    <a:pt x="13777" y="7740"/>
                    <a:pt x="14077" y="6405"/>
                    <a:pt x="14043" y="5038"/>
                  </a:cubicBezTo>
                  <a:cubicBezTo>
                    <a:pt x="13977" y="3703"/>
                    <a:pt x="13777" y="2369"/>
                    <a:pt x="13476" y="1068"/>
                  </a:cubicBezTo>
                  <a:lnTo>
                    <a:pt x="1187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81"/>
            <p:cNvSpPr/>
            <p:nvPr/>
          </p:nvSpPr>
          <p:spPr>
            <a:xfrm>
              <a:off x="2527946" y="1495104"/>
              <a:ext cx="40130" cy="10223"/>
            </a:xfrm>
            <a:custGeom>
              <a:rect b="b" l="l" r="r" t="t"/>
              <a:pathLst>
                <a:path extrusionOk="0" h="510" w="2002">
                  <a:moveTo>
                    <a:pt x="1109" y="1"/>
                  </a:moveTo>
                  <a:cubicBezTo>
                    <a:pt x="1062" y="1"/>
                    <a:pt x="1015" y="4"/>
                    <a:pt x="968" y="10"/>
                  </a:cubicBezTo>
                  <a:cubicBezTo>
                    <a:pt x="701" y="10"/>
                    <a:pt x="434" y="110"/>
                    <a:pt x="234" y="276"/>
                  </a:cubicBezTo>
                  <a:cubicBezTo>
                    <a:pt x="67" y="376"/>
                    <a:pt x="0" y="477"/>
                    <a:pt x="0" y="510"/>
                  </a:cubicBezTo>
                  <a:cubicBezTo>
                    <a:pt x="0" y="510"/>
                    <a:pt x="100" y="443"/>
                    <a:pt x="267" y="343"/>
                  </a:cubicBezTo>
                  <a:cubicBezTo>
                    <a:pt x="501" y="210"/>
                    <a:pt x="734" y="143"/>
                    <a:pt x="968" y="110"/>
                  </a:cubicBezTo>
                  <a:cubicBezTo>
                    <a:pt x="1234" y="110"/>
                    <a:pt x="1468" y="143"/>
                    <a:pt x="1701" y="243"/>
                  </a:cubicBezTo>
                  <a:cubicBezTo>
                    <a:pt x="1865" y="298"/>
                    <a:pt x="1962" y="352"/>
                    <a:pt x="1992" y="352"/>
                  </a:cubicBezTo>
                  <a:cubicBezTo>
                    <a:pt x="1998" y="352"/>
                    <a:pt x="2002" y="349"/>
                    <a:pt x="2002" y="343"/>
                  </a:cubicBezTo>
                  <a:cubicBezTo>
                    <a:pt x="2002" y="343"/>
                    <a:pt x="1935" y="243"/>
                    <a:pt x="1735" y="143"/>
                  </a:cubicBezTo>
                  <a:cubicBezTo>
                    <a:pt x="1543" y="61"/>
                    <a:pt x="1328" y="1"/>
                    <a:pt x="110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81"/>
            <p:cNvSpPr/>
            <p:nvPr/>
          </p:nvSpPr>
          <p:spPr>
            <a:xfrm>
              <a:off x="2425015" y="1441143"/>
              <a:ext cx="210593" cy="150698"/>
            </a:xfrm>
            <a:custGeom>
              <a:rect b="b" l="l" r="r" t="t"/>
              <a:pathLst>
                <a:path extrusionOk="0" h="7518" w="10506">
                  <a:moveTo>
                    <a:pt x="995" y="0"/>
                  </a:moveTo>
                  <a:lnTo>
                    <a:pt x="995" y="0"/>
                  </a:lnTo>
                  <a:cubicBezTo>
                    <a:pt x="830" y="34"/>
                    <a:pt x="664" y="100"/>
                    <a:pt x="499" y="200"/>
                  </a:cubicBezTo>
                  <a:cubicBezTo>
                    <a:pt x="265" y="333"/>
                    <a:pt x="98" y="600"/>
                    <a:pt x="65" y="900"/>
                  </a:cubicBezTo>
                  <a:cubicBezTo>
                    <a:pt x="0" y="1255"/>
                    <a:pt x="155" y="1642"/>
                    <a:pt x="437" y="1878"/>
                  </a:cubicBezTo>
                  <a:lnTo>
                    <a:pt x="437" y="1878"/>
                  </a:lnTo>
                  <a:cubicBezTo>
                    <a:pt x="126" y="2371"/>
                    <a:pt x="37" y="2984"/>
                    <a:pt x="232" y="3502"/>
                  </a:cubicBezTo>
                  <a:cubicBezTo>
                    <a:pt x="265" y="3669"/>
                    <a:pt x="365" y="3802"/>
                    <a:pt x="465" y="3936"/>
                  </a:cubicBezTo>
                  <a:cubicBezTo>
                    <a:pt x="565" y="4069"/>
                    <a:pt x="665" y="4169"/>
                    <a:pt x="799" y="4303"/>
                  </a:cubicBezTo>
                  <a:cubicBezTo>
                    <a:pt x="1083" y="4524"/>
                    <a:pt x="1367" y="4655"/>
                    <a:pt x="1708" y="4725"/>
                  </a:cubicBezTo>
                  <a:lnTo>
                    <a:pt x="1708" y="4725"/>
                  </a:lnTo>
                  <a:cubicBezTo>
                    <a:pt x="1817" y="5403"/>
                    <a:pt x="2147" y="6015"/>
                    <a:pt x="2667" y="6438"/>
                  </a:cubicBezTo>
                  <a:cubicBezTo>
                    <a:pt x="3100" y="6804"/>
                    <a:pt x="3634" y="7071"/>
                    <a:pt x="4168" y="7238"/>
                  </a:cubicBezTo>
                  <a:cubicBezTo>
                    <a:pt x="4668" y="7405"/>
                    <a:pt x="5202" y="7505"/>
                    <a:pt x="5736" y="7505"/>
                  </a:cubicBezTo>
                  <a:cubicBezTo>
                    <a:pt x="5852" y="7513"/>
                    <a:pt x="5969" y="7517"/>
                    <a:pt x="6086" y="7517"/>
                  </a:cubicBezTo>
                  <a:cubicBezTo>
                    <a:pt x="6438" y="7517"/>
                    <a:pt x="6795" y="7480"/>
                    <a:pt x="7170" y="7405"/>
                  </a:cubicBezTo>
                  <a:cubicBezTo>
                    <a:pt x="7570" y="7338"/>
                    <a:pt x="7971" y="7238"/>
                    <a:pt x="8371" y="7105"/>
                  </a:cubicBezTo>
                  <a:cubicBezTo>
                    <a:pt x="8938" y="6938"/>
                    <a:pt x="9472" y="6671"/>
                    <a:pt x="10005" y="6371"/>
                  </a:cubicBezTo>
                  <a:cubicBezTo>
                    <a:pt x="10139" y="6304"/>
                    <a:pt x="10272" y="6204"/>
                    <a:pt x="10406" y="6104"/>
                  </a:cubicBezTo>
                  <a:lnTo>
                    <a:pt x="10506" y="6004"/>
                  </a:lnTo>
                  <a:cubicBezTo>
                    <a:pt x="10439" y="6004"/>
                    <a:pt x="10406" y="6037"/>
                    <a:pt x="10372" y="6071"/>
                  </a:cubicBezTo>
                  <a:cubicBezTo>
                    <a:pt x="10272" y="6137"/>
                    <a:pt x="10139" y="6237"/>
                    <a:pt x="9939" y="6337"/>
                  </a:cubicBezTo>
                  <a:cubicBezTo>
                    <a:pt x="9438" y="6638"/>
                    <a:pt x="8871" y="6871"/>
                    <a:pt x="8304" y="7038"/>
                  </a:cubicBezTo>
                  <a:cubicBezTo>
                    <a:pt x="7904" y="7171"/>
                    <a:pt x="7504" y="7271"/>
                    <a:pt x="7103" y="7338"/>
                  </a:cubicBezTo>
                  <a:cubicBezTo>
                    <a:pt x="6636" y="7405"/>
                    <a:pt x="6169" y="7405"/>
                    <a:pt x="5702" y="7405"/>
                  </a:cubicBezTo>
                  <a:cubicBezTo>
                    <a:pt x="5202" y="7372"/>
                    <a:pt x="4668" y="7271"/>
                    <a:pt x="4201" y="7138"/>
                  </a:cubicBezTo>
                  <a:cubicBezTo>
                    <a:pt x="3667" y="6971"/>
                    <a:pt x="3167" y="6704"/>
                    <a:pt x="2733" y="6337"/>
                  </a:cubicBezTo>
                  <a:cubicBezTo>
                    <a:pt x="2200" y="5937"/>
                    <a:pt x="1900" y="5337"/>
                    <a:pt x="1799" y="4670"/>
                  </a:cubicBezTo>
                  <a:lnTo>
                    <a:pt x="1799" y="4636"/>
                  </a:lnTo>
                  <a:lnTo>
                    <a:pt x="1766" y="4636"/>
                  </a:lnTo>
                  <a:cubicBezTo>
                    <a:pt x="1433" y="4570"/>
                    <a:pt x="1132" y="4403"/>
                    <a:pt x="865" y="4203"/>
                  </a:cubicBezTo>
                  <a:cubicBezTo>
                    <a:pt x="732" y="4103"/>
                    <a:pt x="632" y="4002"/>
                    <a:pt x="532" y="3869"/>
                  </a:cubicBezTo>
                  <a:cubicBezTo>
                    <a:pt x="432" y="3736"/>
                    <a:pt x="365" y="3602"/>
                    <a:pt x="298" y="3469"/>
                  </a:cubicBezTo>
                  <a:cubicBezTo>
                    <a:pt x="132" y="2935"/>
                    <a:pt x="198" y="2335"/>
                    <a:pt x="532" y="1868"/>
                  </a:cubicBezTo>
                  <a:lnTo>
                    <a:pt x="532" y="1834"/>
                  </a:lnTo>
                  <a:lnTo>
                    <a:pt x="499" y="1801"/>
                  </a:lnTo>
                  <a:cubicBezTo>
                    <a:pt x="232" y="1567"/>
                    <a:pt x="65" y="1234"/>
                    <a:pt x="132" y="867"/>
                  </a:cubicBezTo>
                  <a:cubicBezTo>
                    <a:pt x="165" y="600"/>
                    <a:pt x="298" y="367"/>
                    <a:pt x="532" y="200"/>
                  </a:cubicBezTo>
                  <a:cubicBezTo>
                    <a:pt x="664" y="100"/>
                    <a:pt x="830" y="34"/>
                    <a:pt x="99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81"/>
            <p:cNvSpPr/>
            <p:nvPr/>
          </p:nvSpPr>
          <p:spPr>
            <a:xfrm>
              <a:off x="2536486" y="1459043"/>
              <a:ext cx="30929" cy="24695"/>
            </a:xfrm>
            <a:custGeom>
              <a:rect b="b" l="l" r="r" t="t"/>
              <a:pathLst>
                <a:path extrusionOk="0" h="1232" w="1543">
                  <a:moveTo>
                    <a:pt x="1019" y="1"/>
                  </a:moveTo>
                  <a:cubicBezTo>
                    <a:pt x="862" y="1"/>
                    <a:pt x="707" y="60"/>
                    <a:pt x="575" y="174"/>
                  </a:cubicBezTo>
                  <a:lnTo>
                    <a:pt x="542" y="174"/>
                  </a:lnTo>
                  <a:cubicBezTo>
                    <a:pt x="0" y="483"/>
                    <a:pt x="635" y="1231"/>
                    <a:pt x="1105" y="1231"/>
                  </a:cubicBezTo>
                  <a:cubicBezTo>
                    <a:pt x="1243" y="1231"/>
                    <a:pt x="1366" y="1167"/>
                    <a:pt x="1442" y="1008"/>
                  </a:cubicBezTo>
                  <a:cubicBezTo>
                    <a:pt x="1509" y="875"/>
                    <a:pt x="1542" y="708"/>
                    <a:pt x="1542" y="574"/>
                  </a:cubicBezTo>
                  <a:cubicBezTo>
                    <a:pt x="1542" y="408"/>
                    <a:pt x="1476" y="241"/>
                    <a:pt x="1375" y="107"/>
                  </a:cubicBezTo>
                  <a:cubicBezTo>
                    <a:pt x="1260" y="35"/>
                    <a:pt x="1139" y="1"/>
                    <a:pt x="1019"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81"/>
            <p:cNvSpPr/>
            <p:nvPr/>
          </p:nvSpPr>
          <p:spPr>
            <a:xfrm>
              <a:off x="2540635" y="1456477"/>
              <a:ext cx="28785" cy="31611"/>
            </a:xfrm>
            <a:custGeom>
              <a:rect b="b" l="l" r="r" t="t"/>
              <a:pathLst>
                <a:path extrusionOk="0" h="1577" w="1436">
                  <a:moveTo>
                    <a:pt x="679" y="0"/>
                  </a:moveTo>
                  <a:cubicBezTo>
                    <a:pt x="610" y="0"/>
                    <a:pt x="539" y="12"/>
                    <a:pt x="468" y="35"/>
                  </a:cubicBezTo>
                  <a:cubicBezTo>
                    <a:pt x="168" y="135"/>
                    <a:pt x="1" y="235"/>
                    <a:pt x="1" y="269"/>
                  </a:cubicBezTo>
                  <a:cubicBezTo>
                    <a:pt x="7" y="275"/>
                    <a:pt x="19" y="278"/>
                    <a:pt x="35" y="278"/>
                  </a:cubicBezTo>
                  <a:cubicBezTo>
                    <a:pt x="103" y="278"/>
                    <a:pt x="258" y="229"/>
                    <a:pt x="501" y="202"/>
                  </a:cubicBezTo>
                  <a:cubicBezTo>
                    <a:pt x="546" y="193"/>
                    <a:pt x="588" y="189"/>
                    <a:pt x="630" y="189"/>
                  </a:cubicBezTo>
                  <a:cubicBezTo>
                    <a:pt x="742" y="189"/>
                    <a:pt x="846" y="220"/>
                    <a:pt x="968" y="269"/>
                  </a:cubicBezTo>
                  <a:cubicBezTo>
                    <a:pt x="1102" y="369"/>
                    <a:pt x="1202" y="536"/>
                    <a:pt x="1202" y="736"/>
                  </a:cubicBezTo>
                  <a:cubicBezTo>
                    <a:pt x="1168" y="902"/>
                    <a:pt x="1102" y="1103"/>
                    <a:pt x="968" y="1236"/>
                  </a:cubicBezTo>
                  <a:cubicBezTo>
                    <a:pt x="868" y="1336"/>
                    <a:pt x="701" y="1403"/>
                    <a:pt x="568" y="1436"/>
                  </a:cubicBezTo>
                  <a:cubicBezTo>
                    <a:pt x="301" y="1436"/>
                    <a:pt x="140" y="1331"/>
                    <a:pt x="107" y="1331"/>
                  </a:cubicBezTo>
                  <a:cubicBezTo>
                    <a:pt x="103" y="1331"/>
                    <a:pt x="101" y="1332"/>
                    <a:pt x="101" y="1336"/>
                  </a:cubicBezTo>
                  <a:cubicBezTo>
                    <a:pt x="68" y="1336"/>
                    <a:pt x="201" y="1536"/>
                    <a:pt x="535" y="1570"/>
                  </a:cubicBezTo>
                  <a:cubicBezTo>
                    <a:pt x="561" y="1574"/>
                    <a:pt x="587" y="1576"/>
                    <a:pt x="614" y="1576"/>
                  </a:cubicBezTo>
                  <a:cubicBezTo>
                    <a:pt x="787" y="1576"/>
                    <a:pt x="957" y="1485"/>
                    <a:pt x="1102" y="1369"/>
                  </a:cubicBezTo>
                  <a:cubicBezTo>
                    <a:pt x="1302" y="1203"/>
                    <a:pt x="1402" y="969"/>
                    <a:pt x="1402" y="736"/>
                  </a:cubicBezTo>
                  <a:cubicBezTo>
                    <a:pt x="1435" y="469"/>
                    <a:pt x="1269" y="202"/>
                    <a:pt x="1035" y="102"/>
                  </a:cubicBezTo>
                  <a:cubicBezTo>
                    <a:pt x="927" y="37"/>
                    <a:pt x="806" y="0"/>
                    <a:pt x="67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81"/>
            <p:cNvSpPr/>
            <p:nvPr/>
          </p:nvSpPr>
          <p:spPr>
            <a:xfrm>
              <a:off x="2406253" y="1168571"/>
              <a:ext cx="234707" cy="104374"/>
            </a:xfrm>
            <a:custGeom>
              <a:rect b="b" l="l" r="r" t="t"/>
              <a:pathLst>
                <a:path extrusionOk="0" h="5207" w="11709">
                  <a:moveTo>
                    <a:pt x="9355" y="1"/>
                  </a:moveTo>
                  <a:cubicBezTo>
                    <a:pt x="8985" y="1"/>
                    <a:pt x="8625" y="102"/>
                    <a:pt x="8306" y="288"/>
                  </a:cubicBezTo>
                  <a:cubicBezTo>
                    <a:pt x="7839" y="555"/>
                    <a:pt x="7439" y="922"/>
                    <a:pt x="7105" y="1322"/>
                  </a:cubicBezTo>
                  <a:cubicBezTo>
                    <a:pt x="6405" y="2189"/>
                    <a:pt x="5971" y="3357"/>
                    <a:pt x="5037" y="4191"/>
                  </a:cubicBezTo>
                  <a:cubicBezTo>
                    <a:pt x="4406" y="4729"/>
                    <a:pt x="3610" y="5021"/>
                    <a:pt x="2800" y="5021"/>
                  </a:cubicBezTo>
                  <a:cubicBezTo>
                    <a:pt x="2455" y="5021"/>
                    <a:pt x="2107" y="4968"/>
                    <a:pt x="1768" y="4858"/>
                  </a:cubicBezTo>
                  <a:cubicBezTo>
                    <a:pt x="1301" y="4691"/>
                    <a:pt x="867" y="4391"/>
                    <a:pt x="534" y="4024"/>
                  </a:cubicBezTo>
                  <a:cubicBezTo>
                    <a:pt x="234" y="3691"/>
                    <a:pt x="134" y="3257"/>
                    <a:pt x="234" y="2823"/>
                  </a:cubicBezTo>
                  <a:cubicBezTo>
                    <a:pt x="367" y="2490"/>
                    <a:pt x="667" y="2256"/>
                    <a:pt x="1034" y="2256"/>
                  </a:cubicBezTo>
                  <a:cubicBezTo>
                    <a:pt x="1301" y="2256"/>
                    <a:pt x="1535" y="2423"/>
                    <a:pt x="1601" y="2690"/>
                  </a:cubicBezTo>
                  <a:cubicBezTo>
                    <a:pt x="1635" y="2823"/>
                    <a:pt x="1635" y="3023"/>
                    <a:pt x="1535" y="3157"/>
                  </a:cubicBezTo>
                  <a:cubicBezTo>
                    <a:pt x="1468" y="3257"/>
                    <a:pt x="1435" y="3324"/>
                    <a:pt x="1435" y="3324"/>
                  </a:cubicBezTo>
                  <a:cubicBezTo>
                    <a:pt x="1501" y="3290"/>
                    <a:pt x="1535" y="3257"/>
                    <a:pt x="1568" y="3190"/>
                  </a:cubicBezTo>
                  <a:cubicBezTo>
                    <a:pt x="1701" y="3023"/>
                    <a:pt x="1735" y="2823"/>
                    <a:pt x="1701" y="2656"/>
                  </a:cubicBezTo>
                  <a:cubicBezTo>
                    <a:pt x="1635" y="2356"/>
                    <a:pt x="1368" y="2123"/>
                    <a:pt x="1068" y="2123"/>
                  </a:cubicBezTo>
                  <a:cubicBezTo>
                    <a:pt x="1043" y="2121"/>
                    <a:pt x="1019" y="2120"/>
                    <a:pt x="995" y="2120"/>
                  </a:cubicBezTo>
                  <a:cubicBezTo>
                    <a:pt x="593" y="2120"/>
                    <a:pt x="260" y="2379"/>
                    <a:pt x="134" y="2757"/>
                  </a:cubicBezTo>
                  <a:cubicBezTo>
                    <a:pt x="0" y="3224"/>
                    <a:pt x="100" y="3724"/>
                    <a:pt x="400" y="4124"/>
                  </a:cubicBezTo>
                  <a:cubicBezTo>
                    <a:pt x="767" y="4524"/>
                    <a:pt x="1201" y="4825"/>
                    <a:pt x="1735" y="4991"/>
                  </a:cubicBezTo>
                  <a:cubicBezTo>
                    <a:pt x="2124" y="5136"/>
                    <a:pt x="2532" y="5206"/>
                    <a:pt x="2938" y="5206"/>
                  </a:cubicBezTo>
                  <a:cubicBezTo>
                    <a:pt x="3751" y="5206"/>
                    <a:pt x="4559" y="4925"/>
                    <a:pt x="5204" y="4391"/>
                  </a:cubicBezTo>
                  <a:cubicBezTo>
                    <a:pt x="6171" y="3490"/>
                    <a:pt x="6605" y="2290"/>
                    <a:pt x="7272" y="1456"/>
                  </a:cubicBezTo>
                  <a:cubicBezTo>
                    <a:pt x="7572" y="1055"/>
                    <a:pt x="7973" y="688"/>
                    <a:pt x="8406" y="455"/>
                  </a:cubicBezTo>
                  <a:cubicBezTo>
                    <a:pt x="8727" y="251"/>
                    <a:pt x="9099" y="148"/>
                    <a:pt x="9478" y="148"/>
                  </a:cubicBezTo>
                  <a:cubicBezTo>
                    <a:pt x="9532" y="148"/>
                    <a:pt x="9586" y="150"/>
                    <a:pt x="9640" y="155"/>
                  </a:cubicBezTo>
                  <a:cubicBezTo>
                    <a:pt x="10308" y="221"/>
                    <a:pt x="10908" y="522"/>
                    <a:pt x="11308" y="1022"/>
                  </a:cubicBezTo>
                  <a:cubicBezTo>
                    <a:pt x="11475" y="1222"/>
                    <a:pt x="11575" y="1422"/>
                    <a:pt x="11709" y="1656"/>
                  </a:cubicBezTo>
                  <a:cubicBezTo>
                    <a:pt x="11642" y="1389"/>
                    <a:pt x="11508" y="1189"/>
                    <a:pt x="11375" y="989"/>
                  </a:cubicBezTo>
                  <a:cubicBezTo>
                    <a:pt x="10941" y="422"/>
                    <a:pt x="10341" y="88"/>
                    <a:pt x="9640" y="21"/>
                  </a:cubicBezTo>
                  <a:cubicBezTo>
                    <a:pt x="9545" y="8"/>
                    <a:pt x="9450" y="1"/>
                    <a:pt x="935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81"/>
            <p:cNvSpPr/>
            <p:nvPr/>
          </p:nvSpPr>
          <p:spPr>
            <a:xfrm>
              <a:off x="2647635" y="1195331"/>
              <a:ext cx="69556" cy="52578"/>
            </a:xfrm>
            <a:custGeom>
              <a:rect b="b" l="l" r="r" t="t"/>
              <a:pathLst>
                <a:path extrusionOk="0" h="2623" w="3470">
                  <a:moveTo>
                    <a:pt x="1274" y="0"/>
                  </a:moveTo>
                  <a:cubicBezTo>
                    <a:pt x="1075" y="0"/>
                    <a:pt x="871" y="28"/>
                    <a:pt x="667" y="87"/>
                  </a:cubicBezTo>
                  <a:cubicBezTo>
                    <a:pt x="400" y="121"/>
                    <a:pt x="167" y="254"/>
                    <a:pt x="0" y="421"/>
                  </a:cubicBezTo>
                  <a:cubicBezTo>
                    <a:pt x="4" y="424"/>
                    <a:pt x="10" y="426"/>
                    <a:pt x="18" y="426"/>
                  </a:cubicBezTo>
                  <a:cubicBezTo>
                    <a:pt x="86" y="426"/>
                    <a:pt x="313" y="310"/>
                    <a:pt x="701" y="221"/>
                  </a:cubicBezTo>
                  <a:cubicBezTo>
                    <a:pt x="847" y="191"/>
                    <a:pt x="992" y="177"/>
                    <a:pt x="1135" y="177"/>
                  </a:cubicBezTo>
                  <a:cubicBezTo>
                    <a:pt x="2138" y="177"/>
                    <a:pt x="3036" y="867"/>
                    <a:pt x="3269" y="1889"/>
                  </a:cubicBezTo>
                  <a:cubicBezTo>
                    <a:pt x="3369" y="2322"/>
                    <a:pt x="3336" y="2622"/>
                    <a:pt x="3369" y="2622"/>
                  </a:cubicBezTo>
                  <a:cubicBezTo>
                    <a:pt x="3469" y="2356"/>
                    <a:pt x="3469" y="2122"/>
                    <a:pt x="3403" y="1855"/>
                  </a:cubicBezTo>
                  <a:cubicBezTo>
                    <a:pt x="3235" y="763"/>
                    <a:pt x="2315" y="0"/>
                    <a:pt x="127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81"/>
            <p:cNvSpPr/>
            <p:nvPr/>
          </p:nvSpPr>
          <p:spPr>
            <a:xfrm>
              <a:off x="2477132" y="2323744"/>
              <a:ext cx="484107" cy="16738"/>
            </a:xfrm>
            <a:custGeom>
              <a:rect b="b" l="l" r="r" t="t"/>
              <a:pathLst>
                <a:path extrusionOk="0" h="835" w="24151">
                  <a:moveTo>
                    <a:pt x="7372" y="0"/>
                  </a:moveTo>
                  <a:cubicBezTo>
                    <a:pt x="5938" y="33"/>
                    <a:pt x="4637" y="33"/>
                    <a:pt x="3536" y="100"/>
                  </a:cubicBezTo>
                  <a:cubicBezTo>
                    <a:pt x="3002" y="134"/>
                    <a:pt x="2502" y="200"/>
                    <a:pt x="2068" y="234"/>
                  </a:cubicBezTo>
                  <a:cubicBezTo>
                    <a:pt x="1635" y="267"/>
                    <a:pt x="1268" y="300"/>
                    <a:pt x="934" y="334"/>
                  </a:cubicBezTo>
                  <a:lnTo>
                    <a:pt x="234" y="434"/>
                  </a:lnTo>
                  <a:cubicBezTo>
                    <a:pt x="167" y="434"/>
                    <a:pt x="100" y="467"/>
                    <a:pt x="0" y="500"/>
                  </a:cubicBezTo>
                  <a:lnTo>
                    <a:pt x="267" y="500"/>
                  </a:lnTo>
                  <a:lnTo>
                    <a:pt x="967" y="434"/>
                  </a:lnTo>
                  <a:cubicBezTo>
                    <a:pt x="1268" y="400"/>
                    <a:pt x="1635" y="367"/>
                    <a:pt x="2068" y="334"/>
                  </a:cubicBezTo>
                  <a:cubicBezTo>
                    <a:pt x="2502" y="334"/>
                    <a:pt x="3002" y="267"/>
                    <a:pt x="3536" y="267"/>
                  </a:cubicBezTo>
                  <a:cubicBezTo>
                    <a:pt x="4314" y="243"/>
                    <a:pt x="5193" y="220"/>
                    <a:pt x="6148" y="220"/>
                  </a:cubicBezTo>
                  <a:cubicBezTo>
                    <a:pt x="6543" y="220"/>
                    <a:pt x="6952" y="224"/>
                    <a:pt x="7372" y="234"/>
                  </a:cubicBezTo>
                  <a:cubicBezTo>
                    <a:pt x="8806" y="234"/>
                    <a:pt x="10407" y="300"/>
                    <a:pt x="12075" y="367"/>
                  </a:cubicBezTo>
                  <a:cubicBezTo>
                    <a:pt x="15411" y="534"/>
                    <a:pt x="18447" y="734"/>
                    <a:pt x="20615" y="801"/>
                  </a:cubicBezTo>
                  <a:cubicBezTo>
                    <a:pt x="21716" y="834"/>
                    <a:pt x="22616" y="834"/>
                    <a:pt x="23217" y="834"/>
                  </a:cubicBezTo>
                  <a:lnTo>
                    <a:pt x="24151" y="834"/>
                  </a:lnTo>
                  <a:cubicBezTo>
                    <a:pt x="24084" y="801"/>
                    <a:pt x="24017" y="767"/>
                    <a:pt x="23917" y="767"/>
                  </a:cubicBezTo>
                  <a:lnTo>
                    <a:pt x="23217" y="734"/>
                  </a:lnTo>
                  <a:cubicBezTo>
                    <a:pt x="22616" y="701"/>
                    <a:pt x="21716" y="667"/>
                    <a:pt x="20648" y="634"/>
                  </a:cubicBezTo>
                  <a:lnTo>
                    <a:pt x="12109" y="134"/>
                  </a:lnTo>
                  <a:cubicBezTo>
                    <a:pt x="10407" y="67"/>
                    <a:pt x="8840" y="0"/>
                    <a:pt x="737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81"/>
            <p:cNvSpPr/>
            <p:nvPr/>
          </p:nvSpPr>
          <p:spPr>
            <a:xfrm>
              <a:off x="2889679" y="1869064"/>
              <a:ext cx="60195" cy="424613"/>
            </a:xfrm>
            <a:custGeom>
              <a:rect b="b" l="l" r="r" t="t"/>
              <a:pathLst>
                <a:path extrusionOk="0" h="21183" w="3003">
                  <a:moveTo>
                    <a:pt x="0" y="0"/>
                  </a:moveTo>
                  <a:cubicBezTo>
                    <a:pt x="0" y="67"/>
                    <a:pt x="0" y="134"/>
                    <a:pt x="0" y="200"/>
                  </a:cubicBezTo>
                  <a:lnTo>
                    <a:pt x="0" y="834"/>
                  </a:lnTo>
                  <a:cubicBezTo>
                    <a:pt x="34" y="1368"/>
                    <a:pt x="67" y="2168"/>
                    <a:pt x="134" y="3136"/>
                  </a:cubicBezTo>
                  <a:cubicBezTo>
                    <a:pt x="234" y="5071"/>
                    <a:pt x="401" y="7739"/>
                    <a:pt x="734" y="10708"/>
                  </a:cubicBezTo>
                  <a:cubicBezTo>
                    <a:pt x="1001" y="13210"/>
                    <a:pt x="1468" y="15711"/>
                    <a:pt x="2135" y="18147"/>
                  </a:cubicBezTo>
                  <a:cubicBezTo>
                    <a:pt x="2402" y="19081"/>
                    <a:pt x="2602" y="19848"/>
                    <a:pt x="2736" y="20381"/>
                  </a:cubicBezTo>
                  <a:cubicBezTo>
                    <a:pt x="2836" y="20615"/>
                    <a:pt x="2869" y="20815"/>
                    <a:pt x="2936" y="20949"/>
                  </a:cubicBezTo>
                  <a:cubicBezTo>
                    <a:pt x="2936" y="21049"/>
                    <a:pt x="2969" y="21115"/>
                    <a:pt x="3003" y="21182"/>
                  </a:cubicBezTo>
                  <a:cubicBezTo>
                    <a:pt x="3003" y="21082"/>
                    <a:pt x="3003" y="21015"/>
                    <a:pt x="2969" y="20949"/>
                  </a:cubicBezTo>
                  <a:cubicBezTo>
                    <a:pt x="2936" y="20782"/>
                    <a:pt x="2902" y="20582"/>
                    <a:pt x="2836" y="20348"/>
                  </a:cubicBezTo>
                  <a:cubicBezTo>
                    <a:pt x="2702" y="19781"/>
                    <a:pt x="2502" y="19014"/>
                    <a:pt x="2302" y="18113"/>
                  </a:cubicBezTo>
                  <a:cubicBezTo>
                    <a:pt x="1668" y="15678"/>
                    <a:pt x="1235" y="13176"/>
                    <a:pt x="968" y="10675"/>
                  </a:cubicBezTo>
                  <a:cubicBezTo>
                    <a:pt x="634" y="7739"/>
                    <a:pt x="434" y="5071"/>
                    <a:pt x="267" y="3136"/>
                  </a:cubicBezTo>
                  <a:cubicBezTo>
                    <a:pt x="201" y="2168"/>
                    <a:pt x="134" y="1401"/>
                    <a:pt x="100" y="834"/>
                  </a:cubicBezTo>
                  <a:cubicBezTo>
                    <a:pt x="67" y="601"/>
                    <a:pt x="34" y="367"/>
                    <a:pt x="34" y="200"/>
                  </a:cubicBezTo>
                  <a:cubicBezTo>
                    <a:pt x="34" y="134"/>
                    <a:pt x="34" y="6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81"/>
            <p:cNvSpPr/>
            <p:nvPr/>
          </p:nvSpPr>
          <p:spPr>
            <a:xfrm>
              <a:off x="2690411" y="2424711"/>
              <a:ext cx="46164" cy="168518"/>
            </a:xfrm>
            <a:custGeom>
              <a:rect b="b" l="l" r="r" t="t"/>
              <a:pathLst>
                <a:path extrusionOk="0" h="8407" w="2303">
                  <a:moveTo>
                    <a:pt x="34" y="0"/>
                  </a:moveTo>
                  <a:lnTo>
                    <a:pt x="34" y="0"/>
                  </a:lnTo>
                  <a:cubicBezTo>
                    <a:pt x="1" y="434"/>
                    <a:pt x="1" y="901"/>
                    <a:pt x="68" y="1368"/>
                  </a:cubicBezTo>
                  <a:cubicBezTo>
                    <a:pt x="101" y="2235"/>
                    <a:pt x="201" y="3402"/>
                    <a:pt x="301" y="4703"/>
                  </a:cubicBezTo>
                  <a:cubicBezTo>
                    <a:pt x="368" y="5371"/>
                    <a:pt x="401" y="5971"/>
                    <a:pt x="468" y="6538"/>
                  </a:cubicBezTo>
                  <a:cubicBezTo>
                    <a:pt x="468" y="7072"/>
                    <a:pt x="668" y="7572"/>
                    <a:pt x="1002" y="7972"/>
                  </a:cubicBezTo>
                  <a:cubicBezTo>
                    <a:pt x="1235" y="8239"/>
                    <a:pt x="1569" y="8406"/>
                    <a:pt x="1936" y="8406"/>
                  </a:cubicBezTo>
                  <a:cubicBezTo>
                    <a:pt x="2169" y="8373"/>
                    <a:pt x="2303" y="8273"/>
                    <a:pt x="2303" y="8273"/>
                  </a:cubicBezTo>
                  <a:lnTo>
                    <a:pt x="2303" y="8273"/>
                  </a:lnTo>
                  <a:cubicBezTo>
                    <a:pt x="2169" y="8306"/>
                    <a:pt x="2069" y="8339"/>
                    <a:pt x="1936" y="8339"/>
                  </a:cubicBezTo>
                  <a:cubicBezTo>
                    <a:pt x="1602" y="8306"/>
                    <a:pt x="1302" y="8139"/>
                    <a:pt x="1102" y="7872"/>
                  </a:cubicBezTo>
                  <a:cubicBezTo>
                    <a:pt x="835" y="7472"/>
                    <a:pt x="668" y="7005"/>
                    <a:pt x="668" y="6538"/>
                  </a:cubicBezTo>
                  <a:cubicBezTo>
                    <a:pt x="601" y="5938"/>
                    <a:pt x="568" y="5337"/>
                    <a:pt x="501" y="4703"/>
                  </a:cubicBezTo>
                  <a:cubicBezTo>
                    <a:pt x="401" y="3402"/>
                    <a:pt x="301" y="2202"/>
                    <a:pt x="201" y="1368"/>
                  </a:cubicBezTo>
                  <a:cubicBezTo>
                    <a:pt x="201" y="901"/>
                    <a:pt x="134" y="434"/>
                    <a:pt x="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81"/>
            <p:cNvSpPr/>
            <p:nvPr/>
          </p:nvSpPr>
          <p:spPr>
            <a:xfrm>
              <a:off x="2862257" y="2425373"/>
              <a:ext cx="131074" cy="87396"/>
            </a:xfrm>
            <a:custGeom>
              <a:rect b="b" l="l" r="r" t="t"/>
              <a:pathLst>
                <a:path extrusionOk="0" h="4360" w="6539">
                  <a:moveTo>
                    <a:pt x="1" y="0"/>
                  </a:moveTo>
                  <a:cubicBezTo>
                    <a:pt x="1" y="134"/>
                    <a:pt x="1" y="234"/>
                    <a:pt x="67" y="367"/>
                  </a:cubicBezTo>
                  <a:cubicBezTo>
                    <a:pt x="134" y="668"/>
                    <a:pt x="201" y="968"/>
                    <a:pt x="334" y="1268"/>
                  </a:cubicBezTo>
                  <a:cubicBezTo>
                    <a:pt x="735" y="2269"/>
                    <a:pt x="1402" y="3136"/>
                    <a:pt x="2302" y="3736"/>
                  </a:cubicBezTo>
                  <a:cubicBezTo>
                    <a:pt x="2949" y="4152"/>
                    <a:pt x="3676" y="4360"/>
                    <a:pt x="4416" y="4360"/>
                  </a:cubicBezTo>
                  <a:cubicBezTo>
                    <a:pt x="4745" y="4360"/>
                    <a:pt x="5076" y="4319"/>
                    <a:pt x="5405" y="4237"/>
                  </a:cubicBezTo>
                  <a:cubicBezTo>
                    <a:pt x="5705" y="4137"/>
                    <a:pt x="6005" y="4003"/>
                    <a:pt x="6272" y="3803"/>
                  </a:cubicBezTo>
                  <a:cubicBezTo>
                    <a:pt x="6472" y="3670"/>
                    <a:pt x="6539" y="3570"/>
                    <a:pt x="6539" y="3570"/>
                  </a:cubicBezTo>
                  <a:lnTo>
                    <a:pt x="6539" y="3570"/>
                  </a:lnTo>
                  <a:cubicBezTo>
                    <a:pt x="6172" y="3803"/>
                    <a:pt x="5772" y="3970"/>
                    <a:pt x="5371" y="4103"/>
                  </a:cubicBezTo>
                  <a:cubicBezTo>
                    <a:pt x="5107" y="4154"/>
                    <a:pt x="4843" y="4179"/>
                    <a:pt x="4581" y="4179"/>
                  </a:cubicBezTo>
                  <a:cubicBezTo>
                    <a:pt x="3818" y="4179"/>
                    <a:pt x="3073" y="3967"/>
                    <a:pt x="2402" y="3570"/>
                  </a:cubicBezTo>
                  <a:cubicBezTo>
                    <a:pt x="1569" y="2969"/>
                    <a:pt x="901" y="2169"/>
                    <a:pt x="468" y="1201"/>
                  </a:cubicBezTo>
                  <a:cubicBezTo>
                    <a:pt x="168" y="467"/>
                    <a:pt x="34" y="0"/>
                    <a:pt x="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81"/>
            <p:cNvSpPr/>
            <p:nvPr/>
          </p:nvSpPr>
          <p:spPr>
            <a:xfrm>
              <a:off x="2723846" y="2429402"/>
              <a:ext cx="25437" cy="23513"/>
            </a:xfrm>
            <a:custGeom>
              <a:rect b="b" l="l" r="r" t="t"/>
              <a:pathLst>
                <a:path extrusionOk="0" h="1173" w="1269">
                  <a:moveTo>
                    <a:pt x="722" y="0"/>
                  </a:moveTo>
                  <a:cubicBezTo>
                    <a:pt x="668" y="0"/>
                    <a:pt x="635" y="19"/>
                    <a:pt x="635" y="33"/>
                  </a:cubicBezTo>
                  <a:cubicBezTo>
                    <a:pt x="601" y="66"/>
                    <a:pt x="801" y="66"/>
                    <a:pt x="968" y="300"/>
                  </a:cubicBezTo>
                  <a:cubicBezTo>
                    <a:pt x="1068" y="400"/>
                    <a:pt x="1068" y="567"/>
                    <a:pt x="1035" y="700"/>
                  </a:cubicBezTo>
                  <a:cubicBezTo>
                    <a:pt x="963" y="880"/>
                    <a:pt x="804" y="973"/>
                    <a:pt x="641" y="973"/>
                  </a:cubicBezTo>
                  <a:cubicBezTo>
                    <a:pt x="502" y="973"/>
                    <a:pt x="360" y="905"/>
                    <a:pt x="268" y="767"/>
                  </a:cubicBezTo>
                  <a:cubicBezTo>
                    <a:pt x="201" y="633"/>
                    <a:pt x="201" y="500"/>
                    <a:pt x="268" y="366"/>
                  </a:cubicBezTo>
                  <a:cubicBezTo>
                    <a:pt x="368" y="133"/>
                    <a:pt x="568" y="100"/>
                    <a:pt x="568" y="66"/>
                  </a:cubicBezTo>
                  <a:cubicBezTo>
                    <a:pt x="568" y="55"/>
                    <a:pt x="542" y="44"/>
                    <a:pt x="500" y="44"/>
                  </a:cubicBezTo>
                  <a:cubicBezTo>
                    <a:pt x="416" y="44"/>
                    <a:pt x="268" y="89"/>
                    <a:pt x="134" y="266"/>
                  </a:cubicBezTo>
                  <a:cubicBezTo>
                    <a:pt x="34" y="433"/>
                    <a:pt x="1" y="667"/>
                    <a:pt x="101" y="833"/>
                  </a:cubicBezTo>
                  <a:cubicBezTo>
                    <a:pt x="191" y="1043"/>
                    <a:pt x="415" y="1172"/>
                    <a:pt x="629" y="1172"/>
                  </a:cubicBezTo>
                  <a:cubicBezTo>
                    <a:pt x="653" y="1172"/>
                    <a:pt x="677" y="1170"/>
                    <a:pt x="701" y="1167"/>
                  </a:cubicBezTo>
                  <a:cubicBezTo>
                    <a:pt x="968" y="1167"/>
                    <a:pt x="1168" y="967"/>
                    <a:pt x="1235" y="733"/>
                  </a:cubicBezTo>
                  <a:cubicBezTo>
                    <a:pt x="1268" y="533"/>
                    <a:pt x="1202" y="333"/>
                    <a:pt x="1068" y="200"/>
                  </a:cubicBezTo>
                  <a:cubicBezTo>
                    <a:pt x="930" y="41"/>
                    <a:pt x="803" y="0"/>
                    <a:pt x="7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81"/>
            <p:cNvSpPr/>
            <p:nvPr/>
          </p:nvSpPr>
          <p:spPr>
            <a:xfrm>
              <a:off x="2490502" y="2427377"/>
              <a:ext cx="69556" cy="114357"/>
            </a:xfrm>
            <a:custGeom>
              <a:rect b="b" l="l" r="r" t="t"/>
              <a:pathLst>
                <a:path extrusionOk="0" h="5705" w="3470">
                  <a:moveTo>
                    <a:pt x="3102" y="0"/>
                  </a:moveTo>
                  <a:cubicBezTo>
                    <a:pt x="3036" y="0"/>
                    <a:pt x="3169" y="367"/>
                    <a:pt x="3169" y="1035"/>
                  </a:cubicBezTo>
                  <a:cubicBezTo>
                    <a:pt x="3236" y="2736"/>
                    <a:pt x="2369" y="4337"/>
                    <a:pt x="934" y="5204"/>
                  </a:cubicBezTo>
                  <a:cubicBezTo>
                    <a:pt x="400" y="5538"/>
                    <a:pt x="0" y="5671"/>
                    <a:pt x="0" y="5705"/>
                  </a:cubicBezTo>
                  <a:cubicBezTo>
                    <a:pt x="367" y="5671"/>
                    <a:pt x="701" y="5538"/>
                    <a:pt x="1001" y="5338"/>
                  </a:cubicBezTo>
                  <a:cubicBezTo>
                    <a:pt x="2569" y="4504"/>
                    <a:pt x="3469" y="2802"/>
                    <a:pt x="3336" y="1035"/>
                  </a:cubicBezTo>
                  <a:cubicBezTo>
                    <a:pt x="3336" y="668"/>
                    <a:pt x="3236" y="301"/>
                    <a:pt x="310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81"/>
            <p:cNvSpPr/>
            <p:nvPr/>
          </p:nvSpPr>
          <p:spPr>
            <a:xfrm>
              <a:off x="2334693" y="1509998"/>
              <a:ext cx="67572" cy="43478"/>
            </a:xfrm>
            <a:custGeom>
              <a:rect b="b" l="l" r="r" t="t"/>
              <a:pathLst>
                <a:path extrusionOk="0" h="2169" w="3371">
                  <a:moveTo>
                    <a:pt x="1" y="0"/>
                  </a:moveTo>
                  <a:cubicBezTo>
                    <a:pt x="468" y="434"/>
                    <a:pt x="1035" y="834"/>
                    <a:pt x="1602" y="1168"/>
                  </a:cubicBezTo>
                  <a:cubicBezTo>
                    <a:pt x="2169" y="1568"/>
                    <a:pt x="2736" y="1902"/>
                    <a:pt x="3370" y="2169"/>
                  </a:cubicBezTo>
                  <a:cubicBezTo>
                    <a:pt x="2303" y="1301"/>
                    <a:pt x="1168" y="601"/>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81"/>
            <p:cNvSpPr/>
            <p:nvPr/>
          </p:nvSpPr>
          <p:spPr>
            <a:xfrm>
              <a:off x="2330684" y="1471211"/>
              <a:ext cx="74247" cy="12969"/>
            </a:xfrm>
            <a:custGeom>
              <a:rect b="b" l="l" r="r" t="t"/>
              <a:pathLst>
                <a:path extrusionOk="0" h="647" w="3704">
                  <a:moveTo>
                    <a:pt x="3703" y="1"/>
                  </a:moveTo>
                  <a:cubicBezTo>
                    <a:pt x="3070" y="34"/>
                    <a:pt x="2469" y="134"/>
                    <a:pt x="1835" y="268"/>
                  </a:cubicBezTo>
                  <a:cubicBezTo>
                    <a:pt x="1202" y="334"/>
                    <a:pt x="601" y="468"/>
                    <a:pt x="1" y="634"/>
                  </a:cubicBezTo>
                  <a:cubicBezTo>
                    <a:pt x="143" y="642"/>
                    <a:pt x="286" y="646"/>
                    <a:pt x="428" y="646"/>
                  </a:cubicBezTo>
                  <a:cubicBezTo>
                    <a:pt x="918" y="646"/>
                    <a:pt x="1403" y="597"/>
                    <a:pt x="1869" y="468"/>
                  </a:cubicBezTo>
                  <a:cubicBezTo>
                    <a:pt x="2503" y="401"/>
                    <a:pt x="3136" y="234"/>
                    <a:pt x="37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81"/>
            <p:cNvSpPr/>
            <p:nvPr/>
          </p:nvSpPr>
          <p:spPr>
            <a:xfrm>
              <a:off x="2330684" y="1412338"/>
              <a:ext cx="50173" cy="50213"/>
            </a:xfrm>
            <a:custGeom>
              <a:rect b="b" l="l" r="r" t="t"/>
              <a:pathLst>
                <a:path extrusionOk="0" h="2505" w="2503">
                  <a:moveTo>
                    <a:pt x="2494" y="1"/>
                  </a:moveTo>
                  <a:cubicBezTo>
                    <a:pt x="2393" y="1"/>
                    <a:pt x="1780" y="459"/>
                    <a:pt x="1135" y="1136"/>
                  </a:cubicBezTo>
                  <a:cubicBezTo>
                    <a:pt x="668" y="1537"/>
                    <a:pt x="301" y="2004"/>
                    <a:pt x="1" y="2504"/>
                  </a:cubicBezTo>
                  <a:cubicBezTo>
                    <a:pt x="468" y="2170"/>
                    <a:pt x="901" y="1737"/>
                    <a:pt x="1268" y="1303"/>
                  </a:cubicBezTo>
                  <a:cubicBezTo>
                    <a:pt x="1702" y="903"/>
                    <a:pt x="2102" y="469"/>
                    <a:pt x="2503" y="2"/>
                  </a:cubicBezTo>
                  <a:cubicBezTo>
                    <a:pt x="2500" y="1"/>
                    <a:pt x="2497" y="1"/>
                    <a:pt x="24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81"/>
            <p:cNvSpPr/>
            <p:nvPr/>
          </p:nvSpPr>
          <p:spPr>
            <a:xfrm>
              <a:off x="1791052" y="1470549"/>
              <a:ext cx="271530" cy="545304"/>
            </a:xfrm>
            <a:custGeom>
              <a:rect b="b" l="l" r="r" t="t"/>
              <a:pathLst>
                <a:path extrusionOk="0" h="27204" w="13546">
                  <a:moveTo>
                    <a:pt x="12145" y="0"/>
                  </a:moveTo>
                  <a:lnTo>
                    <a:pt x="7375" y="2102"/>
                  </a:lnTo>
                  <a:cubicBezTo>
                    <a:pt x="7942" y="3036"/>
                    <a:pt x="8342" y="4070"/>
                    <a:pt x="8575" y="5171"/>
                  </a:cubicBezTo>
                  <a:cubicBezTo>
                    <a:pt x="8742" y="6271"/>
                    <a:pt x="8475" y="7506"/>
                    <a:pt x="7641" y="8206"/>
                  </a:cubicBezTo>
                  <a:cubicBezTo>
                    <a:pt x="6941" y="8807"/>
                    <a:pt x="5974" y="9007"/>
                    <a:pt x="5240" y="9540"/>
                  </a:cubicBezTo>
                  <a:cubicBezTo>
                    <a:pt x="4139" y="10341"/>
                    <a:pt x="3739" y="11742"/>
                    <a:pt x="3605" y="13110"/>
                  </a:cubicBezTo>
                  <a:cubicBezTo>
                    <a:pt x="3472" y="14444"/>
                    <a:pt x="3505" y="15812"/>
                    <a:pt x="3071" y="17079"/>
                  </a:cubicBezTo>
                  <a:cubicBezTo>
                    <a:pt x="2504" y="18747"/>
                    <a:pt x="1137" y="20048"/>
                    <a:pt x="736" y="21716"/>
                  </a:cubicBezTo>
                  <a:cubicBezTo>
                    <a:pt x="0" y="24688"/>
                    <a:pt x="2353" y="27203"/>
                    <a:pt x="5033" y="27203"/>
                  </a:cubicBezTo>
                  <a:cubicBezTo>
                    <a:pt x="5752" y="27203"/>
                    <a:pt x="6495" y="27022"/>
                    <a:pt x="7208" y="26619"/>
                  </a:cubicBezTo>
                  <a:cubicBezTo>
                    <a:pt x="9343" y="25385"/>
                    <a:pt x="10076" y="22717"/>
                    <a:pt x="10610" y="20315"/>
                  </a:cubicBezTo>
                  <a:cubicBezTo>
                    <a:pt x="12078" y="13643"/>
                    <a:pt x="13546" y="6672"/>
                    <a:pt x="1214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81"/>
            <p:cNvSpPr/>
            <p:nvPr/>
          </p:nvSpPr>
          <p:spPr>
            <a:xfrm>
              <a:off x="2165533" y="1476563"/>
              <a:ext cx="158496" cy="251505"/>
            </a:xfrm>
            <a:custGeom>
              <a:rect b="b" l="l" r="r" t="t"/>
              <a:pathLst>
                <a:path extrusionOk="0" h="12547" w="7907">
                  <a:moveTo>
                    <a:pt x="3703" y="1"/>
                  </a:moveTo>
                  <a:lnTo>
                    <a:pt x="1" y="3937"/>
                  </a:lnTo>
                  <a:lnTo>
                    <a:pt x="734" y="11409"/>
                  </a:lnTo>
                  <a:lnTo>
                    <a:pt x="1035" y="11609"/>
                  </a:lnTo>
                  <a:cubicBezTo>
                    <a:pt x="1932" y="12228"/>
                    <a:pt x="2993" y="12547"/>
                    <a:pt x="4061" y="12547"/>
                  </a:cubicBezTo>
                  <a:cubicBezTo>
                    <a:pt x="4661" y="12547"/>
                    <a:pt x="5262" y="12447"/>
                    <a:pt x="5838" y="12243"/>
                  </a:cubicBezTo>
                  <a:cubicBezTo>
                    <a:pt x="6238" y="12109"/>
                    <a:pt x="6639" y="11876"/>
                    <a:pt x="6972" y="11542"/>
                  </a:cubicBezTo>
                  <a:cubicBezTo>
                    <a:pt x="7773" y="10608"/>
                    <a:pt x="7906" y="9274"/>
                    <a:pt x="7272" y="8206"/>
                  </a:cubicBezTo>
                  <a:cubicBezTo>
                    <a:pt x="6906" y="7573"/>
                    <a:pt x="6238" y="7072"/>
                    <a:pt x="5972" y="6338"/>
                  </a:cubicBezTo>
                  <a:cubicBezTo>
                    <a:pt x="5705" y="5638"/>
                    <a:pt x="5972" y="4704"/>
                    <a:pt x="6005" y="3870"/>
                  </a:cubicBezTo>
                  <a:cubicBezTo>
                    <a:pt x="6038" y="2269"/>
                    <a:pt x="5138" y="768"/>
                    <a:pt x="37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81"/>
            <p:cNvSpPr/>
            <p:nvPr/>
          </p:nvSpPr>
          <p:spPr>
            <a:xfrm>
              <a:off x="1962277" y="1205815"/>
              <a:ext cx="353714" cy="423290"/>
            </a:xfrm>
            <a:custGeom>
              <a:rect b="b" l="l" r="r" t="t"/>
              <a:pathLst>
                <a:path extrusionOk="0" h="21117" w="17646">
                  <a:moveTo>
                    <a:pt x="12655" y="0"/>
                  </a:moveTo>
                  <a:cubicBezTo>
                    <a:pt x="10846" y="0"/>
                    <a:pt x="9037" y="1160"/>
                    <a:pt x="7605" y="2366"/>
                  </a:cubicBezTo>
                  <a:cubicBezTo>
                    <a:pt x="7099" y="1914"/>
                    <a:pt x="6427" y="1648"/>
                    <a:pt x="5651" y="1648"/>
                  </a:cubicBezTo>
                  <a:cubicBezTo>
                    <a:pt x="4995" y="1648"/>
                    <a:pt x="4266" y="1838"/>
                    <a:pt x="3503" y="2266"/>
                  </a:cubicBezTo>
                  <a:cubicBezTo>
                    <a:pt x="2402" y="2900"/>
                    <a:pt x="400" y="4001"/>
                    <a:pt x="0" y="5202"/>
                  </a:cubicBezTo>
                  <a:lnTo>
                    <a:pt x="1735" y="9305"/>
                  </a:lnTo>
                  <a:cubicBezTo>
                    <a:pt x="1868" y="11806"/>
                    <a:pt x="2235" y="14341"/>
                    <a:pt x="3402" y="16543"/>
                  </a:cubicBezTo>
                  <a:cubicBezTo>
                    <a:pt x="4570" y="18778"/>
                    <a:pt x="6638" y="20613"/>
                    <a:pt x="9107" y="21046"/>
                  </a:cubicBezTo>
                  <a:cubicBezTo>
                    <a:pt x="9398" y="21094"/>
                    <a:pt x="9694" y="21117"/>
                    <a:pt x="9991" y="21117"/>
                  </a:cubicBezTo>
                  <a:cubicBezTo>
                    <a:pt x="12202" y="21117"/>
                    <a:pt x="14442" y="19832"/>
                    <a:pt x="15178" y="17744"/>
                  </a:cubicBezTo>
                  <a:cubicBezTo>
                    <a:pt x="15378" y="17110"/>
                    <a:pt x="15444" y="16410"/>
                    <a:pt x="15811" y="15843"/>
                  </a:cubicBezTo>
                  <a:cubicBezTo>
                    <a:pt x="16212" y="15142"/>
                    <a:pt x="16979" y="14708"/>
                    <a:pt x="17312" y="13874"/>
                  </a:cubicBezTo>
                  <a:cubicBezTo>
                    <a:pt x="17646" y="13074"/>
                    <a:pt x="17346" y="12107"/>
                    <a:pt x="16979" y="11306"/>
                  </a:cubicBezTo>
                  <a:cubicBezTo>
                    <a:pt x="16612" y="10505"/>
                    <a:pt x="16145" y="9705"/>
                    <a:pt x="16112" y="8804"/>
                  </a:cubicBezTo>
                  <a:cubicBezTo>
                    <a:pt x="16045" y="7503"/>
                    <a:pt x="16945" y="6336"/>
                    <a:pt x="17179" y="5068"/>
                  </a:cubicBezTo>
                  <a:cubicBezTo>
                    <a:pt x="17579" y="2867"/>
                    <a:pt x="15811" y="698"/>
                    <a:pt x="13676" y="131"/>
                  </a:cubicBezTo>
                  <a:cubicBezTo>
                    <a:pt x="13338" y="41"/>
                    <a:pt x="12996" y="0"/>
                    <a:pt x="1265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81"/>
            <p:cNvSpPr/>
            <p:nvPr/>
          </p:nvSpPr>
          <p:spPr>
            <a:xfrm>
              <a:off x="1999039" y="1292950"/>
              <a:ext cx="254772" cy="521070"/>
            </a:xfrm>
            <a:custGeom>
              <a:rect b="b" l="l" r="r" t="t"/>
              <a:pathLst>
                <a:path extrusionOk="0" h="25995" w="12710">
                  <a:moveTo>
                    <a:pt x="7967" y="1"/>
                  </a:moveTo>
                  <a:cubicBezTo>
                    <a:pt x="7749" y="1"/>
                    <a:pt x="7528" y="18"/>
                    <a:pt x="7306" y="54"/>
                  </a:cubicBezTo>
                  <a:lnTo>
                    <a:pt x="1" y="2556"/>
                  </a:lnTo>
                  <a:lnTo>
                    <a:pt x="501" y="22303"/>
                  </a:lnTo>
                  <a:cubicBezTo>
                    <a:pt x="657" y="24398"/>
                    <a:pt x="2513" y="25994"/>
                    <a:pt x="4723" y="25994"/>
                  </a:cubicBezTo>
                  <a:cubicBezTo>
                    <a:pt x="4871" y="25994"/>
                    <a:pt x="5020" y="25987"/>
                    <a:pt x="5171" y="25973"/>
                  </a:cubicBezTo>
                  <a:cubicBezTo>
                    <a:pt x="7606" y="25772"/>
                    <a:pt x="9474" y="23771"/>
                    <a:pt x="9341" y="21469"/>
                  </a:cubicBezTo>
                  <a:cubicBezTo>
                    <a:pt x="9207" y="19068"/>
                    <a:pt x="9074" y="16566"/>
                    <a:pt x="9074" y="16566"/>
                  </a:cubicBezTo>
                  <a:cubicBezTo>
                    <a:pt x="9074" y="16566"/>
                    <a:pt x="12143" y="15832"/>
                    <a:pt x="12510" y="11762"/>
                  </a:cubicBezTo>
                  <a:cubicBezTo>
                    <a:pt x="12710" y="9694"/>
                    <a:pt x="12376" y="6258"/>
                    <a:pt x="12009" y="3523"/>
                  </a:cubicBezTo>
                  <a:cubicBezTo>
                    <a:pt x="11738" y="1477"/>
                    <a:pt x="9975" y="1"/>
                    <a:pt x="7967"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81"/>
            <p:cNvSpPr/>
            <p:nvPr/>
          </p:nvSpPr>
          <p:spPr>
            <a:xfrm>
              <a:off x="2210995" y="1412960"/>
              <a:ext cx="21428" cy="19584"/>
            </a:xfrm>
            <a:custGeom>
              <a:rect b="b" l="l" r="r" t="t"/>
              <a:pathLst>
                <a:path extrusionOk="0" h="977" w="1069">
                  <a:moveTo>
                    <a:pt x="561" y="0"/>
                  </a:moveTo>
                  <a:cubicBezTo>
                    <a:pt x="541" y="0"/>
                    <a:pt x="521" y="2"/>
                    <a:pt x="501" y="5"/>
                  </a:cubicBezTo>
                  <a:cubicBezTo>
                    <a:pt x="201" y="38"/>
                    <a:pt x="1" y="271"/>
                    <a:pt x="34" y="572"/>
                  </a:cubicBezTo>
                  <a:cubicBezTo>
                    <a:pt x="65" y="816"/>
                    <a:pt x="263" y="976"/>
                    <a:pt x="526" y="976"/>
                  </a:cubicBezTo>
                  <a:cubicBezTo>
                    <a:pt x="551" y="976"/>
                    <a:pt x="576" y="975"/>
                    <a:pt x="601" y="972"/>
                  </a:cubicBezTo>
                  <a:cubicBezTo>
                    <a:pt x="868" y="939"/>
                    <a:pt x="1068" y="672"/>
                    <a:pt x="1035" y="405"/>
                  </a:cubicBezTo>
                  <a:cubicBezTo>
                    <a:pt x="1004" y="161"/>
                    <a:pt x="779" y="0"/>
                    <a:pt x="5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81"/>
            <p:cNvSpPr/>
            <p:nvPr/>
          </p:nvSpPr>
          <p:spPr>
            <a:xfrm>
              <a:off x="2189607" y="1400833"/>
              <a:ext cx="42816" cy="12428"/>
            </a:xfrm>
            <a:custGeom>
              <a:rect b="b" l="l" r="r" t="t"/>
              <a:pathLst>
                <a:path extrusionOk="0" h="620" w="2136">
                  <a:moveTo>
                    <a:pt x="1215" y="1"/>
                  </a:moveTo>
                  <a:cubicBezTo>
                    <a:pt x="1167" y="1"/>
                    <a:pt x="1118" y="4"/>
                    <a:pt x="1068" y="9"/>
                  </a:cubicBezTo>
                  <a:cubicBezTo>
                    <a:pt x="768" y="9"/>
                    <a:pt x="467" y="109"/>
                    <a:pt x="267" y="309"/>
                  </a:cubicBezTo>
                  <a:cubicBezTo>
                    <a:pt x="101" y="443"/>
                    <a:pt x="0" y="543"/>
                    <a:pt x="67" y="610"/>
                  </a:cubicBezTo>
                  <a:cubicBezTo>
                    <a:pt x="74" y="616"/>
                    <a:pt x="83" y="619"/>
                    <a:pt x="96" y="619"/>
                  </a:cubicBezTo>
                  <a:cubicBezTo>
                    <a:pt x="209" y="619"/>
                    <a:pt x="557" y="373"/>
                    <a:pt x="1068" y="343"/>
                  </a:cubicBezTo>
                  <a:cubicBezTo>
                    <a:pt x="1132" y="335"/>
                    <a:pt x="1194" y="332"/>
                    <a:pt x="1253" y="332"/>
                  </a:cubicBezTo>
                  <a:cubicBezTo>
                    <a:pt x="1662" y="332"/>
                    <a:pt x="1959" y="487"/>
                    <a:pt x="2067" y="487"/>
                  </a:cubicBezTo>
                  <a:cubicBezTo>
                    <a:pt x="2083" y="487"/>
                    <a:pt x="2094" y="484"/>
                    <a:pt x="2102" y="476"/>
                  </a:cubicBezTo>
                  <a:cubicBezTo>
                    <a:pt x="2135" y="443"/>
                    <a:pt x="2069" y="343"/>
                    <a:pt x="1902" y="209"/>
                  </a:cubicBezTo>
                  <a:cubicBezTo>
                    <a:pt x="1679" y="70"/>
                    <a:pt x="1457" y="1"/>
                    <a:pt x="12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81"/>
            <p:cNvSpPr/>
            <p:nvPr/>
          </p:nvSpPr>
          <p:spPr>
            <a:xfrm>
              <a:off x="2103353" y="1424145"/>
              <a:ext cx="21408" cy="19764"/>
            </a:xfrm>
            <a:custGeom>
              <a:rect b="b" l="l" r="r" t="t"/>
              <a:pathLst>
                <a:path extrusionOk="0" h="986" w="1068">
                  <a:moveTo>
                    <a:pt x="605" y="1"/>
                  </a:moveTo>
                  <a:cubicBezTo>
                    <a:pt x="570" y="1"/>
                    <a:pt x="536" y="5"/>
                    <a:pt x="501" y="14"/>
                  </a:cubicBezTo>
                  <a:cubicBezTo>
                    <a:pt x="201" y="14"/>
                    <a:pt x="0" y="281"/>
                    <a:pt x="34" y="581"/>
                  </a:cubicBezTo>
                  <a:cubicBezTo>
                    <a:pt x="64" y="825"/>
                    <a:pt x="290" y="985"/>
                    <a:pt x="533" y="985"/>
                  </a:cubicBezTo>
                  <a:cubicBezTo>
                    <a:pt x="555" y="985"/>
                    <a:pt x="578" y="984"/>
                    <a:pt x="601" y="981"/>
                  </a:cubicBezTo>
                  <a:cubicBezTo>
                    <a:pt x="868" y="948"/>
                    <a:pt x="1068" y="714"/>
                    <a:pt x="1068" y="447"/>
                  </a:cubicBezTo>
                  <a:cubicBezTo>
                    <a:pt x="1039" y="186"/>
                    <a:pt x="833" y="1"/>
                    <a:pt x="60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81"/>
            <p:cNvSpPr/>
            <p:nvPr/>
          </p:nvSpPr>
          <p:spPr>
            <a:xfrm>
              <a:off x="2080622" y="1410194"/>
              <a:ext cx="42135" cy="12288"/>
            </a:xfrm>
            <a:custGeom>
              <a:rect b="b" l="l" r="r" t="t"/>
              <a:pathLst>
                <a:path extrusionOk="0" h="613" w="2102">
                  <a:moveTo>
                    <a:pt x="1184" y="1"/>
                  </a:moveTo>
                  <a:cubicBezTo>
                    <a:pt x="1134" y="1"/>
                    <a:pt x="1084" y="4"/>
                    <a:pt x="1034" y="9"/>
                  </a:cubicBezTo>
                  <a:cubicBezTo>
                    <a:pt x="767" y="9"/>
                    <a:pt x="467" y="109"/>
                    <a:pt x="234" y="309"/>
                  </a:cubicBezTo>
                  <a:cubicBezTo>
                    <a:pt x="67" y="443"/>
                    <a:pt x="0" y="543"/>
                    <a:pt x="34" y="610"/>
                  </a:cubicBezTo>
                  <a:cubicBezTo>
                    <a:pt x="37" y="611"/>
                    <a:pt x="42" y="612"/>
                    <a:pt x="47" y="612"/>
                  </a:cubicBezTo>
                  <a:cubicBezTo>
                    <a:pt x="143" y="612"/>
                    <a:pt x="530" y="341"/>
                    <a:pt x="1068" y="309"/>
                  </a:cubicBezTo>
                  <a:cubicBezTo>
                    <a:pt x="1099" y="307"/>
                    <a:pt x="1131" y="306"/>
                    <a:pt x="1161" y="306"/>
                  </a:cubicBezTo>
                  <a:cubicBezTo>
                    <a:pt x="1593" y="306"/>
                    <a:pt x="1945" y="487"/>
                    <a:pt x="2066" y="487"/>
                  </a:cubicBezTo>
                  <a:cubicBezTo>
                    <a:pt x="2082" y="487"/>
                    <a:pt x="2094" y="484"/>
                    <a:pt x="2102" y="476"/>
                  </a:cubicBezTo>
                  <a:cubicBezTo>
                    <a:pt x="2102" y="443"/>
                    <a:pt x="2035" y="309"/>
                    <a:pt x="1868" y="209"/>
                  </a:cubicBezTo>
                  <a:cubicBezTo>
                    <a:pt x="1674" y="70"/>
                    <a:pt x="1433" y="1"/>
                    <a:pt x="11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81"/>
            <p:cNvSpPr/>
            <p:nvPr/>
          </p:nvSpPr>
          <p:spPr>
            <a:xfrm>
              <a:off x="2156833" y="1407026"/>
              <a:ext cx="39489" cy="92969"/>
            </a:xfrm>
            <a:custGeom>
              <a:rect b="b" l="l" r="r" t="t"/>
              <a:pathLst>
                <a:path extrusionOk="0" h="4638" w="1970">
                  <a:moveTo>
                    <a:pt x="1" y="0"/>
                  </a:moveTo>
                  <a:lnTo>
                    <a:pt x="1" y="0"/>
                  </a:lnTo>
                  <a:cubicBezTo>
                    <a:pt x="301" y="968"/>
                    <a:pt x="668" y="1868"/>
                    <a:pt x="1135" y="2769"/>
                  </a:cubicBezTo>
                  <a:lnTo>
                    <a:pt x="1602" y="3836"/>
                  </a:lnTo>
                  <a:cubicBezTo>
                    <a:pt x="1702" y="3937"/>
                    <a:pt x="1736" y="4103"/>
                    <a:pt x="1736" y="4237"/>
                  </a:cubicBezTo>
                  <a:cubicBezTo>
                    <a:pt x="1736" y="4337"/>
                    <a:pt x="1602" y="4370"/>
                    <a:pt x="1435" y="4404"/>
                  </a:cubicBezTo>
                  <a:cubicBezTo>
                    <a:pt x="1135" y="4437"/>
                    <a:pt x="835" y="4504"/>
                    <a:pt x="568" y="4637"/>
                  </a:cubicBezTo>
                  <a:cubicBezTo>
                    <a:pt x="868" y="4637"/>
                    <a:pt x="1168" y="4637"/>
                    <a:pt x="1469" y="4570"/>
                  </a:cubicBezTo>
                  <a:cubicBezTo>
                    <a:pt x="1535" y="4570"/>
                    <a:pt x="1635" y="4537"/>
                    <a:pt x="1702" y="4504"/>
                  </a:cubicBezTo>
                  <a:cubicBezTo>
                    <a:pt x="1802" y="4470"/>
                    <a:pt x="1902" y="4404"/>
                    <a:pt x="1936" y="4303"/>
                  </a:cubicBezTo>
                  <a:cubicBezTo>
                    <a:pt x="1969" y="4103"/>
                    <a:pt x="1936" y="3903"/>
                    <a:pt x="1836" y="3736"/>
                  </a:cubicBezTo>
                  <a:lnTo>
                    <a:pt x="1335" y="2669"/>
                  </a:lnTo>
                  <a:cubicBezTo>
                    <a:pt x="968" y="1735"/>
                    <a:pt x="535" y="868"/>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81"/>
            <p:cNvSpPr/>
            <p:nvPr/>
          </p:nvSpPr>
          <p:spPr>
            <a:xfrm>
              <a:off x="2070580" y="1601603"/>
              <a:ext cx="111029" cy="43397"/>
            </a:xfrm>
            <a:custGeom>
              <a:rect b="b" l="l" r="r" t="t"/>
              <a:pathLst>
                <a:path extrusionOk="0" h="2165" w="5539">
                  <a:moveTo>
                    <a:pt x="1" y="0"/>
                  </a:moveTo>
                  <a:cubicBezTo>
                    <a:pt x="1" y="1"/>
                    <a:pt x="1230" y="2165"/>
                    <a:pt x="4358" y="2165"/>
                  </a:cubicBezTo>
                  <a:cubicBezTo>
                    <a:pt x="4725" y="2165"/>
                    <a:pt x="5118" y="2135"/>
                    <a:pt x="5538" y="2068"/>
                  </a:cubicBezTo>
                  <a:lnTo>
                    <a:pt x="5505" y="1101"/>
                  </a:lnTo>
                  <a:cubicBezTo>
                    <a:pt x="5251" y="1119"/>
                    <a:pt x="4998" y="1128"/>
                    <a:pt x="4745" y="1128"/>
                  </a:cubicBezTo>
                  <a:cubicBezTo>
                    <a:pt x="3100" y="1128"/>
                    <a:pt x="1475" y="752"/>
                    <a:pt x="1"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81"/>
            <p:cNvSpPr/>
            <p:nvPr/>
          </p:nvSpPr>
          <p:spPr>
            <a:xfrm>
              <a:off x="2071261" y="1368700"/>
              <a:ext cx="51496" cy="16497"/>
            </a:xfrm>
            <a:custGeom>
              <a:rect b="b" l="l" r="r" t="t"/>
              <a:pathLst>
                <a:path extrusionOk="0" h="823" w="2569">
                  <a:moveTo>
                    <a:pt x="1585" y="1"/>
                  </a:moveTo>
                  <a:cubicBezTo>
                    <a:pt x="1121" y="1"/>
                    <a:pt x="671" y="134"/>
                    <a:pt x="300" y="411"/>
                  </a:cubicBezTo>
                  <a:cubicBezTo>
                    <a:pt x="100" y="578"/>
                    <a:pt x="0" y="712"/>
                    <a:pt x="67" y="778"/>
                  </a:cubicBezTo>
                  <a:cubicBezTo>
                    <a:pt x="82" y="809"/>
                    <a:pt x="123" y="822"/>
                    <a:pt x="185" y="822"/>
                  </a:cubicBezTo>
                  <a:cubicBezTo>
                    <a:pt x="387" y="822"/>
                    <a:pt x="815" y="681"/>
                    <a:pt x="1301" y="578"/>
                  </a:cubicBezTo>
                  <a:cubicBezTo>
                    <a:pt x="1935" y="478"/>
                    <a:pt x="2502" y="511"/>
                    <a:pt x="2569" y="345"/>
                  </a:cubicBezTo>
                  <a:cubicBezTo>
                    <a:pt x="2569" y="278"/>
                    <a:pt x="2435" y="178"/>
                    <a:pt x="2202" y="78"/>
                  </a:cubicBezTo>
                  <a:cubicBezTo>
                    <a:pt x="1997" y="27"/>
                    <a:pt x="1790" y="1"/>
                    <a:pt x="158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81"/>
            <p:cNvSpPr/>
            <p:nvPr/>
          </p:nvSpPr>
          <p:spPr>
            <a:xfrm>
              <a:off x="2186941" y="1367818"/>
              <a:ext cx="39469" cy="13170"/>
            </a:xfrm>
            <a:custGeom>
              <a:rect b="b" l="l" r="r" t="t"/>
              <a:pathLst>
                <a:path extrusionOk="0" h="657" w="1969">
                  <a:moveTo>
                    <a:pt x="988" y="1"/>
                  </a:moveTo>
                  <a:cubicBezTo>
                    <a:pt x="715" y="1"/>
                    <a:pt x="440" y="84"/>
                    <a:pt x="200" y="255"/>
                  </a:cubicBezTo>
                  <a:cubicBezTo>
                    <a:pt x="33" y="389"/>
                    <a:pt x="0" y="522"/>
                    <a:pt x="33" y="589"/>
                  </a:cubicBezTo>
                  <a:cubicBezTo>
                    <a:pt x="71" y="639"/>
                    <a:pt x="152" y="656"/>
                    <a:pt x="260" y="656"/>
                  </a:cubicBezTo>
                  <a:cubicBezTo>
                    <a:pt x="440" y="656"/>
                    <a:pt x="697" y="610"/>
                    <a:pt x="967" y="589"/>
                  </a:cubicBezTo>
                  <a:cubicBezTo>
                    <a:pt x="1042" y="583"/>
                    <a:pt x="1115" y="581"/>
                    <a:pt x="1186" y="581"/>
                  </a:cubicBezTo>
                  <a:cubicBezTo>
                    <a:pt x="1365" y="581"/>
                    <a:pt x="1526" y="594"/>
                    <a:pt x="1655" y="594"/>
                  </a:cubicBezTo>
                  <a:cubicBezTo>
                    <a:pt x="1792" y="594"/>
                    <a:pt x="1891" y="580"/>
                    <a:pt x="1935" y="522"/>
                  </a:cubicBezTo>
                  <a:cubicBezTo>
                    <a:pt x="1968" y="455"/>
                    <a:pt x="1901" y="355"/>
                    <a:pt x="1735" y="222"/>
                  </a:cubicBezTo>
                  <a:cubicBezTo>
                    <a:pt x="1507" y="76"/>
                    <a:pt x="1248" y="1"/>
                    <a:pt x="98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81"/>
            <p:cNvSpPr/>
            <p:nvPr/>
          </p:nvSpPr>
          <p:spPr>
            <a:xfrm>
              <a:off x="2156172" y="1520702"/>
              <a:ext cx="38807" cy="32192"/>
            </a:xfrm>
            <a:custGeom>
              <a:rect b="b" l="l" r="r" t="t"/>
              <a:pathLst>
                <a:path extrusionOk="0" h="1606" w="1936">
                  <a:moveTo>
                    <a:pt x="568" y="0"/>
                  </a:moveTo>
                  <a:cubicBezTo>
                    <a:pt x="578" y="0"/>
                    <a:pt x="589" y="0"/>
                    <a:pt x="600" y="0"/>
                  </a:cubicBezTo>
                  <a:lnTo>
                    <a:pt x="600" y="0"/>
                  </a:lnTo>
                  <a:cubicBezTo>
                    <a:pt x="600" y="0"/>
                    <a:pt x="601" y="0"/>
                    <a:pt x="601" y="0"/>
                  </a:cubicBezTo>
                  <a:close/>
                  <a:moveTo>
                    <a:pt x="600" y="0"/>
                  </a:moveTo>
                  <a:cubicBezTo>
                    <a:pt x="400" y="67"/>
                    <a:pt x="234" y="234"/>
                    <a:pt x="167" y="400"/>
                  </a:cubicBezTo>
                  <a:cubicBezTo>
                    <a:pt x="1" y="834"/>
                    <a:pt x="167" y="1268"/>
                    <a:pt x="568" y="1501"/>
                  </a:cubicBezTo>
                  <a:cubicBezTo>
                    <a:pt x="699" y="1572"/>
                    <a:pt x="843" y="1606"/>
                    <a:pt x="986" y="1606"/>
                  </a:cubicBezTo>
                  <a:cubicBezTo>
                    <a:pt x="1314" y="1606"/>
                    <a:pt x="1639" y="1426"/>
                    <a:pt x="1802" y="1101"/>
                  </a:cubicBezTo>
                  <a:cubicBezTo>
                    <a:pt x="1902" y="967"/>
                    <a:pt x="1935" y="801"/>
                    <a:pt x="1869" y="634"/>
                  </a:cubicBezTo>
                  <a:cubicBezTo>
                    <a:pt x="1802" y="500"/>
                    <a:pt x="1702" y="434"/>
                    <a:pt x="1602" y="367"/>
                  </a:cubicBezTo>
                  <a:cubicBezTo>
                    <a:pt x="1310" y="140"/>
                    <a:pt x="956" y="8"/>
                    <a:pt x="600"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81"/>
            <p:cNvSpPr/>
            <p:nvPr/>
          </p:nvSpPr>
          <p:spPr>
            <a:xfrm>
              <a:off x="2122075" y="1463854"/>
              <a:ext cx="6034" cy="6034"/>
            </a:xfrm>
            <a:custGeom>
              <a:rect b="b" l="l" r="r" t="t"/>
              <a:pathLst>
                <a:path extrusionOk="0" h="301" w="301">
                  <a:moveTo>
                    <a:pt x="167" y="1"/>
                  </a:moveTo>
                  <a:cubicBezTo>
                    <a:pt x="67" y="1"/>
                    <a:pt x="0" y="67"/>
                    <a:pt x="0" y="168"/>
                  </a:cubicBezTo>
                  <a:cubicBezTo>
                    <a:pt x="0" y="234"/>
                    <a:pt x="67" y="301"/>
                    <a:pt x="167" y="301"/>
                  </a:cubicBezTo>
                  <a:cubicBezTo>
                    <a:pt x="234" y="301"/>
                    <a:pt x="301" y="234"/>
                    <a:pt x="301" y="168"/>
                  </a:cubicBezTo>
                  <a:cubicBezTo>
                    <a:pt x="301" y="67"/>
                    <a:pt x="234" y="1"/>
                    <a:pt x="167"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81"/>
            <p:cNvSpPr/>
            <p:nvPr/>
          </p:nvSpPr>
          <p:spPr>
            <a:xfrm>
              <a:off x="2205382" y="1449141"/>
              <a:ext cx="6314" cy="4831"/>
            </a:xfrm>
            <a:custGeom>
              <a:rect b="b" l="l" r="r" t="t"/>
              <a:pathLst>
                <a:path extrusionOk="0" h="241" w="315">
                  <a:moveTo>
                    <a:pt x="181" y="1"/>
                  </a:moveTo>
                  <a:cubicBezTo>
                    <a:pt x="0" y="1"/>
                    <a:pt x="179" y="241"/>
                    <a:pt x="269" y="241"/>
                  </a:cubicBezTo>
                  <a:cubicBezTo>
                    <a:pt x="296" y="241"/>
                    <a:pt x="314" y="220"/>
                    <a:pt x="314" y="168"/>
                  </a:cubicBezTo>
                  <a:cubicBezTo>
                    <a:pt x="314" y="68"/>
                    <a:pt x="248" y="1"/>
                    <a:pt x="181"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81"/>
            <p:cNvSpPr/>
            <p:nvPr/>
          </p:nvSpPr>
          <p:spPr>
            <a:xfrm>
              <a:off x="2221499" y="1457179"/>
              <a:ext cx="6916" cy="4250"/>
            </a:xfrm>
            <a:custGeom>
              <a:rect b="b" l="l" r="r" t="t"/>
              <a:pathLst>
                <a:path extrusionOk="0" h="212" w="345">
                  <a:moveTo>
                    <a:pt x="177" y="0"/>
                  </a:moveTo>
                  <a:cubicBezTo>
                    <a:pt x="0" y="0"/>
                    <a:pt x="188" y="211"/>
                    <a:pt x="289" y="211"/>
                  </a:cubicBezTo>
                  <a:cubicBezTo>
                    <a:pt x="321" y="211"/>
                    <a:pt x="344" y="190"/>
                    <a:pt x="344" y="134"/>
                  </a:cubicBezTo>
                  <a:cubicBezTo>
                    <a:pt x="344" y="67"/>
                    <a:pt x="277" y="0"/>
                    <a:pt x="177"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81"/>
            <p:cNvSpPr/>
            <p:nvPr/>
          </p:nvSpPr>
          <p:spPr>
            <a:xfrm>
              <a:off x="2227051" y="1445312"/>
              <a:ext cx="6374" cy="5031"/>
            </a:xfrm>
            <a:custGeom>
              <a:rect b="b" l="l" r="r" t="t"/>
              <a:pathLst>
                <a:path extrusionOk="0" h="251" w="318">
                  <a:moveTo>
                    <a:pt x="151" y="0"/>
                  </a:moveTo>
                  <a:cubicBezTo>
                    <a:pt x="84" y="0"/>
                    <a:pt x="17" y="42"/>
                    <a:pt x="0" y="125"/>
                  </a:cubicBezTo>
                  <a:cubicBezTo>
                    <a:pt x="0" y="209"/>
                    <a:pt x="84" y="250"/>
                    <a:pt x="163" y="250"/>
                  </a:cubicBezTo>
                  <a:cubicBezTo>
                    <a:pt x="242" y="250"/>
                    <a:pt x="317" y="209"/>
                    <a:pt x="301" y="125"/>
                  </a:cubicBezTo>
                  <a:cubicBezTo>
                    <a:pt x="284" y="42"/>
                    <a:pt x="217" y="0"/>
                    <a:pt x="151"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81"/>
            <p:cNvSpPr/>
            <p:nvPr/>
          </p:nvSpPr>
          <p:spPr>
            <a:xfrm>
              <a:off x="2108365" y="1477404"/>
              <a:ext cx="6715" cy="5031"/>
            </a:xfrm>
            <a:custGeom>
              <a:rect b="b" l="l" r="r" t="t"/>
              <a:pathLst>
                <a:path extrusionOk="0" h="251" w="335">
                  <a:moveTo>
                    <a:pt x="167" y="0"/>
                  </a:moveTo>
                  <a:cubicBezTo>
                    <a:pt x="101" y="0"/>
                    <a:pt x="34" y="42"/>
                    <a:pt x="17" y="125"/>
                  </a:cubicBezTo>
                  <a:cubicBezTo>
                    <a:pt x="1" y="209"/>
                    <a:pt x="84" y="250"/>
                    <a:pt x="167" y="250"/>
                  </a:cubicBezTo>
                  <a:cubicBezTo>
                    <a:pt x="251" y="250"/>
                    <a:pt x="334" y="209"/>
                    <a:pt x="317" y="125"/>
                  </a:cubicBezTo>
                  <a:cubicBezTo>
                    <a:pt x="301" y="42"/>
                    <a:pt x="234" y="0"/>
                    <a:pt x="167"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81"/>
            <p:cNvSpPr/>
            <p:nvPr/>
          </p:nvSpPr>
          <p:spPr>
            <a:xfrm>
              <a:off x="2097119" y="1465197"/>
              <a:ext cx="6254" cy="4250"/>
            </a:xfrm>
            <a:custGeom>
              <a:rect b="b" l="l" r="r" t="t"/>
              <a:pathLst>
                <a:path extrusionOk="0" h="212" w="312">
                  <a:moveTo>
                    <a:pt x="178" y="0"/>
                  </a:moveTo>
                  <a:cubicBezTo>
                    <a:pt x="1" y="0"/>
                    <a:pt x="169" y="212"/>
                    <a:pt x="261" y="212"/>
                  </a:cubicBezTo>
                  <a:cubicBezTo>
                    <a:pt x="290" y="212"/>
                    <a:pt x="311" y="190"/>
                    <a:pt x="311" y="134"/>
                  </a:cubicBezTo>
                  <a:cubicBezTo>
                    <a:pt x="311" y="67"/>
                    <a:pt x="245" y="0"/>
                    <a:pt x="178"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81"/>
            <p:cNvSpPr/>
            <p:nvPr/>
          </p:nvSpPr>
          <p:spPr>
            <a:xfrm>
              <a:off x="1912785" y="1258393"/>
              <a:ext cx="233384" cy="370973"/>
            </a:xfrm>
            <a:custGeom>
              <a:rect b="b" l="l" r="r" t="t"/>
              <a:pathLst>
                <a:path extrusionOk="0" h="18507" w="11643">
                  <a:moveTo>
                    <a:pt x="7542" y="0"/>
                  </a:moveTo>
                  <a:cubicBezTo>
                    <a:pt x="6218" y="0"/>
                    <a:pt x="4894" y="335"/>
                    <a:pt x="3703" y="1011"/>
                  </a:cubicBezTo>
                  <a:cubicBezTo>
                    <a:pt x="1302" y="2512"/>
                    <a:pt x="1" y="5314"/>
                    <a:pt x="434" y="8116"/>
                  </a:cubicBezTo>
                  <a:cubicBezTo>
                    <a:pt x="568" y="8716"/>
                    <a:pt x="668" y="9350"/>
                    <a:pt x="701" y="9984"/>
                  </a:cubicBezTo>
                  <a:cubicBezTo>
                    <a:pt x="668" y="10518"/>
                    <a:pt x="434" y="11085"/>
                    <a:pt x="401" y="11652"/>
                  </a:cubicBezTo>
                  <a:cubicBezTo>
                    <a:pt x="368" y="12853"/>
                    <a:pt x="1168" y="13920"/>
                    <a:pt x="2002" y="14787"/>
                  </a:cubicBezTo>
                  <a:cubicBezTo>
                    <a:pt x="2802" y="15619"/>
                    <a:pt x="3448" y="18506"/>
                    <a:pt x="4500" y="18506"/>
                  </a:cubicBezTo>
                  <a:cubicBezTo>
                    <a:pt x="4545" y="18506"/>
                    <a:pt x="4591" y="18501"/>
                    <a:pt x="4637" y="18490"/>
                  </a:cubicBezTo>
                  <a:cubicBezTo>
                    <a:pt x="6005" y="17389"/>
                    <a:pt x="6005" y="16789"/>
                    <a:pt x="5972" y="14687"/>
                  </a:cubicBezTo>
                  <a:cubicBezTo>
                    <a:pt x="5938" y="12419"/>
                    <a:pt x="6572" y="9684"/>
                    <a:pt x="5571" y="8249"/>
                  </a:cubicBezTo>
                  <a:cubicBezTo>
                    <a:pt x="8740" y="7182"/>
                    <a:pt x="11008" y="4447"/>
                    <a:pt x="11409" y="1144"/>
                  </a:cubicBezTo>
                  <a:lnTo>
                    <a:pt x="11642" y="1144"/>
                  </a:lnTo>
                  <a:cubicBezTo>
                    <a:pt x="10382" y="385"/>
                    <a:pt x="8962" y="0"/>
                    <a:pt x="754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81"/>
            <p:cNvSpPr/>
            <p:nvPr/>
          </p:nvSpPr>
          <p:spPr>
            <a:xfrm>
              <a:off x="1920803" y="1275311"/>
              <a:ext cx="215323" cy="176536"/>
            </a:xfrm>
            <a:custGeom>
              <a:rect b="b" l="l" r="r" t="t"/>
              <a:pathLst>
                <a:path extrusionOk="0" h="8807" w="10742">
                  <a:moveTo>
                    <a:pt x="10742" y="0"/>
                  </a:moveTo>
                  <a:lnTo>
                    <a:pt x="10742" y="0"/>
                  </a:lnTo>
                  <a:cubicBezTo>
                    <a:pt x="10725" y="17"/>
                    <a:pt x="10709" y="42"/>
                    <a:pt x="10692" y="67"/>
                  </a:cubicBezTo>
                  <a:lnTo>
                    <a:pt x="10692" y="67"/>
                  </a:lnTo>
                  <a:lnTo>
                    <a:pt x="10742" y="0"/>
                  </a:lnTo>
                  <a:close/>
                  <a:moveTo>
                    <a:pt x="10692" y="67"/>
                  </a:moveTo>
                  <a:lnTo>
                    <a:pt x="10642" y="133"/>
                  </a:lnTo>
                  <a:cubicBezTo>
                    <a:pt x="10659" y="117"/>
                    <a:pt x="10675" y="92"/>
                    <a:pt x="10692" y="67"/>
                  </a:cubicBezTo>
                  <a:close/>
                  <a:moveTo>
                    <a:pt x="10642" y="133"/>
                  </a:moveTo>
                  <a:lnTo>
                    <a:pt x="10375" y="467"/>
                  </a:lnTo>
                  <a:cubicBezTo>
                    <a:pt x="10041" y="901"/>
                    <a:pt x="9674" y="1268"/>
                    <a:pt x="9308" y="1635"/>
                  </a:cubicBezTo>
                  <a:cubicBezTo>
                    <a:pt x="8707" y="2168"/>
                    <a:pt x="8073" y="2635"/>
                    <a:pt x="7373" y="3002"/>
                  </a:cubicBezTo>
                  <a:cubicBezTo>
                    <a:pt x="6973" y="3202"/>
                    <a:pt x="6539" y="3402"/>
                    <a:pt x="6105" y="3536"/>
                  </a:cubicBezTo>
                  <a:cubicBezTo>
                    <a:pt x="5638" y="3703"/>
                    <a:pt x="5138" y="3836"/>
                    <a:pt x="4671" y="3970"/>
                  </a:cubicBezTo>
                  <a:cubicBezTo>
                    <a:pt x="4171" y="4103"/>
                    <a:pt x="3670" y="4236"/>
                    <a:pt x="3203" y="4370"/>
                  </a:cubicBezTo>
                  <a:cubicBezTo>
                    <a:pt x="2770" y="4537"/>
                    <a:pt x="2336" y="4737"/>
                    <a:pt x="1969" y="5004"/>
                  </a:cubicBezTo>
                  <a:cubicBezTo>
                    <a:pt x="1602" y="5237"/>
                    <a:pt x="1268" y="5537"/>
                    <a:pt x="968" y="5838"/>
                  </a:cubicBezTo>
                  <a:cubicBezTo>
                    <a:pt x="701" y="6104"/>
                    <a:pt x="501" y="6405"/>
                    <a:pt x="334" y="6738"/>
                  </a:cubicBezTo>
                  <a:cubicBezTo>
                    <a:pt x="68" y="7205"/>
                    <a:pt x="1" y="7772"/>
                    <a:pt x="101" y="8306"/>
                  </a:cubicBezTo>
                  <a:cubicBezTo>
                    <a:pt x="134" y="8439"/>
                    <a:pt x="201" y="8573"/>
                    <a:pt x="301" y="8706"/>
                  </a:cubicBezTo>
                  <a:cubicBezTo>
                    <a:pt x="334" y="8740"/>
                    <a:pt x="368" y="8773"/>
                    <a:pt x="401" y="8806"/>
                  </a:cubicBezTo>
                  <a:cubicBezTo>
                    <a:pt x="268" y="8673"/>
                    <a:pt x="168" y="8473"/>
                    <a:pt x="134" y="8273"/>
                  </a:cubicBezTo>
                  <a:cubicBezTo>
                    <a:pt x="34" y="7772"/>
                    <a:pt x="134" y="7239"/>
                    <a:pt x="368" y="6772"/>
                  </a:cubicBezTo>
                  <a:cubicBezTo>
                    <a:pt x="535" y="6438"/>
                    <a:pt x="768" y="6138"/>
                    <a:pt x="1035" y="5871"/>
                  </a:cubicBezTo>
                  <a:cubicBezTo>
                    <a:pt x="1302" y="5571"/>
                    <a:pt x="1635" y="5304"/>
                    <a:pt x="1969" y="5070"/>
                  </a:cubicBezTo>
                  <a:cubicBezTo>
                    <a:pt x="2369" y="4803"/>
                    <a:pt x="2803" y="4603"/>
                    <a:pt x="3237" y="4470"/>
                  </a:cubicBezTo>
                  <a:cubicBezTo>
                    <a:pt x="3704" y="4303"/>
                    <a:pt x="4171" y="4170"/>
                    <a:pt x="4671" y="4036"/>
                  </a:cubicBezTo>
                  <a:cubicBezTo>
                    <a:pt x="5171" y="3903"/>
                    <a:pt x="5672" y="3803"/>
                    <a:pt x="6105" y="3636"/>
                  </a:cubicBezTo>
                  <a:cubicBezTo>
                    <a:pt x="6572" y="3469"/>
                    <a:pt x="7006" y="3269"/>
                    <a:pt x="7406" y="3069"/>
                  </a:cubicBezTo>
                  <a:cubicBezTo>
                    <a:pt x="8107" y="2702"/>
                    <a:pt x="8740" y="2235"/>
                    <a:pt x="9341" y="1701"/>
                  </a:cubicBezTo>
                  <a:cubicBezTo>
                    <a:pt x="9741" y="1334"/>
                    <a:pt x="10075" y="934"/>
                    <a:pt x="10408" y="500"/>
                  </a:cubicBezTo>
                  <a:cubicBezTo>
                    <a:pt x="10508" y="334"/>
                    <a:pt x="10608" y="234"/>
                    <a:pt x="10642" y="133"/>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81"/>
            <p:cNvSpPr/>
            <p:nvPr/>
          </p:nvSpPr>
          <p:spPr>
            <a:xfrm>
              <a:off x="1918138" y="1277977"/>
              <a:ext cx="215985" cy="117023"/>
            </a:xfrm>
            <a:custGeom>
              <a:rect b="b" l="l" r="r" t="t"/>
              <a:pathLst>
                <a:path extrusionOk="0" h="5838" w="10775">
                  <a:moveTo>
                    <a:pt x="10775" y="0"/>
                  </a:moveTo>
                  <a:lnTo>
                    <a:pt x="10508" y="267"/>
                  </a:lnTo>
                  <a:cubicBezTo>
                    <a:pt x="10241" y="467"/>
                    <a:pt x="9908" y="801"/>
                    <a:pt x="9441" y="1168"/>
                  </a:cubicBezTo>
                  <a:cubicBezTo>
                    <a:pt x="8907" y="1602"/>
                    <a:pt x="8340" y="1935"/>
                    <a:pt x="7706" y="2202"/>
                  </a:cubicBezTo>
                  <a:cubicBezTo>
                    <a:pt x="7306" y="2335"/>
                    <a:pt x="6939" y="2436"/>
                    <a:pt x="6538" y="2502"/>
                  </a:cubicBezTo>
                  <a:cubicBezTo>
                    <a:pt x="6105" y="2602"/>
                    <a:pt x="5705" y="2669"/>
                    <a:pt x="5238" y="2736"/>
                  </a:cubicBezTo>
                  <a:cubicBezTo>
                    <a:pt x="4404" y="2836"/>
                    <a:pt x="3570" y="3003"/>
                    <a:pt x="2769" y="3236"/>
                  </a:cubicBezTo>
                  <a:cubicBezTo>
                    <a:pt x="2135" y="3470"/>
                    <a:pt x="1502" y="3803"/>
                    <a:pt x="1001" y="4270"/>
                  </a:cubicBezTo>
                  <a:cubicBezTo>
                    <a:pt x="634" y="4570"/>
                    <a:pt x="367" y="4937"/>
                    <a:pt x="167" y="5371"/>
                  </a:cubicBezTo>
                  <a:cubicBezTo>
                    <a:pt x="101" y="5471"/>
                    <a:pt x="67" y="5604"/>
                    <a:pt x="34" y="5705"/>
                  </a:cubicBezTo>
                  <a:cubicBezTo>
                    <a:pt x="0" y="5771"/>
                    <a:pt x="0" y="5805"/>
                    <a:pt x="0" y="5838"/>
                  </a:cubicBezTo>
                  <a:cubicBezTo>
                    <a:pt x="0" y="5838"/>
                    <a:pt x="0" y="5805"/>
                    <a:pt x="34" y="5738"/>
                  </a:cubicBezTo>
                  <a:cubicBezTo>
                    <a:pt x="67" y="5604"/>
                    <a:pt x="134" y="5504"/>
                    <a:pt x="201" y="5371"/>
                  </a:cubicBezTo>
                  <a:cubicBezTo>
                    <a:pt x="401" y="4971"/>
                    <a:pt x="701" y="4604"/>
                    <a:pt x="1035" y="4304"/>
                  </a:cubicBezTo>
                  <a:cubicBezTo>
                    <a:pt x="1568" y="3870"/>
                    <a:pt x="2169" y="3536"/>
                    <a:pt x="2836" y="3336"/>
                  </a:cubicBezTo>
                  <a:cubicBezTo>
                    <a:pt x="3636" y="3069"/>
                    <a:pt x="4437" y="2903"/>
                    <a:pt x="5271" y="2802"/>
                  </a:cubicBezTo>
                  <a:cubicBezTo>
                    <a:pt x="5738" y="2736"/>
                    <a:pt x="6138" y="2669"/>
                    <a:pt x="6572" y="2602"/>
                  </a:cubicBezTo>
                  <a:cubicBezTo>
                    <a:pt x="6972" y="2536"/>
                    <a:pt x="7339" y="2436"/>
                    <a:pt x="7739" y="2269"/>
                  </a:cubicBezTo>
                  <a:cubicBezTo>
                    <a:pt x="8373" y="2002"/>
                    <a:pt x="8974" y="1668"/>
                    <a:pt x="9507" y="1201"/>
                  </a:cubicBezTo>
                  <a:cubicBezTo>
                    <a:pt x="9874" y="934"/>
                    <a:pt x="10208" y="601"/>
                    <a:pt x="10541" y="267"/>
                  </a:cubicBezTo>
                  <a:cubicBezTo>
                    <a:pt x="10641" y="167"/>
                    <a:pt x="10741" y="67"/>
                    <a:pt x="1077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81"/>
            <p:cNvSpPr/>
            <p:nvPr/>
          </p:nvSpPr>
          <p:spPr>
            <a:xfrm>
              <a:off x="2135445" y="1205474"/>
              <a:ext cx="90964" cy="72523"/>
            </a:xfrm>
            <a:custGeom>
              <a:rect b="b" l="l" r="r" t="t"/>
              <a:pathLst>
                <a:path extrusionOk="0" h="3618" w="4538">
                  <a:moveTo>
                    <a:pt x="4469" y="0"/>
                  </a:moveTo>
                  <a:cubicBezTo>
                    <a:pt x="4422" y="0"/>
                    <a:pt x="4370" y="15"/>
                    <a:pt x="4304" y="15"/>
                  </a:cubicBezTo>
                  <a:cubicBezTo>
                    <a:pt x="4204" y="15"/>
                    <a:pt x="4137" y="15"/>
                    <a:pt x="4037" y="48"/>
                  </a:cubicBezTo>
                  <a:cubicBezTo>
                    <a:pt x="3903" y="48"/>
                    <a:pt x="3770" y="82"/>
                    <a:pt x="3670" y="115"/>
                  </a:cubicBezTo>
                  <a:cubicBezTo>
                    <a:pt x="3503" y="148"/>
                    <a:pt x="3370" y="182"/>
                    <a:pt x="3203" y="248"/>
                  </a:cubicBezTo>
                  <a:cubicBezTo>
                    <a:pt x="3036" y="315"/>
                    <a:pt x="2869" y="382"/>
                    <a:pt x="2736" y="449"/>
                  </a:cubicBezTo>
                  <a:cubicBezTo>
                    <a:pt x="2002" y="782"/>
                    <a:pt x="1335" y="1316"/>
                    <a:pt x="834" y="1950"/>
                  </a:cubicBezTo>
                  <a:cubicBezTo>
                    <a:pt x="734" y="2083"/>
                    <a:pt x="634" y="2216"/>
                    <a:pt x="534" y="2350"/>
                  </a:cubicBezTo>
                  <a:cubicBezTo>
                    <a:pt x="434" y="2483"/>
                    <a:pt x="367" y="2617"/>
                    <a:pt x="301" y="2784"/>
                  </a:cubicBezTo>
                  <a:cubicBezTo>
                    <a:pt x="234" y="2917"/>
                    <a:pt x="201" y="3017"/>
                    <a:pt x="167" y="3117"/>
                  </a:cubicBezTo>
                  <a:cubicBezTo>
                    <a:pt x="101" y="3217"/>
                    <a:pt x="67" y="3284"/>
                    <a:pt x="67" y="3384"/>
                  </a:cubicBezTo>
                  <a:cubicBezTo>
                    <a:pt x="34" y="3484"/>
                    <a:pt x="1" y="3551"/>
                    <a:pt x="1" y="3617"/>
                  </a:cubicBezTo>
                  <a:cubicBezTo>
                    <a:pt x="1" y="3617"/>
                    <a:pt x="101" y="3284"/>
                    <a:pt x="367" y="2784"/>
                  </a:cubicBezTo>
                  <a:cubicBezTo>
                    <a:pt x="434" y="2683"/>
                    <a:pt x="501" y="2550"/>
                    <a:pt x="601" y="2417"/>
                  </a:cubicBezTo>
                  <a:cubicBezTo>
                    <a:pt x="701" y="2250"/>
                    <a:pt x="801" y="2116"/>
                    <a:pt x="901" y="1983"/>
                  </a:cubicBezTo>
                  <a:cubicBezTo>
                    <a:pt x="1402" y="1383"/>
                    <a:pt x="2035" y="849"/>
                    <a:pt x="2769" y="515"/>
                  </a:cubicBezTo>
                  <a:cubicBezTo>
                    <a:pt x="2903" y="449"/>
                    <a:pt x="3069" y="382"/>
                    <a:pt x="3236" y="315"/>
                  </a:cubicBezTo>
                  <a:cubicBezTo>
                    <a:pt x="3370" y="248"/>
                    <a:pt x="3503" y="215"/>
                    <a:pt x="3670" y="182"/>
                  </a:cubicBezTo>
                  <a:cubicBezTo>
                    <a:pt x="4204" y="48"/>
                    <a:pt x="4537" y="15"/>
                    <a:pt x="4537" y="15"/>
                  </a:cubicBezTo>
                  <a:cubicBezTo>
                    <a:pt x="4515" y="4"/>
                    <a:pt x="4493" y="0"/>
                    <a:pt x="446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81"/>
            <p:cNvSpPr/>
            <p:nvPr/>
          </p:nvSpPr>
          <p:spPr>
            <a:xfrm>
              <a:off x="2143463" y="1273186"/>
              <a:ext cx="159157" cy="240179"/>
            </a:xfrm>
            <a:custGeom>
              <a:rect b="b" l="l" r="r" t="t"/>
              <a:pathLst>
                <a:path extrusionOk="0" h="11982" w="7940">
                  <a:moveTo>
                    <a:pt x="36" y="772"/>
                  </a:moveTo>
                  <a:lnTo>
                    <a:pt x="34" y="773"/>
                  </a:lnTo>
                  <a:lnTo>
                    <a:pt x="1" y="807"/>
                  </a:lnTo>
                  <a:cubicBezTo>
                    <a:pt x="12" y="795"/>
                    <a:pt x="24" y="783"/>
                    <a:pt x="36" y="772"/>
                  </a:cubicBezTo>
                  <a:close/>
                  <a:moveTo>
                    <a:pt x="2147" y="1"/>
                  </a:moveTo>
                  <a:cubicBezTo>
                    <a:pt x="1583" y="1"/>
                    <a:pt x="1048" y="136"/>
                    <a:pt x="568" y="406"/>
                  </a:cubicBezTo>
                  <a:cubicBezTo>
                    <a:pt x="351" y="499"/>
                    <a:pt x="191" y="621"/>
                    <a:pt x="36" y="772"/>
                  </a:cubicBezTo>
                  <a:lnTo>
                    <a:pt x="36" y="772"/>
                  </a:lnTo>
                  <a:lnTo>
                    <a:pt x="134" y="706"/>
                  </a:lnTo>
                  <a:cubicBezTo>
                    <a:pt x="268" y="606"/>
                    <a:pt x="401" y="506"/>
                    <a:pt x="568" y="440"/>
                  </a:cubicBezTo>
                  <a:cubicBezTo>
                    <a:pt x="1102" y="173"/>
                    <a:pt x="1702" y="39"/>
                    <a:pt x="2336" y="39"/>
                  </a:cubicBezTo>
                  <a:cubicBezTo>
                    <a:pt x="2736" y="73"/>
                    <a:pt x="3170" y="173"/>
                    <a:pt x="3537" y="340"/>
                  </a:cubicBezTo>
                  <a:cubicBezTo>
                    <a:pt x="4471" y="740"/>
                    <a:pt x="5171" y="1574"/>
                    <a:pt x="5438" y="2541"/>
                  </a:cubicBezTo>
                  <a:cubicBezTo>
                    <a:pt x="5571" y="3108"/>
                    <a:pt x="5638" y="3675"/>
                    <a:pt x="5605" y="4242"/>
                  </a:cubicBezTo>
                  <a:cubicBezTo>
                    <a:pt x="5571" y="4843"/>
                    <a:pt x="5605" y="5410"/>
                    <a:pt x="5638" y="5977"/>
                  </a:cubicBezTo>
                  <a:cubicBezTo>
                    <a:pt x="5772" y="7011"/>
                    <a:pt x="6205" y="7978"/>
                    <a:pt x="6839" y="8812"/>
                  </a:cubicBezTo>
                  <a:cubicBezTo>
                    <a:pt x="7139" y="9112"/>
                    <a:pt x="7406" y="9446"/>
                    <a:pt x="7640" y="9780"/>
                  </a:cubicBezTo>
                  <a:cubicBezTo>
                    <a:pt x="7740" y="9946"/>
                    <a:pt x="7806" y="10113"/>
                    <a:pt x="7840" y="10280"/>
                  </a:cubicBezTo>
                  <a:cubicBezTo>
                    <a:pt x="7840" y="10447"/>
                    <a:pt x="7840" y="10614"/>
                    <a:pt x="7806" y="10780"/>
                  </a:cubicBezTo>
                  <a:cubicBezTo>
                    <a:pt x="7706" y="11014"/>
                    <a:pt x="7606" y="11247"/>
                    <a:pt x="7439" y="11447"/>
                  </a:cubicBezTo>
                  <a:cubicBezTo>
                    <a:pt x="7306" y="11648"/>
                    <a:pt x="7206" y="11748"/>
                    <a:pt x="7106" y="11848"/>
                  </a:cubicBezTo>
                  <a:lnTo>
                    <a:pt x="7039" y="11948"/>
                  </a:lnTo>
                  <a:lnTo>
                    <a:pt x="7006" y="11981"/>
                  </a:lnTo>
                  <a:lnTo>
                    <a:pt x="7073" y="11981"/>
                  </a:lnTo>
                  <a:lnTo>
                    <a:pt x="7173" y="11881"/>
                  </a:lnTo>
                  <a:cubicBezTo>
                    <a:pt x="7273" y="11748"/>
                    <a:pt x="7373" y="11614"/>
                    <a:pt x="7473" y="11481"/>
                  </a:cubicBezTo>
                  <a:cubicBezTo>
                    <a:pt x="7640" y="11281"/>
                    <a:pt x="7773" y="11047"/>
                    <a:pt x="7873" y="10780"/>
                  </a:cubicBezTo>
                  <a:cubicBezTo>
                    <a:pt x="7906" y="10647"/>
                    <a:pt x="7940" y="10447"/>
                    <a:pt x="7906" y="10280"/>
                  </a:cubicBezTo>
                  <a:cubicBezTo>
                    <a:pt x="7873" y="10113"/>
                    <a:pt x="7806" y="9913"/>
                    <a:pt x="7740" y="9780"/>
                  </a:cubicBezTo>
                  <a:cubicBezTo>
                    <a:pt x="7473" y="9413"/>
                    <a:pt x="7206" y="9079"/>
                    <a:pt x="6939" y="8779"/>
                  </a:cubicBezTo>
                  <a:cubicBezTo>
                    <a:pt x="6639" y="8379"/>
                    <a:pt x="6372" y="7978"/>
                    <a:pt x="6205" y="7511"/>
                  </a:cubicBezTo>
                  <a:cubicBezTo>
                    <a:pt x="5972" y="7011"/>
                    <a:pt x="5838" y="6511"/>
                    <a:pt x="5772" y="5977"/>
                  </a:cubicBezTo>
                  <a:cubicBezTo>
                    <a:pt x="5705" y="5410"/>
                    <a:pt x="5705" y="4843"/>
                    <a:pt x="5738" y="4276"/>
                  </a:cubicBezTo>
                  <a:cubicBezTo>
                    <a:pt x="5772" y="3675"/>
                    <a:pt x="5705" y="3108"/>
                    <a:pt x="5571" y="2541"/>
                  </a:cubicBezTo>
                  <a:cubicBezTo>
                    <a:pt x="5405" y="2007"/>
                    <a:pt x="5138" y="1507"/>
                    <a:pt x="4771" y="1107"/>
                  </a:cubicBezTo>
                  <a:cubicBezTo>
                    <a:pt x="4437" y="740"/>
                    <a:pt x="4037" y="473"/>
                    <a:pt x="3570" y="273"/>
                  </a:cubicBezTo>
                  <a:cubicBezTo>
                    <a:pt x="3203" y="106"/>
                    <a:pt x="2769" y="6"/>
                    <a:pt x="2336" y="6"/>
                  </a:cubicBezTo>
                  <a:cubicBezTo>
                    <a:pt x="2272" y="3"/>
                    <a:pt x="2209" y="1"/>
                    <a:pt x="214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81"/>
            <p:cNvSpPr/>
            <p:nvPr/>
          </p:nvSpPr>
          <p:spPr>
            <a:xfrm>
              <a:off x="1890716" y="1264607"/>
              <a:ext cx="236050" cy="191911"/>
            </a:xfrm>
            <a:custGeom>
              <a:rect b="b" l="l" r="r" t="t"/>
              <a:pathLst>
                <a:path extrusionOk="0" h="9574" w="11776">
                  <a:moveTo>
                    <a:pt x="11776" y="0"/>
                  </a:moveTo>
                  <a:cubicBezTo>
                    <a:pt x="11764" y="23"/>
                    <a:pt x="11752" y="47"/>
                    <a:pt x="11740" y="70"/>
                  </a:cubicBezTo>
                  <a:lnTo>
                    <a:pt x="11740" y="70"/>
                  </a:lnTo>
                  <a:lnTo>
                    <a:pt x="11776" y="34"/>
                  </a:lnTo>
                  <a:lnTo>
                    <a:pt x="11776" y="0"/>
                  </a:lnTo>
                  <a:close/>
                  <a:moveTo>
                    <a:pt x="11740" y="70"/>
                  </a:moveTo>
                  <a:lnTo>
                    <a:pt x="11676" y="134"/>
                  </a:lnTo>
                  <a:cubicBezTo>
                    <a:pt x="11576" y="301"/>
                    <a:pt x="11476" y="434"/>
                    <a:pt x="11342" y="567"/>
                  </a:cubicBezTo>
                  <a:cubicBezTo>
                    <a:pt x="10875" y="1001"/>
                    <a:pt x="10308" y="1368"/>
                    <a:pt x="9674" y="1601"/>
                  </a:cubicBezTo>
                  <a:cubicBezTo>
                    <a:pt x="9241" y="1735"/>
                    <a:pt x="8807" y="1868"/>
                    <a:pt x="8373" y="1935"/>
                  </a:cubicBezTo>
                  <a:cubicBezTo>
                    <a:pt x="7873" y="2035"/>
                    <a:pt x="7373" y="2068"/>
                    <a:pt x="6806" y="2102"/>
                  </a:cubicBezTo>
                  <a:cubicBezTo>
                    <a:pt x="6272" y="2169"/>
                    <a:pt x="5705" y="2169"/>
                    <a:pt x="5104" y="2235"/>
                  </a:cubicBezTo>
                  <a:cubicBezTo>
                    <a:pt x="4471" y="2302"/>
                    <a:pt x="3870" y="2402"/>
                    <a:pt x="3270" y="2569"/>
                  </a:cubicBezTo>
                  <a:cubicBezTo>
                    <a:pt x="2669" y="2736"/>
                    <a:pt x="2102" y="3036"/>
                    <a:pt x="1602" y="3403"/>
                  </a:cubicBezTo>
                  <a:cubicBezTo>
                    <a:pt x="1135" y="3770"/>
                    <a:pt x="768" y="4203"/>
                    <a:pt x="501" y="4737"/>
                  </a:cubicBezTo>
                  <a:cubicBezTo>
                    <a:pt x="68" y="5638"/>
                    <a:pt x="1" y="6672"/>
                    <a:pt x="334" y="7606"/>
                  </a:cubicBezTo>
                  <a:cubicBezTo>
                    <a:pt x="568" y="8240"/>
                    <a:pt x="968" y="8773"/>
                    <a:pt x="1502" y="9207"/>
                  </a:cubicBezTo>
                  <a:cubicBezTo>
                    <a:pt x="1635" y="9307"/>
                    <a:pt x="1769" y="9407"/>
                    <a:pt x="1936" y="9507"/>
                  </a:cubicBezTo>
                  <a:lnTo>
                    <a:pt x="2069" y="9574"/>
                  </a:lnTo>
                  <a:lnTo>
                    <a:pt x="2102" y="9574"/>
                  </a:lnTo>
                  <a:lnTo>
                    <a:pt x="2069" y="9540"/>
                  </a:lnTo>
                  <a:lnTo>
                    <a:pt x="1936" y="9474"/>
                  </a:lnTo>
                  <a:cubicBezTo>
                    <a:pt x="1802" y="9374"/>
                    <a:pt x="1669" y="9274"/>
                    <a:pt x="1535" y="9140"/>
                  </a:cubicBezTo>
                  <a:cubicBezTo>
                    <a:pt x="1035" y="8740"/>
                    <a:pt x="635" y="8173"/>
                    <a:pt x="434" y="7572"/>
                  </a:cubicBezTo>
                  <a:cubicBezTo>
                    <a:pt x="101" y="6638"/>
                    <a:pt x="168" y="5638"/>
                    <a:pt x="601" y="4737"/>
                  </a:cubicBezTo>
                  <a:cubicBezTo>
                    <a:pt x="835" y="4237"/>
                    <a:pt x="1202" y="3803"/>
                    <a:pt x="1669" y="3436"/>
                  </a:cubicBezTo>
                  <a:cubicBezTo>
                    <a:pt x="2169" y="3103"/>
                    <a:pt x="2703" y="2802"/>
                    <a:pt x="3303" y="2636"/>
                  </a:cubicBezTo>
                  <a:cubicBezTo>
                    <a:pt x="4471" y="2369"/>
                    <a:pt x="5638" y="2202"/>
                    <a:pt x="6839" y="2202"/>
                  </a:cubicBezTo>
                  <a:cubicBezTo>
                    <a:pt x="7373" y="2169"/>
                    <a:pt x="7873" y="2102"/>
                    <a:pt x="8407" y="2002"/>
                  </a:cubicBezTo>
                  <a:cubicBezTo>
                    <a:pt x="8840" y="1935"/>
                    <a:pt x="9274" y="1802"/>
                    <a:pt x="9708" y="1635"/>
                  </a:cubicBezTo>
                  <a:cubicBezTo>
                    <a:pt x="10342" y="1401"/>
                    <a:pt x="10909" y="1034"/>
                    <a:pt x="11376" y="567"/>
                  </a:cubicBezTo>
                  <a:cubicBezTo>
                    <a:pt x="11523" y="420"/>
                    <a:pt x="11644" y="246"/>
                    <a:pt x="11740" y="7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81"/>
            <p:cNvSpPr/>
            <p:nvPr/>
          </p:nvSpPr>
          <p:spPr>
            <a:xfrm>
              <a:off x="2155510" y="1518918"/>
              <a:ext cx="31451" cy="32774"/>
            </a:xfrm>
            <a:custGeom>
              <a:rect b="b" l="l" r="r" t="t"/>
              <a:pathLst>
                <a:path extrusionOk="0" h="1635" w="1569">
                  <a:moveTo>
                    <a:pt x="839" y="0"/>
                  </a:moveTo>
                  <a:cubicBezTo>
                    <a:pt x="772" y="0"/>
                    <a:pt x="703" y="9"/>
                    <a:pt x="634" y="22"/>
                  </a:cubicBezTo>
                  <a:cubicBezTo>
                    <a:pt x="434" y="22"/>
                    <a:pt x="267" y="156"/>
                    <a:pt x="167" y="323"/>
                  </a:cubicBezTo>
                  <a:cubicBezTo>
                    <a:pt x="34" y="523"/>
                    <a:pt x="0" y="756"/>
                    <a:pt x="67" y="990"/>
                  </a:cubicBezTo>
                  <a:cubicBezTo>
                    <a:pt x="134" y="1157"/>
                    <a:pt x="234" y="1290"/>
                    <a:pt x="367" y="1423"/>
                  </a:cubicBezTo>
                  <a:cubicBezTo>
                    <a:pt x="550" y="1580"/>
                    <a:pt x="713" y="1635"/>
                    <a:pt x="775" y="1635"/>
                  </a:cubicBezTo>
                  <a:cubicBezTo>
                    <a:pt x="792" y="1635"/>
                    <a:pt x="801" y="1631"/>
                    <a:pt x="801" y="1624"/>
                  </a:cubicBezTo>
                  <a:cubicBezTo>
                    <a:pt x="801" y="1590"/>
                    <a:pt x="634" y="1523"/>
                    <a:pt x="467" y="1257"/>
                  </a:cubicBezTo>
                  <a:cubicBezTo>
                    <a:pt x="367" y="1157"/>
                    <a:pt x="300" y="1023"/>
                    <a:pt x="267" y="890"/>
                  </a:cubicBezTo>
                  <a:cubicBezTo>
                    <a:pt x="200" y="723"/>
                    <a:pt x="234" y="523"/>
                    <a:pt x="334" y="389"/>
                  </a:cubicBezTo>
                  <a:cubicBezTo>
                    <a:pt x="451" y="226"/>
                    <a:pt x="616" y="144"/>
                    <a:pt x="797" y="144"/>
                  </a:cubicBezTo>
                  <a:cubicBezTo>
                    <a:pt x="874" y="144"/>
                    <a:pt x="954" y="159"/>
                    <a:pt x="1034" y="189"/>
                  </a:cubicBezTo>
                  <a:cubicBezTo>
                    <a:pt x="1268" y="256"/>
                    <a:pt x="1435" y="323"/>
                    <a:pt x="1535" y="356"/>
                  </a:cubicBezTo>
                  <a:cubicBezTo>
                    <a:pt x="1535" y="423"/>
                    <a:pt x="1568" y="423"/>
                    <a:pt x="1568" y="423"/>
                  </a:cubicBezTo>
                  <a:lnTo>
                    <a:pt x="1568" y="356"/>
                  </a:lnTo>
                  <a:cubicBezTo>
                    <a:pt x="1435" y="223"/>
                    <a:pt x="1268" y="122"/>
                    <a:pt x="1101" y="56"/>
                  </a:cubicBezTo>
                  <a:cubicBezTo>
                    <a:pt x="1023" y="17"/>
                    <a:pt x="933" y="0"/>
                    <a:pt x="8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81"/>
            <p:cNvSpPr/>
            <p:nvPr/>
          </p:nvSpPr>
          <p:spPr>
            <a:xfrm>
              <a:off x="1902081" y="1287999"/>
              <a:ext cx="234045" cy="458710"/>
            </a:xfrm>
            <a:custGeom>
              <a:rect b="b" l="l" r="r" t="t"/>
              <a:pathLst>
                <a:path extrusionOk="0" h="22884" w="11676">
                  <a:moveTo>
                    <a:pt x="11676" y="1"/>
                  </a:moveTo>
                  <a:cubicBezTo>
                    <a:pt x="11643" y="1"/>
                    <a:pt x="11576" y="434"/>
                    <a:pt x="11342" y="1135"/>
                  </a:cubicBezTo>
                  <a:cubicBezTo>
                    <a:pt x="10975" y="2136"/>
                    <a:pt x="10442" y="3036"/>
                    <a:pt x="9775" y="3870"/>
                  </a:cubicBezTo>
                  <a:cubicBezTo>
                    <a:pt x="8774" y="5071"/>
                    <a:pt x="7473" y="6038"/>
                    <a:pt x="6005" y="6606"/>
                  </a:cubicBezTo>
                  <a:cubicBezTo>
                    <a:pt x="5205" y="6939"/>
                    <a:pt x="4271" y="7073"/>
                    <a:pt x="3337" y="7406"/>
                  </a:cubicBezTo>
                  <a:cubicBezTo>
                    <a:pt x="2336" y="7706"/>
                    <a:pt x="1502" y="8340"/>
                    <a:pt x="902" y="9207"/>
                  </a:cubicBezTo>
                  <a:cubicBezTo>
                    <a:pt x="301" y="10041"/>
                    <a:pt x="1" y="11042"/>
                    <a:pt x="68" y="12076"/>
                  </a:cubicBezTo>
                  <a:cubicBezTo>
                    <a:pt x="101" y="13043"/>
                    <a:pt x="435" y="13977"/>
                    <a:pt x="1002" y="14745"/>
                  </a:cubicBezTo>
                  <a:cubicBezTo>
                    <a:pt x="1135" y="14911"/>
                    <a:pt x="1268" y="15078"/>
                    <a:pt x="1435" y="15245"/>
                  </a:cubicBezTo>
                  <a:cubicBezTo>
                    <a:pt x="1602" y="15412"/>
                    <a:pt x="1735" y="15545"/>
                    <a:pt x="1869" y="15745"/>
                  </a:cubicBezTo>
                  <a:cubicBezTo>
                    <a:pt x="2102" y="16046"/>
                    <a:pt x="2303" y="16413"/>
                    <a:pt x="2436" y="16779"/>
                  </a:cubicBezTo>
                  <a:cubicBezTo>
                    <a:pt x="2703" y="17447"/>
                    <a:pt x="2736" y="18180"/>
                    <a:pt x="2536" y="18881"/>
                  </a:cubicBezTo>
                  <a:cubicBezTo>
                    <a:pt x="2069" y="20149"/>
                    <a:pt x="1569" y="21116"/>
                    <a:pt x="1268" y="21816"/>
                  </a:cubicBezTo>
                  <a:lnTo>
                    <a:pt x="902" y="22584"/>
                  </a:lnTo>
                  <a:cubicBezTo>
                    <a:pt x="868" y="22684"/>
                    <a:pt x="801" y="22784"/>
                    <a:pt x="801" y="22884"/>
                  </a:cubicBezTo>
                  <a:cubicBezTo>
                    <a:pt x="835" y="22784"/>
                    <a:pt x="868" y="22717"/>
                    <a:pt x="902" y="22650"/>
                  </a:cubicBezTo>
                  <a:cubicBezTo>
                    <a:pt x="1002" y="22484"/>
                    <a:pt x="1168" y="22217"/>
                    <a:pt x="1335" y="21883"/>
                  </a:cubicBezTo>
                  <a:cubicBezTo>
                    <a:pt x="1669" y="21183"/>
                    <a:pt x="2136" y="20215"/>
                    <a:pt x="2669" y="18948"/>
                  </a:cubicBezTo>
                  <a:cubicBezTo>
                    <a:pt x="2903" y="18247"/>
                    <a:pt x="2870" y="17447"/>
                    <a:pt x="2603" y="16746"/>
                  </a:cubicBezTo>
                  <a:cubicBezTo>
                    <a:pt x="2436" y="16346"/>
                    <a:pt x="2236" y="15979"/>
                    <a:pt x="2002" y="15645"/>
                  </a:cubicBezTo>
                  <a:cubicBezTo>
                    <a:pt x="1869" y="15479"/>
                    <a:pt x="1735" y="15312"/>
                    <a:pt x="1569" y="15145"/>
                  </a:cubicBezTo>
                  <a:cubicBezTo>
                    <a:pt x="1435" y="14978"/>
                    <a:pt x="1302" y="14811"/>
                    <a:pt x="1168" y="14645"/>
                  </a:cubicBezTo>
                  <a:cubicBezTo>
                    <a:pt x="635" y="13911"/>
                    <a:pt x="301" y="13043"/>
                    <a:pt x="268" y="12109"/>
                  </a:cubicBezTo>
                  <a:cubicBezTo>
                    <a:pt x="234" y="11109"/>
                    <a:pt x="535" y="10141"/>
                    <a:pt x="1102" y="9341"/>
                  </a:cubicBezTo>
                  <a:cubicBezTo>
                    <a:pt x="1669" y="8540"/>
                    <a:pt x="2469" y="7940"/>
                    <a:pt x="3437" y="7640"/>
                  </a:cubicBezTo>
                  <a:cubicBezTo>
                    <a:pt x="4337" y="7273"/>
                    <a:pt x="5271" y="7139"/>
                    <a:pt x="6105" y="6806"/>
                  </a:cubicBezTo>
                  <a:cubicBezTo>
                    <a:pt x="8607" y="5772"/>
                    <a:pt x="10542" y="3703"/>
                    <a:pt x="11409" y="1135"/>
                  </a:cubicBezTo>
                  <a:cubicBezTo>
                    <a:pt x="11509" y="868"/>
                    <a:pt x="11576" y="601"/>
                    <a:pt x="11643" y="301"/>
                  </a:cubicBezTo>
                  <a:cubicBezTo>
                    <a:pt x="11643" y="201"/>
                    <a:pt x="11676" y="101"/>
                    <a:pt x="1167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81"/>
            <p:cNvSpPr/>
            <p:nvPr/>
          </p:nvSpPr>
          <p:spPr>
            <a:xfrm>
              <a:off x="1833888" y="1666449"/>
              <a:ext cx="465405" cy="651964"/>
            </a:xfrm>
            <a:custGeom>
              <a:rect b="b" l="l" r="r" t="t"/>
              <a:pathLst>
                <a:path extrusionOk="0" h="32525" w="23218">
                  <a:moveTo>
                    <a:pt x="10408" y="1"/>
                  </a:moveTo>
                  <a:cubicBezTo>
                    <a:pt x="10408" y="1"/>
                    <a:pt x="6305" y="2136"/>
                    <a:pt x="4737" y="3103"/>
                  </a:cubicBezTo>
                  <a:cubicBezTo>
                    <a:pt x="0" y="6039"/>
                    <a:pt x="1201" y="12510"/>
                    <a:pt x="1602" y="14178"/>
                  </a:cubicBezTo>
                  <a:cubicBezTo>
                    <a:pt x="2035" y="15846"/>
                    <a:pt x="4237" y="26887"/>
                    <a:pt x="4237" y="26887"/>
                  </a:cubicBezTo>
                  <a:lnTo>
                    <a:pt x="3136" y="31824"/>
                  </a:lnTo>
                  <a:lnTo>
                    <a:pt x="22650" y="32524"/>
                  </a:lnTo>
                  <a:cubicBezTo>
                    <a:pt x="22650" y="32524"/>
                    <a:pt x="23217" y="10142"/>
                    <a:pt x="22250" y="6739"/>
                  </a:cubicBezTo>
                  <a:cubicBezTo>
                    <a:pt x="21316" y="3303"/>
                    <a:pt x="17480" y="735"/>
                    <a:pt x="17480" y="735"/>
                  </a:cubicBezTo>
                  <a:cubicBezTo>
                    <a:pt x="16991" y="1630"/>
                    <a:pt x="15851" y="2208"/>
                    <a:pt x="14541" y="2208"/>
                  </a:cubicBezTo>
                  <a:cubicBezTo>
                    <a:pt x="13166" y="2208"/>
                    <a:pt x="11603" y="1572"/>
                    <a:pt x="10408"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81"/>
            <p:cNvSpPr/>
            <p:nvPr/>
          </p:nvSpPr>
          <p:spPr>
            <a:xfrm>
              <a:off x="2112714" y="2266897"/>
              <a:ext cx="55525" cy="43478"/>
            </a:xfrm>
            <a:custGeom>
              <a:rect b="b" l="l" r="r" t="t"/>
              <a:pathLst>
                <a:path extrusionOk="0" h="2169" w="2770">
                  <a:moveTo>
                    <a:pt x="0" y="1"/>
                  </a:moveTo>
                  <a:cubicBezTo>
                    <a:pt x="434" y="935"/>
                    <a:pt x="1802" y="1902"/>
                    <a:pt x="2769" y="2169"/>
                  </a:cubicBezTo>
                  <a:cubicBezTo>
                    <a:pt x="1968" y="1302"/>
                    <a:pt x="1034" y="534"/>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81"/>
            <p:cNvSpPr/>
            <p:nvPr/>
          </p:nvSpPr>
          <p:spPr>
            <a:xfrm>
              <a:off x="2024456" y="2139190"/>
              <a:ext cx="54843" cy="44159"/>
            </a:xfrm>
            <a:custGeom>
              <a:rect b="b" l="l" r="r" t="t"/>
              <a:pathLst>
                <a:path extrusionOk="0" h="2203" w="2736">
                  <a:moveTo>
                    <a:pt x="0" y="1"/>
                  </a:moveTo>
                  <a:lnTo>
                    <a:pt x="0" y="1"/>
                  </a:lnTo>
                  <a:cubicBezTo>
                    <a:pt x="401" y="968"/>
                    <a:pt x="1768" y="1902"/>
                    <a:pt x="2736" y="2202"/>
                  </a:cubicBezTo>
                  <a:cubicBezTo>
                    <a:pt x="1968" y="1301"/>
                    <a:pt x="1034" y="568"/>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81"/>
            <p:cNvSpPr/>
            <p:nvPr/>
          </p:nvSpPr>
          <p:spPr>
            <a:xfrm>
              <a:off x="2233746" y="2229453"/>
              <a:ext cx="14052" cy="70238"/>
            </a:xfrm>
            <a:custGeom>
              <a:rect b="b" l="l" r="r" t="t"/>
              <a:pathLst>
                <a:path extrusionOk="0" h="3504" w="701">
                  <a:moveTo>
                    <a:pt x="467" y="1"/>
                  </a:moveTo>
                  <a:lnTo>
                    <a:pt x="467" y="1"/>
                  </a:lnTo>
                  <a:cubicBezTo>
                    <a:pt x="0" y="901"/>
                    <a:pt x="133" y="2569"/>
                    <a:pt x="500" y="3503"/>
                  </a:cubicBezTo>
                  <a:cubicBezTo>
                    <a:pt x="701" y="2336"/>
                    <a:pt x="701" y="1135"/>
                    <a:pt x="46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81"/>
            <p:cNvSpPr/>
            <p:nvPr/>
          </p:nvSpPr>
          <p:spPr>
            <a:xfrm>
              <a:off x="2041174" y="2225444"/>
              <a:ext cx="15395" cy="74247"/>
            </a:xfrm>
            <a:custGeom>
              <a:rect b="b" l="l" r="r" t="t"/>
              <a:pathLst>
                <a:path extrusionOk="0" h="3704" w="768">
                  <a:moveTo>
                    <a:pt x="501" y="1"/>
                  </a:moveTo>
                  <a:cubicBezTo>
                    <a:pt x="0" y="968"/>
                    <a:pt x="167" y="2736"/>
                    <a:pt x="567" y="3703"/>
                  </a:cubicBezTo>
                  <a:cubicBezTo>
                    <a:pt x="767" y="2469"/>
                    <a:pt x="767" y="1201"/>
                    <a:pt x="50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81"/>
            <p:cNvSpPr/>
            <p:nvPr/>
          </p:nvSpPr>
          <p:spPr>
            <a:xfrm>
              <a:off x="2210333" y="1703231"/>
              <a:ext cx="14733" cy="70238"/>
            </a:xfrm>
            <a:custGeom>
              <a:rect b="b" l="l" r="r" t="t"/>
              <a:pathLst>
                <a:path extrusionOk="0" h="3504" w="735">
                  <a:moveTo>
                    <a:pt x="634" y="1"/>
                  </a:moveTo>
                  <a:lnTo>
                    <a:pt x="634" y="1"/>
                  </a:lnTo>
                  <a:cubicBezTo>
                    <a:pt x="67" y="868"/>
                    <a:pt x="1" y="2536"/>
                    <a:pt x="301" y="3503"/>
                  </a:cubicBezTo>
                  <a:cubicBezTo>
                    <a:pt x="634" y="2369"/>
                    <a:pt x="734" y="1168"/>
                    <a:pt x="63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81"/>
            <p:cNvSpPr/>
            <p:nvPr/>
          </p:nvSpPr>
          <p:spPr>
            <a:xfrm>
              <a:off x="2176237" y="1780806"/>
              <a:ext cx="26760" cy="66870"/>
            </a:xfrm>
            <a:custGeom>
              <a:rect b="b" l="l" r="r" t="t"/>
              <a:pathLst>
                <a:path extrusionOk="0" h="3336" w="1335">
                  <a:moveTo>
                    <a:pt x="167" y="0"/>
                  </a:moveTo>
                  <a:lnTo>
                    <a:pt x="167" y="0"/>
                  </a:lnTo>
                  <a:cubicBezTo>
                    <a:pt x="0" y="1034"/>
                    <a:pt x="667" y="2569"/>
                    <a:pt x="1335" y="3336"/>
                  </a:cubicBezTo>
                  <a:cubicBezTo>
                    <a:pt x="1134" y="2168"/>
                    <a:pt x="734" y="1034"/>
                    <a:pt x="16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81"/>
            <p:cNvSpPr/>
            <p:nvPr/>
          </p:nvSpPr>
          <p:spPr>
            <a:xfrm>
              <a:off x="2105358" y="1723296"/>
              <a:ext cx="17399" cy="69556"/>
            </a:xfrm>
            <a:custGeom>
              <a:rect b="b" l="l" r="r" t="t"/>
              <a:pathLst>
                <a:path extrusionOk="0" h="3470" w="868">
                  <a:moveTo>
                    <a:pt x="868" y="0"/>
                  </a:moveTo>
                  <a:lnTo>
                    <a:pt x="868" y="0"/>
                  </a:lnTo>
                  <a:cubicBezTo>
                    <a:pt x="201" y="834"/>
                    <a:pt x="0" y="2469"/>
                    <a:pt x="201" y="3469"/>
                  </a:cubicBezTo>
                  <a:cubicBezTo>
                    <a:pt x="634" y="2369"/>
                    <a:pt x="868" y="1201"/>
                    <a:pt x="86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81"/>
            <p:cNvSpPr/>
            <p:nvPr/>
          </p:nvSpPr>
          <p:spPr>
            <a:xfrm>
              <a:off x="2143463" y="2171964"/>
              <a:ext cx="26780" cy="66870"/>
            </a:xfrm>
            <a:custGeom>
              <a:rect b="b" l="l" r="r" t="t"/>
              <a:pathLst>
                <a:path extrusionOk="0" h="3336" w="1336">
                  <a:moveTo>
                    <a:pt x="168" y="0"/>
                  </a:moveTo>
                  <a:cubicBezTo>
                    <a:pt x="1" y="1034"/>
                    <a:pt x="668" y="2569"/>
                    <a:pt x="1335" y="3336"/>
                  </a:cubicBezTo>
                  <a:cubicBezTo>
                    <a:pt x="1135" y="2168"/>
                    <a:pt x="735" y="1034"/>
                    <a:pt x="16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81"/>
            <p:cNvSpPr/>
            <p:nvPr/>
          </p:nvSpPr>
          <p:spPr>
            <a:xfrm>
              <a:off x="1938203" y="2073001"/>
              <a:ext cx="26760" cy="66870"/>
            </a:xfrm>
            <a:custGeom>
              <a:rect b="b" l="l" r="r" t="t"/>
              <a:pathLst>
                <a:path extrusionOk="0" h="3336" w="1335">
                  <a:moveTo>
                    <a:pt x="167" y="0"/>
                  </a:moveTo>
                  <a:lnTo>
                    <a:pt x="167" y="0"/>
                  </a:lnTo>
                  <a:cubicBezTo>
                    <a:pt x="0" y="1034"/>
                    <a:pt x="634" y="2569"/>
                    <a:pt x="1334" y="3336"/>
                  </a:cubicBezTo>
                  <a:cubicBezTo>
                    <a:pt x="1134" y="2168"/>
                    <a:pt x="734" y="1034"/>
                    <a:pt x="16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81"/>
            <p:cNvSpPr/>
            <p:nvPr/>
          </p:nvSpPr>
          <p:spPr>
            <a:xfrm>
              <a:off x="2165533" y="1905165"/>
              <a:ext cx="68233" cy="19764"/>
            </a:xfrm>
            <a:custGeom>
              <a:rect b="b" l="l" r="r" t="t"/>
              <a:pathLst>
                <a:path extrusionOk="0" h="986" w="3404">
                  <a:moveTo>
                    <a:pt x="1" y="1"/>
                  </a:moveTo>
                  <a:lnTo>
                    <a:pt x="1" y="1"/>
                  </a:lnTo>
                  <a:cubicBezTo>
                    <a:pt x="679" y="649"/>
                    <a:pt x="2009" y="985"/>
                    <a:pt x="3023" y="985"/>
                  </a:cubicBezTo>
                  <a:cubicBezTo>
                    <a:pt x="3156" y="985"/>
                    <a:pt x="3283" y="979"/>
                    <a:pt x="3403" y="968"/>
                  </a:cubicBezTo>
                  <a:cubicBezTo>
                    <a:pt x="2336" y="434"/>
                    <a:pt x="1168" y="101"/>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81"/>
            <p:cNvSpPr/>
            <p:nvPr/>
          </p:nvSpPr>
          <p:spPr>
            <a:xfrm>
              <a:off x="1926156" y="2221355"/>
              <a:ext cx="73585" cy="14673"/>
            </a:xfrm>
            <a:custGeom>
              <a:rect b="b" l="l" r="r" t="t"/>
              <a:pathLst>
                <a:path extrusionOk="0" h="732" w="3671">
                  <a:moveTo>
                    <a:pt x="3399" y="1"/>
                  </a:moveTo>
                  <a:cubicBezTo>
                    <a:pt x="2226" y="1"/>
                    <a:pt x="1085" y="202"/>
                    <a:pt x="1" y="605"/>
                  </a:cubicBezTo>
                  <a:cubicBezTo>
                    <a:pt x="272" y="693"/>
                    <a:pt x="590" y="732"/>
                    <a:pt x="928" y="732"/>
                  </a:cubicBezTo>
                  <a:cubicBezTo>
                    <a:pt x="1876" y="732"/>
                    <a:pt x="2981" y="423"/>
                    <a:pt x="3670" y="4"/>
                  </a:cubicBezTo>
                  <a:cubicBezTo>
                    <a:pt x="3579" y="2"/>
                    <a:pt x="3489" y="1"/>
                    <a:pt x="339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81"/>
            <p:cNvSpPr/>
            <p:nvPr/>
          </p:nvSpPr>
          <p:spPr>
            <a:xfrm>
              <a:off x="2056548" y="1728528"/>
              <a:ext cx="12729" cy="19524"/>
            </a:xfrm>
            <a:custGeom>
              <a:rect b="b" l="l" r="r" t="t"/>
              <a:pathLst>
                <a:path extrusionOk="0" h="974" w="635">
                  <a:moveTo>
                    <a:pt x="579" y="0"/>
                  </a:moveTo>
                  <a:cubicBezTo>
                    <a:pt x="506" y="0"/>
                    <a:pt x="285" y="113"/>
                    <a:pt x="167" y="406"/>
                  </a:cubicBezTo>
                  <a:cubicBezTo>
                    <a:pt x="0" y="707"/>
                    <a:pt x="67" y="974"/>
                    <a:pt x="134" y="974"/>
                  </a:cubicBezTo>
                  <a:cubicBezTo>
                    <a:pt x="201" y="974"/>
                    <a:pt x="234" y="740"/>
                    <a:pt x="367" y="507"/>
                  </a:cubicBezTo>
                  <a:cubicBezTo>
                    <a:pt x="467" y="240"/>
                    <a:pt x="634" y="40"/>
                    <a:pt x="601" y="6"/>
                  </a:cubicBezTo>
                  <a:cubicBezTo>
                    <a:pt x="597" y="2"/>
                    <a:pt x="590" y="0"/>
                    <a:pt x="57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81"/>
            <p:cNvSpPr/>
            <p:nvPr/>
          </p:nvSpPr>
          <p:spPr>
            <a:xfrm>
              <a:off x="2009082" y="1712773"/>
              <a:ext cx="20065" cy="16637"/>
            </a:xfrm>
            <a:custGeom>
              <a:rect b="b" l="l" r="r" t="t"/>
              <a:pathLst>
                <a:path extrusionOk="0" h="830" w="1001">
                  <a:moveTo>
                    <a:pt x="934" y="0"/>
                  </a:moveTo>
                  <a:cubicBezTo>
                    <a:pt x="824" y="0"/>
                    <a:pt x="602" y="82"/>
                    <a:pt x="400" y="258"/>
                  </a:cubicBezTo>
                  <a:cubicBezTo>
                    <a:pt x="100" y="525"/>
                    <a:pt x="0" y="792"/>
                    <a:pt x="67" y="826"/>
                  </a:cubicBezTo>
                  <a:cubicBezTo>
                    <a:pt x="69" y="828"/>
                    <a:pt x="73" y="829"/>
                    <a:pt x="77" y="829"/>
                  </a:cubicBezTo>
                  <a:cubicBezTo>
                    <a:pt x="130" y="829"/>
                    <a:pt x="318" y="644"/>
                    <a:pt x="534" y="459"/>
                  </a:cubicBezTo>
                  <a:cubicBezTo>
                    <a:pt x="767" y="225"/>
                    <a:pt x="1001" y="92"/>
                    <a:pt x="1001" y="25"/>
                  </a:cubicBezTo>
                  <a:cubicBezTo>
                    <a:pt x="993" y="9"/>
                    <a:pt x="969" y="0"/>
                    <a:pt x="9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81"/>
            <p:cNvSpPr/>
            <p:nvPr/>
          </p:nvSpPr>
          <p:spPr>
            <a:xfrm>
              <a:off x="1989678" y="1696677"/>
              <a:ext cx="22751" cy="12007"/>
            </a:xfrm>
            <a:custGeom>
              <a:rect b="b" l="l" r="r" t="t"/>
              <a:pathLst>
                <a:path extrusionOk="0" h="599" w="1135">
                  <a:moveTo>
                    <a:pt x="868" y="0"/>
                  </a:moveTo>
                  <a:cubicBezTo>
                    <a:pt x="752" y="0"/>
                    <a:pt x="610" y="23"/>
                    <a:pt x="468" y="94"/>
                  </a:cubicBezTo>
                  <a:cubicBezTo>
                    <a:pt x="134" y="261"/>
                    <a:pt x="1" y="594"/>
                    <a:pt x="67" y="594"/>
                  </a:cubicBezTo>
                  <a:cubicBezTo>
                    <a:pt x="70" y="597"/>
                    <a:pt x="73" y="598"/>
                    <a:pt x="78" y="598"/>
                  </a:cubicBezTo>
                  <a:cubicBezTo>
                    <a:pt x="131" y="598"/>
                    <a:pt x="321" y="418"/>
                    <a:pt x="568" y="294"/>
                  </a:cubicBezTo>
                  <a:cubicBezTo>
                    <a:pt x="835" y="161"/>
                    <a:pt x="1101" y="127"/>
                    <a:pt x="1135" y="61"/>
                  </a:cubicBezTo>
                  <a:cubicBezTo>
                    <a:pt x="1135" y="42"/>
                    <a:pt x="1025" y="0"/>
                    <a:pt x="8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81"/>
            <p:cNvSpPr/>
            <p:nvPr/>
          </p:nvSpPr>
          <p:spPr>
            <a:xfrm>
              <a:off x="1970956" y="1510659"/>
              <a:ext cx="177218" cy="385465"/>
            </a:xfrm>
            <a:custGeom>
              <a:rect b="b" l="l" r="r" t="t"/>
              <a:pathLst>
                <a:path extrusionOk="0" h="19230" w="8841">
                  <a:moveTo>
                    <a:pt x="2969" y="1"/>
                  </a:moveTo>
                  <a:lnTo>
                    <a:pt x="1769" y="1335"/>
                  </a:lnTo>
                  <a:cubicBezTo>
                    <a:pt x="701" y="3070"/>
                    <a:pt x="268" y="5138"/>
                    <a:pt x="568" y="7173"/>
                  </a:cubicBezTo>
                  <a:cubicBezTo>
                    <a:pt x="701" y="7873"/>
                    <a:pt x="868" y="8607"/>
                    <a:pt x="735" y="9274"/>
                  </a:cubicBezTo>
                  <a:cubicBezTo>
                    <a:pt x="601" y="9908"/>
                    <a:pt x="167" y="10442"/>
                    <a:pt x="101" y="11109"/>
                  </a:cubicBezTo>
                  <a:cubicBezTo>
                    <a:pt x="1" y="12076"/>
                    <a:pt x="768" y="12877"/>
                    <a:pt x="1468" y="13544"/>
                  </a:cubicBezTo>
                  <a:cubicBezTo>
                    <a:pt x="3403" y="15378"/>
                    <a:pt x="5605" y="17480"/>
                    <a:pt x="7673" y="19148"/>
                  </a:cubicBezTo>
                  <a:cubicBezTo>
                    <a:pt x="7759" y="19209"/>
                    <a:pt x="7827" y="19230"/>
                    <a:pt x="7891" y="19230"/>
                  </a:cubicBezTo>
                  <a:cubicBezTo>
                    <a:pt x="8003" y="19230"/>
                    <a:pt x="8105" y="19169"/>
                    <a:pt x="8273" y="19148"/>
                  </a:cubicBezTo>
                  <a:cubicBezTo>
                    <a:pt x="8740" y="19048"/>
                    <a:pt x="8840" y="18414"/>
                    <a:pt x="8774" y="17947"/>
                  </a:cubicBezTo>
                  <a:cubicBezTo>
                    <a:pt x="8707" y="17013"/>
                    <a:pt x="8573" y="15979"/>
                    <a:pt x="7806" y="15445"/>
                  </a:cubicBezTo>
                  <a:cubicBezTo>
                    <a:pt x="7306" y="15112"/>
                    <a:pt x="6572" y="15045"/>
                    <a:pt x="6138" y="14611"/>
                  </a:cubicBezTo>
                  <a:cubicBezTo>
                    <a:pt x="5705" y="14178"/>
                    <a:pt x="5705" y="13477"/>
                    <a:pt x="5771" y="12843"/>
                  </a:cubicBezTo>
                  <a:cubicBezTo>
                    <a:pt x="5905" y="12243"/>
                    <a:pt x="5905" y="11609"/>
                    <a:pt x="5771" y="11009"/>
                  </a:cubicBezTo>
                  <a:cubicBezTo>
                    <a:pt x="5405" y="10008"/>
                    <a:pt x="4237" y="9541"/>
                    <a:pt x="3770" y="8607"/>
                  </a:cubicBezTo>
                  <a:cubicBezTo>
                    <a:pt x="3436" y="7906"/>
                    <a:pt x="3603" y="7039"/>
                    <a:pt x="3803" y="6272"/>
                  </a:cubicBezTo>
                  <a:cubicBezTo>
                    <a:pt x="4004" y="5538"/>
                    <a:pt x="4304" y="4737"/>
                    <a:pt x="4237" y="3970"/>
                  </a:cubicBezTo>
                  <a:cubicBezTo>
                    <a:pt x="4070" y="2569"/>
                    <a:pt x="2803" y="1368"/>
                    <a:pt x="29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81"/>
            <p:cNvSpPr/>
            <p:nvPr/>
          </p:nvSpPr>
          <p:spPr>
            <a:xfrm>
              <a:off x="1926156" y="1972035"/>
              <a:ext cx="336355" cy="208628"/>
            </a:xfrm>
            <a:custGeom>
              <a:rect b="b" l="l" r="r" t="t"/>
              <a:pathLst>
                <a:path extrusionOk="0" h="10408" w="16780">
                  <a:moveTo>
                    <a:pt x="1835" y="0"/>
                  </a:moveTo>
                  <a:lnTo>
                    <a:pt x="1" y="1601"/>
                  </a:lnTo>
                  <a:cubicBezTo>
                    <a:pt x="197" y="1732"/>
                    <a:pt x="5192" y="8079"/>
                    <a:pt x="7328" y="8079"/>
                  </a:cubicBezTo>
                  <a:cubicBezTo>
                    <a:pt x="7366" y="8079"/>
                    <a:pt x="7403" y="8077"/>
                    <a:pt x="7439" y="8073"/>
                  </a:cubicBezTo>
                  <a:cubicBezTo>
                    <a:pt x="8169" y="7959"/>
                    <a:pt x="8914" y="7907"/>
                    <a:pt x="9664" y="7907"/>
                  </a:cubicBezTo>
                  <a:cubicBezTo>
                    <a:pt x="10011" y="7907"/>
                    <a:pt x="10360" y="7918"/>
                    <a:pt x="10708" y="7939"/>
                  </a:cubicBezTo>
                  <a:cubicBezTo>
                    <a:pt x="10708" y="7939"/>
                    <a:pt x="14211" y="10408"/>
                    <a:pt x="16779" y="10408"/>
                  </a:cubicBezTo>
                  <a:lnTo>
                    <a:pt x="18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81"/>
            <p:cNvSpPr/>
            <p:nvPr/>
          </p:nvSpPr>
          <p:spPr>
            <a:xfrm>
              <a:off x="2028465" y="1681843"/>
              <a:ext cx="393443" cy="502187"/>
            </a:xfrm>
            <a:custGeom>
              <a:rect b="b" l="l" r="r" t="t"/>
              <a:pathLst>
                <a:path extrusionOk="0" h="25053" w="19628">
                  <a:moveTo>
                    <a:pt x="13877" y="0"/>
                  </a:moveTo>
                  <a:lnTo>
                    <a:pt x="9340" y="1601"/>
                  </a:lnTo>
                  <a:lnTo>
                    <a:pt x="11509" y="16078"/>
                  </a:lnTo>
                  <a:lnTo>
                    <a:pt x="11509" y="16078"/>
                  </a:lnTo>
                  <a:lnTo>
                    <a:pt x="3770" y="11775"/>
                  </a:lnTo>
                  <a:lnTo>
                    <a:pt x="0" y="19014"/>
                  </a:lnTo>
                  <a:lnTo>
                    <a:pt x="11308" y="24818"/>
                  </a:lnTo>
                  <a:cubicBezTo>
                    <a:pt x="11868" y="24977"/>
                    <a:pt x="12424" y="25052"/>
                    <a:pt x="12966" y="25052"/>
                  </a:cubicBezTo>
                  <a:cubicBezTo>
                    <a:pt x="16620" y="25052"/>
                    <a:pt x="19627" y="21648"/>
                    <a:pt x="18814" y="17813"/>
                  </a:cubicBezTo>
                  <a:lnTo>
                    <a:pt x="13877" y="0"/>
                  </a:ln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81"/>
            <p:cNvSpPr/>
            <p:nvPr/>
          </p:nvSpPr>
          <p:spPr>
            <a:xfrm>
              <a:off x="2132779" y="1479810"/>
              <a:ext cx="175875" cy="234146"/>
            </a:xfrm>
            <a:custGeom>
              <a:rect b="b" l="l" r="r" t="t"/>
              <a:pathLst>
                <a:path extrusionOk="0" h="11681" w="8774">
                  <a:moveTo>
                    <a:pt x="4321" y="1"/>
                  </a:moveTo>
                  <a:cubicBezTo>
                    <a:pt x="4304" y="1"/>
                    <a:pt x="4287" y="2"/>
                    <a:pt x="4270" y="5"/>
                  </a:cubicBezTo>
                  <a:cubicBezTo>
                    <a:pt x="3736" y="139"/>
                    <a:pt x="3903" y="5142"/>
                    <a:pt x="3903" y="5142"/>
                  </a:cubicBezTo>
                  <a:cubicBezTo>
                    <a:pt x="3903" y="5142"/>
                    <a:pt x="3503" y="873"/>
                    <a:pt x="3236" y="839"/>
                  </a:cubicBezTo>
                  <a:cubicBezTo>
                    <a:pt x="3138" y="825"/>
                    <a:pt x="3040" y="794"/>
                    <a:pt x="2945" y="794"/>
                  </a:cubicBezTo>
                  <a:cubicBezTo>
                    <a:pt x="2812" y="794"/>
                    <a:pt x="2685" y="854"/>
                    <a:pt x="2569" y="1106"/>
                  </a:cubicBezTo>
                  <a:cubicBezTo>
                    <a:pt x="2368" y="1506"/>
                    <a:pt x="2268" y="7044"/>
                    <a:pt x="2268" y="7044"/>
                  </a:cubicBezTo>
                  <a:lnTo>
                    <a:pt x="1401" y="5843"/>
                  </a:lnTo>
                  <a:cubicBezTo>
                    <a:pt x="1401" y="5843"/>
                    <a:pt x="1196" y="5410"/>
                    <a:pt x="504" y="5410"/>
                  </a:cubicBezTo>
                  <a:cubicBezTo>
                    <a:pt x="359" y="5410"/>
                    <a:pt x="192" y="5429"/>
                    <a:pt x="0" y="5476"/>
                  </a:cubicBezTo>
                  <a:cubicBezTo>
                    <a:pt x="0" y="5476"/>
                    <a:pt x="1168" y="8178"/>
                    <a:pt x="1268" y="8611"/>
                  </a:cubicBezTo>
                  <a:cubicBezTo>
                    <a:pt x="1401" y="9045"/>
                    <a:pt x="4170" y="11680"/>
                    <a:pt x="4170" y="11680"/>
                  </a:cubicBezTo>
                  <a:lnTo>
                    <a:pt x="8773" y="10846"/>
                  </a:lnTo>
                  <a:cubicBezTo>
                    <a:pt x="8773" y="10846"/>
                    <a:pt x="8473" y="7711"/>
                    <a:pt x="8139" y="6844"/>
                  </a:cubicBezTo>
                  <a:cubicBezTo>
                    <a:pt x="7839" y="5976"/>
                    <a:pt x="7205" y="1940"/>
                    <a:pt x="6872" y="1940"/>
                  </a:cubicBezTo>
                  <a:cubicBezTo>
                    <a:pt x="6776" y="1940"/>
                    <a:pt x="6692" y="1935"/>
                    <a:pt x="6618" y="1935"/>
                  </a:cubicBezTo>
                  <a:cubicBezTo>
                    <a:pt x="6432" y="1935"/>
                    <a:pt x="6309" y="1969"/>
                    <a:pt x="6238" y="2207"/>
                  </a:cubicBezTo>
                  <a:cubicBezTo>
                    <a:pt x="6172" y="2602"/>
                    <a:pt x="6171" y="2997"/>
                    <a:pt x="6203" y="3360"/>
                  </a:cubicBezTo>
                  <a:lnTo>
                    <a:pt x="6203" y="3360"/>
                  </a:lnTo>
                  <a:cubicBezTo>
                    <a:pt x="6181" y="3118"/>
                    <a:pt x="5888" y="4"/>
                    <a:pt x="5354" y="4"/>
                  </a:cubicBezTo>
                  <a:cubicBezTo>
                    <a:pt x="5348" y="4"/>
                    <a:pt x="5343" y="5"/>
                    <a:pt x="5337" y="5"/>
                  </a:cubicBezTo>
                  <a:cubicBezTo>
                    <a:pt x="4737" y="105"/>
                    <a:pt x="4870" y="706"/>
                    <a:pt x="4770" y="1106"/>
                  </a:cubicBezTo>
                  <a:cubicBezTo>
                    <a:pt x="4763" y="1145"/>
                    <a:pt x="4758" y="1162"/>
                    <a:pt x="4755" y="1162"/>
                  </a:cubicBezTo>
                  <a:cubicBezTo>
                    <a:pt x="4725" y="1162"/>
                    <a:pt x="4774" y="1"/>
                    <a:pt x="4321"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81"/>
            <p:cNvSpPr/>
            <p:nvPr/>
          </p:nvSpPr>
          <p:spPr>
            <a:xfrm>
              <a:off x="2130775" y="1477906"/>
              <a:ext cx="177198" cy="236050"/>
            </a:xfrm>
            <a:custGeom>
              <a:rect b="b" l="l" r="r" t="t"/>
              <a:pathLst>
                <a:path extrusionOk="0" h="11776" w="8840">
                  <a:moveTo>
                    <a:pt x="4303" y="0"/>
                  </a:moveTo>
                  <a:cubicBezTo>
                    <a:pt x="4270" y="34"/>
                    <a:pt x="4203" y="67"/>
                    <a:pt x="4203" y="100"/>
                  </a:cubicBezTo>
                  <a:cubicBezTo>
                    <a:pt x="4136" y="167"/>
                    <a:pt x="4103" y="234"/>
                    <a:pt x="4103" y="300"/>
                  </a:cubicBezTo>
                  <a:cubicBezTo>
                    <a:pt x="3970" y="767"/>
                    <a:pt x="3903" y="1268"/>
                    <a:pt x="3903" y="1735"/>
                  </a:cubicBezTo>
                  <a:cubicBezTo>
                    <a:pt x="3867" y="2266"/>
                    <a:pt x="3851" y="2797"/>
                    <a:pt x="3848" y="3329"/>
                  </a:cubicBezTo>
                  <a:lnTo>
                    <a:pt x="3848" y="3329"/>
                  </a:lnTo>
                  <a:cubicBezTo>
                    <a:pt x="3801" y="2965"/>
                    <a:pt x="3752" y="2603"/>
                    <a:pt x="3703" y="2235"/>
                  </a:cubicBezTo>
                  <a:cubicBezTo>
                    <a:pt x="3669" y="2002"/>
                    <a:pt x="3636" y="1768"/>
                    <a:pt x="3569" y="1535"/>
                  </a:cubicBezTo>
                  <a:cubicBezTo>
                    <a:pt x="3569" y="1401"/>
                    <a:pt x="3536" y="1268"/>
                    <a:pt x="3503" y="1168"/>
                  </a:cubicBezTo>
                  <a:cubicBezTo>
                    <a:pt x="3469" y="1068"/>
                    <a:pt x="3436" y="1001"/>
                    <a:pt x="3402" y="934"/>
                  </a:cubicBezTo>
                  <a:cubicBezTo>
                    <a:pt x="3336" y="901"/>
                    <a:pt x="3269" y="868"/>
                    <a:pt x="3202" y="834"/>
                  </a:cubicBezTo>
                  <a:cubicBezTo>
                    <a:pt x="3151" y="809"/>
                    <a:pt x="3096" y="798"/>
                    <a:pt x="3039" y="798"/>
                  </a:cubicBezTo>
                  <a:cubicBezTo>
                    <a:pt x="2946" y="798"/>
                    <a:pt x="2851" y="826"/>
                    <a:pt x="2769" y="868"/>
                  </a:cubicBezTo>
                  <a:cubicBezTo>
                    <a:pt x="2635" y="968"/>
                    <a:pt x="2569" y="1068"/>
                    <a:pt x="2535" y="1201"/>
                  </a:cubicBezTo>
                  <a:cubicBezTo>
                    <a:pt x="2468" y="1435"/>
                    <a:pt x="2435" y="1701"/>
                    <a:pt x="2435" y="1935"/>
                  </a:cubicBezTo>
                  <a:cubicBezTo>
                    <a:pt x="2310" y="3723"/>
                    <a:pt x="2273" y="5335"/>
                    <a:pt x="2269" y="6880"/>
                  </a:cubicBezTo>
                  <a:lnTo>
                    <a:pt x="2269" y="6880"/>
                  </a:lnTo>
                  <a:cubicBezTo>
                    <a:pt x="2008" y="6513"/>
                    <a:pt x="1777" y="6136"/>
                    <a:pt x="1501" y="5804"/>
                  </a:cubicBezTo>
                  <a:cubicBezTo>
                    <a:pt x="1301" y="5604"/>
                    <a:pt x="1067" y="5471"/>
                    <a:pt x="801" y="5404"/>
                  </a:cubicBezTo>
                  <a:cubicBezTo>
                    <a:pt x="742" y="5396"/>
                    <a:pt x="682" y="5392"/>
                    <a:pt x="620" y="5392"/>
                  </a:cubicBezTo>
                  <a:cubicBezTo>
                    <a:pt x="436" y="5392"/>
                    <a:pt x="242" y="5429"/>
                    <a:pt x="67" y="5504"/>
                  </a:cubicBezTo>
                  <a:lnTo>
                    <a:pt x="0" y="5538"/>
                  </a:lnTo>
                  <a:lnTo>
                    <a:pt x="33" y="5604"/>
                  </a:lnTo>
                  <a:cubicBezTo>
                    <a:pt x="467" y="6672"/>
                    <a:pt x="867" y="7639"/>
                    <a:pt x="1201" y="8540"/>
                  </a:cubicBezTo>
                  <a:cubicBezTo>
                    <a:pt x="1234" y="8640"/>
                    <a:pt x="1301" y="8740"/>
                    <a:pt x="1334" y="8840"/>
                  </a:cubicBezTo>
                  <a:cubicBezTo>
                    <a:pt x="1401" y="8940"/>
                    <a:pt x="1468" y="9040"/>
                    <a:pt x="1534" y="9107"/>
                  </a:cubicBezTo>
                  <a:cubicBezTo>
                    <a:pt x="1701" y="9307"/>
                    <a:pt x="1835" y="9440"/>
                    <a:pt x="1968" y="9607"/>
                  </a:cubicBezTo>
                  <a:cubicBezTo>
                    <a:pt x="2235" y="9874"/>
                    <a:pt x="2502" y="10141"/>
                    <a:pt x="2735" y="10374"/>
                  </a:cubicBezTo>
                  <a:cubicBezTo>
                    <a:pt x="3202" y="10841"/>
                    <a:pt x="3569" y="11175"/>
                    <a:pt x="3836" y="11442"/>
                  </a:cubicBezTo>
                  <a:lnTo>
                    <a:pt x="4103" y="11709"/>
                  </a:lnTo>
                  <a:cubicBezTo>
                    <a:pt x="4170" y="11742"/>
                    <a:pt x="4236" y="11775"/>
                    <a:pt x="4236" y="11775"/>
                  </a:cubicBezTo>
                  <a:cubicBezTo>
                    <a:pt x="4203" y="11742"/>
                    <a:pt x="4203" y="11742"/>
                    <a:pt x="4203" y="11742"/>
                  </a:cubicBezTo>
                  <a:lnTo>
                    <a:pt x="3936" y="11442"/>
                  </a:lnTo>
                  <a:lnTo>
                    <a:pt x="2869" y="10374"/>
                  </a:lnTo>
                  <a:cubicBezTo>
                    <a:pt x="2635" y="10141"/>
                    <a:pt x="2402" y="9874"/>
                    <a:pt x="2135" y="9574"/>
                  </a:cubicBezTo>
                  <a:cubicBezTo>
                    <a:pt x="1968" y="9407"/>
                    <a:pt x="1835" y="9274"/>
                    <a:pt x="1701" y="9107"/>
                  </a:cubicBezTo>
                  <a:cubicBezTo>
                    <a:pt x="1635" y="9007"/>
                    <a:pt x="1568" y="8940"/>
                    <a:pt x="1501" y="8840"/>
                  </a:cubicBezTo>
                  <a:cubicBezTo>
                    <a:pt x="1468" y="8740"/>
                    <a:pt x="1434" y="8640"/>
                    <a:pt x="1401" y="8540"/>
                  </a:cubicBezTo>
                  <a:cubicBezTo>
                    <a:pt x="1076" y="7693"/>
                    <a:pt x="687" y="6720"/>
                    <a:pt x="265" y="5651"/>
                  </a:cubicBezTo>
                  <a:lnTo>
                    <a:pt x="265" y="5651"/>
                  </a:lnTo>
                  <a:cubicBezTo>
                    <a:pt x="394" y="5614"/>
                    <a:pt x="534" y="5591"/>
                    <a:pt x="667" y="5591"/>
                  </a:cubicBezTo>
                  <a:cubicBezTo>
                    <a:pt x="724" y="5591"/>
                    <a:pt x="780" y="5595"/>
                    <a:pt x="834" y="5604"/>
                  </a:cubicBezTo>
                  <a:cubicBezTo>
                    <a:pt x="1067" y="5671"/>
                    <a:pt x="1268" y="5771"/>
                    <a:pt x="1434" y="5971"/>
                  </a:cubicBezTo>
                  <a:cubicBezTo>
                    <a:pt x="1712" y="6311"/>
                    <a:pt x="1990" y="6736"/>
                    <a:pt x="2268" y="7142"/>
                  </a:cubicBezTo>
                  <a:lnTo>
                    <a:pt x="2268" y="7142"/>
                  </a:lnTo>
                  <a:cubicBezTo>
                    <a:pt x="2268" y="7152"/>
                    <a:pt x="2268" y="7162"/>
                    <a:pt x="2268" y="7172"/>
                  </a:cubicBezTo>
                  <a:lnTo>
                    <a:pt x="2285" y="7166"/>
                  </a:lnTo>
                  <a:lnTo>
                    <a:pt x="2285" y="7166"/>
                  </a:lnTo>
                  <a:cubicBezTo>
                    <a:pt x="2301" y="7190"/>
                    <a:pt x="2318" y="7214"/>
                    <a:pt x="2335" y="7239"/>
                  </a:cubicBezTo>
                  <a:lnTo>
                    <a:pt x="2502" y="7472"/>
                  </a:lnTo>
                  <a:lnTo>
                    <a:pt x="2502" y="7205"/>
                  </a:lnTo>
                  <a:cubicBezTo>
                    <a:pt x="2535" y="5604"/>
                    <a:pt x="2569" y="3836"/>
                    <a:pt x="2702" y="2002"/>
                  </a:cubicBezTo>
                  <a:cubicBezTo>
                    <a:pt x="2702" y="1768"/>
                    <a:pt x="2735" y="1535"/>
                    <a:pt x="2769" y="1335"/>
                  </a:cubicBezTo>
                  <a:cubicBezTo>
                    <a:pt x="2824" y="1170"/>
                    <a:pt x="2969" y="1050"/>
                    <a:pt x="3111" y="1050"/>
                  </a:cubicBezTo>
                  <a:cubicBezTo>
                    <a:pt x="3142" y="1050"/>
                    <a:pt x="3173" y="1056"/>
                    <a:pt x="3202" y="1068"/>
                  </a:cubicBezTo>
                  <a:cubicBezTo>
                    <a:pt x="3236" y="1101"/>
                    <a:pt x="3269" y="1101"/>
                    <a:pt x="3302" y="1134"/>
                  </a:cubicBezTo>
                  <a:cubicBezTo>
                    <a:pt x="3294" y="1151"/>
                    <a:pt x="3294" y="1157"/>
                    <a:pt x="3299" y="1157"/>
                  </a:cubicBezTo>
                  <a:cubicBezTo>
                    <a:pt x="3313" y="1157"/>
                    <a:pt x="3368" y="1102"/>
                    <a:pt x="3369" y="1101"/>
                  </a:cubicBezTo>
                  <a:lnTo>
                    <a:pt x="3369" y="1101"/>
                  </a:lnTo>
                  <a:lnTo>
                    <a:pt x="3336" y="1134"/>
                  </a:lnTo>
                  <a:cubicBezTo>
                    <a:pt x="3336" y="1168"/>
                    <a:pt x="3336" y="1168"/>
                    <a:pt x="3336" y="1201"/>
                  </a:cubicBezTo>
                  <a:cubicBezTo>
                    <a:pt x="3369" y="1301"/>
                    <a:pt x="3436" y="1435"/>
                    <a:pt x="3436" y="1535"/>
                  </a:cubicBezTo>
                  <a:cubicBezTo>
                    <a:pt x="3469" y="1768"/>
                    <a:pt x="3503" y="2035"/>
                    <a:pt x="3536" y="2269"/>
                  </a:cubicBezTo>
                  <a:cubicBezTo>
                    <a:pt x="3655" y="3132"/>
                    <a:pt x="3774" y="4022"/>
                    <a:pt x="3869" y="4915"/>
                  </a:cubicBezTo>
                  <a:lnTo>
                    <a:pt x="3869" y="4915"/>
                  </a:lnTo>
                  <a:lnTo>
                    <a:pt x="3869" y="5237"/>
                  </a:lnTo>
                  <a:lnTo>
                    <a:pt x="4136" y="5237"/>
                  </a:lnTo>
                  <a:lnTo>
                    <a:pt x="4136" y="4737"/>
                  </a:lnTo>
                  <a:cubicBezTo>
                    <a:pt x="4103" y="3736"/>
                    <a:pt x="4103" y="2736"/>
                    <a:pt x="4170" y="1768"/>
                  </a:cubicBezTo>
                  <a:cubicBezTo>
                    <a:pt x="4170" y="1301"/>
                    <a:pt x="4236" y="834"/>
                    <a:pt x="4336" y="367"/>
                  </a:cubicBezTo>
                  <a:cubicBezTo>
                    <a:pt x="4370" y="334"/>
                    <a:pt x="4370" y="300"/>
                    <a:pt x="4403" y="267"/>
                  </a:cubicBezTo>
                  <a:lnTo>
                    <a:pt x="4437" y="234"/>
                  </a:lnTo>
                  <a:lnTo>
                    <a:pt x="4470" y="234"/>
                  </a:lnTo>
                  <a:cubicBezTo>
                    <a:pt x="4537" y="234"/>
                    <a:pt x="4603" y="300"/>
                    <a:pt x="4637" y="401"/>
                  </a:cubicBezTo>
                  <a:cubicBezTo>
                    <a:pt x="4703" y="601"/>
                    <a:pt x="4737" y="834"/>
                    <a:pt x="4770" y="1034"/>
                  </a:cubicBezTo>
                  <a:lnTo>
                    <a:pt x="4770" y="1179"/>
                  </a:lnTo>
                  <a:lnTo>
                    <a:pt x="4770" y="1179"/>
                  </a:lnTo>
                  <a:cubicBezTo>
                    <a:pt x="4758" y="1189"/>
                    <a:pt x="4770" y="1201"/>
                    <a:pt x="4770" y="1201"/>
                  </a:cubicBezTo>
                  <a:lnTo>
                    <a:pt x="4770" y="1234"/>
                  </a:lnTo>
                  <a:cubicBezTo>
                    <a:pt x="4737" y="1234"/>
                    <a:pt x="4737" y="1268"/>
                    <a:pt x="4770" y="1268"/>
                  </a:cubicBezTo>
                  <a:cubicBezTo>
                    <a:pt x="4737" y="1301"/>
                    <a:pt x="4737" y="1301"/>
                    <a:pt x="4770" y="1301"/>
                  </a:cubicBezTo>
                  <a:cubicBezTo>
                    <a:pt x="4770" y="1335"/>
                    <a:pt x="4803" y="1335"/>
                    <a:pt x="4837" y="1368"/>
                  </a:cubicBezTo>
                  <a:cubicBezTo>
                    <a:pt x="4937" y="1335"/>
                    <a:pt x="4937" y="1301"/>
                    <a:pt x="4937" y="1301"/>
                  </a:cubicBezTo>
                  <a:cubicBezTo>
                    <a:pt x="4937" y="1301"/>
                    <a:pt x="4937" y="1268"/>
                    <a:pt x="4937" y="1268"/>
                  </a:cubicBezTo>
                  <a:lnTo>
                    <a:pt x="4937" y="1168"/>
                  </a:lnTo>
                  <a:cubicBezTo>
                    <a:pt x="4970" y="1034"/>
                    <a:pt x="4970" y="934"/>
                    <a:pt x="4970" y="801"/>
                  </a:cubicBezTo>
                  <a:cubicBezTo>
                    <a:pt x="4970" y="601"/>
                    <a:pt x="5037" y="434"/>
                    <a:pt x="5204" y="300"/>
                  </a:cubicBezTo>
                  <a:cubicBezTo>
                    <a:pt x="5237" y="267"/>
                    <a:pt x="5270" y="234"/>
                    <a:pt x="5337" y="234"/>
                  </a:cubicBezTo>
                  <a:lnTo>
                    <a:pt x="5437" y="234"/>
                  </a:lnTo>
                  <a:cubicBezTo>
                    <a:pt x="5504" y="300"/>
                    <a:pt x="5537" y="367"/>
                    <a:pt x="5571" y="467"/>
                  </a:cubicBezTo>
                  <a:cubicBezTo>
                    <a:pt x="5637" y="667"/>
                    <a:pt x="5704" y="868"/>
                    <a:pt x="5771" y="1068"/>
                  </a:cubicBezTo>
                  <a:cubicBezTo>
                    <a:pt x="5938" y="1868"/>
                    <a:pt x="6071" y="2702"/>
                    <a:pt x="6138" y="3536"/>
                  </a:cubicBezTo>
                  <a:lnTo>
                    <a:pt x="6371" y="3536"/>
                  </a:lnTo>
                  <a:cubicBezTo>
                    <a:pt x="6356" y="3342"/>
                    <a:pt x="6338" y="3149"/>
                    <a:pt x="6317" y="2957"/>
                  </a:cubicBezTo>
                  <a:lnTo>
                    <a:pt x="6317" y="2957"/>
                  </a:lnTo>
                  <a:cubicBezTo>
                    <a:pt x="6320" y="2750"/>
                    <a:pt x="6337" y="2543"/>
                    <a:pt x="6371" y="2335"/>
                  </a:cubicBezTo>
                  <a:cubicBezTo>
                    <a:pt x="6429" y="2190"/>
                    <a:pt x="6538" y="2095"/>
                    <a:pt x="6675" y="2095"/>
                  </a:cubicBezTo>
                  <a:cubicBezTo>
                    <a:pt x="6696" y="2095"/>
                    <a:pt x="6717" y="2097"/>
                    <a:pt x="6738" y="2102"/>
                  </a:cubicBezTo>
                  <a:lnTo>
                    <a:pt x="6872" y="2102"/>
                  </a:lnTo>
                  <a:cubicBezTo>
                    <a:pt x="6872" y="2102"/>
                    <a:pt x="6938" y="2135"/>
                    <a:pt x="6938" y="2168"/>
                  </a:cubicBezTo>
                  <a:cubicBezTo>
                    <a:pt x="6972" y="2235"/>
                    <a:pt x="7005" y="2302"/>
                    <a:pt x="7038" y="2402"/>
                  </a:cubicBezTo>
                  <a:cubicBezTo>
                    <a:pt x="7239" y="3102"/>
                    <a:pt x="7405" y="3770"/>
                    <a:pt x="7539" y="4503"/>
                  </a:cubicBezTo>
                  <a:cubicBezTo>
                    <a:pt x="7706" y="5171"/>
                    <a:pt x="7839" y="5771"/>
                    <a:pt x="7972" y="6371"/>
                  </a:cubicBezTo>
                  <a:cubicBezTo>
                    <a:pt x="8039" y="6638"/>
                    <a:pt x="8106" y="6905"/>
                    <a:pt x="8206" y="7205"/>
                  </a:cubicBezTo>
                  <a:cubicBezTo>
                    <a:pt x="8273" y="7439"/>
                    <a:pt x="8339" y="7706"/>
                    <a:pt x="8373" y="7939"/>
                  </a:cubicBezTo>
                  <a:cubicBezTo>
                    <a:pt x="8573" y="8907"/>
                    <a:pt x="8640" y="9674"/>
                    <a:pt x="8740" y="10208"/>
                  </a:cubicBezTo>
                  <a:cubicBezTo>
                    <a:pt x="8773" y="10441"/>
                    <a:pt x="8773" y="10641"/>
                    <a:pt x="8806" y="10775"/>
                  </a:cubicBezTo>
                  <a:cubicBezTo>
                    <a:pt x="8806" y="10841"/>
                    <a:pt x="8840" y="10908"/>
                    <a:pt x="8840" y="10975"/>
                  </a:cubicBezTo>
                  <a:cubicBezTo>
                    <a:pt x="8840" y="10908"/>
                    <a:pt x="8840" y="10841"/>
                    <a:pt x="8840" y="10775"/>
                  </a:cubicBezTo>
                  <a:cubicBezTo>
                    <a:pt x="8840" y="10641"/>
                    <a:pt x="8806" y="10441"/>
                    <a:pt x="8806" y="10174"/>
                  </a:cubicBezTo>
                  <a:cubicBezTo>
                    <a:pt x="8740" y="9674"/>
                    <a:pt x="8673" y="8907"/>
                    <a:pt x="8506" y="7939"/>
                  </a:cubicBezTo>
                  <a:cubicBezTo>
                    <a:pt x="8439" y="7672"/>
                    <a:pt x="8406" y="7439"/>
                    <a:pt x="8339" y="7172"/>
                  </a:cubicBezTo>
                  <a:cubicBezTo>
                    <a:pt x="8239" y="6872"/>
                    <a:pt x="8173" y="6638"/>
                    <a:pt x="8106" y="6338"/>
                  </a:cubicBezTo>
                  <a:cubicBezTo>
                    <a:pt x="7972" y="5738"/>
                    <a:pt x="7872" y="5137"/>
                    <a:pt x="7739" y="4470"/>
                  </a:cubicBezTo>
                  <a:cubicBezTo>
                    <a:pt x="7605" y="3736"/>
                    <a:pt x="7439" y="3036"/>
                    <a:pt x="7239" y="2335"/>
                  </a:cubicBezTo>
                  <a:cubicBezTo>
                    <a:pt x="7205" y="2235"/>
                    <a:pt x="7172" y="2135"/>
                    <a:pt x="7105" y="2035"/>
                  </a:cubicBezTo>
                  <a:cubicBezTo>
                    <a:pt x="7072" y="1968"/>
                    <a:pt x="7005" y="1935"/>
                    <a:pt x="6938" y="1902"/>
                  </a:cubicBezTo>
                  <a:lnTo>
                    <a:pt x="6772" y="1902"/>
                  </a:lnTo>
                  <a:cubicBezTo>
                    <a:pt x="6671" y="1902"/>
                    <a:pt x="6538" y="1902"/>
                    <a:pt x="6438" y="1968"/>
                  </a:cubicBezTo>
                  <a:cubicBezTo>
                    <a:pt x="6338" y="2035"/>
                    <a:pt x="6271" y="2135"/>
                    <a:pt x="6238" y="2269"/>
                  </a:cubicBezTo>
                  <a:cubicBezTo>
                    <a:pt x="6236" y="2281"/>
                    <a:pt x="6234" y="2293"/>
                    <a:pt x="6232" y="2305"/>
                  </a:cubicBezTo>
                  <a:lnTo>
                    <a:pt x="6232" y="2305"/>
                  </a:lnTo>
                  <a:cubicBezTo>
                    <a:pt x="6168" y="1872"/>
                    <a:pt x="6091" y="1449"/>
                    <a:pt x="6004" y="1034"/>
                  </a:cubicBezTo>
                  <a:cubicBezTo>
                    <a:pt x="5938" y="801"/>
                    <a:pt x="5871" y="567"/>
                    <a:pt x="5771" y="367"/>
                  </a:cubicBezTo>
                  <a:cubicBezTo>
                    <a:pt x="5737" y="234"/>
                    <a:pt x="5637" y="134"/>
                    <a:pt x="5504" y="67"/>
                  </a:cubicBezTo>
                  <a:cubicBezTo>
                    <a:pt x="5482" y="67"/>
                    <a:pt x="5459" y="52"/>
                    <a:pt x="5427" y="52"/>
                  </a:cubicBezTo>
                  <a:cubicBezTo>
                    <a:pt x="5411" y="52"/>
                    <a:pt x="5393" y="56"/>
                    <a:pt x="5371" y="67"/>
                  </a:cubicBezTo>
                  <a:lnTo>
                    <a:pt x="5270" y="67"/>
                  </a:lnTo>
                  <a:cubicBezTo>
                    <a:pt x="5237" y="67"/>
                    <a:pt x="5170" y="100"/>
                    <a:pt x="5104" y="134"/>
                  </a:cubicBezTo>
                  <a:cubicBezTo>
                    <a:pt x="4985" y="233"/>
                    <a:pt x="4889" y="356"/>
                    <a:pt x="4839" y="495"/>
                  </a:cubicBezTo>
                  <a:lnTo>
                    <a:pt x="4839" y="495"/>
                  </a:lnTo>
                  <a:cubicBezTo>
                    <a:pt x="4820" y="430"/>
                    <a:pt x="4798" y="365"/>
                    <a:pt x="4770" y="300"/>
                  </a:cubicBezTo>
                  <a:cubicBezTo>
                    <a:pt x="4737" y="134"/>
                    <a:pt x="4603" y="34"/>
                    <a:pt x="4437"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81"/>
            <p:cNvSpPr/>
            <p:nvPr/>
          </p:nvSpPr>
          <p:spPr>
            <a:xfrm>
              <a:off x="2227051" y="1499294"/>
              <a:ext cx="12047" cy="89621"/>
            </a:xfrm>
            <a:custGeom>
              <a:rect b="b" l="l" r="r" t="t"/>
              <a:pathLst>
                <a:path extrusionOk="0" h="4471" w="601">
                  <a:moveTo>
                    <a:pt x="34" y="1"/>
                  </a:moveTo>
                  <a:cubicBezTo>
                    <a:pt x="0" y="768"/>
                    <a:pt x="67" y="1502"/>
                    <a:pt x="201" y="2269"/>
                  </a:cubicBezTo>
                  <a:cubicBezTo>
                    <a:pt x="267" y="3003"/>
                    <a:pt x="367" y="3737"/>
                    <a:pt x="568" y="4471"/>
                  </a:cubicBezTo>
                  <a:cubicBezTo>
                    <a:pt x="601" y="3737"/>
                    <a:pt x="534" y="2969"/>
                    <a:pt x="401" y="2236"/>
                  </a:cubicBezTo>
                  <a:cubicBezTo>
                    <a:pt x="367" y="1468"/>
                    <a:pt x="234" y="735"/>
                    <a:pt x="34"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81"/>
            <p:cNvSpPr/>
            <p:nvPr/>
          </p:nvSpPr>
          <p:spPr>
            <a:xfrm>
              <a:off x="2255796" y="1535395"/>
              <a:ext cx="8720" cy="56868"/>
            </a:xfrm>
            <a:custGeom>
              <a:rect b="b" l="l" r="r" t="t"/>
              <a:pathLst>
                <a:path extrusionOk="0" h="2837" w="435">
                  <a:moveTo>
                    <a:pt x="68" y="1"/>
                  </a:moveTo>
                  <a:lnTo>
                    <a:pt x="68" y="1"/>
                  </a:lnTo>
                  <a:cubicBezTo>
                    <a:pt x="1" y="468"/>
                    <a:pt x="34" y="935"/>
                    <a:pt x="101" y="1435"/>
                  </a:cubicBezTo>
                  <a:cubicBezTo>
                    <a:pt x="134" y="1902"/>
                    <a:pt x="234" y="2369"/>
                    <a:pt x="368" y="2836"/>
                  </a:cubicBezTo>
                  <a:cubicBezTo>
                    <a:pt x="434" y="2369"/>
                    <a:pt x="434" y="1869"/>
                    <a:pt x="334" y="1402"/>
                  </a:cubicBezTo>
                  <a:cubicBezTo>
                    <a:pt x="301" y="902"/>
                    <a:pt x="234" y="435"/>
                    <a:pt x="68"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81"/>
            <p:cNvSpPr/>
            <p:nvPr/>
          </p:nvSpPr>
          <p:spPr>
            <a:xfrm>
              <a:off x="2175555" y="1610283"/>
              <a:ext cx="6054" cy="46825"/>
            </a:xfrm>
            <a:custGeom>
              <a:rect b="b" l="l" r="r" t="t"/>
              <a:pathLst>
                <a:path extrusionOk="0" h="2336" w="302">
                  <a:moveTo>
                    <a:pt x="134" y="1"/>
                  </a:moveTo>
                  <a:cubicBezTo>
                    <a:pt x="34" y="368"/>
                    <a:pt x="1" y="768"/>
                    <a:pt x="34" y="1168"/>
                  </a:cubicBezTo>
                  <a:cubicBezTo>
                    <a:pt x="1" y="1569"/>
                    <a:pt x="68" y="1936"/>
                    <a:pt x="168" y="2336"/>
                  </a:cubicBezTo>
                  <a:cubicBezTo>
                    <a:pt x="268" y="1936"/>
                    <a:pt x="301" y="1535"/>
                    <a:pt x="268" y="1168"/>
                  </a:cubicBezTo>
                  <a:cubicBezTo>
                    <a:pt x="301" y="768"/>
                    <a:pt x="268" y="368"/>
                    <a:pt x="134"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81"/>
            <p:cNvSpPr/>
            <p:nvPr/>
          </p:nvSpPr>
          <p:spPr>
            <a:xfrm>
              <a:off x="1846597" y="1778079"/>
              <a:ext cx="339021" cy="339562"/>
            </a:xfrm>
            <a:custGeom>
              <a:rect b="b" l="l" r="r" t="t"/>
              <a:pathLst>
                <a:path extrusionOk="0" h="16940" w="16913">
                  <a:moveTo>
                    <a:pt x="4507" y="0"/>
                  </a:moveTo>
                  <a:cubicBezTo>
                    <a:pt x="4472" y="0"/>
                    <a:pt x="4438" y="1"/>
                    <a:pt x="4403" y="3"/>
                  </a:cubicBezTo>
                  <a:cubicBezTo>
                    <a:pt x="0" y="169"/>
                    <a:pt x="934" y="8242"/>
                    <a:pt x="1868" y="9876"/>
                  </a:cubicBezTo>
                  <a:cubicBezTo>
                    <a:pt x="2480" y="11003"/>
                    <a:pt x="10664" y="16939"/>
                    <a:pt x="11572" y="16939"/>
                  </a:cubicBezTo>
                  <a:cubicBezTo>
                    <a:pt x="11605" y="16939"/>
                    <a:pt x="11629" y="16931"/>
                    <a:pt x="11642" y="16915"/>
                  </a:cubicBezTo>
                  <a:lnTo>
                    <a:pt x="16912" y="8375"/>
                  </a:lnTo>
                  <a:cubicBezTo>
                    <a:pt x="16912" y="8375"/>
                    <a:pt x="8112" y="0"/>
                    <a:pt x="450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81"/>
            <p:cNvSpPr/>
            <p:nvPr/>
          </p:nvSpPr>
          <p:spPr>
            <a:xfrm>
              <a:off x="1955582" y="1781467"/>
              <a:ext cx="230698" cy="184574"/>
            </a:xfrm>
            <a:custGeom>
              <a:rect b="b" l="l" r="r" t="t"/>
              <a:pathLst>
                <a:path extrusionOk="0" h="9208" w="11509">
                  <a:moveTo>
                    <a:pt x="0" y="0"/>
                  </a:moveTo>
                  <a:cubicBezTo>
                    <a:pt x="734" y="134"/>
                    <a:pt x="1435" y="334"/>
                    <a:pt x="2135" y="634"/>
                  </a:cubicBezTo>
                  <a:cubicBezTo>
                    <a:pt x="2869" y="1001"/>
                    <a:pt x="3570" y="1435"/>
                    <a:pt x="4203" y="1935"/>
                  </a:cubicBezTo>
                  <a:cubicBezTo>
                    <a:pt x="4971" y="2569"/>
                    <a:pt x="5705" y="3236"/>
                    <a:pt x="6405" y="3970"/>
                  </a:cubicBezTo>
                  <a:cubicBezTo>
                    <a:pt x="8423" y="5888"/>
                    <a:pt x="10309" y="7381"/>
                    <a:pt x="11382" y="8219"/>
                  </a:cubicBezTo>
                  <a:lnTo>
                    <a:pt x="11382" y="8219"/>
                  </a:lnTo>
                  <a:lnTo>
                    <a:pt x="10975" y="8907"/>
                  </a:lnTo>
                  <a:cubicBezTo>
                    <a:pt x="10942" y="9007"/>
                    <a:pt x="10875" y="9107"/>
                    <a:pt x="10842" y="9207"/>
                  </a:cubicBezTo>
                  <a:cubicBezTo>
                    <a:pt x="10908" y="9107"/>
                    <a:pt x="10975" y="9040"/>
                    <a:pt x="11008" y="8940"/>
                  </a:cubicBezTo>
                  <a:lnTo>
                    <a:pt x="11509" y="8240"/>
                  </a:lnTo>
                  <a:lnTo>
                    <a:pt x="11509" y="8206"/>
                  </a:lnTo>
                  <a:lnTo>
                    <a:pt x="11475" y="8173"/>
                  </a:lnTo>
                  <a:cubicBezTo>
                    <a:pt x="10475" y="7272"/>
                    <a:pt x="8573" y="5738"/>
                    <a:pt x="6538" y="3837"/>
                  </a:cubicBezTo>
                  <a:cubicBezTo>
                    <a:pt x="5838" y="3103"/>
                    <a:pt x="5104" y="2402"/>
                    <a:pt x="4304" y="1802"/>
                  </a:cubicBezTo>
                  <a:cubicBezTo>
                    <a:pt x="3670" y="1268"/>
                    <a:pt x="2969" y="834"/>
                    <a:pt x="2202" y="501"/>
                  </a:cubicBezTo>
                  <a:cubicBezTo>
                    <a:pt x="1702" y="301"/>
                    <a:pt x="1135" y="134"/>
                    <a:pt x="601" y="34"/>
                  </a:cubicBezTo>
                  <a:cubicBezTo>
                    <a:pt x="434" y="34"/>
                    <a:pt x="301" y="0"/>
                    <a:pt x="1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81"/>
            <p:cNvSpPr/>
            <p:nvPr/>
          </p:nvSpPr>
          <p:spPr>
            <a:xfrm>
              <a:off x="1865980" y="1923887"/>
              <a:ext cx="212657" cy="191249"/>
            </a:xfrm>
            <a:custGeom>
              <a:rect b="b" l="l" r="r" t="t"/>
              <a:pathLst>
                <a:path extrusionOk="0" h="9541" w="10609">
                  <a:moveTo>
                    <a:pt x="1" y="1"/>
                  </a:moveTo>
                  <a:cubicBezTo>
                    <a:pt x="67" y="167"/>
                    <a:pt x="134" y="334"/>
                    <a:pt x="234" y="501"/>
                  </a:cubicBezTo>
                  <a:cubicBezTo>
                    <a:pt x="434" y="834"/>
                    <a:pt x="701" y="1268"/>
                    <a:pt x="1068" y="1835"/>
                  </a:cubicBezTo>
                  <a:cubicBezTo>
                    <a:pt x="1502" y="2469"/>
                    <a:pt x="1969" y="3069"/>
                    <a:pt x="2469" y="3670"/>
                  </a:cubicBezTo>
                  <a:cubicBezTo>
                    <a:pt x="3103" y="4370"/>
                    <a:pt x="3770" y="5037"/>
                    <a:pt x="4470" y="5671"/>
                  </a:cubicBezTo>
                  <a:cubicBezTo>
                    <a:pt x="5738" y="6839"/>
                    <a:pt x="7172" y="7806"/>
                    <a:pt x="8673" y="8640"/>
                  </a:cubicBezTo>
                  <a:cubicBezTo>
                    <a:pt x="9140" y="8907"/>
                    <a:pt x="9607" y="9107"/>
                    <a:pt x="10074" y="9341"/>
                  </a:cubicBezTo>
                  <a:cubicBezTo>
                    <a:pt x="10241" y="9407"/>
                    <a:pt x="10441" y="9474"/>
                    <a:pt x="10608" y="9541"/>
                  </a:cubicBezTo>
                  <a:cubicBezTo>
                    <a:pt x="10441" y="9407"/>
                    <a:pt x="10275" y="9341"/>
                    <a:pt x="10108" y="9240"/>
                  </a:cubicBezTo>
                  <a:cubicBezTo>
                    <a:pt x="9774" y="9074"/>
                    <a:pt x="9307" y="8840"/>
                    <a:pt x="8740" y="8507"/>
                  </a:cubicBezTo>
                  <a:cubicBezTo>
                    <a:pt x="7272" y="7639"/>
                    <a:pt x="5871" y="6639"/>
                    <a:pt x="4604" y="5504"/>
                  </a:cubicBezTo>
                  <a:cubicBezTo>
                    <a:pt x="3903" y="4904"/>
                    <a:pt x="3270" y="4237"/>
                    <a:pt x="2636" y="3536"/>
                  </a:cubicBezTo>
                  <a:cubicBezTo>
                    <a:pt x="2069" y="2869"/>
                    <a:pt x="1568" y="2269"/>
                    <a:pt x="1201" y="1735"/>
                  </a:cubicBezTo>
                  <a:cubicBezTo>
                    <a:pt x="801" y="1201"/>
                    <a:pt x="501" y="768"/>
                    <a:pt x="301" y="468"/>
                  </a:cubicBezTo>
                  <a:cubicBezTo>
                    <a:pt x="234" y="301"/>
                    <a:pt x="101" y="134"/>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81"/>
            <p:cNvSpPr/>
            <p:nvPr/>
          </p:nvSpPr>
          <p:spPr>
            <a:xfrm>
              <a:off x="1964281" y="1928577"/>
              <a:ext cx="55505" cy="43478"/>
            </a:xfrm>
            <a:custGeom>
              <a:rect b="b" l="l" r="r" t="t"/>
              <a:pathLst>
                <a:path extrusionOk="0" h="2169" w="2769">
                  <a:moveTo>
                    <a:pt x="0" y="0"/>
                  </a:moveTo>
                  <a:cubicBezTo>
                    <a:pt x="400" y="934"/>
                    <a:pt x="1768" y="1901"/>
                    <a:pt x="2769" y="2168"/>
                  </a:cubicBezTo>
                  <a:cubicBezTo>
                    <a:pt x="1968" y="1301"/>
                    <a:pt x="1034" y="534"/>
                    <a:pt x="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81"/>
            <p:cNvSpPr/>
            <p:nvPr/>
          </p:nvSpPr>
          <p:spPr>
            <a:xfrm>
              <a:off x="1904086" y="1877082"/>
              <a:ext cx="14733" cy="70899"/>
            </a:xfrm>
            <a:custGeom>
              <a:rect b="b" l="l" r="r" t="t"/>
              <a:pathLst>
                <a:path extrusionOk="0" h="3537" w="735">
                  <a:moveTo>
                    <a:pt x="468" y="1"/>
                  </a:moveTo>
                  <a:cubicBezTo>
                    <a:pt x="1" y="935"/>
                    <a:pt x="134" y="2569"/>
                    <a:pt x="535" y="3536"/>
                  </a:cubicBezTo>
                  <a:cubicBezTo>
                    <a:pt x="735" y="2336"/>
                    <a:pt x="701" y="1168"/>
                    <a:pt x="46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81"/>
            <p:cNvSpPr/>
            <p:nvPr/>
          </p:nvSpPr>
          <p:spPr>
            <a:xfrm>
              <a:off x="2071261" y="1907831"/>
              <a:ext cx="26760" cy="66890"/>
            </a:xfrm>
            <a:custGeom>
              <a:rect b="b" l="l" r="r" t="t"/>
              <a:pathLst>
                <a:path extrusionOk="0" h="3337" w="1335">
                  <a:moveTo>
                    <a:pt x="167" y="1"/>
                  </a:moveTo>
                  <a:cubicBezTo>
                    <a:pt x="0" y="1035"/>
                    <a:pt x="667" y="2569"/>
                    <a:pt x="1335" y="3337"/>
                  </a:cubicBezTo>
                  <a:cubicBezTo>
                    <a:pt x="1134" y="2169"/>
                    <a:pt x="767" y="1035"/>
                    <a:pt x="16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81"/>
            <p:cNvSpPr/>
            <p:nvPr/>
          </p:nvSpPr>
          <p:spPr>
            <a:xfrm>
              <a:off x="1944878" y="1832281"/>
              <a:ext cx="68233" cy="19764"/>
            </a:xfrm>
            <a:custGeom>
              <a:rect b="b" l="l" r="r" t="t"/>
              <a:pathLst>
                <a:path extrusionOk="0" h="986" w="3404">
                  <a:moveTo>
                    <a:pt x="1" y="1"/>
                  </a:moveTo>
                  <a:lnTo>
                    <a:pt x="1" y="1"/>
                  </a:lnTo>
                  <a:cubicBezTo>
                    <a:pt x="679" y="649"/>
                    <a:pt x="2035" y="985"/>
                    <a:pt x="3032" y="985"/>
                  </a:cubicBezTo>
                  <a:cubicBezTo>
                    <a:pt x="3163" y="985"/>
                    <a:pt x="3287" y="980"/>
                    <a:pt x="3403" y="968"/>
                  </a:cubicBezTo>
                  <a:cubicBezTo>
                    <a:pt x="2336" y="434"/>
                    <a:pt x="1202" y="101"/>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81"/>
            <p:cNvSpPr/>
            <p:nvPr/>
          </p:nvSpPr>
          <p:spPr>
            <a:xfrm>
              <a:off x="1905429" y="1746689"/>
              <a:ext cx="41473" cy="56868"/>
            </a:xfrm>
            <a:custGeom>
              <a:rect b="b" l="l" r="r" t="t"/>
              <a:pathLst>
                <a:path extrusionOk="0" h="2837" w="2069">
                  <a:moveTo>
                    <a:pt x="2069" y="1"/>
                  </a:moveTo>
                  <a:lnTo>
                    <a:pt x="2069" y="1"/>
                  </a:lnTo>
                  <a:cubicBezTo>
                    <a:pt x="1202" y="801"/>
                    <a:pt x="501" y="1769"/>
                    <a:pt x="1" y="2836"/>
                  </a:cubicBezTo>
                  <a:lnTo>
                    <a:pt x="1" y="2836"/>
                  </a:lnTo>
                  <a:cubicBezTo>
                    <a:pt x="901" y="2369"/>
                    <a:pt x="1802" y="968"/>
                    <a:pt x="206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81"/>
            <p:cNvSpPr/>
            <p:nvPr/>
          </p:nvSpPr>
          <p:spPr>
            <a:xfrm>
              <a:off x="2011086" y="2032130"/>
              <a:ext cx="69556" cy="14011"/>
            </a:xfrm>
            <a:custGeom>
              <a:rect b="b" l="l" r="r" t="t"/>
              <a:pathLst>
                <a:path extrusionOk="0" h="699" w="3470">
                  <a:moveTo>
                    <a:pt x="3211" y="1"/>
                  </a:moveTo>
                  <a:cubicBezTo>
                    <a:pt x="2101" y="1"/>
                    <a:pt x="1022" y="200"/>
                    <a:pt x="0" y="571"/>
                  </a:cubicBezTo>
                  <a:cubicBezTo>
                    <a:pt x="256" y="660"/>
                    <a:pt x="559" y="699"/>
                    <a:pt x="882" y="699"/>
                  </a:cubicBezTo>
                  <a:cubicBezTo>
                    <a:pt x="1779" y="699"/>
                    <a:pt x="2832" y="397"/>
                    <a:pt x="3469" y="4"/>
                  </a:cubicBezTo>
                  <a:cubicBezTo>
                    <a:pt x="3383" y="2"/>
                    <a:pt x="3297" y="1"/>
                    <a:pt x="321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81"/>
            <p:cNvSpPr/>
            <p:nvPr/>
          </p:nvSpPr>
          <p:spPr>
            <a:xfrm>
              <a:off x="1433369" y="3998685"/>
              <a:ext cx="274837" cy="380414"/>
            </a:xfrm>
            <a:custGeom>
              <a:rect b="b" l="l" r="r" t="t"/>
              <a:pathLst>
                <a:path extrusionOk="0" h="18978" w="13711">
                  <a:moveTo>
                    <a:pt x="6572" y="1"/>
                  </a:moveTo>
                  <a:lnTo>
                    <a:pt x="4370" y="10008"/>
                  </a:lnTo>
                  <a:lnTo>
                    <a:pt x="301" y="17413"/>
                  </a:lnTo>
                  <a:cubicBezTo>
                    <a:pt x="1" y="17947"/>
                    <a:pt x="234" y="18614"/>
                    <a:pt x="801" y="18881"/>
                  </a:cubicBezTo>
                  <a:cubicBezTo>
                    <a:pt x="943" y="18944"/>
                    <a:pt x="1099" y="18977"/>
                    <a:pt x="1257" y="18977"/>
                  </a:cubicBezTo>
                  <a:cubicBezTo>
                    <a:pt x="1433" y="18977"/>
                    <a:pt x="1610" y="18936"/>
                    <a:pt x="1768" y="18848"/>
                  </a:cubicBezTo>
                  <a:cubicBezTo>
                    <a:pt x="3636" y="17747"/>
                    <a:pt x="10541" y="13711"/>
                    <a:pt x="10675" y="12977"/>
                  </a:cubicBezTo>
                  <a:cubicBezTo>
                    <a:pt x="10808" y="12110"/>
                    <a:pt x="13710" y="2536"/>
                    <a:pt x="13710" y="2536"/>
                  </a:cubicBezTo>
                  <a:lnTo>
                    <a:pt x="6572"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81"/>
            <p:cNvSpPr/>
            <p:nvPr/>
          </p:nvSpPr>
          <p:spPr>
            <a:xfrm>
              <a:off x="1449425" y="4245418"/>
              <a:ext cx="201272" cy="134181"/>
            </a:xfrm>
            <a:custGeom>
              <a:rect b="b" l="l" r="r" t="t"/>
              <a:pathLst>
                <a:path extrusionOk="0" h="6694" w="10041">
                  <a:moveTo>
                    <a:pt x="10041" y="1"/>
                  </a:moveTo>
                  <a:lnTo>
                    <a:pt x="28" y="6587"/>
                  </a:lnTo>
                  <a:lnTo>
                    <a:pt x="28" y="6587"/>
                  </a:lnTo>
                  <a:cubicBezTo>
                    <a:pt x="19" y="6582"/>
                    <a:pt x="9" y="6577"/>
                    <a:pt x="0" y="6572"/>
                  </a:cubicBezTo>
                  <a:lnTo>
                    <a:pt x="0" y="6605"/>
                  </a:lnTo>
                  <a:lnTo>
                    <a:pt x="28" y="6587"/>
                  </a:lnTo>
                  <a:lnTo>
                    <a:pt x="28" y="6587"/>
                  </a:lnTo>
                  <a:cubicBezTo>
                    <a:pt x="164" y="6657"/>
                    <a:pt x="312" y="6693"/>
                    <a:pt x="461" y="6693"/>
                  </a:cubicBezTo>
                  <a:cubicBezTo>
                    <a:pt x="635" y="6693"/>
                    <a:pt x="811" y="6643"/>
                    <a:pt x="967" y="6539"/>
                  </a:cubicBezTo>
                  <a:cubicBezTo>
                    <a:pt x="6205" y="3503"/>
                    <a:pt x="8473" y="1935"/>
                    <a:pt x="9307" y="1335"/>
                  </a:cubicBezTo>
                  <a:cubicBezTo>
                    <a:pt x="9607" y="1102"/>
                    <a:pt x="9840" y="801"/>
                    <a:pt x="9941" y="434"/>
                  </a:cubicBezTo>
                  <a:lnTo>
                    <a:pt x="100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81"/>
            <p:cNvSpPr/>
            <p:nvPr/>
          </p:nvSpPr>
          <p:spPr>
            <a:xfrm>
              <a:off x="1615919" y="4170170"/>
              <a:ext cx="26760" cy="24375"/>
            </a:xfrm>
            <a:custGeom>
              <a:rect b="b" l="l" r="r" t="t"/>
              <a:pathLst>
                <a:path extrusionOk="0" h="1216" w="1335">
                  <a:moveTo>
                    <a:pt x="651" y="0"/>
                  </a:moveTo>
                  <a:cubicBezTo>
                    <a:pt x="565" y="0"/>
                    <a:pt x="479" y="17"/>
                    <a:pt x="400" y="52"/>
                  </a:cubicBezTo>
                  <a:lnTo>
                    <a:pt x="467" y="52"/>
                  </a:lnTo>
                  <a:cubicBezTo>
                    <a:pt x="167" y="152"/>
                    <a:pt x="0" y="486"/>
                    <a:pt x="100" y="819"/>
                  </a:cubicBezTo>
                  <a:cubicBezTo>
                    <a:pt x="180" y="1060"/>
                    <a:pt x="411" y="1215"/>
                    <a:pt x="672" y="1215"/>
                  </a:cubicBezTo>
                  <a:cubicBezTo>
                    <a:pt x="736" y="1215"/>
                    <a:pt x="802" y="1206"/>
                    <a:pt x="867" y="1186"/>
                  </a:cubicBezTo>
                  <a:cubicBezTo>
                    <a:pt x="1168" y="1053"/>
                    <a:pt x="1334" y="686"/>
                    <a:pt x="1234" y="352"/>
                  </a:cubicBezTo>
                  <a:cubicBezTo>
                    <a:pt x="1136" y="131"/>
                    <a:pt x="893" y="0"/>
                    <a:pt x="6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81"/>
            <p:cNvSpPr/>
            <p:nvPr/>
          </p:nvSpPr>
          <p:spPr>
            <a:xfrm>
              <a:off x="1480836" y="4270154"/>
              <a:ext cx="36803" cy="31451"/>
            </a:xfrm>
            <a:custGeom>
              <a:rect b="b" l="l" r="r" t="t"/>
              <a:pathLst>
                <a:path extrusionOk="0" h="1569" w="1836">
                  <a:moveTo>
                    <a:pt x="368" y="1"/>
                  </a:moveTo>
                  <a:cubicBezTo>
                    <a:pt x="134" y="1"/>
                    <a:pt x="1" y="34"/>
                    <a:pt x="1" y="68"/>
                  </a:cubicBezTo>
                  <a:cubicBezTo>
                    <a:pt x="401" y="168"/>
                    <a:pt x="768" y="335"/>
                    <a:pt x="1102" y="568"/>
                  </a:cubicBezTo>
                  <a:cubicBezTo>
                    <a:pt x="1369" y="835"/>
                    <a:pt x="1602" y="1168"/>
                    <a:pt x="1769" y="1569"/>
                  </a:cubicBezTo>
                  <a:cubicBezTo>
                    <a:pt x="1802" y="1569"/>
                    <a:pt x="1836" y="1402"/>
                    <a:pt x="1769" y="1168"/>
                  </a:cubicBezTo>
                  <a:cubicBezTo>
                    <a:pt x="1669" y="868"/>
                    <a:pt x="1469" y="601"/>
                    <a:pt x="1235" y="401"/>
                  </a:cubicBezTo>
                  <a:cubicBezTo>
                    <a:pt x="1002" y="168"/>
                    <a:pt x="701" y="68"/>
                    <a:pt x="3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81"/>
            <p:cNvSpPr/>
            <p:nvPr/>
          </p:nvSpPr>
          <p:spPr>
            <a:xfrm>
              <a:off x="1460791" y="4302908"/>
              <a:ext cx="36121" cy="21468"/>
            </a:xfrm>
            <a:custGeom>
              <a:rect b="b" l="l" r="r" t="t"/>
              <a:pathLst>
                <a:path extrusionOk="0" h="1071" w="1802">
                  <a:moveTo>
                    <a:pt x="384" y="0"/>
                  </a:moveTo>
                  <a:cubicBezTo>
                    <a:pt x="256" y="0"/>
                    <a:pt x="126" y="22"/>
                    <a:pt x="0" y="68"/>
                  </a:cubicBezTo>
                  <a:cubicBezTo>
                    <a:pt x="334" y="168"/>
                    <a:pt x="634" y="268"/>
                    <a:pt x="968" y="435"/>
                  </a:cubicBezTo>
                  <a:cubicBezTo>
                    <a:pt x="1416" y="691"/>
                    <a:pt x="1649" y="1071"/>
                    <a:pt x="1726" y="1071"/>
                  </a:cubicBezTo>
                  <a:cubicBezTo>
                    <a:pt x="1729" y="1071"/>
                    <a:pt x="1732" y="1070"/>
                    <a:pt x="1735" y="1069"/>
                  </a:cubicBezTo>
                  <a:cubicBezTo>
                    <a:pt x="1801" y="1069"/>
                    <a:pt x="1635" y="569"/>
                    <a:pt x="1068" y="235"/>
                  </a:cubicBezTo>
                  <a:cubicBezTo>
                    <a:pt x="870" y="82"/>
                    <a:pt x="630" y="0"/>
                    <a:pt x="3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81"/>
            <p:cNvSpPr/>
            <p:nvPr/>
          </p:nvSpPr>
          <p:spPr>
            <a:xfrm>
              <a:off x="1500901" y="4237400"/>
              <a:ext cx="50834" cy="36121"/>
            </a:xfrm>
            <a:custGeom>
              <a:rect b="b" l="l" r="r" t="t"/>
              <a:pathLst>
                <a:path extrusionOk="0" h="1802" w="2536">
                  <a:moveTo>
                    <a:pt x="1" y="0"/>
                  </a:moveTo>
                  <a:lnTo>
                    <a:pt x="1" y="0"/>
                  </a:lnTo>
                  <a:cubicBezTo>
                    <a:pt x="468" y="201"/>
                    <a:pt x="935" y="467"/>
                    <a:pt x="1402" y="734"/>
                  </a:cubicBezTo>
                  <a:cubicBezTo>
                    <a:pt x="1802" y="1068"/>
                    <a:pt x="2169" y="1401"/>
                    <a:pt x="2536" y="1802"/>
                  </a:cubicBezTo>
                  <a:cubicBezTo>
                    <a:pt x="2102" y="768"/>
                    <a:pt x="1101" y="67"/>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81"/>
            <p:cNvSpPr/>
            <p:nvPr/>
          </p:nvSpPr>
          <p:spPr>
            <a:xfrm>
              <a:off x="1518280" y="4196689"/>
              <a:ext cx="51516" cy="16818"/>
            </a:xfrm>
            <a:custGeom>
              <a:rect b="b" l="l" r="r" t="t"/>
              <a:pathLst>
                <a:path extrusionOk="0" h="839" w="2570">
                  <a:moveTo>
                    <a:pt x="690" y="0"/>
                  </a:moveTo>
                  <a:cubicBezTo>
                    <a:pt x="461" y="0"/>
                    <a:pt x="229" y="32"/>
                    <a:pt x="1" y="97"/>
                  </a:cubicBezTo>
                  <a:cubicBezTo>
                    <a:pt x="1" y="163"/>
                    <a:pt x="635" y="130"/>
                    <a:pt x="1335" y="330"/>
                  </a:cubicBezTo>
                  <a:cubicBezTo>
                    <a:pt x="1979" y="514"/>
                    <a:pt x="2453" y="839"/>
                    <a:pt x="2552" y="839"/>
                  </a:cubicBezTo>
                  <a:cubicBezTo>
                    <a:pt x="2561" y="839"/>
                    <a:pt x="2567" y="836"/>
                    <a:pt x="2569" y="831"/>
                  </a:cubicBezTo>
                  <a:cubicBezTo>
                    <a:pt x="2090" y="301"/>
                    <a:pt x="1401" y="0"/>
                    <a:pt x="69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81"/>
            <p:cNvSpPr/>
            <p:nvPr/>
          </p:nvSpPr>
          <p:spPr>
            <a:xfrm>
              <a:off x="1530988" y="4137737"/>
              <a:ext cx="54182" cy="16778"/>
            </a:xfrm>
            <a:custGeom>
              <a:rect b="b" l="l" r="r" t="t"/>
              <a:pathLst>
                <a:path extrusionOk="0" h="837" w="2703">
                  <a:moveTo>
                    <a:pt x="952" y="0"/>
                  </a:moveTo>
                  <a:cubicBezTo>
                    <a:pt x="756" y="0"/>
                    <a:pt x="559" y="23"/>
                    <a:pt x="368" y="69"/>
                  </a:cubicBezTo>
                  <a:cubicBezTo>
                    <a:pt x="101" y="169"/>
                    <a:pt x="1" y="269"/>
                    <a:pt x="1" y="269"/>
                  </a:cubicBezTo>
                  <a:cubicBezTo>
                    <a:pt x="234" y="236"/>
                    <a:pt x="468" y="219"/>
                    <a:pt x="701" y="219"/>
                  </a:cubicBezTo>
                  <a:cubicBezTo>
                    <a:pt x="935" y="219"/>
                    <a:pt x="1168" y="236"/>
                    <a:pt x="1402" y="269"/>
                  </a:cubicBezTo>
                  <a:cubicBezTo>
                    <a:pt x="1835" y="403"/>
                    <a:pt x="2269" y="603"/>
                    <a:pt x="2669" y="836"/>
                  </a:cubicBezTo>
                  <a:cubicBezTo>
                    <a:pt x="2703" y="836"/>
                    <a:pt x="2603" y="669"/>
                    <a:pt x="2402" y="503"/>
                  </a:cubicBezTo>
                  <a:cubicBezTo>
                    <a:pt x="1990" y="163"/>
                    <a:pt x="1473" y="0"/>
                    <a:pt x="9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81"/>
            <p:cNvSpPr/>
            <p:nvPr/>
          </p:nvSpPr>
          <p:spPr>
            <a:xfrm>
              <a:off x="1535679" y="4093778"/>
              <a:ext cx="62861" cy="38807"/>
            </a:xfrm>
            <a:custGeom>
              <a:rect b="b" l="l" r="r" t="t"/>
              <a:pathLst>
                <a:path extrusionOk="0" h="1936" w="3136">
                  <a:moveTo>
                    <a:pt x="459" y="207"/>
                  </a:moveTo>
                  <a:cubicBezTo>
                    <a:pt x="494" y="207"/>
                    <a:pt x="531" y="215"/>
                    <a:pt x="567" y="227"/>
                  </a:cubicBezTo>
                  <a:cubicBezTo>
                    <a:pt x="767" y="327"/>
                    <a:pt x="934" y="461"/>
                    <a:pt x="1068" y="661"/>
                  </a:cubicBezTo>
                  <a:cubicBezTo>
                    <a:pt x="1236" y="867"/>
                    <a:pt x="1373" y="1083"/>
                    <a:pt x="1496" y="1310"/>
                  </a:cubicBezTo>
                  <a:lnTo>
                    <a:pt x="1496" y="1310"/>
                  </a:lnTo>
                  <a:cubicBezTo>
                    <a:pt x="1462" y="1381"/>
                    <a:pt x="1431" y="1454"/>
                    <a:pt x="1401" y="1528"/>
                  </a:cubicBezTo>
                  <a:cubicBezTo>
                    <a:pt x="1389" y="1577"/>
                    <a:pt x="1377" y="1625"/>
                    <a:pt x="1366" y="1673"/>
                  </a:cubicBezTo>
                  <a:lnTo>
                    <a:pt x="1366" y="1673"/>
                  </a:lnTo>
                  <a:cubicBezTo>
                    <a:pt x="831" y="1561"/>
                    <a:pt x="421" y="1149"/>
                    <a:pt x="267" y="594"/>
                  </a:cubicBezTo>
                  <a:cubicBezTo>
                    <a:pt x="234" y="494"/>
                    <a:pt x="234" y="394"/>
                    <a:pt x="300" y="294"/>
                  </a:cubicBezTo>
                  <a:cubicBezTo>
                    <a:pt x="343" y="230"/>
                    <a:pt x="398" y="207"/>
                    <a:pt x="459" y="207"/>
                  </a:cubicBezTo>
                  <a:close/>
                  <a:moveTo>
                    <a:pt x="2657" y="418"/>
                  </a:moveTo>
                  <a:cubicBezTo>
                    <a:pt x="2738" y="418"/>
                    <a:pt x="2814" y="473"/>
                    <a:pt x="2869" y="527"/>
                  </a:cubicBezTo>
                  <a:cubicBezTo>
                    <a:pt x="2902" y="627"/>
                    <a:pt x="2902" y="761"/>
                    <a:pt x="2869" y="861"/>
                  </a:cubicBezTo>
                  <a:cubicBezTo>
                    <a:pt x="2697" y="1348"/>
                    <a:pt x="2254" y="1663"/>
                    <a:pt x="1751" y="1700"/>
                  </a:cubicBezTo>
                  <a:lnTo>
                    <a:pt x="1751" y="1700"/>
                  </a:lnTo>
                  <a:cubicBezTo>
                    <a:pt x="1735" y="1624"/>
                    <a:pt x="1707" y="1554"/>
                    <a:pt x="1668" y="1495"/>
                  </a:cubicBezTo>
                  <a:cubicBezTo>
                    <a:pt x="1654" y="1448"/>
                    <a:pt x="1639" y="1401"/>
                    <a:pt x="1622" y="1354"/>
                  </a:cubicBezTo>
                  <a:lnTo>
                    <a:pt x="1622" y="1354"/>
                  </a:lnTo>
                  <a:cubicBezTo>
                    <a:pt x="1754" y="1140"/>
                    <a:pt x="1906" y="941"/>
                    <a:pt x="2068" y="761"/>
                  </a:cubicBezTo>
                  <a:cubicBezTo>
                    <a:pt x="2202" y="594"/>
                    <a:pt x="2402" y="461"/>
                    <a:pt x="2602" y="427"/>
                  </a:cubicBezTo>
                  <a:cubicBezTo>
                    <a:pt x="2620" y="421"/>
                    <a:pt x="2639" y="418"/>
                    <a:pt x="2657" y="418"/>
                  </a:cubicBezTo>
                  <a:close/>
                  <a:moveTo>
                    <a:pt x="1567" y="1445"/>
                  </a:moveTo>
                  <a:cubicBezTo>
                    <a:pt x="1611" y="1530"/>
                    <a:pt x="1652" y="1615"/>
                    <a:pt x="1694" y="1703"/>
                  </a:cubicBezTo>
                  <a:lnTo>
                    <a:pt x="1694" y="1703"/>
                  </a:lnTo>
                  <a:cubicBezTo>
                    <a:pt x="1680" y="1703"/>
                    <a:pt x="1667" y="1703"/>
                    <a:pt x="1653" y="1703"/>
                  </a:cubicBezTo>
                  <a:cubicBezTo>
                    <a:pt x="1603" y="1703"/>
                    <a:pt x="1552" y="1701"/>
                    <a:pt x="1501" y="1695"/>
                  </a:cubicBezTo>
                  <a:cubicBezTo>
                    <a:pt x="1480" y="1693"/>
                    <a:pt x="1460" y="1690"/>
                    <a:pt x="1439" y="1687"/>
                  </a:cubicBezTo>
                  <a:lnTo>
                    <a:pt x="1439" y="1687"/>
                  </a:lnTo>
                  <a:cubicBezTo>
                    <a:pt x="1479" y="1605"/>
                    <a:pt x="1522" y="1524"/>
                    <a:pt x="1567" y="1445"/>
                  </a:cubicBezTo>
                  <a:close/>
                  <a:moveTo>
                    <a:pt x="495" y="1"/>
                  </a:moveTo>
                  <a:cubicBezTo>
                    <a:pt x="365" y="1"/>
                    <a:pt x="231" y="63"/>
                    <a:pt x="134" y="160"/>
                  </a:cubicBezTo>
                  <a:cubicBezTo>
                    <a:pt x="34" y="294"/>
                    <a:pt x="0" y="461"/>
                    <a:pt x="67" y="627"/>
                  </a:cubicBezTo>
                  <a:cubicBezTo>
                    <a:pt x="220" y="1272"/>
                    <a:pt x="712" y="1747"/>
                    <a:pt x="1335" y="1897"/>
                  </a:cubicBezTo>
                  <a:lnTo>
                    <a:pt x="1335" y="1897"/>
                  </a:lnTo>
                  <a:cubicBezTo>
                    <a:pt x="1335" y="1907"/>
                    <a:pt x="1334" y="1918"/>
                    <a:pt x="1334" y="1928"/>
                  </a:cubicBezTo>
                  <a:cubicBezTo>
                    <a:pt x="1338" y="1919"/>
                    <a:pt x="1342" y="1909"/>
                    <a:pt x="1346" y="1899"/>
                  </a:cubicBezTo>
                  <a:lnTo>
                    <a:pt x="1346" y="1899"/>
                  </a:lnTo>
                  <a:cubicBezTo>
                    <a:pt x="1397" y="1911"/>
                    <a:pt x="1449" y="1921"/>
                    <a:pt x="1501" y="1928"/>
                  </a:cubicBezTo>
                  <a:cubicBezTo>
                    <a:pt x="1549" y="1933"/>
                    <a:pt x="1596" y="1935"/>
                    <a:pt x="1643" y="1935"/>
                  </a:cubicBezTo>
                  <a:cubicBezTo>
                    <a:pt x="2290" y="1935"/>
                    <a:pt x="2882" y="1516"/>
                    <a:pt x="3069" y="894"/>
                  </a:cubicBezTo>
                  <a:cubicBezTo>
                    <a:pt x="3136" y="728"/>
                    <a:pt x="3102" y="561"/>
                    <a:pt x="3036" y="394"/>
                  </a:cubicBezTo>
                  <a:cubicBezTo>
                    <a:pt x="2949" y="278"/>
                    <a:pt x="2812" y="187"/>
                    <a:pt x="2668" y="187"/>
                  </a:cubicBezTo>
                  <a:cubicBezTo>
                    <a:pt x="2646" y="187"/>
                    <a:pt x="2624" y="189"/>
                    <a:pt x="2602" y="194"/>
                  </a:cubicBezTo>
                  <a:cubicBezTo>
                    <a:pt x="2335" y="261"/>
                    <a:pt x="2102" y="427"/>
                    <a:pt x="1968" y="627"/>
                  </a:cubicBezTo>
                  <a:cubicBezTo>
                    <a:pt x="1795" y="800"/>
                    <a:pt x="1664" y="987"/>
                    <a:pt x="1557" y="1188"/>
                  </a:cubicBezTo>
                  <a:lnTo>
                    <a:pt x="1557" y="1188"/>
                  </a:lnTo>
                  <a:cubicBezTo>
                    <a:pt x="1462" y="962"/>
                    <a:pt x="1339" y="745"/>
                    <a:pt x="1201" y="561"/>
                  </a:cubicBezTo>
                  <a:cubicBezTo>
                    <a:pt x="1034" y="327"/>
                    <a:pt x="834" y="160"/>
                    <a:pt x="634" y="27"/>
                  </a:cubicBezTo>
                  <a:cubicBezTo>
                    <a:pt x="589" y="9"/>
                    <a:pt x="542" y="1"/>
                    <a:pt x="49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81"/>
            <p:cNvSpPr/>
            <p:nvPr/>
          </p:nvSpPr>
          <p:spPr>
            <a:xfrm>
              <a:off x="2035822" y="4071568"/>
              <a:ext cx="313604" cy="252106"/>
            </a:xfrm>
            <a:custGeom>
              <a:rect b="b" l="l" r="r" t="t"/>
              <a:pathLst>
                <a:path extrusionOk="0" h="12577" w="15645">
                  <a:moveTo>
                    <a:pt x="0" y="1"/>
                  </a:moveTo>
                  <a:lnTo>
                    <a:pt x="67" y="12543"/>
                  </a:lnTo>
                  <a:lnTo>
                    <a:pt x="15645" y="12577"/>
                  </a:lnTo>
                  <a:cubicBezTo>
                    <a:pt x="15578" y="11075"/>
                    <a:pt x="7506" y="8073"/>
                    <a:pt x="7506" y="8073"/>
                  </a:cubicBezTo>
                  <a:lnTo>
                    <a:pt x="7806" y="34"/>
                  </a:lnTo>
                  <a:lnTo>
                    <a:pt x="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81"/>
            <p:cNvSpPr/>
            <p:nvPr/>
          </p:nvSpPr>
          <p:spPr>
            <a:xfrm>
              <a:off x="2079279" y="4219340"/>
              <a:ext cx="26099" cy="23693"/>
            </a:xfrm>
            <a:custGeom>
              <a:rect b="b" l="l" r="r" t="t"/>
              <a:pathLst>
                <a:path extrusionOk="0" h="1182" w="1302">
                  <a:moveTo>
                    <a:pt x="501" y="1"/>
                  </a:moveTo>
                  <a:lnTo>
                    <a:pt x="501" y="1"/>
                  </a:lnTo>
                  <a:cubicBezTo>
                    <a:pt x="201" y="101"/>
                    <a:pt x="1" y="401"/>
                    <a:pt x="67" y="735"/>
                  </a:cubicBezTo>
                  <a:cubicBezTo>
                    <a:pt x="125" y="996"/>
                    <a:pt x="385" y="1181"/>
                    <a:pt x="671" y="1181"/>
                  </a:cubicBezTo>
                  <a:cubicBezTo>
                    <a:pt x="714" y="1181"/>
                    <a:pt x="758" y="1177"/>
                    <a:pt x="801" y="1168"/>
                  </a:cubicBezTo>
                  <a:cubicBezTo>
                    <a:pt x="1101" y="1068"/>
                    <a:pt x="1301" y="735"/>
                    <a:pt x="1235" y="401"/>
                  </a:cubicBezTo>
                  <a:cubicBezTo>
                    <a:pt x="1154" y="160"/>
                    <a:pt x="902" y="5"/>
                    <a:pt x="650" y="5"/>
                  </a:cubicBezTo>
                  <a:cubicBezTo>
                    <a:pt x="589" y="5"/>
                    <a:pt x="527" y="14"/>
                    <a:pt x="468" y="34"/>
                  </a:cubicBezTo>
                  <a:lnTo>
                    <a:pt x="5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81"/>
            <p:cNvSpPr/>
            <p:nvPr/>
          </p:nvSpPr>
          <p:spPr>
            <a:xfrm>
              <a:off x="2037165" y="4297576"/>
              <a:ext cx="314266" cy="26099"/>
            </a:xfrm>
            <a:custGeom>
              <a:rect b="b" l="l" r="r" t="t"/>
              <a:pathLst>
                <a:path extrusionOk="0" h="1302" w="15678">
                  <a:moveTo>
                    <a:pt x="33" y="1"/>
                  </a:moveTo>
                  <a:lnTo>
                    <a:pt x="0" y="1268"/>
                  </a:lnTo>
                  <a:lnTo>
                    <a:pt x="15578" y="1302"/>
                  </a:lnTo>
                  <a:cubicBezTo>
                    <a:pt x="15678" y="801"/>
                    <a:pt x="14977" y="501"/>
                    <a:pt x="14977" y="501"/>
                  </a:cubicBezTo>
                  <a:lnTo>
                    <a:pt x="3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81"/>
            <p:cNvSpPr/>
            <p:nvPr/>
          </p:nvSpPr>
          <p:spPr>
            <a:xfrm>
              <a:off x="2161524" y="4230284"/>
              <a:ext cx="29767" cy="19223"/>
            </a:xfrm>
            <a:custGeom>
              <a:rect b="b" l="l" r="r" t="t"/>
              <a:pathLst>
                <a:path extrusionOk="0" h="959" w="1485">
                  <a:moveTo>
                    <a:pt x="1229" y="1"/>
                  </a:moveTo>
                  <a:cubicBezTo>
                    <a:pt x="1056" y="1"/>
                    <a:pt x="812" y="49"/>
                    <a:pt x="568" y="189"/>
                  </a:cubicBezTo>
                  <a:cubicBezTo>
                    <a:pt x="134" y="489"/>
                    <a:pt x="0" y="923"/>
                    <a:pt x="67" y="956"/>
                  </a:cubicBezTo>
                  <a:cubicBezTo>
                    <a:pt x="71" y="958"/>
                    <a:pt x="74" y="958"/>
                    <a:pt x="79" y="958"/>
                  </a:cubicBezTo>
                  <a:cubicBezTo>
                    <a:pt x="155" y="958"/>
                    <a:pt x="355" y="675"/>
                    <a:pt x="734" y="422"/>
                  </a:cubicBezTo>
                  <a:cubicBezTo>
                    <a:pt x="1101" y="189"/>
                    <a:pt x="1468" y="155"/>
                    <a:pt x="1468" y="89"/>
                  </a:cubicBezTo>
                  <a:cubicBezTo>
                    <a:pt x="1484" y="41"/>
                    <a:pt x="1386" y="1"/>
                    <a:pt x="122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81"/>
            <p:cNvSpPr/>
            <p:nvPr/>
          </p:nvSpPr>
          <p:spPr>
            <a:xfrm>
              <a:off x="2201634" y="4244877"/>
              <a:ext cx="22090" cy="23974"/>
            </a:xfrm>
            <a:custGeom>
              <a:rect b="b" l="l" r="r" t="t"/>
              <a:pathLst>
                <a:path extrusionOk="0" h="1196" w="1102">
                  <a:moveTo>
                    <a:pt x="1025" y="0"/>
                  </a:moveTo>
                  <a:cubicBezTo>
                    <a:pt x="886" y="0"/>
                    <a:pt x="582" y="89"/>
                    <a:pt x="334" y="361"/>
                  </a:cubicBezTo>
                  <a:cubicBezTo>
                    <a:pt x="1" y="762"/>
                    <a:pt x="34" y="1195"/>
                    <a:pt x="134" y="1195"/>
                  </a:cubicBezTo>
                  <a:cubicBezTo>
                    <a:pt x="201" y="1195"/>
                    <a:pt x="268" y="862"/>
                    <a:pt x="535" y="561"/>
                  </a:cubicBezTo>
                  <a:cubicBezTo>
                    <a:pt x="801" y="228"/>
                    <a:pt x="1102" y="94"/>
                    <a:pt x="1102" y="28"/>
                  </a:cubicBezTo>
                  <a:cubicBezTo>
                    <a:pt x="1102" y="11"/>
                    <a:pt x="1073" y="0"/>
                    <a:pt x="10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81"/>
            <p:cNvSpPr/>
            <p:nvPr/>
          </p:nvSpPr>
          <p:spPr>
            <a:xfrm>
              <a:off x="2239078" y="4258508"/>
              <a:ext cx="16076" cy="26379"/>
            </a:xfrm>
            <a:custGeom>
              <a:rect b="b" l="l" r="r" t="t"/>
              <a:pathLst>
                <a:path extrusionOk="0" h="1316" w="802">
                  <a:moveTo>
                    <a:pt x="733" y="1"/>
                  </a:moveTo>
                  <a:cubicBezTo>
                    <a:pt x="625" y="1"/>
                    <a:pt x="311" y="172"/>
                    <a:pt x="168" y="515"/>
                  </a:cubicBezTo>
                  <a:cubicBezTo>
                    <a:pt x="1" y="949"/>
                    <a:pt x="101" y="1316"/>
                    <a:pt x="168" y="1316"/>
                  </a:cubicBezTo>
                  <a:cubicBezTo>
                    <a:pt x="234" y="1282"/>
                    <a:pt x="234" y="982"/>
                    <a:pt x="401" y="649"/>
                  </a:cubicBezTo>
                  <a:cubicBezTo>
                    <a:pt x="568" y="282"/>
                    <a:pt x="801" y="82"/>
                    <a:pt x="768" y="15"/>
                  </a:cubicBezTo>
                  <a:cubicBezTo>
                    <a:pt x="763" y="5"/>
                    <a:pt x="751" y="1"/>
                    <a:pt x="73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81"/>
            <p:cNvSpPr/>
            <p:nvPr/>
          </p:nvSpPr>
          <p:spPr>
            <a:xfrm>
              <a:off x="2155510" y="4189252"/>
              <a:ext cx="34117" cy="7818"/>
            </a:xfrm>
            <a:custGeom>
              <a:rect b="b" l="l" r="r" t="t"/>
              <a:pathLst>
                <a:path extrusionOk="0" h="390" w="1702">
                  <a:moveTo>
                    <a:pt x="834" y="1"/>
                  </a:moveTo>
                  <a:cubicBezTo>
                    <a:pt x="300" y="34"/>
                    <a:pt x="0" y="301"/>
                    <a:pt x="34" y="368"/>
                  </a:cubicBezTo>
                  <a:cubicBezTo>
                    <a:pt x="41" y="383"/>
                    <a:pt x="65" y="390"/>
                    <a:pt x="103" y="390"/>
                  </a:cubicBezTo>
                  <a:cubicBezTo>
                    <a:pt x="227" y="390"/>
                    <a:pt x="501" y="319"/>
                    <a:pt x="834" y="268"/>
                  </a:cubicBezTo>
                  <a:cubicBezTo>
                    <a:pt x="899" y="263"/>
                    <a:pt x="962" y="261"/>
                    <a:pt x="1022" y="261"/>
                  </a:cubicBezTo>
                  <a:cubicBezTo>
                    <a:pt x="1257" y="261"/>
                    <a:pt x="1447" y="291"/>
                    <a:pt x="1551" y="291"/>
                  </a:cubicBezTo>
                  <a:cubicBezTo>
                    <a:pt x="1597" y="291"/>
                    <a:pt x="1626" y="285"/>
                    <a:pt x="1635" y="268"/>
                  </a:cubicBezTo>
                  <a:cubicBezTo>
                    <a:pt x="1701" y="234"/>
                    <a:pt x="1335" y="1"/>
                    <a:pt x="8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81"/>
            <p:cNvSpPr/>
            <p:nvPr/>
          </p:nvSpPr>
          <p:spPr>
            <a:xfrm>
              <a:off x="2035822" y="4104342"/>
              <a:ext cx="155148" cy="28765"/>
            </a:xfrm>
            <a:custGeom>
              <a:rect b="b" l="l" r="r" t="t"/>
              <a:pathLst>
                <a:path extrusionOk="0" h="1435" w="7740">
                  <a:moveTo>
                    <a:pt x="7739" y="0"/>
                  </a:moveTo>
                  <a:lnTo>
                    <a:pt x="0" y="34"/>
                  </a:lnTo>
                  <a:lnTo>
                    <a:pt x="34" y="1335"/>
                  </a:lnTo>
                  <a:lnTo>
                    <a:pt x="7672" y="1435"/>
                  </a:lnTo>
                  <a:lnTo>
                    <a:pt x="773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81"/>
            <p:cNvSpPr/>
            <p:nvPr/>
          </p:nvSpPr>
          <p:spPr>
            <a:xfrm>
              <a:off x="2140797" y="4137095"/>
              <a:ext cx="48830" cy="26439"/>
            </a:xfrm>
            <a:custGeom>
              <a:rect b="b" l="l" r="r" t="t"/>
              <a:pathLst>
                <a:path extrusionOk="0" h="1319" w="2436">
                  <a:moveTo>
                    <a:pt x="434" y="251"/>
                  </a:moveTo>
                  <a:cubicBezTo>
                    <a:pt x="501" y="251"/>
                    <a:pt x="584" y="268"/>
                    <a:pt x="668" y="301"/>
                  </a:cubicBezTo>
                  <a:cubicBezTo>
                    <a:pt x="801" y="334"/>
                    <a:pt x="968" y="368"/>
                    <a:pt x="1101" y="435"/>
                  </a:cubicBezTo>
                  <a:cubicBezTo>
                    <a:pt x="1335" y="535"/>
                    <a:pt x="1568" y="668"/>
                    <a:pt x="1802" y="835"/>
                  </a:cubicBezTo>
                  <a:cubicBezTo>
                    <a:pt x="1997" y="977"/>
                    <a:pt x="2135" y="1109"/>
                    <a:pt x="2227" y="1197"/>
                  </a:cubicBezTo>
                  <a:lnTo>
                    <a:pt x="2227" y="1197"/>
                  </a:lnTo>
                  <a:cubicBezTo>
                    <a:pt x="2030" y="1136"/>
                    <a:pt x="1832" y="1093"/>
                    <a:pt x="1635" y="1068"/>
                  </a:cubicBezTo>
                  <a:cubicBezTo>
                    <a:pt x="1401" y="1002"/>
                    <a:pt x="1135" y="902"/>
                    <a:pt x="901" y="768"/>
                  </a:cubicBezTo>
                  <a:cubicBezTo>
                    <a:pt x="768" y="701"/>
                    <a:pt x="601" y="635"/>
                    <a:pt x="467" y="535"/>
                  </a:cubicBezTo>
                  <a:cubicBezTo>
                    <a:pt x="401" y="501"/>
                    <a:pt x="367" y="468"/>
                    <a:pt x="301" y="401"/>
                  </a:cubicBezTo>
                  <a:cubicBezTo>
                    <a:pt x="301" y="368"/>
                    <a:pt x="267" y="401"/>
                    <a:pt x="301" y="301"/>
                  </a:cubicBezTo>
                  <a:cubicBezTo>
                    <a:pt x="317" y="268"/>
                    <a:pt x="367" y="251"/>
                    <a:pt x="434" y="251"/>
                  </a:cubicBezTo>
                  <a:close/>
                  <a:moveTo>
                    <a:pt x="434" y="1"/>
                  </a:moveTo>
                  <a:cubicBezTo>
                    <a:pt x="301" y="1"/>
                    <a:pt x="167" y="68"/>
                    <a:pt x="100" y="168"/>
                  </a:cubicBezTo>
                  <a:cubicBezTo>
                    <a:pt x="0" y="301"/>
                    <a:pt x="0" y="468"/>
                    <a:pt x="134" y="601"/>
                  </a:cubicBezTo>
                  <a:cubicBezTo>
                    <a:pt x="201" y="668"/>
                    <a:pt x="267" y="735"/>
                    <a:pt x="367" y="768"/>
                  </a:cubicBezTo>
                  <a:cubicBezTo>
                    <a:pt x="501" y="868"/>
                    <a:pt x="634" y="935"/>
                    <a:pt x="801" y="1002"/>
                  </a:cubicBezTo>
                  <a:cubicBezTo>
                    <a:pt x="1068" y="1135"/>
                    <a:pt x="1368" y="1202"/>
                    <a:pt x="1635" y="1268"/>
                  </a:cubicBezTo>
                  <a:cubicBezTo>
                    <a:pt x="1768" y="1302"/>
                    <a:pt x="1902" y="1318"/>
                    <a:pt x="2035" y="1318"/>
                  </a:cubicBezTo>
                  <a:cubicBezTo>
                    <a:pt x="2134" y="1318"/>
                    <a:pt x="2233" y="1309"/>
                    <a:pt x="2331" y="1291"/>
                  </a:cubicBezTo>
                  <a:lnTo>
                    <a:pt x="2331" y="1291"/>
                  </a:lnTo>
                  <a:cubicBezTo>
                    <a:pt x="2344" y="1300"/>
                    <a:pt x="2354" y="1305"/>
                    <a:pt x="2361" y="1305"/>
                  </a:cubicBezTo>
                  <a:cubicBezTo>
                    <a:pt x="2364" y="1305"/>
                    <a:pt x="2367" y="1304"/>
                    <a:pt x="2369" y="1302"/>
                  </a:cubicBezTo>
                  <a:cubicBezTo>
                    <a:pt x="2374" y="1302"/>
                    <a:pt x="2375" y="1295"/>
                    <a:pt x="2372" y="1283"/>
                  </a:cubicBezTo>
                  <a:lnTo>
                    <a:pt x="2372" y="1283"/>
                  </a:lnTo>
                  <a:cubicBezTo>
                    <a:pt x="2393" y="1279"/>
                    <a:pt x="2414" y="1274"/>
                    <a:pt x="2435" y="1268"/>
                  </a:cubicBezTo>
                  <a:cubicBezTo>
                    <a:pt x="2409" y="1259"/>
                    <a:pt x="2383" y="1249"/>
                    <a:pt x="2357" y="1240"/>
                  </a:cubicBezTo>
                  <a:lnTo>
                    <a:pt x="2357" y="1240"/>
                  </a:lnTo>
                  <a:cubicBezTo>
                    <a:pt x="2312" y="1135"/>
                    <a:pt x="2169" y="911"/>
                    <a:pt x="1902" y="668"/>
                  </a:cubicBezTo>
                  <a:cubicBezTo>
                    <a:pt x="1702" y="468"/>
                    <a:pt x="1468" y="334"/>
                    <a:pt x="1201" y="201"/>
                  </a:cubicBezTo>
                  <a:cubicBezTo>
                    <a:pt x="1034" y="134"/>
                    <a:pt x="868" y="68"/>
                    <a:pt x="701" y="34"/>
                  </a:cubicBezTo>
                  <a:cubicBezTo>
                    <a:pt x="634" y="1"/>
                    <a:pt x="534" y="1"/>
                    <a:pt x="4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81"/>
            <p:cNvSpPr/>
            <p:nvPr/>
          </p:nvSpPr>
          <p:spPr>
            <a:xfrm>
              <a:off x="2182912" y="4115046"/>
              <a:ext cx="24776" cy="49491"/>
            </a:xfrm>
            <a:custGeom>
              <a:rect b="b" l="l" r="r" t="t"/>
              <a:pathLst>
                <a:path extrusionOk="0" h="2469" w="1236">
                  <a:moveTo>
                    <a:pt x="801" y="0"/>
                  </a:moveTo>
                  <a:cubicBezTo>
                    <a:pt x="601" y="33"/>
                    <a:pt x="401" y="167"/>
                    <a:pt x="301" y="400"/>
                  </a:cubicBezTo>
                  <a:cubicBezTo>
                    <a:pt x="234" y="534"/>
                    <a:pt x="168" y="701"/>
                    <a:pt x="101" y="867"/>
                  </a:cubicBezTo>
                  <a:cubicBezTo>
                    <a:pt x="34" y="1134"/>
                    <a:pt x="1" y="1434"/>
                    <a:pt x="1" y="1701"/>
                  </a:cubicBezTo>
                  <a:cubicBezTo>
                    <a:pt x="1" y="1968"/>
                    <a:pt x="68" y="2235"/>
                    <a:pt x="201" y="2469"/>
                  </a:cubicBezTo>
                  <a:cubicBezTo>
                    <a:pt x="268" y="2469"/>
                    <a:pt x="168" y="2168"/>
                    <a:pt x="201" y="1701"/>
                  </a:cubicBezTo>
                  <a:cubicBezTo>
                    <a:pt x="201" y="1434"/>
                    <a:pt x="268" y="1168"/>
                    <a:pt x="334" y="934"/>
                  </a:cubicBezTo>
                  <a:cubicBezTo>
                    <a:pt x="401" y="767"/>
                    <a:pt x="468" y="634"/>
                    <a:pt x="535" y="500"/>
                  </a:cubicBezTo>
                  <a:cubicBezTo>
                    <a:pt x="601" y="367"/>
                    <a:pt x="735" y="267"/>
                    <a:pt x="801" y="267"/>
                  </a:cubicBezTo>
                  <a:cubicBezTo>
                    <a:pt x="808" y="263"/>
                    <a:pt x="815" y="262"/>
                    <a:pt x="822" y="262"/>
                  </a:cubicBezTo>
                  <a:cubicBezTo>
                    <a:pt x="882" y="262"/>
                    <a:pt x="938" y="384"/>
                    <a:pt x="968" y="534"/>
                  </a:cubicBezTo>
                  <a:cubicBezTo>
                    <a:pt x="1035" y="934"/>
                    <a:pt x="935" y="1368"/>
                    <a:pt x="735" y="1735"/>
                  </a:cubicBezTo>
                  <a:cubicBezTo>
                    <a:pt x="501" y="2102"/>
                    <a:pt x="234" y="2268"/>
                    <a:pt x="234" y="2302"/>
                  </a:cubicBezTo>
                  <a:cubicBezTo>
                    <a:pt x="238" y="2306"/>
                    <a:pt x="246" y="2308"/>
                    <a:pt x="257" y="2308"/>
                  </a:cubicBezTo>
                  <a:cubicBezTo>
                    <a:pt x="338" y="2308"/>
                    <a:pt x="603" y="2188"/>
                    <a:pt x="868" y="1835"/>
                  </a:cubicBezTo>
                  <a:cubicBezTo>
                    <a:pt x="1068" y="1601"/>
                    <a:pt x="1168" y="1301"/>
                    <a:pt x="1202" y="1034"/>
                  </a:cubicBezTo>
                  <a:cubicBezTo>
                    <a:pt x="1235" y="834"/>
                    <a:pt x="1235" y="667"/>
                    <a:pt x="1202" y="500"/>
                  </a:cubicBezTo>
                  <a:cubicBezTo>
                    <a:pt x="1202" y="400"/>
                    <a:pt x="1168" y="300"/>
                    <a:pt x="1135" y="200"/>
                  </a:cubicBezTo>
                  <a:cubicBezTo>
                    <a:pt x="1068" y="67"/>
                    <a:pt x="968" y="0"/>
                    <a:pt x="8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81"/>
            <p:cNvSpPr/>
            <p:nvPr/>
          </p:nvSpPr>
          <p:spPr>
            <a:xfrm>
              <a:off x="1492201" y="2304341"/>
              <a:ext cx="807092" cy="1821409"/>
            </a:xfrm>
            <a:custGeom>
              <a:rect b="b" l="l" r="r" t="t"/>
              <a:pathLst>
                <a:path extrusionOk="0" h="90866" w="40264">
                  <a:moveTo>
                    <a:pt x="20182" y="1"/>
                  </a:moveTo>
                  <a:cubicBezTo>
                    <a:pt x="17313" y="2936"/>
                    <a:pt x="15412" y="6672"/>
                    <a:pt x="14711" y="10708"/>
                  </a:cubicBezTo>
                  <a:cubicBezTo>
                    <a:pt x="14244" y="13744"/>
                    <a:pt x="1" y="88164"/>
                    <a:pt x="1" y="88164"/>
                  </a:cubicBezTo>
                  <a:lnTo>
                    <a:pt x="14144" y="90866"/>
                  </a:lnTo>
                  <a:lnTo>
                    <a:pt x="29022" y="19715"/>
                  </a:lnTo>
                  <a:lnTo>
                    <a:pt x="26787" y="30489"/>
                  </a:lnTo>
                  <a:lnTo>
                    <a:pt x="21783" y="90365"/>
                  </a:lnTo>
                  <a:lnTo>
                    <a:pt x="38595" y="90499"/>
                  </a:lnTo>
                  <a:cubicBezTo>
                    <a:pt x="38962" y="84828"/>
                    <a:pt x="40230" y="11609"/>
                    <a:pt x="40230" y="9407"/>
                  </a:cubicBezTo>
                  <a:cubicBezTo>
                    <a:pt x="40263" y="5805"/>
                    <a:pt x="39696" y="735"/>
                    <a:pt x="39696" y="735"/>
                  </a:cubicBezTo>
                  <a:lnTo>
                    <a:pt x="20182"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81"/>
            <p:cNvSpPr/>
            <p:nvPr/>
          </p:nvSpPr>
          <p:spPr>
            <a:xfrm>
              <a:off x="1775718" y="2501604"/>
              <a:ext cx="342369" cy="1623485"/>
            </a:xfrm>
            <a:custGeom>
              <a:rect b="b" l="l" r="r" t="t"/>
              <a:pathLst>
                <a:path extrusionOk="0" h="80992" w="17080">
                  <a:moveTo>
                    <a:pt x="17079" y="0"/>
                  </a:moveTo>
                  <a:cubicBezTo>
                    <a:pt x="17067" y="61"/>
                    <a:pt x="17046" y="164"/>
                    <a:pt x="17016" y="309"/>
                  </a:cubicBezTo>
                  <a:lnTo>
                    <a:pt x="17016" y="309"/>
                  </a:lnTo>
                  <a:cubicBezTo>
                    <a:pt x="17028" y="269"/>
                    <a:pt x="17038" y="233"/>
                    <a:pt x="17046" y="200"/>
                  </a:cubicBezTo>
                  <a:cubicBezTo>
                    <a:pt x="17079" y="67"/>
                    <a:pt x="17079" y="0"/>
                    <a:pt x="17079" y="0"/>
                  </a:cubicBezTo>
                  <a:close/>
                  <a:moveTo>
                    <a:pt x="17016" y="309"/>
                  </a:moveTo>
                  <a:cubicBezTo>
                    <a:pt x="16980" y="435"/>
                    <a:pt x="16930" y="598"/>
                    <a:pt x="16879" y="801"/>
                  </a:cubicBezTo>
                  <a:cubicBezTo>
                    <a:pt x="16779" y="1368"/>
                    <a:pt x="16579" y="2135"/>
                    <a:pt x="16345" y="3169"/>
                  </a:cubicBezTo>
                  <a:cubicBezTo>
                    <a:pt x="15912" y="5204"/>
                    <a:pt x="15278" y="8173"/>
                    <a:pt x="14477" y="11842"/>
                  </a:cubicBezTo>
                  <a:cubicBezTo>
                    <a:pt x="12943" y="19181"/>
                    <a:pt x="10808" y="29288"/>
                    <a:pt x="8440" y="40462"/>
                  </a:cubicBezTo>
                  <a:cubicBezTo>
                    <a:pt x="3902" y="62302"/>
                    <a:pt x="387" y="79093"/>
                    <a:pt x="20" y="80895"/>
                  </a:cubicBezTo>
                  <a:lnTo>
                    <a:pt x="20" y="80895"/>
                  </a:lnTo>
                  <a:cubicBezTo>
                    <a:pt x="33" y="80860"/>
                    <a:pt x="50" y="80826"/>
                    <a:pt x="67" y="80791"/>
                  </a:cubicBezTo>
                  <a:cubicBezTo>
                    <a:pt x="100" y="80658"/>
                    <a:pt x="134" y="80458"/>
                    <a:pt x="201" y="80191"/>
                  </a:cubicBezTo>
                  <a:cubicBezTo>
                    <a:pt x="301" y="79657"/>
                    <a:pt x="501" y="78857"/>
                    <a:pt x="734" y="77823"/>
                  </a:cubicBezTo>
                  <a:cubicBezTo>
                    <a:pt x="1168" y="75788"/>
                    <a:pt x="1802" y="72819"/>
                    <a:pt x="2602" y="69183"/>
                  </a:cubicBezTo>
                  <a:lnTo>
                    <a:pt x="8640" y="40529"/>
                  </a:lnTo>
                  <a:cubicBezTo>
                    <a:pt x="13036" y="19403"/>
                    <a:pt x="16472" y="2954"/>
                    <a:pt x="17016" y="309"/>
                  </a:cubicBezTo>
                  <a:close/>
                  <a:moveTo>
                    <a:pt x="20" y="80895"/>
                  </a:moveTo>
                  <a:cubicBezTo>
                    <a:pt x="8" y="80927"/>
                    <a:pt x="0" y="80959"/>
                    <a:pt x="0" y="80991"/>
                  </a:cubicBezTo>
                  <a:cubicBezTo>
                    <a:pt x="5" y="80967"/>
                    <a:pt x="12" y="80934"/>
                    <a:pt x="20" y="80895"/>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81"/>
            <p:cNvSpPr/>
            <p:nvPr/>
          </p:nvSpPr>
          <p:spPr>
            <a:xfrm>
              <a:off x="2111672" y="2333226"/>
              <a:ext cx="25798" cy="21949"/>
            </a:xfrm>
            <a:custGeom>
              <a:rect b="b" l="l" r="r" t="t"/>
              <a:pathLst>
                <a:path extrusionOk="0" h="1095" w="1287">
                  <a:moveTo>
                    <a:pt x="625" y="1"/>
                  </a:moveTo>
                  <a:cubicBezTo>
                    <a:pt x="579" y="1"/>
                    <a:pt x="533" y="9"/>
                    <a:pt x="486" y="27"/>
                  </a:cubicBezTo>
                  <a:cubicBezTo>
                    <a:pt x="186" y="94"/>
                    <a:pt x="152" y="261"/>
                    <a:pt x="186" y="294"/>
                  </a:cubicBezTo>
                  <a:cubicBezTo>
                    <a:pt x="189" y="297"/>
                    <a:pt x="192" y="299"/>
                    <a:pt x="196" y="299"/>
                  </a:cubicBezTo>
                  <a:cubicBezTo>
                    <a:pt x="233" y="299"/>
                    <a:pt x="307" y="161"/>
                    <a:pt x="519" y="161"/>
                  </a:cubicBezTo>
                  <a:cubicBezTo>
                    <a:pt x="619" y="161"/>
                    <a:pt x="753" y="194"/>
                    <a:pt x="820" y="261"/>
                  </a:cubicBezTo>
                  <a:cubicBezTo>
                    <a:pt x="1020" y="494"/>
                    <a:pt x="886" y="828"/>
                    <a:pt x="619" y="895"/>
                  </a:cubicBezTo>
                  <a:cubicBezTo>
                    <a:pt x="486" y="895"/>
                    <a:pt x="386" y="828"/>
                    <a:pt x="286" y="761"/>
                  </a:cubicBezTo>
                  <a:cubicBezTo>
                    <a:pt x="119" y="628"/>
                    <a:pt x="152" y="461"/>
                    <a:pt x="119" y="461"/>
                  </a:cubicBezTo>
                  <a:cubicBezTo>
                    <a:pt x="117" y="459"/>
                    <a:pt x="114" y="457"/>
                    <a:pt x="111" y="457"/>
                  </a:cubicBezTo>
                  <a:cubicBezTo>
                    <a:pt x="73" y="457"/>
                    <a:pt x="0" y="645"/>
                    <a:pt x="186" y="861"/>
                  </a:cubicBezTo>
                  <a:cubicBezTo>
                    <a:pt x="286" y="995"/>
                    <a:pt x="453" y="1062"/>
                    <a:pt x="619" y="1095"/>
                  </a:cubicBezTo>
                  <a:cubicBezTo>
                    <a:pt x="1086" y="1028"/>
                    <a:pt x="1287" y="461"/>
                    <a:pt x="953" y="128"/>
                  </a:cubicBezTo>
                  <a:cubicBezTo>
                    <a:pt x="857" y="55"/>
                    <a:pt x="743" y="1"/>
                    <a:pt x="62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81"/>
            <p:cNvSpPr/>
            <p:nvPr/>
          </p:nvSpPr>
          <p:spPr>
            <a:xfrm>
              <a:off x="1908776" y="2305684"/>
              <a:ext cx="92969" cy="116702"/>
            </a:xfrm>
            <a:custGeom>
              <a:rect b="b" l="l" r="r" t="t"/>
              <a:pathLst>
                <a:path extrusionOk="0" h="5822" w="4638">
                  <a:moveTo>
                    <a:pt x="4637" y="0"/>
                  </a:moveTo>
                  <a:lnTo>
                    <a:pt x="4637" y="0"/>
                  </a:lnTo>
                  <a:cubicBezTo>
                    <a:pt x="4504" y="367"/>
                    <a:pt x="4437" y="768"/>
                    <a:pt x="4370" y="1168"/>
                  </a:cubicBezTo>
                  <a:cubicBezTo>
                    <a:pt x="4237" y="2135"/>
                    <a:pt x="3903" y="3069"/>
                    <a:pt x="3436" y="3903"/>
                  </a:cubicBezTo>
                  <a:cubicBezTo>
                    <a:pt x="3136" y="4370"/>
                    <a:pt x="2802" y="4771"/>
                    <a:pt x="2369" y="5071"/>
                  </a:cubicBezTo>
                  <a:cubicBezTo>
                    <a:pt x="2002" y="5338"/>
                    <a:pt x="1602" y="5504"/>
                    <a:pt x="1201" y="5604"/>
                  </a:cubicBezTo>
                  <a:cubicBezTo>
                    <a:pt x="948" y="5668"/>
                    <a:pt x="694" y="5691"/>
                    <a:pt x="440" y="5691"/>
                  </a:cubicBezTo>
                  <a:cubicBezTo>
                    <a:pt x="293" y="5691"/>
                    <a:pt x="147" y="5683"/>
                    <a:pt x="0" y="5671"/>
                  </a:cubicBezTo>
                  <a:lnTo>
                    <a:pt x="0" y="5671"/>
                  </a:lnTo>
                  <a:cubicBezTo>
                    <a:pt x="101" y="5738"/>
                    <a:pt x="201" y="5771"/>
                    <a:pt x="334" y="5771"/>
                  </a:cubicBezTo>
                  <a:cubicBezTo>
                    <a:pt x="484" y="5805"/>
                    <a:pt x="634" y="5821"/>
                    <a:pt x="784" y="5821"/>
                  </a:cubicBezTo>
                  <a:cubicBezTo>
                    <a:pt x="934" y="5821"/>
                    <a:pt x="1085" y="5805"/>
                    <a:pt x="1235" y="5771"/>
                  </a:cubicBezTo>
                  <a:cubicBezTo>
                    <a:pt x="1668" y="5705"/>
                    <a:pt x="2102" y="5504"/>
                    <a:pt x="2469" y="5271"/>
                  </a:cubicBezTo>
                  <a:cubicBezTo>
                    <a:pt x="2936" y="4937"/>
                    <a:pt x="3336" y="4504"/>
                    <a:pt x="3603" y="4037"/>
                  </a:cubicBezTo>
                  <a:cubicBezTo>
                    <a:pt x="4103" y="3169"/>
                    <a:pt x="4437" y="2202"/>
                    <a:pt x="4537" y="1201"/>
                  </a:cubicBezTo>
                  <a:cubicBezTo>
                    <a:pt x="4604" y="801"/>
                    <a:pt x="4637" y="401"/>
                    <a:pt x="463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81"/>
            <p:cNvSpPr/>
            <p:nvPr/>
          </p:nvSpPr>
          <p:spPr>
            <a:xfrm>
              <a:off x="2242426" y="2317711"/>
              <a:ext cx="51516" cy="119709"/>
            </a:xfrm>
            <a:custGeom>
              <a:rect b="b" l="l" r="r" t="t"/>
              <a:pathLst>
                <a:path extrusionOk="0" h="5972" w="2570">
                  <a:moveTo>
                    <a:pt x="434" y="1"/>
                  </a:moveTo>
                  <a:lnTo>
                    <a:pt x="434" y="1"/>
                  </a:lnTo>
                  <a:cubicBezTo>
                    <a:pt x="301" y="334"/>
                    <a:pt x="201" y="668"/>
                    <a:pt x="167" y="1035"/>
                  </a:cubicBezTo>
                  <a:cubicBezTo>
                    <a:pt x="1" y="1869"/>
                    <a:pt x="1" y="2736"/>
                    <a:pt x="167" y="3570"/>
                  </a:cubicBezTo>
                  <a:cubicBezTo>
                    <a:pt x="334" y="4437"/>
                    <a:pt x="868" y="5171"/>
                    <a:pt x="1568" y="5672"/>
                  </a:cubicBezTo>
                  <a:cubicBezTo>
                    <a:pt x="1802" y="5838"/>
                    <a:pt x="2035" y="5938"/>
                    <a:pt x="2302" y="5972"/>
                  </a:cubicBezTo>
                  <a:lnTo>
                    <a:pt x="2569" y="5972"/>
                  </a:lnTo>
                  <a:cubicBezTo>
                    <a:pt x="2269" y="5872"/>
                    <a:pt x="1935" y="5738"/>
                    <a:pt x="1635" y="5572"/>
                  </a:cubicBezTo>
                  <a:cubicBezTo>
                    <a:pt x="1001" y="5038"/>
                    <a:pt x="534" y="4337"/>
                    <a:pt x="368" y="3537"/>
                  </a:cubicBezTo>
                  <a:cubicBezTo>
                    <a:pt x="201" y="2703"/>
                    <a:pt x="201" y="1869"/>
                    <a:pt x="334" y="1035"/>
                  </a:cubicBezTo>
                  <a:cubicBezTo>
                    <a:pt x="368" y="701"/>
                    <a:pt x="401" y="368"/>
                    <a:pt x="4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1" name="Google Shape;1821;p81"/>
            <p:cNvGrpSpPr/>
            <p:nvPr/>
          </p:nvGrpSpPr>
          <p:grpSpPr>
            <a:xfrm>
              <a:off x="731955" y="2811840"/>
              <a:ext cx="564367" cy="1507164"/>
              <a:chOff x="731955" y="2811840"/>
              <a:chExt cx="564367" cy="1507164"/>
            </a:xfrm>
          </p:grpSpPr>
          <p:sp>
            <p:nvSpPr>
              <p:cNvPr id="1822" name="Google Shape;1822;p81"/>
              <p:cNvSpPr/>
              <p:nvPr/>
            </p:nvSpPr>
            <p:spPr>
              <a:xfrm>
                <a:off x="1038864" y="2811840"/>
                <a:ext cx="165191" cy="1313910"/>
              </a:xfrm>
              <a:custGeom>
                <a:rect b="b" l="l" r="r" t="t"/>
                <a:pathLst>
                  <a:path extrusionOk="0" h="65548" w="8241">
                    <a:moveTo>
                      <a:pt x="7006" y="1"/>
                    </a:moveTo>
                    <a:cubicBezTo>
                      <a:pt x="7006" y="33"/>
                      <a:pt x="7036" y="95"/>
                      <a:pt x="7068" y="158"/>
                    </a:cubicBezTo>
                    <a:lnTo>
                      <a:pt x="7068" y="158"/>
                    </a:lnTo>
                    <a:cubicBezTo>
                      <a:pt x="7047" y="106"/>
                      <a:pt x="7027" y="53"/>
                      <a:pt x="7006" y="1"/>
                    </a:cubicBezTo>
                    <a:close/>
                    <a:moveTo>
                      <a:pt x="7068" y="158"/>
                    </a:moveTo>
                    <a:cubicBezTo>
                      <a:pt x="7071" y="167"/>
                      <a:pt x="7075" y="176"/>
                      <a:pt x="7078" y="184"/>
                    </a:cubicBezTo>
                    <a:lnTo>
                      <a:pt x="7078" y="184"/>
                    </a:lnTo>
                    <a:cubicBezTo>
                      <a:pt x="7076" y="179"/>
                      <a:pt x="7074" y="173"/>
                      <a:pt x="7073" y="168"/>
                    </a:cubicBezTo>
                    <a:cubicBezTo>
                      <a:pt x="7071" y="165"/>
                      <a:pt x="7069" y="161"/>
                      <a:pt x="7068" y="158"/>
                    </a:cubicBezTo>
                    <a:close/>
                    <a:moveTo>
                      <a:pt x="7078" y="184"/>
                    </a:moveTo>
                    <a:cubicBezTo>
                      <a:pt x="7110" y="286"/>
                      <a:pt x="7143" y="447"/>
                      <a:pt x="7206" y="668"/>
                    </a:cubicBezTo>
                    <a:cubicBezTo>
                      <a:pt x="7406" y="1302"/>
                      <a:pt x="7573" y="1936"/>
                      <a:pt x="7673" y="2603"/>
                    </a:cubicBezTo>
                    <a:cubicBezTo>
                      <a:pt x="8107" y="5004"/>
                      <a:pt x="8040" y="7440"/>
                      <a:pt x="7506" y="9841"/>
                    </a:cubicBezTo>
                    <a:cubicBezTo>
                      <a:pt x="7106" y="11476"/>
                      <a:pt x="6472" y="13044"/>
                      <a:pt x="5605" y="14478"/>
                    </a:cubicBezTo>
                    <a:cubicBezTo>
                      <a:pt x="4704" y="16046"/>
                      <a:pt x="3470" y="17580"/>
                      <a:pt x="2503" y="19381"/>
                    </a:cubicBezTo>
                    <a:cubicBezTo>
                      <a:pt x="1435" y="21283"/>
                      <a:pt x="968" y="23484"/>
                      <a:pt x="1235" y="25653"/>
                    </a:cubicBezTo>
                    <a:cubicBezTo>
                      <a:pt x="1469" y="27888"/>
                      <a:pt x="2236" y="30089"/>
                      <a:pt x="2970" y="32324"/>
                    </a:cubicBezTo>
                    <a:cubicBezTo>
                      <a:pt x="3703" y="34526"/>
                      <a:pt x="4371" y="36794"/>
                      <a:pt x="4437" y="38995"/>
                    </a:cubicBezTo>
                    <a:cubicBezTo>
                      <a:pt x="4471" y="41130"/>
                      <a:pt x="4204" y="43232"/>
                      <a:pt x="3603" y="45300"/>
                    </a:cubicBezTo>
                    <a:cubicBezTo>
                      <a:pt x="3070" y="47268"/>
                      <a:pt x="2436" y="49103"/>
                      <a:pt x="1869" y="50837"/>
                    </a:cubicBezTo>
                    <a:cubicBezTo>
                      <a:pt x="1302" y="52438"/>
                      <a:pt x="868" y="54073"/>
                      <a:pt x="535" y="55741"/>
                    </a:cubicBezTo>
                    <a:cubicBezTo>
                      <a:pt x="1" y="58143"/>
                      <a:pt x="1" y="60611"/>
                      <a:pt x="535" y="63013"/>
                    </a:cubicBezTo>
                    <a:cubicBezTo>
                      <a:pt x="701" y="63680"/>
                      <a:pt x="935" y="64280"/>
                      <a:pt x="1235" y="64914"/>
                    </a:cubicBezTo>
                    <a:cubicBezTo>
                      <a:pt x="1335" y="65081"/>
                      <a:pt x="1402" y="65248"/>
                      <a:pt x="1469" y="65348"/>
                    </a:cubicBezTo>
                    <a:cubicBezTo>
                      <a:pt x="1502" y="65414"/>
                      <a:pt x="1535" y="65481"/>
                      <a:pt x="1569" y="65548"/>
                    </a:cubicBezTo>
                    <a:cubicBezTo>
                      <a:pt x="1535" y="65481"/>
                      <a:pt x="1502" y="65414"/>
                      <a:pt x="1502" y="65381"/>
                    </a:cubicBezTo>
                    <a:cubicBezTo>
                      <a:pt x="1435" y="65248"/>
                      <a:pt x="1368" y="65114"/>
                      <a:pt x="1268" y="64914"/>
                    </a:cubicBezTo>
                    <a:cubicBezTo>
                      <a:pt x="1002" y="64280"/>
                      <a:pt x="768" y="63680"/>
                      <a:pt x="635" y="63013"/>
                    </a:cubicBezTo>
                    <a:cubicBezTo>
                      <a:pt x="101" y="60644"/>
                      <a:pt x="134" y="58176"/>
                      <a:pt x="701" y="55774"/>
                    </a:cubicBezTo>
                    <a:cubicBezTo>
                      <a:pt x="1035" y="54140"/>
                      <a:pt x="1469" y="52505"/>
                      <a:pt x="2036" y="50904"/>
                    </a:cubicBezTo>
                    <a:cubicBezTo>
                      <a:pt x="2603" y="49203"/>
                      <a:pt x="3270" y="47368"/>
                      <a:pt x="3804" y="45367"/>
                    </a:cubicBezTo>
                    <a:cubicBezTo>
                      <a:pt x="4404" y="43299"/>
                      <a:pt x="4704" y="41164"/>
                      <a:pt x="4671" y="38995"/>
                    </a:cubicBezTo>
                    <a:cubicBezTo>
                      <a:pt x="4604" y="36761"/>
                      <a:pt x="3937" y="34492"/>
                      <a:pt x="3203" y="32257"/>
                    </a:cubicBezTo>
                    <a:cubicBezTo>
                      <a:pt x="2469" y="30022"/>
                      <a:pt x="1702" y="27821"/>
                      <a:pt x="1469" y="25619"/>
                    </a:cubicBezTo>
                    <a:cubicBezTo>
                      <a:pt x="1235" y="23518"/>
                      <a:pt x="1635" y="21350"/>
                      <a:pt x="2703" y="19482"/>
                    </a:cubicBezTo>
                    <a:cubicBezTo>
                      <a:pt x="3670" y="17714"/>
                      <a:pt x="4871" y="16146"/>
                      <a:pt x="5805" y="14578"/>
                    </a:cubicBezTo>
                    <a:cubicBezTo>
                      <a:pt x="6639" y="13110"/>
                      <a:pt x="7273" y="11542"/>
                      <a:pt x="7673" y="9875"/>
                    </a:cubicBezTo>
                    <a:cubicBezTo>
                      <a:pt x="8207" y="7473"/>
                      <a:pt x="8240" y="4971"/>
                      <a:pt x="7773" y="2569"/>
                    </a:cubicBezTo>
                    <a:cubicBezTo>
                      <a:pt x="7618" y="1765"/>
                      <a:pt x="7378" y="962"/>
                      <a:pt x="7078" y="184"/>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81"/>
              <p:cNvSpPr/>
              <p:nvPr/>
            </p:nvSpPr>
            <p:spPr>
              <a:xfrm>
                <a:off x="1085669" y="2945500"/>
                <a:ext cx="81603" cy="189987"/>
              </a:xfrm>
              <a:custGeom>
                <a:rect b="b" l="l" r="r" t="t"/>
                <a:pathLst>
                  <a:path extrusionOk="0" h="9478" w="4071">
                    <a:moveTo>
                      <a:pt x="589" y="0"/>
                    </a:moveTo>
                    <a:cubicBezTo>
                      <a:pt x="495" y="0"/>
                      <a:pt x="401" y="66"/>
                      <a:pt x="401" y="171"/>
                    </a:cubicBezTo>
                    <a:cubicBezTo>
                      <a:pt x="201" y="1138"/>
                      <a:pt x="1" y="4174"/>
                      <a:pt x="2202" y="9478"/>
                    </a:cubicBezTo>
                    <a:cubicBezTo>
                      <a:pt x="2202" y="9478"/>
                      <a:pt x="4070" y="3540"/>
                      <a:pt x="735" y="71"/>
                    </a:cubicBezTo>
                    <a:cubicBezTo>
                      <a:pt x="698" y="22"/>
                      <a:pt x="643" y="0"/>
                      <a:pt x="589"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81"/>
              <p:cNvSpPr/>
              <p:nvPr/>
            </p:nvSpPr>
            <p:spPr>
              <a:xfrm>
                <a:off x="1107738" y="2986372"/>
                <a:ext cx="24094" cy="149115"/>
              </a:xfrm>
              <a:custGeom>
                <a:rect b="b" l="l" r="r" t="t"/>
                <a:pathLst>
                  <a:path extrusionOk="0" h="7439" w="1202">
                    <a:moveTo>
                      <a:pt x="1" y="0"/>
                    </a:moveTo>
                    <a:cubicBezTo>
                      <a:pt x="1" y="367"/>
                      <a:pt x="34" y="734"/>
                      <a:pt x="134" y="1101"/>
                    </a:cubicBezTo>
                    <a:cubicBezTo>
                      <a:pt x="234" y="1868"/>
                      <a:pt x="401" y="2735"/>
                      <a:pt x="534" y="3736"/>
                    </a:cubicBezTo>
                    <a:cubicBezTo>
                      <a:pt x="701" y="4703"/>
                      <a:pt x="835" y="5604"/>
                      <a:pt x="968" y="6338"/>
                    </a:cubicBezTo>
                    <a:cubicBezTo>
                      <a:pt x="1001" y="6705"/>
                      <a:pt x="1068" y="7072"/>
                      <a:pt x="1168" y="7439"/>
                    </a:cubicBezTo>
                    <a:cubicBezTo>
                      <a:pt x="1201" y="7072"/>
                      <a:pt x="1168" y="6672"/>
                      <a:pt x="1135" y="6338"/>
                    </a:cubicBezTo>
                    <a:cubicBezTo>
                      <a:pt x="1068" y="5637"/>
                      <a:pt x="935" y="4703"/>
                      <a:pt x="768" y="3703"/>
                    </a:cubicBezTo>
                    <a:cubicBezTo>
                      <a:pt x="601" y="2669"/>
                      <a:pt x="434" y="1735"/>
                      <a:pt x="267" y="1068"/>
                    </a:cubicBezTo>
                    <a:cubicBezTo>
                      <a:pt x="234" y="701"/>
                      <a:pt x="134" y="367"/>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81"/>
              <p:cNvSpPr/>
              <p:nvPr/>
            </p:nvSpPr>
            <p:spPr>
              <a:xfrm>
                <a:off x="965519" y="3262873"/>
                <a:ext cx="120851" cy="153444"/>
              </a:xfrm>
              <a:custGeom>
                <a:rect b="b" l="l" r="r" t="t"/>
                <a:pathLst>
                  <a:path extrusionOk="0" h="7655" w="6029">
                    <a:moveTo>
                      <a:pt x="247" y="1"/>
                    </a:moveTo>
                    <a:cubicBezTo>
                      <a:pt x="111" y="1"/>
                      <a:pt x="1" y="142"/>
                      <a:pt x="57" y="283"/>
                    </a:cubicBezTo>
                    <a:cubicBezTo>
                      <a:pt x="357" y="1217"/>
                      <a:pt x="1558" y="3986"/>
                      <a:pt x="6028" y="7655"/>
                    </a:cubicBezTo>
                    <a:cubicBezTo>
                      <a:pt x="6028" y="7655"/>
                      <a:pt x="4894" y="1550"/>
                      <a:pt x="324" y="16"/>
                    </a:cubicBezTo>
                    <a:cubicBezTo>
                      <a:pt x="298" y="6"/>
                      <a:pt x="272" y="1"/>
                      <a:pt x="247"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81"/>
              <p:cNvSpPr/>
              <p:nvPr/>
            </p:nvSpPr>
            <p:spPr>
              <a:xfrm>
                <a:off x="996749" y="3295285"/>
                <a:ext cx="90283" cy="119709"/>
              </a:xfrm>
              <a:custGeom>
                <a:rect b="b" l="l" r="r" t="t"/>
                <a:pathLst>
                  <a:path extrusionOk="0" h="5972" w="4504">
                    <a:moveTo>
                      <a:pt x="0" y="0"/>
                    </a:moveTo>
                    <a:lnTo>
                      <a:pt x="0" y="0"/>
                    </a:lnTo>
                    <a:cubicBezTo>
                      <a:pt x="200" y="300"/>
                      <a:pt x="401" y="601"/>
                      <a:pt x="634" y="901"/>
                    </a:cubicBezTo>
                    <a:lnTo>
                      <a:pt x="2235" y="3002"/>
                    </a:lnTo>
                    <a:lnTo>
                      <a:pt x="3836" y="5137"/>
                    </a:lnTo>
                    <a:cubicBezTo>
                      <a:pt x="4037" y="5437"/>
                      <a:pt x="4237" y="5704"/>
                      <a:pt x="4504" y="5971"/>
                    </a:cubicBezTo>
                    <a:cubicBezTo>
                      <a:pt x="4370" y="5638"/>
                      <a:pt x="4170" y="5337"/>
                      <a:pt x="3970" y="5037"/>
                    </a:cubicBezTo>
                    <a:cubicBezTo>
                      <a:pt x="3603" y="4470"/>
                      <a:pt x="3036" y="3669"/>
                      <a:pt x="2402" y="2869"/>
                    </a:cubicBezTo>
                    <a:cubicBezTo>
                      <a:pt x="1802" y="2035"/>
                      <a:pt x="1201" y="1301"/>
                      <a:pt x="734" y="767"/>
                    </a:cubicBezTo>
                    <a:cubicBezTo>
                      <a:pt x="534" y="501"/>
                      <a:pt x="267" y="234"/>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81"/>
              <p:cNvSpPr/>
              <p:nvPr/>
            </p:nvSpPr>
            <p:spPr>
              <a:xfrm>
                <a:off x="1039545" y="3543222"/>
                <a:ext cx="85592" cy="180686"/>
              </a:xfrm>
              <a:custGeom>
                <a:rect b="b" l="l" r="r" t="t"/>
                <a:pathLst>
                  <a:path extrusionOk="0" h="9014" w="4270">
                    <a:moveTo>
                      <a:pt x="214" y="0"/>
                    </a:moveTo>
                    <a:cubicBezTo>
                      <a:pt x="105" y="0"/>
                      <a:pt x="0" y="86"/>
                      <a:pt x="0" y="207"/>
                    </a:cubicBezTo>
                    <a:cubicBezTo>
                      <a:pt x="0" y="1208"/>
                      <a:pt x="367" y="4176"/>
                      <a:pt x="3569" y="9013"/>
                    </a:cubicBezTo>
                    <a:cubicBezTo>
                      <a:pt x="3569" y="9013"/>
                      <a:pt x="4270" y="2842"/>
                      <a:pt x="334" y="40"/>
                    </a:cubicBezTo>
                    <a:cubicBezTo>
                      <a:pt x="297" y="12"/>
                      <a:pt x="255" y="0"/>
                      <a:pt x="214"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81"/>
              <p:cNvSpPr/>
              <p:nvPr/>
            </p:nvSpPr>
            <p:spPr>
              <a:xfrm>
                <a:off x="1060933" y="3582129"/>
                <a:ext cx="51516" cy="141778"/>
              </a:xfrm>
              <a:custGeom>
                <a:rect b="b" l="l" r="r" t="t"/>
                <a:pathLst>
                  <a:path extrusionOk="0" h="7073" w="2570">
                    <a:moveTo>
                      <a:pt x="1" y="0"/>
                    </a:moveTo>
                    <a:lnTo>
                      <a:pt x="1" y="0"/>
                    </a:lnTo>
                    <a:cubicBezTo>
                      <a:pt x="67" y="334"/>
                      <a:pt x="201" y="701"/>
                      <a:pt x="334" y="1034"/>
                    </a:cubicBezTo>
                    <a:cubicBezTo>
                      <a:pt x="601" y="1768"/>
                      <a:pt x="901" y="2602"/>
                      <a:pt x="1268" y="3536"/>
                    </a:cubicBezTo>
                    <a:lnTo>
                      <a:pt x="2169" y="6038"/>
                    </a:lnTo>
                    <a:cubicBezTo>
                      <a:pt x="2269" y="6405"/>
                      <a:pt x="2402" y="6739"/>
                      <a:pt x="2569" y="7072"/>
                    </a:cubicBezTo>
                    <a:cubicBezTo>
                      <a:pt x="2536" y="6705"/>
                      <a:pt x="2469" y="6338"/>
                      <a:pt x="2336" y="5971"/>
                    </a:cubicBezTo>
                    <a:cubicBezTo>
                      <a:pt x="2135" y="5338"/>
                      <a:pt x="1835" y="4437"/>
                      <a:pt x="1502" y="3470"/>
                    </a:cubicBezTo>
                    <a:cubicBezTo>
                      <a:pt x="1168" y="2536"/>
                      <a:pt x="801" y="1635"/>
                      <a:pt x="534" y="1001"/>
                    </a:cubicBezTo>
                    <a:cubicBezTo>
                      <a:pt x="401" y="634"/>
                      <a:pt x="201" y="301"/>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81"/>
              <p:cNvSpPr/>
              <p:nvPr/>
            </p:nvSpPr>
            <p:spPr>
              <a:xfrm>
                <a:off x="963975" y="3855463"/>
                <a:ext cx="87617" cy="178020"/>
              </a:xfrm>
              <a:custGeom>
                <a:rect b="b" l="l" r="r" t="t"/>
                <a:pathLst>
                  <a:path extrusionOk="0" h="8881" w="4371">
                    <a:moveTo>
                      <a:pt x="215" y="1"/>
                    </a:moveTo>
                    <a:cubicBezTo>
                      <a:pt x="106" y="1"/>
                      <a:pt x="1" y="87"/>
                      <a:pt x="1" y="208"/>
                    </a:cubicBezTo>
                    <a:cubicBezTo>
                      <a:pt x="68" y="1208"/>
                      <a:pt x="535" y="4177"/>
                      <a:pt x="3904" y="8881"/>
                    </a:cubicBezTo>
                    <a:cubicBezTo>
                      <a:pt x="3904" y="8881"/>
                      <a:pt x="4371" y="2676"/>
                      <a:pt x="334" y="41"/>
                    </a:cubicBezTo>
                    <a:cubicBezTo>
                      <a:pt x="298" y="13"/>
                      <a:pt x="256" y="1"/>
                      <a:pt x="215"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81"/>
              <p:cNvSpPr/>
              <p:nvPr/>
            </p:nvSpPr>
            <p:spPr>
              <a:xfrm>
                <a:off x="986706" y="3893047"/>
                <a:ext cx="56186" cy="139774"/>
              </a:xfrm>
              <a:custGeom>
                <a:rect b="b" l="l" r="r" t="t"/>
                <a:pathLst>
                  <a:path extrusionOk="0" h="6973" w="2803">
                    <a:moveTo>
                      <a:pt x="1" y="1"/>
                    </a:moveTo>
                    <a:lnTo>
                      <a:pt x="1" y="1"/>
                    </a:lnTo>
                    <a:cubicBezTo>
                      <a:pt x="101" y="367"/>
                      <a:pt x="201" y="701"/>
                      <a:pt x="368" y="1035"/>
                    </a:cubicBezTo>
                    <a:cubicBezTo>
                      <a:pt x="668" y="1735"/>
                      <a:pt x="1002" y="2569"/>
                      <a:pt x="1369" y="3503"/>
                    </a:cubicBezTo>
                    <a:lnTo>
                      <a:pt x="2369" y="5938"/>
                    </a:lnTo>
                    <a:cubicBezTo>
                      <a:pt x="2469" y="6305"/>
                      <a:pt x="2603" y="6639"/>
                      <a:pt x="2803" y="6972"/>
                    </a:cubicBezTo>
                    <a:cubicBezTo>
                      <a:pt x="2736" y="6605"/>
                      <a:pt x="2636" y="6238"/>
                      <a:pt x="2503" y="5905"/>
                    </a:cubicBezTo>
                    <a:cubicBezTo>
                      <a:pt x="2303" y="5238"/>
                      <a:pt x="1969" y="4370"/>
                      <a:pt x="1569" y="3403"/>
                    </a:cubicBezTo>
                    <a:cubicBezTo>
                      <a:pt x="1168" y="2436"/>
                      <a:pt x="802" y="1568"/>
                      <a:pt x="501" y="968"/>
                    </a:cubicBezTo>
                    <a:cubicBezTo>
                      <a:pt x="368" y="634"/>
                      <a:pt x="201" y="30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81"/>
              <p:cNvSpPr/>
              <p:nvPr/>
            </p:nvSpPr>
            <p:spPr>
              <a:xfrm>
                <a:off x="1183288" y="2872556"/>
                <a:ext cx="113034" cy="158636"/>
              </a:xfrm>
              <a:custGeom>
                <a:rect b="b" l="l" r="r" t="t"/>
                <a:pathLst>
                  <a:path extrusionOk="0" h="7914" w="5639">
                    <a:moveTo>
                      <a:pt x="5425" y="1"/>
                    </a:moveTo>
                    <a:cubicBezTo>
                      <a:pt x="5383" y="1"/>
                      <a:pt x="5341" y="13"/>
                      <a:pt x="5305" y="41"/>
                    </a:cubicBezTo>
                    <a:cubicBezTo>
                      <a:pt x="4504" y="608"/>
                      <a:pt x="2236" y="2543"/>
                      <a:pt x="1" y="7913"/>
                    </a:cubicBezTo>
                    <a:cubicBezTo>
                      <a:pt x="1" y="7913"/>
                      <a:pt x="5538" y="5044"/>
                      <a:pt x="5638" y="208"/>
                    </a:cubicBezTo>
                    <a:cubicBezTo>
                      <a:pt x="5638" y="87"/>
                      <a:pt x="5533" y="1"/>
                      <a:pt x="5425"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81"/>
              <p:cNvSpPr/>
              <p:nvPr/>
            </p:nvSpPr>
            <p:spPr>
              <a:xfrm>
                <a:off x="1183969" y="2910141"/>
                <a:ext cx="89621" cy="121052"/>
              </a:xfrm>
              <a:custGeom>
                <a:rect b="b" l="l" r="r" t="t"/>
                <a:pathLst>
                  <a:path extrusionOk="0" h="6039" w="4471">
                    <a:moveTo>
                      <a:pt x="4470" y="0"/>
                    </a:moveTo>
                    <a:lnTo>
                      <a:pt x="4470" y="0"/>
                    </a:lnTo>
                    <a:cubicBezTo>
                      <a:pt x="4203" y="267"/>
                      <a:pt x="3970" y="534"/>
                      <a:pt x="3770" y="868"/>
                    </a:cubicBezTo>
                    <a:lnTo>
                      <a:pt x="2202" y="3003"/>
                    </a:lnTo>
                    <a:lnTo>
                      <a:pt x="634" y="5137"/>
                    </a:lnTo>
                    <a:cubicBezTo>
                      <a:pt x="401" y="5438"/>
                      <a:pt x="200" y="5738"/>
                      <a:pt x="0" y="6038"/>
                    </a:cubicBezTo>
                    <a:cubicBezTo>
                      <a:pt x="301" y="5805"/>
                      <a:pt x="534" y="5538"/>
                      <a:pt x="768" y="5237"/>
                    </a:cubicBezTo>
                    <a:cubicBezTo>
                      <a:pt x="1201" y="4737"/>
                      <a:pt x="1768" y="4003"/>
                      <a:pt x="2402" y="3136"/>
                    </a:cubicBezTo>
                    <a:cubicBezTo>
                      <a:pt x="3002" y="2269"/>
                      <a:pt x="3536" y="1535"/>
                      <a:pt x="3903" y="934"/>
                    </a:cubicBezTo>
                    <a:cubicBezTo>
                      <a:pt x="4103" y="668"/>
                      <a:pt x="4303" y="334"/>
                      <a:pt x="44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81"/>
              <p:cNvSpPr/>
              <p:nvPr/>
            </p:nvSpPr>
            <p:spPr>
              <a:xfrm>
                <a:off x="1064942" y="3135046"/>
                <a:ext cx="122234" cy="151560"/>
              </a:xfrm>
              <a:custGeom>
                <a:rect b="b" l="l" r="r" t="t"/>
                <a:pathLst>
                  <a:path extrusionOk="0" h="7561" w="6098">
                    <a:moveTo>
                      <a:pt x="5863" y="1"/>
                    </a:moveTo>
                    <a:cubicBezTo>
                      <a:pt x="5832" y="1"/>
                      <a:pt x="5800" y="8"/>
                      <a:pt x="5772" y="22"/>
                    </a:cubicBezTo>
                    <a:cubicBezTo>
                      <a:pt x="4904" y="555"/>
                      <a:pt x="2536" y="2357"/>
                      <a:pt x="1" y="7561"/>
                    </a:cubicBezTo>
                    <a:cubicBezTo>
                      <a:pt x="1" y="7561"/>
                      <a:pt x="5671" y="5025"/>
                      <a:pt x="6072" y="222"/>
                    </a:cubicBezTo>
                    <a:cubicBezTo>
                      <a:pt x="6098" y="91"/>
                      <a:pt x="5980" y="1"/>
                      <a:pt x="5863"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81"/>
              <p:cNvSpPr/>
              <p:nvPr/>
            </p:nvSpPr>
            <p:spPr>
              <a:xfrm>
                <a:off x="1066285" y="3170906"/>
                <a:ext cx="95635" cy="116361"/>
              </a:xfrm>
              <a:custGeom>
                <a:rect b="b" l="l" r="r" t="t"/>
                <a:pathLst>
                  <a:path extrusionOk="0" h="5805" w="4771">
                    <a:moveTo>
                      <a:pt x="4771" y="1"/>
                    </a:moveTo>
                    <a:lnTo>
                      <a:pt x="4771" y="1"/>
                    </a:lnTo>
                    <a:cubicBezTo>
                      <a:pt x="4504" y="268"/>
                      <a:pt x="4237" y="534"/>
                      <a:pt x="4037" y="835"/>
                    </a:cubicBezTo>
                    <a:lnTo>
                      <a:pt x="2369" y="2903"/>
                    </a:lnTo>
                    <a:lnTo>
                      <a:pt x="668" y="4938"/>
                    </a:lnTo>
                    <a:cubicBezTo>
                      <a:pt x="401" y="5204"/>
                      <a:pt x="201" y="5505"/>
                      <a:pt x="0" y="5805"/>
                    </a:cubicBezTo>
                    <a:cubicBezTo>
                      <a:pt x="267" y="5571"/>
                      <a:pt x="568" y="5338"/>
                      <a:pt x="801" y="5038"/>
                    </a:cubicBezTo>
                    <a:cubicBezTo>
                      <a:pt x="1268" y="4537"/>
                      <a:pt x="1868" y="3837"/>
                      <a:pt x="2536" y="3036"/>
                    </a:cubicBezTo>
                    <a:cubicBezTo>
                      <a:pt x="3203" y="2236"/>
                      <a:pt x="3803" y="1502"/>
                      <a:pt x="4170" y="935"/>
                    </a:cubicBezTo>
                    <a:cubicBezTo>
                      <a:pt x="4404" y="668"/>
                      <a:pt x="4604" y="334"/>
                      <a:pt x="47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81"/>
              <p:cNvSpPr/>
              <p:nvPr/>
            </p:nvSpPr>
            <p:spPr>
              <a:xfrm>
                <a:off x="1127803" y="3383183"/>
                <a:ext cx="80922" cy="188944"/>
              </a:xfrm>
              <a:custGeom>
                <a:rect b="b" l="l" r="r" t="t"/>
                <a:pathLst>
                  <a:path extrusionOk="0" h="9426" w="4037">
                    <a:moveTo>
                      <a:pt x="2005" y="0"/>
                    </a:moveTo>
                    <a:cubicBezTo>
                      <a:pt x="1942" y="0"/>
                      <a:pt x="1879" y="27"/>
                      <a:pt x="1835" y="85"/>
                    </a:cubicBezTo>
                    <a:cubicBezTo>
                      <a:pt x="1301" y="919"/>
                      <a:pt x="0" y="3621"/>
                      <a:pt x="134" y="9425"/>
                    </a:cubicBezTo>
                    <a:cubicBezTo>
                      <a:pt x="134" y="9425"/>
                      <a:pt x="4037" y="4588"/>
                      <a:pt x="2202" y="118"/>
                    </a:cubicBezTo>
                    <a:cubicBezTo>
                      <a:pt x="2164" y="43"/>
                      <a:pt x="2085" y="0"/>
                      <a:pt x="2005"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81"/>
              <p:cNvSpPr/>
              <p:nvPr/>
            </p:nvSpPr>
            <p:spPr>
              <a:xfrm>
                <a:off x="1131151" y="3424997"/>
                <a:ext cx="32774" cy="146449"/>
              </a:xfrm>
              <a:custGeom>
                <a:rect b="b" l="l" r="r" t="t"/>
                <a:pathLst>
                  <a:path extrusionOk="0" h="7306" w="1635">
                    <a:moveTo>
                      <a:pt x="1635" y="0"/>
                    </a:moveTo>
                    <a:lnTo>
                      <a:pt x="1635" y="0"/>
                    </a:lnTo>
                    <a:cubicBezTo>
                      <a:pt x="1501" y="334"/>
                      <a:pt x="1401" y="701"/>
                      <a:pt x="1368" y="1068"/>
                    </a:cubicBezTo>
                    <a:cubicBezTo>
                      <a:pt x="1201" y="1802"/>
                      <a:pt x="1001" y="2669"/>
                      <a:pt x="801" y="3636"/>
                    </a:cubicBezTo>
                    <a:lnTo>
                      <a:pt x="234" y="6238"/>
                    </a:lnTo>
                    <a:cubicBezTo>
                      <a:pt x="134" y="6605"/>
                      <a:pt x="67" y="6939"/>
                      <a:pt x="0" y="7306"/>
                    </a:cubicBezTo>
                    <a:cubicBezTo>
                      <a:pt x="167" y="7005"/>
                      <a:pt x="300" y="6639"/>
                      <a:pt x="400" y="6272"/>
                    </a:cubicBezTo>
                    <a:cubicBezTo>
                      <a:pt x="567" y="5638"/>
                      <a:pt x="801" y="4704"/>
                      <a:pt x="1034" y="3703"/>
                    </a:cubicBezTo>
                    <a:cubicBezTo>
                      <a:pt x="1234" y="2702"/>
                      <a:pt x="1401" y="1768"/>
                      <a:pt x="1535" y="1101"/>
                    </a:cubicBezTo>
                    <a:cubicBezTo>
                      <a:pt x="1601" y="734"/>
                      <a:pt x="1635" y="367"/>
                      <a:pt x="16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81"/>
              <p:cNvSpPr/>
              <p:nvPr/>
            </p:nvSpPr>
            <p:spPr>
              <a:xfrm>
                <a:off x="1052915" y="3753554"/>
                <a:ext cx="119027" cy="153545"/>
              </a:xfrm>
              <a:custGeom>
                <a:rect b="b" l="l" r="r" t="t"/>
                <a:pathLst>
                  <a:path extrusionOk="0" h="7660" w="5938">
                    <a:moveTo>
                      <a:pt x="5726" y="0"/>
                    </a:moveTo>
                    <a:cubicBezTo>
                      <a:pt x="5696" y="0"/>
                      <a:pt x="5666" y="7"/>
                      <a:pt x="5638" y="21"/>
                    </a:cubicBezTo>
                    <a:cubicBezTo>
                      <a:pt x="4804" y="555"/>
                      <a:pt x="2435" y="2423"/>
                      <a:pt x="0" y="7660"/>
                    </a:cubicBezTo>
                    <a:cubicBezTo>
                      <a:pt x="0" y="7660"/>
                      <a:pt x="5604" y="5025"/>
                      <a:pt x="5938" y="221"/>
                    </a:cubicBezTo>
                    <a:cubicBezTo>
                      <a:pt x="5938" y="90"/>
                      <a:pt x="5835" y="0"/>
                      <a:pt x="572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81"/>
              <p:cNvSpPr/>
              <p:nvPr/>
            </p:nvSpPr>
            <p:spPr>
              <a:xfrm>
                <a:off x="1052915" y="3790076"/>
                <a:ext cx="94973" cy="118366"/>
              </a:xfrm>
              <a:custGeom>
                <a:rect b="b" l="l" r="r" t="t"/>
                <a:pathLst>
                  <a:path extrusionOk="0" h="5905" w="4738">
                    <a:moveTo>
                      <a:pt x="4737" y="0"/>
                    </a:moveTo>
                    <a:lnTo>
                      <a:pt x="4737" y="0"/>
                    </a:lnTo>
                    <a:cubicBezTo>
                      <a:pt x="4470" y="267"/>
                      <a:pt x="4237" y="534"/>
                      <a:pt x="4003" y="834"/>
                    </a:cubicBezTo>
                    <a:lnTo>
                      <a:pt x="2335" y="2936"/>
                    </a:lnTo>
                    <a:lnTo>
                      <a:pt x="667" y="5004"/>
                    </a:lnTo>
                    <a:cubicBezTo>
                      <a:pt x="434" y="5271"/>
                      <a:pt x="200" y="5571"/>
                      <a:pt x="0" y="5905"/>
                    </a:cubicBezTo>
                    <a:cubicBezTo>
                      <a:pt x="301" y="5671"/>
                      <a:pt x="567" y="5404"/>
                      <a:pt x="801" y="5104"/>
                    </a:cubicBezTo>
                    <a:cubicBezTo>
                      <a:pt x="1268" y="4604"/>
                      <a:pt x="1868" y="3903"/>
                      <a:pt x="2502" y="3069"/>
                    </a:cubicBezTo>
                    <a:cubicBezTo>
                      <a:pt x="3169" y="2269"/>
                      <a:pt x="3703" y="1502"/>
                      <a:pt x="4103" y="968"/>
                    </a:cubicBezTo>
                    <a:cubicBezTo>
                      <a:pt x="4337" y="668"/>
                      <a:pt x="4570" y="334"/>
                      <a:pt x="47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81"/>
              <p:cNvSpPr/>
              <p:nvPr/>
            </p:nvSpPr>
            <p:spPr>
              <a:xfrm>
                <a:off x="828251" y="3419645"/>
                <a:ext cx="215323" cy="555667"/>
              </a:xfrm>
              <a:custGeom>
                <a:rect b="b" l="l" r="r" t="t"/>
                <a:pathLst>
                  <a:path extrusionOk="0" h="27721" w="10742">
                    <a:moveTo>
                      <a:pt x="0" y="1"/>
                    </a:moveTo>
                    <a:lnTo>
                      <a:pt x="0" y="434"/>
                    </a:lnTo>
                    <a:cubicBezTo>
                      <a:pt x="0" y="801"/>
                      <a:pt x="34" y="1302"/>
                      <a:pt x="67" y="1935"/>
                    </a:cubicBezTo>
                    <a:cubicBezTo>
                      <a:pt x="134" y="3236"/>
                      <a:pt x="234" y="5104"/>
                      <a:pt x="334" y="7306"/>
                    </a:cubicBezTo>
                    <a:cubicBezTo>
                      <a:pt x="768" y="9574"/>
                      <a:pt x="1902" y="12076"/>
                      <a:pt x="3436" y="14478"/>
                    </a:cubicBezTo>
                    <a:cubicBezTo>
                      <a:pt x="4570" y="16279"/>
                      <a:pt x="5738" y="17880"/>
                      <a:pt x="6772" y="19381"/>
                    </a:cubicBezTo>
                    <a:cubicBezTo>
                      <a:pt x="7706" y="20715"/>
                      <a:pt x="8540" y="22083"/>
                      <a:pt x="9274" y="23517"/>
                    </a:cubicBezTo>
                    <a:cubicBezTo>
                      <a:pt x="9741" y="24485"/>
                      <a:pt x="10141" y="25519"/>
                      <a:pt x="10441" y="26553"/>
                    </a:cubicBezTo>
                    <a:cubicBezTo>
                      <a:pt x="10541" y="26920"/>
                      <a:pt x="10608" y="27220"/>
                      <a:pt x="10641" y="27420"/>
                    </a:cubicBezTo>
                    <a:cubicBezTo>
                      <a:pt x="10675" y="27520"/>
                      <a:pt x="10708" y="27620"/>
                      <a:pt x="10741" y="27720"/>
                    </a:cubicBezTo>
                    <a:cubicBezTo>
                      <a:pt x="10741" y="27620"/>
                      <a:pt x="10708" y="27520"/>
                      <a:pt x="10708" y="27420"/>
                    </a:cubicBezTo>
                    <a:cubicBezTo>
                      <a:pt x="10675" y="27220"/>
                      <a:pt x="10608" y="26920"/>
                      <a:pt x="10541" y="26553"/>
                    </a:cubicBezTo>
                    <a:cubicBezTo>
                      <a:pt x="10274" y="25486"/>
                      <a:pt x="9907" y="24451"/>
                      <a:pt x="9407" y="23451"/>
                    </a:cubicBezTo>
                    <a:cubicBezTo>
                      <a:pt x="8707" y="22016"/>
                      <a:pt x="7873" y="20615"/>
                      <a:pt x="6939" y="19281"/>
                    </a:cubicBezTo>
                    <a:cubicBezTo>
                      <a:pt x="5938" y="17747"/>
                      <a:pt x="4770" y="16145"/>
                      <a:pt x="3603" y="14378"/>
                    </a:cubicBezTo>
                    <a:cubicBezTo>
                      <a:pt x="2068" y="11942"/>
                      <a:pt x="934" y="9507"/>
                      <a:pt x="534" y="7272"/>
                    </a:cubicBezTo>
                    <a:cubicBezTo>
                      <a:pt x="367" y="5071"/>
                      <a:pt x="234" y="3203"/>
                      <a:pt x="134" y="1902"/>
                    </a:cubicBezTo>
                    <a:cubicBezTo>
                      <a:pt x="100" y="1268"/>
                      <a:pt x="67" y="768"/>
                      <a:pt x="34" y="401"/>
                    </a:cubicBezTo>
                    <a:cubicBezTo>
                      <a:pt x="34" y="234"/>
                      <a:pt x="0" y="10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81"/>
              <p:cNvSpPr/>
              <p:nvPr/>
            </p:nvSpPr>
            <p:spPr>
              <a:xfrm>
                <a:off x="847634" y="3508264"/>
                <a:ext cx="82265" cy="192232"/>
              </a:xfrm>
              <a:custGeom>
                <a:rect b="b" l="l" r="r" t="t"/>
                <a:pathLst>
                  <a:path extrusionOk="0" h="9590" w="4104">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81"/>
              <p:cNvSpPr/>
              <p:nvPr/>
            </p:nvSpPr>
            <p:spPr>
              <a:xfrm>
                <a:off x="892435" y="3550037"/>
                <a:ext cx="12067" cy="150458"/>
              </a:xfrm>
              <a:custGeom>
                <a:rect b="b" l="l" r="r" t="t"/>
                <a:pathLst>
                  <a:path extrusionOk="0" h="7506" w="602">
                    <a:moveTo>
                      <a:pt x="568" y="0"/>
                    </a:moveTo>
                    <a:lnTo>
                      <a:pt x="568" y="0"/>
                    </a:lnTo>
                    <a:cubicBezTo>
                      <a:pt x="468" y="367"/>
                      <a:pt x="401" y="734"/>
                      <a:pt x="368" y="1101"/>
                    </a:cubicBezTo>
                    <a:cubicBezTo>
                      <a:pt x="301" y="1768"/>
                      <a:pt x="201" y="2702"/>
                      <a:pt x="134" y="3736"/>
                    </a:cubicBezTo>
                    <a:cubicBezTo>
                      <a:pt x="67" y="4770"/>
                      <a:pt x="34" y="5704"/>
                      <a:pt x="34" y="6405"/>
                    </a:cubicBezTo>
                    <a:cubicBezTo>
                      <a:pt x="1" y="6772"/>
                      <a:pt x="34" y="7139"/>
                      <a:pt x="101" y="7506"/>
                    </a:cubicBezTo>
                    <a:cubicBezTo>
                      <a:pt x="167" y="7139"/>
                      <a:pt x="201" y="6772"/>
                      <a:pt x="201" y="6405"/>
                    </a:cubicBezTo>
                    <a:cubicBezTo>
                      <a:pt x="234" y="5638"/>
                      <a:pt x="301" y="4737"/>
                      <a:pt x="368" y="3736"/>
                    </a:cubicBezTo>
                    <a:cubicBezTo>
                      <a:pt x="434" y="2769"/>
                      <a:pt x="501" y="1868"/>
                      <a:pt x="534" y="1101"/>
                    </a:cubicBezTo>
                    <a:cubicBezTo>
                      <a:pt x="601" y="734"/>
                      <a:pt x="601" y="367"/>
                      <a:pt x="5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81"/>
              <p:cNvSpPr/>
              <p:nvPr/>
            </p:nvSpPr>
            <p:spPr>
              <a:xfrm>
                <a:off x="847634" y="3508264"/>
                <a:ext cx="82265" cy="192232"/>
              </a:xfrm>
              <a:custGeom>
                <a:rect b="b" l="l" r="r" t="t"/>
                <a:pathLst>
                  <a:path extrusionOk="0" h="9590" w="4104">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81"/>
              <p:cNvSpPr/>
              <p:nvPr/>
            </p:nvSpPr>
            <p:spPr>
              <a:xfrm>
                <a:off x="1004767" y="3787751"/>
                <a:ext cx="82265" cy="190227"/>
              </a:xfrm>
              <a:custGeom>
                <a:rect b="b" l="l" r="r" t="t"/>
                <a:pathLst>
                  <a:path extrusionOk="0" h="9490" w="4104">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81"/>
              <p:cNvSpPr/>
              <p:nvPr/>
            </p:nvSpPr>
            <p:spPr>
              <a:xfrm>
                <a:off x="1041550" y="3828863"/>
                <a:ext cx="22751" cy="148453"/>
              </a:xfrm>
              <a:custGeom>
                <a:rect b="b" l="l" r="r" t="t"/>
                <a:pathLst>
                  <a:path extrusionOk="0" h="7406" w="1135">
                    <a:moveTo>
                      <a:pt x="1134" y="0"/>
                    </a:moveTo>
                    <a:lnTo>
                      <a:pt x="1134" y="0"/>
                    </a:lnTo>
                    <a:cubicBezTo>
                      <a:pt x="1001" y="334"/>
                      <a:pt x="901" y="701"/>
                      <a:pt x="868" y="1068"/>
                    </a:cubicBezTo>
                    <a:cubicBezTo>
                      <a:pt x="701" y="1735"/>
                      <a:pt x="534" y="2669"/>
                      <a:pt x="401" y="3670"/>
                    </a:cubicBezTo>
                    <a:cubicBezTo>
                      <a:pt x="234" y="4704"/>
                      <a:pt x="134" y="5638"/>
                      <a:pt x="67" y="6305"/>
                    </a:cubicBezTo>
                    <a:cubicBezTo>
                      <a:pt x="0" y="6672"/>
                      <a:pt x="0" y="7072"/>
                      <a:pt x="67" y="7406"/>
                    </a:cubicBezTo>
                    <a:cubicBezTo>
                      <a:pt x="167" y="7072"/>
                      <a:pt x="234" y="6705"/>
                      <a:pt x="234" y="6338"/>
                    </a:cubicBezTo>
                    <a:lnTo>
                      <a:pt x="634" y="3703"/>
                    </a:lnTo>
                    <a:cubicBezTo>
                      <a:pt x="801" y="2735"/>
                      <a:pt x="934" y="1835"/>
                      <a:pt x="1068" y="1101"/>
                    </a:cubicBezTo>
                    <a:cubicBezTo>
                      <a:pt x="1134" y="734"/>
                      <a:pt x="1134" y="367"/>
                      <a:pt x="11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81"/>
              <p:cNvSpPr/>
              <p:nvPr/>
            </p:nvSpPr>
            <p:spPr>
              <a:xfrm>
                <a:off x="1004767" y="3787751"/>
                <a:ext cx="82265" cy="190227"/>
              </a:xfrm>
              <a:custGeom>
                <a:rect b="b" l="l" r="r" t="t"/>
                <a:pathLst>
                  <a:path extrusionOk="0" h="9490" w="4104">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81"/>
              <p:cNvSpPr/>
              <p:nvPr/>
            </p:nvSpPr>
            <p:spPr>
              <a:xfrm>
                <a:off x="731955" y="3388996"/>
                <a:ext cx="102330" cy="171084"/>
              </a:xfrm>
              <a:custGeom>
                <a:rect b="b" l="l" r="r" t="t"/>
                <a:pathLst>
                  <a:path extrusionOk="0" h="8535" w="5105">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81"/>
              <p:cNvSpPr/>
              <p:nvPr/>
            </p:nvSpPr>
            <p:spPr>
              <a:xfrm>
                <a:off x="731955" y="3388996"/>
                <a:ext cx="102330" cy="171084"/>
              </a:xfrm>
              <a:custGeom>
                <a:rect b="b" l="l" r="r" t="t"/>
                <a:pathLst>
                  <a:path extrusionOk="0" h="8535" w="5105">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81"/>
              <p:cNvSpPr/>
              <p:nvPr/>
            </p:nvSpPr>
            <p:spPr>
              <a:xfrm>
                <a:off x="760719" y="3428344"/>
                <a:ext cx="72222" cy="131736"/>
              </a:xfrm>
              <a:custGeom>
                <a:rect b="b" l="l" r="r" t="t"/>
                <a:pathLst>
                  <a:path extrusionOk="0" h="6572" w="3603">
                    <a:moveTo>
                      <a:pt x="0" y="0"/>
                    </a:moveTo>
                    <a:lnTo>
                      <a:pt x="0" y="0"/>
                    </a:lnTo>
                    <a:cubicBezTo>
                      <a:pt x="100" y="334"/>
                      <a:pt x="234" y="701"/>
                      <a:pt x="434" y="1001"/>
                    </a:cubicBezTo>
                    <a:cubicBezTo>
                      <a:pt x="734" y="1635"/>
                      <a:pt x="1134" y="2469"/>
                      <a:pt x="1635" y="3369"/>
                    </a:cubicBezTo>
                    <a:cubicBezTo>
                      <a:pt x="2135" y="4303"/>
                      <a:pt x="2602" y="5104"/>
                      <a:pt x="2969" y="5671"/>
                    </a:cubicBezTo>
                    <a:cubicBezTo>
                      <a:pt x="3136" y="6005"/>
                      <a:pt x="3369" y="6305"/>
                      <a:pt x="3603" y="6572"/>
                    </a:cubicBezTo>
                    <a:cubicBezTo>
                      <a:pt x="3469" y="6238"/>
                      <a:pt x="3303" y="5904"/>
                      <a:pt x="3102" y="5604"/>
                    </a:cubicBezTo>
                    <a:cubicBezTo>
                      <a:pt x="2736" y="4937"/>
                      <a:pt x="2302" y="4137"/>
                      <a:pt x="1868" y="3269"/>
                    </a:cubicBezTo>
                    <a:lnTo>
                      <a:pt x="601" y="934"/>
                    </a:lnTo>
                    <a:cubicBezTo>
                      <a:pt x="434" y="601"/>
                      <a:pt x="234" y="26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81"/>
              <p:cNvSpPr/>
              <p:nvPr/>
            </p:nvSpPr>
            <p:spPr>
              <a:xfrm>
                <a:off x="845169" y="3744975"/>
                <a:ext cx="157614" cy="115319"/>
              </a:xfrm>
              <a:custGeom>
                <a:rect b="b" l="l" r="r" t="t"/>
                <a:pathLst>
                  <a:path extrusionOk="0" h="5753" w="7863">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81"/>
              <p:cNvSpPr/>
              <p:nvPr/>
            </p:nvSpPr>
            <p:spPr>
              <a:xfrm>
                <a:off x="845169" y="3744975"/>
                <a:ext cx="157614" cy="115319"/>
              </a:xfrm>
              <a:custGeom>
                <a:rect b="b" l="l" r="r" t="t"/>
                <a:pathLst>
                  <a:path extrusionOk="0" h="5753" w="7863">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81"/>
              <p:cNvSpPr/>
              <p:nvPr/>
            </p:nvSpPr>
            <p:spPr>
              <a:xfrm>
                <a:off x="878403" y="3774702"/>
                <a:ext cx="123036" cy="86274"/>
              </a:xfrm>
              <a:custGeom>
                <a:rect b="b" l="l" r="r" t="t"/>
                <a:pathLst>
                  <a:path extrusionOk="0" h="4304" w="6138">
                    <a:moveTo>
                      <a:pt x="0" y="0"/>
                    </a:moveTo>
                    <a:lnTo>
                      <a:pt x="0" y="0"/>
                    </a:lnTo>
                    <a:cubicBezTo>
                      <a:pt x="234" y="267"/>
                      <a:pt x="534" y="501"/>
                      <a:pt x="834" y="734"/>
                    </a:cubicBezTo>
                    <a:cubicBezTo>
                      <a:pt x="1368" y="1134"/>
                      <a:pt x="2102" y="1701"/>
                      <a:pt x="2969" y="2302"/>
                    </a:cubicBezTo>
                    <a:cubicBezTo>
                      <a:pt x="3803" y="2936"/>
                      <a:pt x="4570" y="3436"/>
                      <a:pt x="5170" y="3803"/>
                    </a:cubicBezTo>
                    <a:cubicBezTo>
                      <a:pt x="5471" y="4003"/>
                      <a:pt x="5804" y="4170"/>
                      <a:pt x="6138" y="4303"/>
                    </a:cubicBezTo>
                    <a:cubicBezTo>
                      <a:pt x="5871" y="4070"/>
                      <a:pt x="5571" y="3836"/>
                      <a:pt x="5237" y="3670"/>
                    </a:cubicBezTo>
                    <a:cubicBezTo>
                      <a:pt x="4637" y="3203"/>
                      <a:pt x="3903" y="2702"/>
                      <a:pt x="3102" y="2135"/>
                    </a:cubicBezTo>
                    <a:lnTo>
                      <a:pt x="934" y="601"/>
                    </a:lnTo>
                    <a:cubicBezTo>
                      <a:pt x="634" y="367"/>
                      <a:pt x="334" y="16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81"/>
              <p:cNvSpPr/>
              <p:nvPr/>
            </p:nvSpPr>
            <p:spPr>
              <a:xfrm>
                <a:off x="923865" y="4086963"/>
                <a:ext cx="224023" cy="232041"/>
              </a:xfrm>
              <a:custGeom>
                <a:rect b="b" l="l" r="r" t="t"/>
                <a:pathLst>
                  <a:path extrusionOk="0" h="11576" w="11176">
                    <a:moveTo>
                      <a:pt x="0" y="0"/>
                    </a:moveTo>
                    <a:lnTo>
                      <a:pt x="2369" y="11575"/>
                    </a:lnTo>
                    <a:lnTo>
                      <a:pt x="9407" y="11575"/>
                    </a:lnTo>
                    <a:lnTo>
                      <a:pt x="11175"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81"/>
              <p:cNvSpPr/>
              <p:nvPr/>
            </p:nvSpPr>
            <p:spPr>
              <a:xfrm>
                <a:off x="944592" y="4119816"/>
                <a:ext cx="186579" cy="113595"/>
              </a:xfrm>
              <a:custGeom>
                <a:rect b="b" l="l" r="r" t="t"/>
                <a:pathLst>
                  <a:path extrusionOk="0" h="5667" w="9308">
                    <a:moveTo>
                      <a:pt x="3042" y="158"/>
                    </a:moveTo>
                    <a:cubicBezTo>
                      <a:pt x="3186" y="158"/>
                      <a:pt x="3331" y="193"/>
                      <a:pt x="3470" y="262"/>
                    </a:cubicBezTo>
                    <a:cubicBezTo>
                      <a:pt x="3770" y="429"/>
                      <a:pt x="3903" y="763"/>
                      <a:pt x="3903" y="1096"/>
                    </a:cubicBezTo>
                    <a:cubicBezTo>
                      <a:pt x="3870" y="1397"/>
                      <a:pt x="3770" y="1730"/>
                      <a:pt x="3603" y="1997"/>
                    </a:cubicBezTo>
                    <a:cubicBezTo>
                      <a:pt x="3269" y="2464"/>
                      <a:pt x="2802" y="2798"/>
                      <a:pt x="2269" y="2964"/>
                    </a:cubicBezTo>
                    <a:cubicBezTo>
                      <a:pt x="2134" y="3021"/>
                      <a:pt x="1999" y="3062"/>
                      <a:pt x="1863" y="3090"/>
                    </a:cubicBezTo>
                    <a:lnTo>
                      <a:pt x="1863" y="3090"/>
                    </a:lnTo>
                    <a:cubicBezTo>
                      <a:pt x="1834" y="2915"/>
                      <a:pt x="1815" y="2739"/>
                      <a:pt x="1802" y="2564"/>
                    </a:cubicBezTo>
                    <a:cubicBezTo>
                      <a:pt x="1768" y="2164"/>
                      <a:pt x="1802" y="1730"/>
                      <a:pt x="1868" y="1330"/>
                    </a:cubicBezTo>
                    <a:cubicBezTo>
                      <a:pt x="1935" y="930"/>
                      <a:pt x="2169" y="596"/>
                      <a:pt x="2469" y="363"/>
                    </a:cubicBezTo>
                    <a:cubicBezTo>
                      <a:pt x="2644" y="226"/>
                      <a:pt x="2842" y="158"/>
                      <a:pt x="3042" y="158"/>
                    </a:cubicBezTo>
                    <a:close/>
                    <a:moveTo>
                      <a:pt x="5872" y="1732"/>
                    </a:moveTo>
                    <a:cubicBezTo>
                      <a:pt x="6073" y="1732"/>
                      <a:pt x="6271" y="1800"/>
                      <a:pt x="6438" y="1930"/>
                    </a:cubicBezTo>
                    <a:cubicBezTo>
                      <a:pt x="6739" y="2197"/>
                      <a:pt x="6905" y="2597"/>
                      <a:pt x="6872" y="2998"/>
                    </a:cubicBezTo>
                    <a:cubicBezTo>
                      <a:pt x="6805" y="3431"/>
                      <a:pt x="6639" y="3832"/>
                      <a:pt x="6372" y="4165"/>
                    </a:cubicBezTo>
                    <a:cubicBezTo>
                      <a:pt x="6269" y="4306"/>
                      <a:pt x="6156" y="4438"/>
                      <a:pt x="6036" y="4559"/>
                    </a:cubicBezTo>
                    <a:lnTo>
                      <a:pt x="6036" y="4559"/>
                    </a:lnTo>
                    <a:cubicBezTo>
                      <a:pt x="5876" y="4510"/>
                      <a:pt x="5721" y="4445"/>
                      <a:pt x="5571" y="4365"/>
                    </a:cubicBezTo>
                    <a:cubicBezTo>
                      <a:pt x="5004" y="3998"/>
                      <a:pt x="4670" y="3365"/>
                      <a:pt x="4771" y="2698"/>
                    </a:cubicBezTo>
                    <a:cubicBezTo>
                      <a:pt x="4837" y="2331"/>
                      <a:pt x="5071" y="2030"/>
                      <a:pt x="5404" y="1864"/>
                    </a:cubicBezTo>
                    <a:cubicBezTo>
                      <a:pt x="5552" y="1775"/>
                      <a:pt x="5713" y="1732"/>
                      <a:pt x="5872" y="1732"/>
                    </a:cubicBezTo>
                    <a:close/>
                    <a:moveTo>
                      <a:pt x="3047" y="0"/>
                    </a:moveTo>
                    <a:cubicBezTo>
                      <a:pt x="2816" y="0"/>
                      <a:pt x="2593" y="77"/>
                      <a:pt x="2402" y="229"/>
                    </a:cubicBezTo>
                    <a:cubicBezTo>
                      <a:pt x="2035" y="463"/>
                      <a:pt x="1802" y="863"/>
                      <a:pt x="1702" y="1297"/>
                    </a:cubicBezTo>
                    <a:cubicBezTo>
                      <a:pt x="1635" y="1697"/>
                      <a:pt x="1602" y="2164"/>
                      <a:pt x="1635" y="2597"/>
                    </a:cubicBezTo>
                    <a:cubicBezTo>
                      <a:pt x="1635" y="2768"/>
                      <a:pt x="1650" y="2944"/>
                      <a:pt x="1679" y="3121"/>
                    </a:cubicBezTo>
                    <a:lnTo>
                      <a:pt x="1679" y="3121"/>
                    </a:lnTo>
                    <a:cubicBezTo>
                      <a:pt x="1562" y="3136"/>
                      <a:pt x="1443" y="3143"/>
                      <a:pt x="1322" y="3143"/>
                    </a:cubicBezTo>
                    <a:cubicBezTo>
                      <a:pt x="1228" y="3143"/>
                      <a:pt x="1132" y="3139"/>
                      <a:pt x="1035" y="3131"/>
                    </a:cubicBezTo>
                    <a:cubicBezTo>
                      <a:pt x="668" y="3064"/>
                      <a:pt x="334" y="2964"/>
                      <a:pt x="0" y="2831"/>
                    </a:cubicBezTo>
                    <a:lnTo>
                      <a:pt x="0" y="2831"/>
                    </a:lnTo>
                    <a:lnTo>
                      <a:pt x="67" y="2864"/>
                    </a:lnTo>
                    <a:cubicBezTo>
                      <a:pt x="101" y="2898"/>
                      <a:pt x="167" y="2931"/>
                      <a:pt x="234" y="2964"/>
                    </a:cubicBezTo>
                    <a:cubicBezTo>
                      <a:pt x="501" y="3064"/>
                      <a:pt x="768" y="3165"/>
                      <a:pt x="1035" y="3198"/>
                    </a:cubicBezTo>
                    <a:cubicBezTo>
                      <a:pt x="1151" y="3216"/>
                      <a:pt x="1267" y="3224"/>
                      <a:pt x="1383" y="3224"/>
                    </a:cubicBezTo>
                    <a:cubicBezTo>
                      <a:pt x="1487" y="3224"/>
                      <a:pt x="1591" y="3217"/>
                      <a:pt x="1694" y="3205"/>
                    </a:cubicBezTo>
                    <a:lnTo>
                      <a:pt x="1694" y="3205"/>
                    </a:lnTo>
                    <a:cubicBezTo>
                      <a:pt x="1740" y="3450"/>
                      <a:pt x="1811" y="3696"/>
                      <a:pt x="1902" y="3932"/>
                    </a:cubicBezTo>
                    <a:cubicBezTo>
                      <a:pt x="2102" y="4365"/>
                      <a:pt x="2369" y="4766"/>
                      <a:pt x="2736" y="5099"/>
                    </a:cubicBezTo>
                    <a:cubicBezTo>
                      <a:pt x="3136" y="5433"/>
                      <a:pt x="3603" y="5633"/>
                      <a:pt x="4103" y="5666"/>
                    </a:cubicBezTo>
                    <a:cubicBezTo>
                      <a:pt x="4604" y="5666"/>
                      <a:pt x="5104" y="5500"/>
                      <a:pt x="5504" y="5233"/>
                    </a:cubicBezTo>
                    <a:cubicBezTo>
                      <a:pt x="5729" y="5083"/>
                      <a:pt x="5944" y="4922"/>
                      <a:pt x="6142" y="4745"/>
                    </a:cubicBezTo>
                    <a:lnTo>
                      <a:pt x="6142" y="4745"/>
                    </a:lnTo>
                    <a:cubicBezTo>
                      <a:pt x="6332" y="4788"/>
                      <a:pt x="6525" y="4809"/>
                      <a:pt x="6717" y="4809"/>
                    </a:cubicBezTo>
                    <a:cubicBezTo>
                      <a:pt x="6881" y="4809"/>
                      <a:pt x="7045" y="4794"/>
                      <a:pt x="7206" y="4766"/>
                    </a:cubicBezTo>
                    <a:cubicBezTo>
                      <a:pt x="7639" y="4666"/>
                      <a:pt x="8040" y="4499"/>
                      <a:pt x="8406" y="4265"/>
                    </a:cubicBezTo>
                    <a:cubicBezTo>
                      <a:pt x="8640" y="4132"/>
                      <a:pt x="8873" y="3998"/>
                      <a:pt x="9107" y="3832"/>
                    </a:cubicBezTo>
                    <a:cubicBezTo>
                      <a:pt x="9174" y="3765"/>
                      <a:pt x="9240" y="3698"/>
                      <a:pt x="9307" y="3632"/>
                    </a:cubicBezTo>
                    <a:lnTo>
                      <a:pt x="9307" y="3632"/>
                    </a:lnTo>
                    <a:cubicBezTo>
                      <a:pt x="9240" y="3665"/>
                      <a:pt x="9140" y="3732"/>
                      <a:pt x="9074" y="3798"/>
                    </a:cubicBezTo>
                    <a:cubicBezTo>
                      <a:pt x="8907" y="3898"/>
                      <a:pt x="8707" y="4032"/>
                      <a:pt x="8373" y="4199"/>
                    </a:cubicBezTo>
                    <a:cubicBezTo>
                      <a:pt x="8006" y="4399"/>
                      <a:pt x="7606" y="4532"/>
                      <a:pt x="7206" y="4632"/>
                    </a:cubicBezTo>
                    <a:cubicBezTo>
                      <a:pt x="7061" y="4658"/>
                      <a:pt x="6916" y="4670"/>
                      <a:pt x="6772" y="4670"/>
                    </a:cubicBezTo>
                    <a:cubicBezTo>
                      <a:pt x="6605" y="4670"/>
                      <a:pt x="6439" y="4653"/>
                      <a:pt x="6276" y="4620"/>
                    </a:cubicBezTo>
                    <a:lnTo>
                      <a:pt x="6276" y="4620"/>
                    </a:lnTo>
                    <a:cubicBezTo>
                      <a:pt x="6380" y="4519"/>
                      <a:pt x="6479" y="4412"/>
                      <a:pt x="6572" y="4299"/>
                    </a:cubicBezTo>
                    <a:cubicBezTo>
                      <a:pt x="6872" y="3932"/>
                      <a:pt x="7039" y="3498"/>
                      <a:pt x="7106" y="3031"/>
                    </a:cubicBezTo>
                    <a:cubicBezTo>
                      <a:pt x="7139" y="2564"/>
                      <a:pt x="6939" y="2097"/>
                      <a:pt x="6605" y="1797"/>
                    </a:cubicBezTo>
                    <a:cubicBezTo>
                      <a:pt x="6403" y="1650"/>
                      <a:pt x="6161" y="1574"/>
                      <a:pt x="5918" y="1574"/>
                    </a:cubicBezTo>
                    <a:cubicBezTo>
                      <a:pt x="5718" y="1574"/>
                      <a:pt x="5518" y="1625"/>
                      <a:pt x="5338" y="1730"/>
                    </a:cubicBezTo>
                    <a:cubicBezTo>
                      <a:pt x="4971" y="1930"/>
                      <a:pt x="4704" y="2264"/>
                      <a:pt x="4637" y="2664"/>
                    </a:cubicBezTo>
                    <a:cubicBezTo>
                      <a:pt x="4504" y="3398"/>
                      <a:pt x="4871" y="4132"/>
                      <a:pt x="5504" y="4499"/>
                    </a:cubicBezTo>
                    <a:cubicBezTo>
                      <a:pt x="5636" y="4573"/>
                      <a:pt x="5772" y="4633"/>
                      <a:pt x="5910" y="4679"/>
                    </a:cubicBezTo>
                    <a:lnTo>
                      <a:pt x="5910" y="4679"/>
                    </a:lnTo>
                    <a:cubicBezTo>
                      <a:pt x="5752" y="4824"/>
                      <a:pt x="5582" y="4953"/>
                      <a:pt x="5404" y="5066"/>
                    </a:cubicBezTo>
                    <a:cubicBezTo>
                      <a:pt x="5004" y="5333"/>
                      <a:pt x="4537" y="5466"/>
                      <a:pt x="4103" y="5466"/>
                    </a:cubicBezTo>
                    <a:cubicBezTo>
                      <a:pt x="3636" y="5433"/>
                      <a:pt x="3203" y="5233"/>
                      <a:pt x="2836" y="4932"/>
                    </a:cubicBezTo>
                    <a:cubicBezTo>
                      <a:pt x="2502" y="4632"/>
                      <a:pt x="2235" y="4265"/>
                      <a:pt x="2069" y="3865"/>
                    </a:cubicBezTo>
                    <a:cubicBezTo>
                      <a:pt x="1980" y="3636"/>
                      <a:pt x="1920" y="3407"/>
                      <a:pt x="1878" y="3178"/>
                    </a:cubicBezTo>
                    <a:lnTo>
                      <a:pt x="1878" y="3178"/>
                    </a:lnTo>
                    <a:cubicBezTo>
                      <a:pt x="2031" y="3150"/>
                      <a:pt x="2183" y="3111"/>
                      <a:pt x="2335" y="3064"/>
                    </a:cubicBezTo>
                    <a:cubicBezTo>
                      <a:pt x="2869" y="2898"/>
                      <a:pt x="3370" y="2564"/>
                      <a:pt x="3736" y="2097"/>
                    </a:cubicBezTo>
                    <a:cubicBezTo>
                      <a:pt x="3903" y="1797"/>
                      <a:pt x="4037" y="1463"/>
                      <a:pt x="4037" y="1130"/>
                    </a:cubicBezTo>
                    <a:cubicBezTo>
                      <a:pt x="4070" y="729"/>
                      <a:pt x="3903" y="329"/>
                      <a:pt x="3570" y="129"/>
                    </a:cubicBezTo>
                    <a:cubicBezTo>
                      <a:pt x="3398" y="43"/>
                      <a:pt x="3220" y="0"/>
                      <a:pt x="304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4" name="Google Shape;1854;p81"/>
            <p:cNvSpPr/>
            <p:nvPr/>
          </p:nvSpPr>
          <p:spPr>
            <a:xfrm>
              <a:off x="1785079" y="1219806"/>
              <a:ext cx="90283" cy="90944"/>
            </a:xfrm>
            <a:custGeom>
              <a:rect b="b" l="l" r="r" t="t"/>
              <a:pathLst>
                <a:path extrusionOk="0" h="4537" w="4504">
                  <a:moveTo>
                    <a:pt x="3203" y="0"/>
                  </a:moveTo>
                  <a:lnTo>
                    <a:pt x="0" y="2902"/>
                  </a:lnTo>
                  <a:lnTo>
                    <a:pt x="4504" y="4537"/>
                  </a:lnTo>
                  <a:lnTo>
                    <a:pt x="3203"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81"/>
            <p:cNvSpPr/>
            <p:nvPr/>
          </p:nvSpPr>
          <p:spPr>
            <a:xfrm>
              <a:off x="1412643" y="853223"/>
              <a:ext cx="508862" cy="463561"/>
            </a:xfrm>
            <a:custGeom>
              <a:rect b="b" l="l" r="r" t="t"/>
              <a:pathLst>
                <a:path extrusionOk="0" h="23126" w="25386">
                  <a:moveTo>
                    <a:pt x="12697" y="0"/>
                  </a:moveTo>
                  <a:cubicBezTo>
                    <a:pt x="9741" y="0"/>
                    <a:pt x="6789" y="1126"/>
                    <a:pt x="4537" y="3378"/>
                  </a:cubicBezTo>
                  <a:cubicBezTo>
                    <a:pt x="0" y="7914"/>
                    <a:pt x="0" y="15220"/>
                    <a:pt x="4537" y="19723"/>
                  </a:cubicBezTo>
                  <a:cubicBezTo>
                    <a:pt x="6789" y="21991"/>
                    <a:pt x="9741" y="23125"/>
                    <a:pt x="12697" y="23125"/>
                  </a:cubicBezTo>
                  <a:cubicBezTo>
                    <a:pt x="15653" y="23125"/>
                    <a:pt x="18614" y="21991"/>
                    <a:pt x="20882" y="19723"/>
                  </a:cubicBezTo>
                  <a:cubicBezTo>
                    <a:pt x="25385" y="15220"/>
                    <a:pt x="25385" y="7914"/>
                    <a:pt x="20882" y="3378"/>
                  </a:cubicBezTo>
                  <a:cubicBezTo>
                    <a:pt x="18614" y="1126"/>
                    <a:pt x="15653" y="0"/>
                    <a:pt x="1269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81"/>
            <p:cNvSpPr/>
            <p:nvPr/>
          </p:nvSpPr>
          <p:spPr>
            <a:xfrm>
              <a:off x="1728913" y="1065339"/>
              <a:ext cx="40130" cy="40150"/>
            </a:xfrm>
            <a:custGeom>
              <a:rect b="b" l="l" r="r" t="t"/>
              <a:pathLst>
                <a:path extrusionOk="0" h="2003" w="2002">
                  <a:moveTo>
                    <a:pt x="1001" y="1"/>
                  </a:moveTo>
                  <a:cubicBezTo>
                    <a:pt x="434" y="1"/>
                    <a:pt x="0" y="434"/>
                    <a:pt x="0" y="1002"/>
                  </a:cubicBezTo>
                  <a:cubicBezTo>
                    <a:pt x="0" y="1535"/>
                    <a:pt x="434" y="2002"/>
                    <a:pt x="1001" y="2002"/>
                  </a:cubicBezTo>
                  <a:cubicBezTo>
                    <a:pt x="1535" y="2002"/>
                    <a:pt x="2002" y="1535"/>
                    <a:pt x="2002" y="1002"/>
                  </a:cubicBezTo>
                  <a:cubicBezTo>
                    <a:pt x="2002" y="434"/>
                    <a:pt x="1535" y="1"/>
                    <a:pt x="10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81"/>
            <p:cNvSpPr/>
            <p:nvPr/>
          </p:nvSpPr>
          <p:spPr>
            <a:xfrm>
              <a:off x="1648011" y="1064678"/>
              <a:ext cx="47487" cy="40671"/>
            </a:xfrm>
            <a:custGeom>
              <a:rect b="b" l="l" r="r" t="t"/>
              <a:pathLst>
                <a:path extrusionOk="0" h="2029" w="2369">
                  <a:moveTo>
                    <a:pt x="1034" y="0"/>
                  </a:moveTo>
                  <a:cubicBezTo>
                    <a:pt x="467" y="0"/>
                    <a:pt x="0" y="467"/>
                    <a:pt x="0" y="1035"/>
                  </a:cubicBezTo>
                  <a:cubicBezTo>
                    <a:pt x="0" y="1624"/>
                    <a:pt x="508" y="2028"/>
                    <a:pt x="1033" y="2028"/>
                  </a:cubicBezTo>
                  <a:cubicBezTo>
                    <a:pt x="1280" y="2028"/>
                    <a:pt x="1532" y="1938"/>
                    <a:pt x="1735" y="1735"/>
                  </a:cubicBezTo>
                  <a:cubicBezTo>
                    <a:pt x="2369" y="1101"/>
                    <a:pt x="1902" y="34"/>
                    <a:pt x="10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81"/>
            <p:cNvSpPr/>
            <p:nvPr/>
          </p:nvSpPr>
          <p:spPr>
            <a:xfrm>
              <a:off x="1560094" y="1064999"/>
              <a:ext cx="51155" cy="39910"/>
            </a:xfrm>
            <a:custGeom>
              <a:rect b="b" l="l" r="r" t="t"/>
              <a:pathLst>
                <a:path extrusionOk="0" h="1991" w="2552">
                  <a:moveTo>
                    <a:pt x="1253" y="0"/>
                  </a:moveTo>
                  <a:cubicBezTo>
                    <a:pt x="912" y="0"/>
                    <a:pt x="592" y="178"/>
                    <a:pt x="417" y="485"/>
                  </a:cubicBezTo>
                  <a:cubicBezTo>
                    <a:pt x="1" y="1198"/>
                    <a:pt x="537" y="1990"/>
                    <a:pt x="1249" y="1990"/>
                  </a:cubicBezTo>
                  <a:cubicBezTo>
                    <a:pt x="1336" y="1990"/>
                    <a:pt x="1426" y="1978"/>
                    <a:pt x="1517" y="1953"/>
                  </a:cubicBezTo>
                  <a:cubicBezTo>
                    <a:pt x="2385" y="1752"/>
                    <a:pt x="2552" y="585"/>
                    <a:pt x="1784" y="151"/>
                  </a:cubicBezTo>
                  <a:cubicBezTo>
                    <a:pt x="1613" y="48"/>
                    <a:pt x="1430" y="0"/>
                    <a:pt x="12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81"/>
            <p:cNvSpPr/>
            <p:nvPr/>
          </p:nvSpPr>
          <p:spPr>
            <a:xfrm>
              <a:off x="1430022" y="850718"/>
              <a:ext cx="474084" cy="471238"/>
            </a:xfrm>
            <a:custGeom>
              <a:rect b="b" l="l" r="r" t="t"/>
              <a:pathLst>
                <a:path extrusionOk="0" h="23509" w="23651">
                  <a:moveTo>
                    <a:pt x="10575" y="0"/>
                  </a:moveTo>
                  <a:lnTo>
                    <a:pt x="10041" y="67"/>
                  </a:lnTo>
                  <a:lnTo>
                    <a:pt x="9441" y="167"/>
                  </a:lnTo>
                  <a:lnTo>
                    <a:pt x="8740" y="334"/>
                  </a:lnTo>
                  <a:cubicBezTo>
                    <a:pt x="7573" y="634"/>
                    <a:pt x="6472" y="1101"/>
                    <a:pt x="5438" y="1768"/>
                  </a:cubicBezTo>
                  <a:cubicBezTo>
                    <a:pt x="2369" y="3703"/>
                    <a:pt x="401" y="6972"/>
                    <a:pt x="67" y="10574"/>
                  </a:cubicBezTo>
                  <a:cubicBezTo>
                    <a:pt x="1" y="11108"/>
                    <a:pt x="1" y="11642"/>
                    <a:pt x="34" y="12176"/>
                  </a:cubicBezTo>
                  <a:cubicBezTo>
                    <a:pt x="34" y="12442"/>
                    <a:pt x="34" y="12709"/>
                    <a:pt x="67" y="13009"/>
                  </a:cubicBezTo>
                  <a:lnTo>
                    <a:pt x="201" y="13843"/>
                  </a:lnTo>
                  <a:cubicBezTo>
                    <a:pt x="401" y="14978"/>
                    <a:pt x="801" y="16078"/>
                    <a:pt x="1335" y="17112"/>
                  </a:cubicBezTo>
                  <a:cubicBezTo>
                    <a:pt x="2469" y="19347"/>
                    <a:pt x="4270" y="21149"/>
                    <a:pt x="6539" y="22249"/>
                  </a:cubicBezTo>
                  <a:cubicBezTo>
                    <a:pt x="7706" y="22850"/>
                    <a:pt x="8974" y="23250"/>
                    <a:pt x="10275" y="23384"/>
                  </a:cubicBezTo>
                  <a:cubicBezTo>
                    <a:pt x="10608" y="23450"/>
                    <a:pt x="10942" y="23484"/>
                    <a:pt x="11275" y="23484"/>
                  </a:cubicBezTo>
                  <a:cubicBezTo>
                    <a:pt x="11442" y="23500"/>
                    <a:pt x="11609" y="23509"/>
                    <a:pt x="11776" y="23509"/>
                  </a:cubicBezTo>
                  <a:cubicBezTo>
                    <a:pt x="11943" y="23509"/>
                    <a:pt x="12109" y="23500"/>
                    <a:pt x="12276" y="23484"/>
                  </a:cubicBezTo>
                  <a:cubicBezTo>
                    <a:pt x="12977" y="23450"/>
                    <a:pt x="13644" y="23384"/>
                    <a:pt x="14311" y="23217"/>
                  </a:cubicBezTo>
                  <a:cubicBezTo>
                    <a:pt x="15725" y="22921"/>
                    <a:pt x="17075" y="22365"/>
                    <a:pt x="18296" y="21582"/>
                  </a:cubicBezTo>
                  <a:lnTo>
                    <a:pt x="18296" y="21582"/>
                  </a:lnTo>
                  <a:lnTo>
                    <a:pt x="22317" y="23217"/>
                  </a:lnTo>
                  <a:lnTo>
                    <a:pt x="22550" y="23284"/>
                  </a:lnTo>
                  <a:lnTo>
                    <a:pt x="22550" y="23284"/>
                  </a:lnTo>
                  <a:lnTo>
                    <a:pt x="22483" y="23050"/>
                  </a:lnTo>
                  <a:cubicBezTo>
                    <a:pt x="22087" y="21564"/>
                    <a:pt x="21691" y="20110"/>
                    <a:pt x="21294" y="18721"/>
                  </a:cubicBezTo>
                  <a:lnTo>
                    <a:pt x="21294" y="18721"/>
                  </a:lnTo>
                  <a:cubicBezTo>
                    <a:pt x="22403" y="17266"/>
                    <a:pt x="23122" y="15554"/>
                    <a:pt x="23451" y="13777"/>
                  </a:cubicBezTo>
                  <a:cubicBezTo>
                    <a:pt x="23618" y="12909"/>
                    <a:pt x="23651" y="12075"/>
                    <a:pt x="23618" y="11208"/>
                  </a:cubicBezTo>
                  <a:cubicBezTo>
                    <a:pt x="23584" y="10775"/>
                    <a:pt x="23551" y="10374"/>
                    <a:pt x="23484" y="9941"/>
                  </a:cubicBezTo>
                  <a:cubicBezTo>
                    <a:pt x="23451" y="9740"/>
                    <a:pt x="23417" y="9540"/>
                    <a:pt x="23384" y="9340"/>
                  </a:cubicBezTo>
                  <a:cubicBezTo>
                    <a:pt x="23351" y="9173"/>
                    <a:pt x="23317" y="8973"/>
                    <a:pt x="23251" y="8773"/>
                  </a:cubicBezTo>
                  <a:cubicBezTo>
                    <a:pt x="22584" y="6071"/>
                    <a:pt x="20949" y="3703"/>
                    <a:pt x="18681" y="2102"/>
                  </a:cubicBezTo>
                  <a:cubicBezTo>
                    <a:pt x="17847" y="1501"/>
                    <a:pt x="16913" y="1001"/>
                    <a:pt x="15945" y="667"/>
                  </a:cubicBezTo>
                  <a:lnTo>
                    <a:pt x="15378" y="467"/>
                  </a:lnTo>
                  <a:lnTo>
                    <a:pt x="14778" y="334"/>
                  </a:lnTo>
                  <a:lnTo>
                    <a:pt x="14244" y="200"/>
                  </a:lnTo>
                  <a:cubicBezTo>
                    <a:pt x="14077" y="167"/>
                    <a:pt x="13911" y="167"/>
                    <a:pt x="13744" y="134"/>
                  </a:cubicBezTo>
                  <a:cubicBezTo>
                    <a:pt x="13444" y="67"/>
                    <a:pt x="13177" y="34"/>
                    <a:pt x="12910" y="34"/>
                  </a:cubicBezTo>
                  <a:lnTo>
                    <a:pt x="12310" y="0"/>
                  </a:lnTo>
                  <a:lnTo>
                    <a:pt x="11943" y="0"/>
                  </a:lnTo>
                  <a:lnTo>
                    <a:pt x="12310" y="34"/>
                  </a:lnTo>
                  <a:lnTo>
                    <a:pt x="12910" y="67"/>
                  </a:lnTo>
                  <a:cubicBezTo>
                    <a:pt x="13143" y="67"/>
                    <a:pt x="13410" y="134"/>
                    <a:pt x="13744" y="200"/>
                  </a:cubicBezTo>
                  <a:cubicBezTo>
                    <a:pt x="18280" y="968"/>
                    <a:pt x="21950" y="4370"/>
                    <a:pt x="23084" y="8840"/>
                  </a:cubicBezTo>
                  <a:cubicBezTo>
                    <a:pt x="23117" y="9040"/>
                    <a:pt x="23184" y="9207"/>
                    <a:pt x="23217" y="9407"/>
                  </a:cubicBezTo>
                  <a:lnTo>
                    <a:pt x="23317" y="10007"/>
                  </a:lnTo>
                  <a:cubicBezTo>
                    <a:pt x="23351" y="10408"/>
                    <a:pt x="23417" y="10808"/>
                    <a:pt x="23417" y="11208"/>
                  </a:cubicBezTo>
                  <a:cubicBezTo>
                    <a:pt x="23451" y="12042"/>
                    <a:pt x="23384" y="12876"/>
                    <a:pt x="23251" y="13710"/>
                  </a:cubicBezTo>
                  <a:cubicBezTo>
                    <a:pt x="22917" y="15478"/>
                    <a:pt x="22183" y="17179"/>
                    <a:pt x="21082" y="18614"/>
                  </a:cubicBezTo>
                  <a:lnTo>
                    <a:pt x="21049" y="18680"/>
                  </a:lnTo>
                  <a:lnTo>
                    <a:pt x="21049" y="18714"/>
                  </a:lnTo>
                  <a:cubicBezTo>
                    <a:pt x="21426" y="20065"/>
                    <a:pt x="21774" y="21417"/>
                    <a:pt x="22175" y="22852"/>
                  </a:cubicBezTo>
                  <a:lnTo>
                    <a:pt x="22175" y="22852"/>
                  </a:lnTo>
                  <a:lnTo>
                    <a:pt x="18314" y="21282"/>
                  </a:lnTo>
                  <a:lnTo>
                    <a:pt x="18247" y="21249"/>
                  </a:lnTo>
                  <a:lnTo>
                    <a:pt x="18214" y="21282"/>
                  </a:lnTo>
                  <a:cubicBezTo>
                    <a:pt x="17013" y="22083"/>
                    <a:pt x="15679" y="22650"/>
                    <a:pt x="14278" y="22950"/>
                  </a:cubicBezTo>
                  <a:cubicBezTo>
                    <a:pt x="13610" y="23117"/>
                    <a:pt x="12943" y="23183"/>
                    <a:pt x="12276" y="23217"/>
                  </a:cubicBezTo>
                  <a:lnTo>
                    <a:pt x="11309" y="23217"/>
                  </a:lnTo>
                  <a:cubicBezTo>
                    <a:pt x="10975" y="23217"/>
                    <a:pt x="10642" y="23183"/>
                    <a:pt x="10341" y="23117"/>
                  </a:cubicBezTo>
                  <a:cubicBezTo>
                    <a:pt x="9041" y="22983"/>
                    <a:pt x="7806" y="22583"/>
                    <a:pt x="6672" y="22016"/>
                  </a:cubicBezTo>
                  <a:cubicBezTo>
                    <a:pt x="5571" y="21449"/>
                    <a:pt x="4537" y="20715"/>
                    <a:pt x="3637" y="19848"/>
                  </a:cubicBezTo>
                  <a:cubicBezTo>
                    <a:pt x="2836" y="19014"/>
                    <a:pt x="2136" y="18046"/>
                    <a:pt x="1569" y="16979"/>
                  </a:cubicBezTo>
                  <a:cubicBezTo>
                    <a:pt x="1035" y="15978"/>
                    <a:pt x="668" y="14911"/>
                    <a:pt x="468" y="13810"/>
                  </a:cubicBezTo>
                  <a:lnTo>
                    <a:pt x="334" y="12976"/>
                  </a:lnTo>
                  <a:cubicBezTo>
                    <a:pt x="301" y="12709"/>
                    <a:pt x="301" y="12442"/>
                    <a:pt x="301" y="12176"/>
                  </a:cubicBezTo>
                  <a:cubicBezTo>
                    <a:pt x="268" y="11675"/>
                    <a:pt x="268" y="11141"/>
                    <a:pt x="301" y="10608"/>
                  </a:cubicBezTo>
                  <a:cubicBezTo>
                    <a:pt x="635" y="7072"/>
                    <a:pt x="2536" y="3870"/>
                    <a:pt x="5538" y="1935"/>
                  </a:cubicBezTo>
                  <a:cubicBezTo>
                    <a:pt x="6539" y="1268"/>
                    <a:pt x="7640" y="767"/>
                    <a:pt x="8807" y="434"/>
                  </a:cubicBezTo>
                  <a:lnTo>
                    <a:pt x="9474" y="267"/>
                  </a:lnTo>
                  <a:lnTo>
                    <a:pt x="10075" y="167"/>
                  </a:lnTo>
                  <a:lnTo>
                    <a:pt x="10608" y="67"/>
                  </a:lnTo>
                  <a:lnTo>
                    <a:pt x="11009" y="67"/>
                  </a:lnTo>
                  <a:lnTo>
                    <a:pt x="1160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3" name="Shape 1863"/>
        <p:cNvGrpSpPr/>
        <p:nvPr/>
      </p:nvGrpSpPr>
      <p:grpSpPr>
        <a:xfrm>
          <a:off x="0" y="0"/>
          <a:ext cx="0" cy="0"/>
          <a:chOff x="0" y="0"/>
          <a:chExt cx="0" cy="0"/>
        </a:xfrm>
      </p:grpSpPr>
      <p:sp>
        <p:nvSpPr>
          <p:cNvPr id="1864" name="Google Shape;1864;p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Referensi</a:t>
            </a:r>
            <a:endParaRPr sz="2500"/>
          </a:p>
        </p:txBody>
      </p:sp>
      <p:sp>
        <p:nvSpPr>
          <p:cNvPr id="1865" name="Google Shape;1865;p82"/>
          <p:cNvSpPr txBox="1"/>
          <p:nvPr>
            <p:ph idx="2" type="subTitle"/>
          </p:nvPr>
        </p:nvSpPr>
        <p:spPr>
          <a:xfrm>
            <a:off x="949550" y="3909300"/>
            <a:ext cx="7420200" cy="10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Mengimplementasi SQL Similarity menggunakan metode </a:t>
            </a:r>
            <a:r>
              <a:rPr b="1" lang="en" sz="1400"/>
              <a:t>Cosine Similarity</a:t>
            </a:r>
            <a:r>
              <a:rPr lang="en" sz="1400"/>
              <a:t> dan Multi-Instance Database pada Sistem Automated Assessment MySQL untuk </a:t>
            </a:r>
            <a:r>
              <a:rPr b="1" lang="en" sz="1400"/>
              <a:t>memperbaiki kekurangan</a:t>
            </a:r>
            <a:r>
              <a:rPr lang="en" sz="1400"/>
              <a:t> pada penelitian yang dilakukan oleh (Puspitasari et al., 2019). </a:t>
            </a:r>
            <a:r>
              <a:rPr b="1" lang="en" sz="1400"/>
              <a:t>Namun</a:t>
            </a:r>
            <a:r>
              <a:rPr lang="en" sz="1400"/>
              <a:t> SQL Similarity saat ini mendukung </a:t>
            </a:r>
            <a:r>
              <a:rPr b="1" lang="en" sz="1400"/>
              <a:t>perintah SELECT</a:t>
            </a:r>
            <a:r>
              <a:rPr lang="en" sz="1400"/>
              <a:t> dan </a:t>
            </a:r>
            <a:r>
              <a:rPr b="1" lang="en" sz="1400"/>
              <a:t>satu kunci jawaban</a:t>
            </a:r>
            <a:r>
              <a:rPr lang="en" sz="1400"/>
              <a:t>.</a:t>
            </a:r>
            <a:endParaRPr sz="1400"/>
          </a:p>
        </p:txBody>
      </p:sp>
      <p:sp>
        <p:nvSpPr>
          <p:cNvPr id="1866" name="Google Shape;1866;p82"/>
          <p:cNvSpPr txBox="1"/>
          <p:nvPr>
            <p:ph idx="3" type="subTitle"/>
          </p:nvPr>
        </p:nvSpPr>
        <p:spPr>
          <a:xfrm>
            <a:off x="932425" y="1909950"/>
            <a:ext cx="7296300" cy="1046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400"/>
              <a:t>Sistem </a:t>
            </a:r>
            <a:r>
              <a:rPr b="1" lang="en" sz="1400"/>
              <a:t>automated assessment</a:t>
            </a:r>
            <a:r>
              <a:rPr lang="en" sz="1400"/>
              <a:t> yang dibuat dengan tujuan melakukan </a:t>
            </a:r>
            <a:r>
              <a:rPr b="1" lang="en" sz="1400"/>
              <a:t>penilaian</a:t>
            </a:r>
            <a:r>
              <a:rPr lang="en" sz="1400"/>
              <a:t> pada mata kuliah </a:t>
            </a:r>
            <a:r>
              <a:rPr b="1" lang="en" sz="1400"/>
              <a:t>basis data</a:t>
            </a:r>
            <a:r>
              <a:rPr lang="en" sz="1400"/>
              <a:t> yang proses penilaian berdasarkan </a:t>
            </a:r>
            <a:r>
              <a:rPr b="1" lang="en" sz="1400"/>
              <a:t>hasil SQL Query</a:t>
            </a:r>
            <a:r>
              <a:rPr lang="en" sz="1400"/>
              <a:t>. </a:t>
            </a:r>
            <a:r>
              <a:rPr b="1" lang="en" sz="1400"/>
              <a:t>Namun</a:t>
            </a:r>
            <a:r>
              <a:rPr lang="en" sz="1400"/>
              <a:t> terdapat kelemahan yaitu mahasiswa dapat melakukan </a:t>
            </a:r>
            <a:r>
              <a:rPr b="1" lang="en" sz="1400"/>
              <a:t>kecurangan </a:t>
            </a:r>
            <a:r>
              <a:rPr lang="en" sz="1400"/>
              <a:t>dengan memasukkan </a:t>
            </a:r>
            <a:r>
              <a:rPr b="1" lang="en" sz="1400"/>
              <a:t>query manipulatif dan/atau destruktif.</a:t>
            </a:r>
            <a:endParaRPr b="1" sz="1400"/>
          </a:p>
        </p:txBody>
      </p:sp>
      <p:sp>
        <p:nvSpPr>
          <p:cNvPr id="1867" name="Google Shape;1867;p82"/>
          <p:cNvSpPr txBox="1"/>
          <p:nvPr>
            <p:ph idx="5" type="subTitle"/>
          </p:nvPr>
        </p:nvSpPr>
        <p:spPr>
          <a:xfrm>
            <a:off x="949538" y="3201297"/>
            <a:ext cx="7296300" cy="708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accent3"/>
                </a:solidFill>
              </a:rPr>
              <a:t>Skripsi Automated Assessment SQL Similarity oleh Daffa Akbar Dwiputra Damarriyanto</a:t>
            </a:r>
            <a:endParaRPr sz="1700">
              <a:solidFill>
                <a:schemeClr val="accent3"/>
              </a:solidFill>
            </a:endParaRPr>
          </a:p>
        </p:txBody>
      </p:sp>
      <p:sp>
        <p:nvSpPr>
          <p:cNvPr id="1868" name="Google Shape;1868;p82"/>
          <p:cNvSpPr txBox="1"/>
          <p:nvPr>
            <p:ph idx="6" type="subTitle"/>
          </p:nvPr>
        </p:nvSpPr>
        <p:spPr>
          <a:xfrm>
            <a:off x="932425" y="1174650"/>
            <a:ext cx="7296300" cy="708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700"/>
              <a:t>Online judge MySQL for learning process of database practice course (Puspitasari et al., 2019)</a:t>
            </a:r>
            <a:endParaRPr sz="1400"/>
          </a:p>
        </p:txBody>
      </p:sp>
      <p:grpSp>
        <p:nvGrpSpPr>
          <p:cNvPr id="1869" name="Google Shape;1869;p82"/>
          <p:cNvGrpSpPr/>
          <p:nvPr/>
        </p:nvGrpSpPr>
        <p:grpSpPr>
          <a:xfrm>
            <a:off x="8228718" y="3021972"/>
            <a:ext cx="877308" cy="2042473"/>
            <a:chOff x="731955" y="2811840"/>
            <a:chExt cx="564367" cy="1313910"/>
          </a:xfrm>
        </p:grpSpPr>
        <p:sp>
          <p:nvSpPr>
            <p:cNvPr id="1870" name="Google Shape;1870;p82"/>
            <p:cNvSpPr/>
            <p:nvPr/>
          </p:nvSpPr>
          <p:spPr>
            <a:xfrm>
              <a:off x="1038864" y="2811840"/>
              <a:ext cx="165191" cy="1313910"/>
            </a:xfrm>
            <a:custGeom>
              <a:rect b="b" l="l" r="r" t="t"/>
              <a:pathLst>
                <a:path extrusionOk="0" h="65548" w="8241">
                  <a:moveTo>
                    <a:pt x="7006" y="1"/>
                  </a:moveTo>
                  <a:cubicBezTo>
                    <a:pt x="7006" y="33"/>
                    <a:pt x="7036" y="95"/>
                    <a:pt x="7068" y="158"/>
                  </a:cubicBezTo>
                  <a:lnTo>
                    <a:pt x="7068" y="158"/>
                  </a:lnTo>
                  <a:cubicBezTo>
                    <a:pt x="7047" y="106"/>
                    <a:pt x="7027" y="53"/>
                    <a:pt x="7006" y="1"/>
                  </a:cubicBezTo>
                  <a:close/>
                  <a:moveTo>
                    <a:pt x="7068" y="158"/>
                  </a:moveTo>
                  <a:cubicBezTo>
                    <a:pt x="7071" y="167"/>
                    <a:pt x="7075" y="176"/>
                    <a:pt x="7078" y="184"/>
                  </a:cubicBezTo>
                  <a:lnTo>
                    <a:pt x="7078" y="184"/>
                  </a:lnTo>
                  <a:cubicBezTo>
                    <a:pt x="7076" y="179"/>
                    <a:pt x="7074" y="173"/>
                    <a:pt x="7073" y="168"/>
                  </a:cubicBezTo>
                  <a:cubicBezTo>
                    <a:pt x="7071" y="165"/>
                    <a:pt x="7069" y="161"/>
                    <a:pt x="7068" y="158"/>
                  </a:cubicBezTo>
                  <a:close/>
                  <a:moveTo>
                    <a:pt x="7078" y="184"/>
                  </a:moveTo>
                  <a:cubicBezTo>
                    <a:pt x="7110" y="286"/>
                    <a:pt x="7143" y="447"/>
                    <a:pt x="7206" y="668"/>
                  </a:cubicBezTo>
                  <a:cubicBezTo>
                    <a:pt x="7406" y="1302"/>
                    <a:pt x="7573" y="1936"/>
                    <a:pt x="7673" y="2603"/>
                  </a:cubicBezTo>
                  <a:cubicBezTo>
                    <a:pt x="8107" y="5004"/>
                    <a:pt x="8040" y="7440"/>
                    <a:pt x="7506" y="9841"/>
                  </a:cubicBezTo>
                  <a:cubicBezTo>
                    <a:pt x="7106" y="11476"/>
                    <a:pt x="6472" y="13044"/>
                    <a:pt x="5605" y="14478"/>
                  </a:cubicBezTo>
                  <a:cubicBezTo>
                    <a:pt x="4704" y="16046"/>
                    <a:pt x="3470" y="17580"/>
                    <a:pt x="2503" y="19381"/>
                  </a:cubicBezTo>
                  <a:cubicBezTo>
                    <a:pt x="1435" y="21283"/>
                    <a:pt x="968" y="23484"/>
                    <a:pt x="1235" y="25653"/>
                  </a:cubicBezTo>
                  <a:cubicBezTo>
                    <a:pt x="1469" y="27888"/>
                    <a:pt x="2236" y="30089"/>
                    <a:pt x="2970" y="32324"/>
                  </a:cubicBezTo>
                  <a:cubicBezTo>
                    <a:pt x="3703" y="34526"/>
                    <a:pt x="4371" y="36794"/>
                    <a:pt x="4437" y="38995"/>
                  </a:cubicBezTo>
                  <a:cubicBezTo>
                    <a:pt x="4471" y="41130"/>
                    <a:pt x="4204" y="43232"/>
                    <a:pt x="3603" y="45300"/>
                  </a:cubicBezTo>
                  <a:cubicBezTo>
                    <a:pt x="3070" y="47268"/>
                    <a:pt x="2436" y="49103"/>
                    <a:pt x="1869" y="50837"/>
                  </a:cubicBezTo>
                  <a:cubicBezTo>
                    <a:pt x="1302" y="52438"/>
                    <a:pt x="868" y="54073"/>
                    <a:pt x="535" y="55741"/>
                  </a:cubicBezTo>
                  <a:cubicBezTo>
                    <a:pt x="1" y="58143"/>
                    <a:pt x="1" y="60611"/>
                    <a:pt x="535" y="63013"/>
                  </a:cubicBezTo>
                  <a:cubicBezTo>
                    <a:pt x="701" y="63680"/>
                    <a:pt x="935" y="64280"/>
                    <a:pt x="1235" y="64914"/>
                  </a:cubicBezTo>
                  <a:cubicBezTo>
                    <a:pt x="1335" y="65081"/>
                    <a:pt x="1402" y="65248"/>
                    <a:pt x="1469" y="65348"/>
                  </a:cubicBezTo>
                  <a:cubicBezTo>
                    <a:pt x="1502" y="65414"/>
                    <a:pt x="1535" y="65481"/>
                    <a:pt x="1569" y="65548"/>
                  </a:cubicBezTo>
                  <a:cubicBezTo>
                    <a:pt x="1535" y="65481"/>
                    <a:pt x="1502" y="65414"/>
                    <a:pt x="1502" y="65381"/>
                  </a:cubicBezTo>
                  <a:cubicBezTo>
                    <a:pt x="1435" y="65248"/>
                    <a:pt x="1368" y="65114"/>
                    <a:pt x="1268" y="64914"/>
                  </a:cubicBezTo>
                  <a:cubicBezTo>
                    <a:pt x="1002" y="64280"/>
                    <a:pt x="768" y="63680"/>
                    <a:pt x="635" y="63013"/>
                  </a:cubicBezTo>
                  <a:cubicBezTo>
                    <a:pt x="101" y="60644"/>
                    <a:pt x="134" y="58176"/>
                    <a:pt x="701" y="55774"/>
                  </a:cubicBezTo>
                  <a:cubicBezTo>
                    <a:pt x="1035" y="54140"/>
                    <a:pt x="1469" y="52505"/>
                    <a:pt x="2036" y="50904"/>
                  </a:cubicBezTo>
                  <a:cubicBezTo>
                    <a:pt x="2603" y="49203"/>
                    <a:pt x="3270" y="47368"/>
                    <a:pt x="3804" y="45367"/>
                  </a:cubicBezTo>
                  <a:cubicBezTo>
                    <a:pt x="4404" y="43299"/>
                    <a:pt x="4704" y="41164"/>
                    <a:pt x="4671" y="38995"/>
                  </a:cubicBezTo>
                  <a:cubicBezTo>
                    <a:pt x="4604" y="36761"/>
                    <a:pt x="3937" y="34492"/>
                    <a:pt x="3203" y="32257"/>
                  </a:cubicBezTo>
                  <a:cubicBezTo>
                    <a:pt x="2469" y="30022"/>
                    <a:pt x="1702" y="27821"/>
                    <a:pt x="1469" y="25619"/>
                  </a:cubicBezTo>
                  <a:cubicBezTo>
                    <a:pt x="1235" y="23518"/>
                    <a:pt x="1635" y="21350"/>
                    <a:pt x="2703" y="19482"/>
                  </a:cubicBezTo>
                  <a:cubicBezTo>
                    <a:pt x="3670" y="17714"/>
                    <a:pt x="4871" y="16146"/>
                    <a:pt x="5805" y="14578"/>
                  </a:cubicBezTo>
                  <a:cubicBezTo>
                    <a:pt x="6639" y="13110"/>
                    <a:pt x="7273" y="11542"/>
                    <a:pt x="7673" y="9875"/>
                  </a:cubicBezTo>
                  <a:cubicBezTo>
                    <a:pt x="8207" y="7473"/>
                    <a:pt x="8240" y="4971"/>
                    <a:pt x="7773" y="2569"/>
                  </a:cubicBezTo>
                  <a:cubicBezTo>
                    <a:pt x="7618" y="1765"/>
                    <a:pt x="7378" y="962"/>
                    <a:pt x="7078" y="184"/>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82"/>
            <p:cNvSpPr/>
            <p:nvPr/>
          </p:nvSpPr>
          <p:spPr>
            <a:xfrm>
              <a:off x="1085669" y="2945500"/>
              <a:ext cx="81603" cy="189987"/>
            </a:xfrm>
            <a:custGeom>
              <a:rect b="b" l="l" r="r" t="t"/>
              <a:pathLst>
                <a:path extrusionOk="0" h="9478" w="4071">
                  <a:moveTo>
                    <a:pt x="589" y="0"/>
                  </a:moveTo>
                  <a:cubicBezTo>
                    <a:pt x="495" y="0"/>
                    <a:pt x="401" y="66"/>
                    <a:pt x="401" y="171"/>
                  </a:cubicBezTo>
                  <a:cubicBezTo>
                    <a:pt x="201" y="1138"/>
                    <a:pt x="1" y="4174"/>
                    <a:pt x="2202" y="9478"/>
                  </a:cubicBezTo>
                  <a:cubicBezTo>
                    <a:pt x="2202" y="9478"/>
                    <a:pt x="4070" y="3540"/>
                    <a:pt x="735" y="71"/>
                  </a:cubicBezTo>
                  <a:cubicBezTo>
                    <a:pt x="698" y="22"/>
                    <a:pt x="643" y="0"/>
                    <a:pt x="589"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82"/>
            <p:cNvSpPr/>
            <p:nvPr/>
          </p:nvSpPr>
          <p:spPr>
            <a:xfrm>
              <a:off x="1107738" y="2986372"/>
              <a:ext cx="24094" cy="149115"/>
            </a:xfrm>
            <a:custGeom>
              <a:rect b="b" l="l" r="r" t="t"/>
              <a:pathLst>
                <a:path extrusionOk="0" h="7439" w="1202">
                  <a:moveTo>
                    <a:pt x="1" y="0"/>
                  </a:moveTo>
                  <a:cubicBezTo>
                    <a:pt x="1" y="367"/>
                    <a:pt x="34" y="734"/>
                    <a:pt x="134" y="1101"/>
                  </a:cubicBezTo>
                  <a:cubicBezTo>
                    <a:pt x="234" y="1868"/>
                    <a:pt x="401" y="2735"/>
                    <a:pt x="534" y="3736"/>
                  </a:cubicBezTo>
                  <a:cubicBezTo>
                    <a:pt x="701" y="4703"/>
                    <a:pt x="835" y="5604"/>
                    <a:pt x="968" y="6338"/>
                  </a:cubicBezTo>
                  <a:cubicBezTo>
                    <a:pt x="1001" y="6705"/>
                    <a:pt x="1068" y="7072"/>
                    <a:pt x="1168" y="7439"/>
                  </a:cubicBezTo>
                  <a:cubicBezTo>
                    <a:pt x="1201" y="7072"/>
                    <a:pt x="1168" y="6672"/>
                    <a:pt x="1135" y="6338"/>
                  </a:cubicBezTo>
                  <a:cubicBezTo>
                    <a:pt x="1068" y="5637"/>
                    <a:pt x="935" y="4703"/>
                    <a:pt x="768" y="3703"/>
                  </a:cubicBezTo>
                  <a:cubicBezTo>
                    <a:pt x="601" y="2669"/>
                    <a:pt x="434" y="1735"/>
                    <a:pt x="267" y="1068"/>
                  </a:cubicBezTo>
                  <a:cubicBezTo>
                    <a:pt x="234" y="701"/>
                    <a:pt x="134" y="367"/>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82"/>
            <p:cNvSpPr/>
            <p:nvPr/>
          </p:nvSpPr>
          <p:spPr>
            <a:xfrm>
              <a:off x="965519" y="3262873"/>
              <a:ext cx="120851" cy="153444"/>
            </a:xfrm>
            <a:custGeom>
              <a:rect b="b" l="l" r="r" t="t"/>
              <a:pathLst>
                <a:path extrusionOk="0" h="7655" w="6029">
                  <a:moveTo>
                    <a:pt x="247" y="1"/>
                  </a:moveTo>
                  <a:cubicBezTo>
                    <a:pt x="111" y="1"/>
                    <a:pt x="1" y="142"/>
                    <a:pt x="57" y="283"/>
                  </a:cubicBezTo>
                  <a:cubicBezTo>
                    <a:pt x="357" y="1217"/>
                    <a:pt x="1558" y="3986"/>
                    <a:pt x="6028" y="7655"/>
                  </a:cubicBezTo>
                  <a:cubicBezTo>
                    <a:pt x="6028" y="7655"/>
                    <a:pt x="4894" y="1550"/>
                    <a:pt x="324" y="16"/>
                  </a:cubicBezTo>
                  <a:cubicBezTo>
                    <a:pt x="298" y="6"/>
                    <a:pt x="272" y="1"/>
                    <a:pt x="247"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82"/>
            <p:cNvSpPr/>
            <p:nvPr/>
          </p:nvSpPr>
          <p:spPr>
            <a:xfrm>
              <a:off x="996749" y="3295285"/>
              <a:ext cx="90283" cy="119709"/>
            </a:xfrm>
            <a:custGeom>
              <a:rect b="b" l="l" r="r" t="t"/>
              <a:pathLst>
                <a:path extrusionOk="0" h="5972" w="4504">
                  <a:moveTo>
                    <a:pt x="0" y="0"/>
                  </a:moveTo>
                  <a:lnTo>
                    <a:pt x="0" y="0"/>
                  </a:lnTo>
                  <a:cubicBezTo>
                    <a:pt x="200" y="300"/>
                    <a:pt x="401" y="601"/>
                    <a:pt x="634" y="901"/>
                  </a:cubicBezTo>
                  <a:lnTo>
                    <a:pt x="2235" y="3002"/>
                  </a:lnTo>
                  <a:lnTo>
                    <a:pt x="3836" y="5137"/>
                  </a:lnTo>
                  <a:cubicBezTo>
                    <a:pt x="4037" y="5437"/>
                    <a:pt x="4237" y="5704"/>
                    <a:pt x="4504" y="5971"/>
                  </a:cubicBezTo>
                  <a:cubicBezTo>
                    <a:pt x="4370" y="5638"/>
                    <a:pt x="4170" y="5337"/>
                    <a:pt x="3970" y="5037"/>
                  </a:cubicBezTo>
                  <a:cubicBezTo>
                    <a:pt x="3603" y="4470"/>
                    <a:pt x="3036" y="3669"/>
                    <a:pt x="2402" y="2869"/>
                  </a:cubicBezTo>
                  <a:cubicBezTo>
                    <a:pt x="1802" y="2035"/>
                    <a:pt x="1201" y="1301"/>
                    <a:pt x="734" y="767"/>
                  </a:cubicBezTo>
                  <a:cubicBezTo>
                    <a:pt x="534" y="501"/>
                    <a:pt x="267" y="234"/>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82"/>
            <p:cNvSpPr/>
            <p:nvPr/>
          </p:nvSpPr>
          <p:spPr>
            <a:xfrm>
              <a:off x="1039545" y="3543222"/>
              <a:ext cx="85592" cy="180686"/>
            </a:xfrm>
            <a:custGeom>
              <a:rect b="b" l="l" r="r" t="t"/>
              <a:pathLst>
                <a:path extrusionOk="0" h="9014" w="4270">
                  <a:moveTo>
                    <a:pt x="214" y="0"/>
                  </a:moveTo>
                  <a:cubicBezTo>
                    <a:pt x="105" y="0"/>
                    <a:pt x="0" y="86"/>
                    <a:pt x="0" y="207"/>
                  </a:cubicBezTo>
                  <a:cubicBezTo>
                    <a:pt x="0" y="1208"/>
                    <a:pt x="367" y="4176"/>
                    <a:pt x="3569" y="9013"/>
                  </a:cubicBezTo>
                  <a:cubicBezTo>
                    <a:pt x="3569" y="9013"/>
                    <a:pt x="4270" y="2842"/>
                    <a:pt x="334" y="40"/>
                  </a:cubicBezTo>
                  <a:cubicBezTo>
                    <a:pt x="297" y="12"/>
                    <a:pt x="255" y="0"/>
                    <a:pt x="214"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82"/>
            <p:cNvSpPr/>
            <p:nvPr/>
          </p:nvSpPr>
          <p:spPr>
            <a:xfrm>
              <a:off x="1060933" y="3582129"/>
              <a:ext cx="51516" cy="141778"/>
            </a:xfrm>
            <a:custGeom>
              <a:rect b="b" l="l" r="r" t="t"/>
              <a:pathLst>
                <a:path extrusionOk="0" h="7073" w="2570">
                  <a:moveTo>
                    <a:pt x="1" y="0"/>
                  </a:moveTo>
                  <a:lnTo>
                    <a:pt x="1" y="0"/>
                  </a:lnTo>
                  <a:cubicBezTo>
                    <a:pt x="67" y="334"/>
                    <a:pt x="201" y="701"/>
                    <a:pt x="334" y="1034"/>
                  </a:cubicBezTo>
                  <a:cubicBezTo>
                    <a:pt x="601" y="1768"/>
                    <a:pt x="901" y="2602"/>
                    <a:pt x="1268" y="3536"/>
                  </a:cubicBezTo>
                  <a:lnTo>
                    <a:pt x="2169" y="6038"/>
                  </a:lnTo>
                  <a:cubicBezTo>
                    <a:pt x="2269" y="6405"/>
                    <a:pt x="2402" y="6739"/>
                    <a:pt x="2569" y="7072"/>
                  </a:cubicBezTo>
                  <a:cubicBezTo>
                    <a:pt x="2536" y="6705"/>
                    <a:pt x="2469" y="6338"/>
                    <a:pt x="2336" y="5971"/>
                  </a:cubicBezTo>
                  <a:cubicBezTo>
                    <a:pt x="2135" y="5338"/>
                    <a:pt x="1835" y="4437"/>
                    <a:pt x="1502" y="3470"/>
                  </a:cubicBezTo>
                  <a:cubicBezTo>
                    <a:pt x="1168" y="2536"/>
                    <a:pt x="801" y="1635"/>
                    <a:pt x="534" y="1001"/>
                  </a:cubicBezTo>
                  <a:cubicBezTo>
                    <a:pt x="401" y="634"/>
                    <a:pt x="201" y="301"/>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82"/>
            <p:cNvSpPr/>
            <p:nvPr/>
          </p:nvSpPr>
          <p:spPr>
            <a:xfrm>
              <a:off x="963975" y="3855463"/>
              <a:ext cx="87617" cy="178020"/>
            </a:xfrm>
            <a:custGeom>
              <a:rect b="b" l="l" r="r" t="t"/>
              <a:pathLst>
                <a:path extrusionOk="0" h="8881" w="4371">
                  <a:moveTo>
                    <a:pt x="215" y="1"/>
                  </a:moveTo>
                  <a:cubicBezTo>
                    <a:pt x="106" y="1"/>
                    <a:pt x="1" y="87"/>
                    <a:pt x="1" y="208"/>
                  </a:cubicBezTo>
                  <a:cubicBezTo>
                    <a:pt x="68" y="1208"/>
                    <a:pt x="535" y="4177"/>
                    <a:pt x="3904" y="8881"/>
                  </a:cubicBezTo>
                  <a:cubicBezTo>
                    <a:pt x="3904" y="8881"/>
                    <a:pt x="4371" y="2676"/>
                    <a:pt x="334" y="41"/>
                  </a:cubicBezTo>
                  <a:cubicBezTo>
                    <a:pt x="298" y="13"/>
                    <a:pt x="256" y="1"/>
                    <a:pt x="215"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82"/>
            <p:cNvSpPr/>
            <p:nvPr/>
          </p:nvSpPr>
          <p:spPr>
            <a:xfrm>
              <a:off x="986706" y="3893047"/>
              <a:ext cx="56186" cy="139774"/>
            </a:xfrm>
            <a:custGeom>
              <a:rect b="b" l="l" r="r" t="t"/>
              <a:pathLst>
                <a:path extrusionOk="0" h="6973" w="2803">
                  <a:moveTo>
                    <a:pt x="1" y="1"/>
                  </a:moveTo>
                  <a:lnTo>
                    <a:pt x="1" y="1"/>
                  </a:lnTo>
                  <a:cubicBezTo>
                    <a:pt x="101" y="367"/>
                    <a:pt x="201" y="701"/>
                    <a:pt x="368" y="1035"/>
                  </a:cubicBezTo>
                  <a:cubicBezTo>
                    <a:pt x="668" y="1735"/>
                    <a:pt x="1002" y="2569"/>
                    <a:pt x="1369" y="3503"/>
                  </a:cubicBezTo>
                  <a:lnTo>
                    <a:pt x="2369" y="5938"/>
                  </a:lnTo>
                  <a:cubicBezTo>
                    <a:pt x="2469" y="6305"/>
                    <a:pt x="2603" y="6639"/>
                    <a:pt x="2803" y="6972"/>
                  </a:cubicBezTo>
                  <a:cubicBezTo>
                    <a:pt x="2736" y="6605"/>
                    <a:pt x="2636" y="6238"/>
                    <a:pt x="2503" y="5905"/>
                  </a:cubicBezTo>
                  <a:cubicBezTo>
                    <a:pt x="2303" y="5238"/>
                    <a:pt x="1969" y="4370"/>
                    <a:pt x="1569" y="3403"/>
                  </a:cubicBezTo>
                  <a:cubicBezTo>
                    <a:pt x="1168" y="2436"/>
                    <a:pt x="802" y="1568"/>
                    <a:pt x="501" y="968"/>
                  </a:cubicBezTo>
                  <a:cubicBezTo>
                    <a:pt x="368" y="634"/>
                    <a:pt x="201" y="30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82"/>
            <p:cNvSpPr/>
            <p:nvPr/>
          </p:nvSpPr>
          <p:spPr>
            <a:xfrm>
              <a:off x="1183288" y="2872556"/>
              <a:ext cx="113034" cy="158636"/>
            </a:xfrm>
            <a:custGeom>
              <a:rect b="b" l="l" r="r" t="t"/>
              <a:pathLst>
                <a:path extrusionOk="0" h="7914" w="5639">
                  <a:moveTo>
                    <a:pt x="5425" y="1"/>
                  </a:moveTo>
                  <a:cubicBezTo>
                    <a:pt x="5383" y="1"/>
                    <a:pt x="5341" y="13"/>
                    <a:pt x="5305" y="41"/>
                  </a:cubicBezTo>
                  <a:cubicBezTo>
                    <a:pt x="4504" y="608"/>
                    <a:pt x="2236" y="2543"/>
                    <a:pt x="1" y="7913"/>
                  </a:cubicBezTo>
                  <a:cubicBezTo>
                    <a:pt x="1" y="7913"/>
                    <a:pt x="5538" y="5044"/>
                    <a:pt x="5638" y="208"/>
                  </a:cubicBezTo>
                  <a:cubicBezTo>
                    <a:pt x="5638" y="87"/>
                    <a:pt x="5533" y="1"/>
                    <a:pt x="5425"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82"/>
            <p:cNvSpPr/>
            <p:nvPr/>
          </p:nvSpPr>
          <p:spPr>
            <a:xfrm>
              <a:off x="1183969" y="2910141"/>
              <a:ext cx="89621" cy="121052"/>
            </a:xfrm>
            <a:custGeom>
              <a:rect b="b" l="l" r="r" t="t"/>
              <a:pathLst>
                <a:path extrusionOk="0" h="6039" w="4471">
                  <a:moveTo>
                    <a:pt x="4470" y="0"/>
                  </a:moveTo>
                  <a:lnTo>
                    <a:pt x="4470" y="0"/>
                  </a:lnTo>
                  <a:cubicBezTo>
                    <a:pt x="4203" y="267"/>
                    <a:pt x="3970" y="534"/>
                    <a:pt x="3770" y="868"/>
                  </a:cubicBezTo>
                  <a:lnTo>
                    <a:pt x="2202" y="3003"/>
                  </a:lnTo>
                  <a:lnTo>
                    <a:pt x="634" y="5137"/>
                  </a:lnTo>
                  <a:cubicBezTo>
                    <a:pt x="401" y="5438"/>
                    <a:pt x="200" y="5738"/>
                    <a:pt x="0" y="6038"/>
                  </a:cubicBezTo>
                  <a:cubicBezTo>
                    <a:pt x="301" y="5805"/>
                    <a:pt x="534" y="5538"/>
                    <a:pt x="768" y="5237"/>
                  </a:cubicBezTo>
                  <a:cubicBezTo>
                    <a:pt x="1201" y="4737"/>
                    <a:pt x="1768" y="4003"/>
                    <a:pt x="2402" y="3136"/>
                  </a:cubicBezTo>
                  <a:cubicBezTo>
                    <a:pt x="3002" y="2269"/>
                    <a:pt x="3536" y="1535"/>
                    <a:pt x="3903" y="934"/>
                  </a:cubicBezTo>
                  <a:cubicBezTo>
                    <a:pt x="4103" y="668"/>
                    <a:pt x="4303" y="334"/>
                    <a:pt x="44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82"/>
            <p:cNvSpPr/>
            <p:nvPr/>
          </p:nvSpPr>
          <p:spPr>
            <a:xfrm>
              <a:off x="1064942" y="3135046"/>
              <a:ext cx="122234" cy="151560"/>
            </a:xfrm>
            <a:custGeom>
              <a:rect b="b" l="l" r="r" t="t"/>
              <a:pathLst>
                <a:path extrusionOk="0" h="7561" w="6098">
                  <a:moveTo>
                    <a:pt x="5863" y="1"/>
                  </a:moveTo>
                  <a:cubicBezTo>
                    <a:pt x="5832" y="1"/>
                    <a:pt x="5800" y="8"/>
                    <a:pt x="5772" y="22"/>
                  </a:cubicBezTo>
                  <a:cubicBezTo>
                    <a:pt x="4904" y="555"/>
                    <a:pt x="2536" y="2357"/>
                    <a:pt x="1" y="7561"/>
                  </a:cubicBezTo>
                  <a:cubicBezTo>
                    <a:pt x="1" y="7561"/>
                    <a:pt x="5671" y="5025"/>
                    <a:pt x="6072" y="222"/>
                  </a:cubicBezTo>
                  <a:cubicBezTo>
                    <a:pt x="6098" y="91"/>
                    <a:pt x="5980" y="1"/>
                    <a:pt x="5863"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82"/>
            <p:cNvSpPr/>
            <p:nvPr/>
          </p:nvSpPr>
          <p:spPr>
            <a:xfrm>
              <a:off x="1066285" y="3170906"/>
              <a:ext cx="95635" cy="116361"/>
            </a:xfrm>
            <a:custGeom>
              <a:rect b="b" l="l" r="r" t="t"/>
              <a:pathLst>
                <a:path extrusionOk="0" h="5805" w="4771">
                  <a:moveTo>
                    <a:pt x="4771" y="1"/>
                  </a:moveTo>
                  <a:lnTo>
                    <a:pt x="4771" y="1"/>
                  </a:lnTo>
                  <a:cubicBezTo>
                    <a:pt x="4504" y="268"/>
                    <a:pt x="4237" y="534"/>
                    <a:pt x="4037" y="835"/>
                  </a:cubicBezTo>
                  <a:lnTo>
                    <a:pt x="2369" y="2903"/>
                  </a:lnTo>
                  <a:lnTo>
                    <a:pt x="668" y="4938"/>
                  </a:lnTo>
                  <a:cubicBezTo>
                    <a:pt x="401" y="5204"/>
                    <a:pt x="201" y="5505"/>
                    <a:pt x="0" y="5805"/>
                  </a:cubicBezTo>
                  <a:cubicBezTo>
                    <a:pt x="267" y="5571"/>
                    <a:pt x="568" y="5338"/>
                    <a:pt x="801" y="5038"/>
                  </a:cubicBezTo>
                  <a:cubicBezTo>
                    <a:pt x="1268" y="4537"/>
                    <a:pt x="1868" y="3837"/>
                    <a:pt x="2536" y="3036"/>
                  </a:cubicBezTo>
                  <a:cubicBezTo>
                    <a:pt x="3203" y="2236"/>
                    <a:pt x="3803" y="1502"/>
                    <a:pt x="4170" y="935"/>
                  </a:cubicBezTo>
                  <a:cubicBezTo>
                    <a:pt x="4404" y="668"/>
                    <a:pt x="4604" y="334"/>
                    <a:pt x="47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82"/>
            <p:cNvSpPr/>
            <p:nvPr/>
          </p:nvSpPr>
          <p:spPr>
            <a:xfrm>
              <a:off x="1127803" y="3383183"/>
              <a:ext cx="80922" cy="188944"/>
            </a:xfrm>
            <a:custGeom>
              <a:rect b="b" l="l" r="r" t="t"/>
              <a:pathLst>
                <a:path extrusionOk="0" h="9426" w="4037">
                  <a:moveTo>
                    <a:pt x="2005" y="0"/>
                  </a:moveTo>
                  <a:cubicBezTo>
                    <a:pt x="1942" y="0"/>
                    <a:pt x="1879" y="27"/>
                    <a:pt x="1835" y="85"/>
                  </a:cubicBezTo>
                  <a:cubicBezTo>
                    <a:pt x="1301" y="919"/>
                    <a:pt x="0" y="3621"/>
                    <a:pt x="134" y="9425"/>
                  </a:cubicBezTo>
                  <a:cubicBezTo>
                    <a:pt x="134" y="9425"/>
                    <a:pt x="4037" y="4588"/>
                    <a:pt x="2202" y="118"/>
                  </a:cubicBezTo>
                  <a:cubicBezTo>
                    <a:pt x="2164" y="43"/>
                    <a:pt x="2085" y="0"/>
                    <a:pt x="2005"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82"/>
            <p:cNvSpPr/>
            <p:nvPr/>
          </p:nvSpPr>
          <p:spPr>
            <a:xfrm>
              <a:off x="1131151" y="3424997"/>
              <a:ext cx="32774" cy="146449"/>
            </a:xfrm>
            <a:custGeom>
              <a:rect b="b" l="l" r="r" t="t"/>
              <a:pathLst>
                <a:path extrusionOk="0" h="7306" w="1635">
                  <a:moveTo>
                    <a:pt x="1635" y="0"/>
                  </a:moveTo>
                  <a:lnTo>
                    <a:pt x="1635" y="0"/>
                  </a:lnTo>
                  <a:cubicBezTo>
                    <a:pt x="1501" y="334"/>
                    <a:pt x="1401" y="701"/>
                    <a:pt x="1368" y="1068"/>
                  </a:cubicBezTo>
                  <a:cubicBezTo>
                    <a:pt x="1201" y="1802"/>
                    <a:pt x="1001" y="2669"/>
                    <a:pt x="801" y="3636"/>
                  </a:cubicBezTo>
                  <a:lnTo>
                    <a:pt x="234" y="6238"/>
                  </a:lnTo>
                  <a:cubicBezTo>
                    <a:pt x="134" y="6605"/>
                    <a:pt x="67" y="6939"/>
                    <a:pt x="0" y="7306"/>
                  </a:cubicBezTo>
                  <a:cubicBezTo>
                    <a:pt x="167" y="7005"/>
                    <a:pt x="300" y="6639"/>
                    <a:pt x="400" y="6272"/>
                  </a:cubicBezTo>
                  <a:cubicBezTo>
                    <a:pt x="567" y="5638"/>
                    <a:pt x="801" y="4704"/>
                    <a:pt x="1034" y="3703"/>
                  </a:cubicBezTo>
                  <a:cubicBezTo>
                    <a:pt x="1234" y="2702"/>
                    <a:pt x="1401" y="1768"/>
                    <a:pt x="1535" y="1101"/>
                  </a:cubicBezTo>
                  <a:cubicBezTo>
                    <a:pt x="1601" y="734"/>
                    <a:pt x="1635" y="367"/>
                    <a:pt x="16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82"/>
            <p:cNvSpPr/>
            <p:nvPr/>
          </p:nvSpPr>
          <p:spPr>
            <a:xfrm>
              <a:off x="1052915" y="3753554"/>
              <a:ext cx="119027" cy="153545"/>
            </a:xfrm>
            <a:custGeom>
              <a:rect b="b" l="l" r="r" t="t"/>
              <a:pathLst>
                <a:path extrusionOk="0" h="7660" w="5938">
                  <a:moveTo>
                    <a:pt x="5726" y="0"/>
                  </a:moveTo>
                  <a:cubicBezTo>
                    <a:pt x="5696" y="0"/>
                    <a:pt x="5666" y="7"/>
                    <a:pt x="5638" y="21"/>
                  </a:cubicBezTo>
                  <a:cubicBezTo>
                    <a:pt x="4804" y="555"/>
                    <a:pt x="2435" y="2423"/>
                    <a:pt x="0" y="7660"/>
                  </a:cubicBezTo>
                  <a:cubicBezTo>
                    <a:pt x="0" y="7660"/>
                    <a:pt x="5604" y="5025"/>
                    <a:pt x="5938" y="221"/>
                  </a:cubicBezTo>
                  <a:cubicBezTo>
                    <a:pt x="5938" y="90"/>
                    <a:pt x="5835" y="0"/>
                    <a:pt x="572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82"/>
            <p:cNvSpPr/>
            <p:nvPr/>
          </p:nvSpPr>
          <p:spPr>
            <a:xfrm>
              <a:off x="1052915" y="3790076"/>
              <a:ext cx="94973" cy="118366"/>
            </a:xfrm>
            <a:custGeom>
              <a:rect b="b" l="l" r="r" t="t"/>
              <a:pathLst>
                <a:path extrusionOk="0" h="5905" w="4738">
                  <a:moveTo>
                    <a:pt x="4737" y="0"/>
                  </a:moveTo>
                  <a:lnTo>
                    <a:pt x="4737" y="0"/>
                  </a:lnTo>
                  <a:cubicBezTo>
                    <a:pt x="4470" y="267"/>
                    <a:pt x="4237" y="534"/>
                    <a:pt x="4003" y="834"/>
                  </a:cubicBezTo>
                  <a:lnTo>
                    <a:pt x="2335" y="2936"/>
                  </a:lnTo>
                  <a:lnTo>
                    <a:pt x="667" y="5004"/>
                  </a:lnTo>
                  <a:cubicBezTo>
                    <a:pt x="434" y="5271"/>
                    <a:pt x="200" y="5571"/>
                    <a:pt x="0" y="5905"/>
                  </a:cubicBezTo>
                  <a:cubicBezTo>
                    <a:pt x="301" y="5671"/>
                    <a:pt x="567" y="5404"/>
                    <a:pt x="801" y="5104"/>
                  </a:cubicBezTo>
                  <a:cubicBezTo>
                    <a:pt x="1268" y="4604"/>
                    <a:pt x="1868" y="3903"/>
                    <a:pt x="2502" y="3069"/>
                  </a:cubicBezTo>
                  <a:cubicBezTo>
                    <a:pt x="3169" y="2269"/>
                    <a:pt x="3703" y="1502"/>
                    <a:pt x="4103" y="968"/>
                  </a:cubicBezTo>
                  <a:cubicBezTo>
                    <a:pt x="4337" y="668"/>
                    <a:pt x="4570" y="334"/>
                    <a:pt x="47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82"/>
            <p:cNvSpPr/>
            <p:nvPr/>
          </p:nvSpPr>
          <p:spPr>
            <a:xfrm>
              <a:off x="828251" y="3419645"/>
              <a:ext cx="215323" cy="555667"/>
            </a:xfrm>
            <a:custGeom>
              <a:rect b="b" l="l" r="r" t="t"/>
              <a:pathLst>
                <a:path extrusionOk="0" h="27721" w="10742">
                  <a:moveTo>
                    <a:pt x="0" y="1"/>
                  </a:moveTo>
                  <a:lnTo>
                    <a:pt x="0" y="434"/>
                  </a:lnTo>
                  <a:cubicBezTo>
                    <a:pt x="0" y="801"/>
                    <a:pt x="34" y="1302"/>
                    <a:pt x="67" y="1935"/>
                  </a:cubicBezTo>
                  <a:cubicBezTo>
                    <a:pt x="134" y="3236"/>
                    <a:pt x="234" y="5104"/>
                    <a:pt x="334" y="7306"/>
                  </a:cubicBezTo>
                  <a:cubicBezTo>
                    <a:pt x="768" y="9574"/>
                    <a:pt x="1902" y="12076"/>
                    <a:pt x="3436" y="14478"/>
                  </a:cubicBezTo>
                  <a:cubicBezTo>
                    <a:pt x="4570" y="16279"/>
                    <a:pt x="5738" y="17880"/>
                    <a:pt x="6772" y="19381"/>
                  </a:cubicBezTo>
                  <a:cubicBezTo>
                    <a:pt x="7706" y="20715"/>
                    <a:pt x="8540" y="22083"/>
                    <a:pt x="9274" y="23517"/>
                  </a:cubicBezTo>
                  <a:cubicBezTo>
                    <a:pt x="9741" y="24485"/>
                    <a:pt x="10141" y="25519"/>
                    <a:pt x="10441" y="26553"/>
                  </a:cubicBezTo>
                  <a:cubicBezTo>
                    <a:pt x="10541" y="26920"/>
                    <a:pt x="10608" y="27220"/>
                    <a:pt x="10641" y="27420"/>
                  </a:cubicBezTo>
                  <a:cubicBezTo>
                    <a:pt x="10675" y="27520"/>
                    <a:pt x="10708" y="27620"/>
                    <a:pt x="10741" y="27720"/>
                  </a:cubicBezTo>
                  <a:cubicBezTo>
                    <a:pt x="10741" y="27620"/>
                    <a:pt x="10708" y="27520"/>
                    <a:pt x="10708" y="27420"/>
                  </a:cubicBezTo>
                  <a:cubicBezTo>
                    <a:pt x="10675" y="27220"/>
                    <a:pt x="10608" y="26920"/>
                    <a:pt x="10541" y="26553"/>
                  </a:cubicBezTo>
                  <a:cubicBezTo>
                    <a:pt x="10274" y="25486"/>
                    <a:pt x="9907" y="24451"/>
                    <a:pt x="9407" y="23451"/>
                  </a:cubicBezTo>
                  <a:cubicBezTo>
                    <a:pt x="8707" y="22016"/>
                    <a:pt x="7873" y="20615"/>
                    <a:pt x="6939" y="19281"/>
                  </a:cubicBezTo>
                  <a:cubicBezTo>
                    <a:pt x="5938" y="17747"/>
                    <a:pt x="4770" y="16145"/>
                    <a:pt x="3603" y="14378"/>
                  </a:cubicBezTo>
                  <a:cubicBezTo>
                    <a:pt x="2068" y="11942"/>
                    <a:pt x="934" y="9507"/>
                    <a:pt x="534" y="7272"/>
                  </a:cubicBezTo>
                  <a:cubicBezTo>
                    <a:pt x="367" y="5071"/>
                    <a:pt x="234" y="3203"/>
                    <a:pt x="134" y="1902"/>
                  </a:cubicBezTo>
                  <a:cubicBezTo>
                    <a:pt x="100" y="1268"/>
                    <a:pt x="67" y="768"/>
                    <a:pt x="34" y="401"/>
                  </a:cubicBezTo>
                  <a:cubicBezTo>
                    <a:pt x="34" y="234"/>
                    <a:pt x="0" y="10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82"/>
            <p:cNvSpPr/>
            <p:nvPr/>
          </p:nvSpPr>
          <p:spPr>
            <a:xfrm>
              <a:off x="847634" y="3508264"/>
              <a:ext cx="82265" cy="192232"/>
            </a:xfrm>
            <a:custGeom>
              <a:rect b="b" l="l" r="r" t="t"/>
              <a:pathLst>
                <a:path extrusionOk="0" h="9590" w="4104">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82"/>
            <p:cNvSpPr/>
            <p:nvPr/>
          </p:nvSpPr>
          <p:spPr>
            <a:xfrm>
              <a:off x="892435" y="3550037"/>
              <a:ext cx="12067" cy="150458"/>
            </a:xfrm>
            <a:custGeom>
              <a:rect b="b" l="l" r="r" t="t"/>
              <a:pathLst>
                <a:path extrusionOk="0" h="7506" w="602">
                  <a:moveTo>
                    <a:pt x="568" y="0"/>
                  </a:moveTo>
                  <a:lnTo>
                    <a:pt x="568" y="0"/>
                  </a:lnTo>
                  <a:cubicBezTo>
                    <a:pt x="468" y="367"/>
                    <a:pt x="401" y="734"/>
                    <a:pt x="368" y="1101"/>
                  </a:cubicBezTo>
                  <a:cubicBezTo>
                    <a:pt x="301" y="1768"/>
                    <a:pt x="201" y="2702"/>
                    <a:pt x="134" y="3736"/>
                  </a:cubicBezTo>
                  <a:cubicBezTo>
                    <a:pt x="67" y="4770"/>
                    <a:pt x="34" y="5704"/>
                    <a:pt x="34" y="6405"/>
                  </a:cubicBezTo>
                  <a:cubicBezTo>
                    <a:pt x="1" y="6772"/>
                    <a:pt x="34" y="7139"/>
                    <a:pt x="101" y="7506"/>
                  </a:cubicBezTo>
                  <a:cubicBezTo>
                    <a:pt x="167" y="7139"/>
                    <a:pt x="201" y="6772"/>
                    <a:pt x="201" y="6405"/>
                  </a:cubicBezTo>
                  <a:cubicBezTo>
                    <a:pt x="234" y="5638"/>
                    <a:pt x="301" y="4737"/>
                    <a:pt x="368" y="3736"/>
                  </a:cubicBezTo>
                  <a:cubicBezTo>
                    <a:pt x="434" y="2769"/>
                    <a:pt x="501" y="1868"/>
                    <a:pt x="534" y="1101"/>
                  </a:cubicBezTo>
                  <a:cubicBezTo>
                    <a:pt x="601" y="734"/>
                    <a:pt x="601" y="367"/>
                    <a:pt x="5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82"/>
            <p:cNvSpPr/>
            <p:nvPr/>
          </p:nvSpPr>
          <p:spPr>
            <a:xfrm>
              <a:off x="847634" y="3508264"/>
              <a:ext cx="82265" cy="192232"/>
            </a:xfrm>
            <a:custGeom>
              <a:rect b="b" l="l" r="r" t="t"/>
              <a:pathLst>
                <a:path extrusionOk="0" h="9590" w="4104">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82"/>
            <p:cNvSpPr/>
            <p:nvPr/>
          </p:nvSpPr>
          <p:spPr>
            <a:xfrm>
              <a:off x="1004767" y="3787751"/>
              <a:ext cx="82265" cy="190227"/>
            </a:xfrm>
            <a:custGeom>
              <a:rect b="b" l="l" r="r" t="t"/>
              <a:pathLst>
                <a:path extrusionOk="0" h="9490" w="4104">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82"/>
            <p:cNvSpPr/>
            <p:nvPr/>
          </p:nvSpPr>
          <p:spPr>
            <a:xfrm>
              <a:off x="1041550" y="3828863"/>
              <a:ext cx="22751" cy="148453"/>
            </a:xfrm>
            <a:custGeom>
              <a:rect b="b" l="l" r="r" t="t"/>
              <a:pathLst>
                <a:path extrusionOk="0" h="7406" w="1135">
                  <a:moveTo>
                    <a:pt x="1134" y="0"/>
                  </a:moveTo>
                  <a:lnTo>
                    <a:pt x="1134" y="0"/>
                  </a:lnTo>
                  <a:cubicBezTo>
                    <a:pt x="1001" y="334"/>
                    <a:pt x="901" y="701"/>
                    <a:pt x="868" y="1068"/>
                  </a:cubicBezTo>
                  <a:cubicBezTo>
                    <a:pt x="701" y="1735"/>
                    <a:pt x="534" y="2669"/>
                    <a:pt x="401" y="3670"/>
                  </a:cubicBezTo>
                  <a:cubicBezTo>
                    <a:pt x="234" y="4704"/>
                    <a:pt x="134" y="5638"/>
                    <a:pt x="67" y="6305"/>
                  </a:cubicBezTo>
                  <a:cubicBezTo>
                    <a:pt x="0" y="6672"/>
                    <a:pt x="0" y="7072"/>
                    <a:pt x="67" y="7406"/>
                  </a:cubicBezTo>
                  <a:cubicBezTo>
                    <a:pt x="167" y="7072"/>
                    <a:pt x="234" y="6705"/>
                    <a:pt x="234" y="6338"/>
                  </a:cubicBezTo>
                  <a:lnTo>
                    <a:pt x="634" y="3703"/>
                  </a:lnTo>
                  <a:cubicBezTo>
                    <a:pt x="801" y="2735"/>
                    <a:pt x="934" y="1835"/>
                    <a:pt x="1068" y="1101"/>
                  </a:cubicBezTo>
                  <a:cubicBezTo>
                    <a:pt x="1134" y="734"/>
                    <a:pt x="1134" y="367"/>
                    <a:pt x="11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82"/>
            <p:cNvSpPr/>
            <p:nvPr/>
          </p:nvSpPr>
          <p:spPr>
            <a:xfrm>
              <a:off x="1004767" y="3787751"/>
              <a:ext cx="82265" cy="190227"/>
            </a:xfrm>
            <a:custGeom>
              <a:rect b="b" l="l" r="r" t="t"/>
              <a:pathLst>
                <a:path extrusionOk="0" h="9490" w="4104">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82"/>
            <p:cNvSpPr/>
            <p:nvPr/>
          </p:nvSpPr>
          <p:spPr>
            <a:xfrm>
              <a:off x="731955" y="3388996"/>
              <a:ext cx="102330" cy="171084"/>
            </a:xfrm>
            <a:custGeom>
              <a:rect b="b" l="l" r="r" t="t"/>
              <a:pathLst>
                <a:path extrusionOk="0" h="8535" w="5105">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82"/>
            <p:cNvSpPr/>
            <p:nvPr/>
          </p:nvSpPr>
          <p:spPr>
            <a:xfrm>
              <a:off x="731955" y="3388996"/>
              <a:ext cx="102330" cy="171084"/>
            </a:xfrm>
            <a:custGeom>
              <a:rect b="b" l="l" r="r" t="t"/>
              <a:pathLst>
                <a:path extrusionOk="0" h="8535" w="5105">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82"/>
            <p:cNvSpPr/>
            <p:nvPr/>
          </p:nvSpPr>
          <p:spPr>
            <a:xfrm>
              <a:off x="760719" y="3428344"/>
              <a:ext cx="72222" cy="131736"/>
            </a:xfrm>
            <a:custGeom>
              <a:rect b="b" l="l" r="r" t="t"/>
              <a:pathLst>
                <a:path extrusionOk="0" h="6572" w="3603">
                  <a:moveTo>
                    <a:pt x="0" y="0"/>
                  </a:moveTo>
                  <a:lnTo>
                    <a:pt x="0" y="0"/>
                  </a:lnTo>
                  <a:cubicBezTo>
                    <a:pt x="100" y="334"/>
                    <a:pt x="234" y="701"/>
                    <a:pt x="434" y="1001"/>
                  </a:cubicBezTo>
                  <a:cubicBezTo>
                    <a:pt x="734" y="1635"/>
                    <a:pt x="1134" y="2469"/>
                    <a:pt x="1635" y="3369"/>
                  </a:cubicBezTo>
                  <a:cubicBezTo>
                    <a:pt x="2135" y="4303"/>
                    <a:pt x="2602" y="5104"/>
                    <a:pt x="2969" y="5671"/>
                  </a:cubicBezTo>
                  <a:cubicBezTo>
                    <a:pt x="3136" y="6005"/>
                    <a:pt x="3369" y="6305"/>
                    <a:pt x="3603" y="6572"/>
                  </a:cubicBezTo>
                  <a:cubicBezTo>
                    <a:pt x="3469" y="6238"/>
                    <a:pt x="3303" y="5904"/>
                    <a:pt x="3102" y="5604"/>
                  </a:cubicBezTo>
                  <a:cubicBezTo>
                    <a:pt x="2736" y="4937"/>
                    <a:pt x="2302" y="4137"/>
                    <a:pt x="1868" y="3269"/>
                  </a:cubicBezTo>
                  <a:lnTo>
                    <a:pt x="601" y="934"/>
                  </a:lnTo>
                  <a:cubicBezTo>
                    <a:pt x="434" y="601"/>
                    <a:pt x="234" y="26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82"/>
            <p:cNvSpPr/>
            <p:nvPr/>
          </p:nvSpPr>
          <p:spPr>
            <a:xfrm>
              <a:off x="845169" y="3744975"/>
              <a:ext cx="157614" cy="115319"/>
            </a:xfrm>
            <a:custGeom>
              <a:rect b="b" l="l" r="r" t="t"/>
              <a:pathLst>
                <a:path extrusionOk="0" h="5753" w="7863">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82"/>
            <p:cNvSpPr/>
            <p:nvPr/>
          </p:nvSpPr>
          <p:spPr>
            <a:xfrm>
              <a:off x="845169" y="3744975"/>
              <a:ext cx="157614" cy="115319"/>
            </a:xfrm>
            <a:custGeom>
              <a:rect b="b" l="l" r="r" t="t"/>
              <a:pathLst>
                <a:path extrusionOk="0" h="5753" w="7863">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82"/>
            <p:cNvSpPr/>
            <p:nvPr/>
          </p:nvSpPr>
          <p:spPr>
            <a:xfrm>
              <a:off x="878403" y="3774702"/>
              <a:ext cx="123036" cy="86274"/>
            </a:xfrm>
            <a:custGeom>
              <a:rect b="b" l="l" r="r" t="t"/>
              <a:pathLst>
                <a:path extrusionOk="0" h="4304" w="6138">
                  <a:moveTo>
                    <a:pt x="0" y="0"/>
                  </a:moveTo>
                  <a:lnTo>
                    <a:pt x="0" y="0"/>
                  </a:lnTo>
                  <a:cubicBezTo>
                    <a:pt x="234" y="267"/>
                    <a:pt x="534" y="501"/>
                    <a:pt x="834" y="734"/>
                  </a:cubicBezTo>
                  <a:cubicBezTo>
                    <a:pt x="1368" y="1134"/>
                    <a:pt x="2102" y="1701"/>
                    <a:pt x="2969" y="2302"/>
                  </a:cubicBezTo>
                  <a:cubicBezTo>
                    <a:pt x="3803" y="2936"/>
                    <a:pt x="4570" y="3436"/>
                    <a:pt x="5170" y="3803"/>
                  </a:cubicBezTo>
                  <a:cubicBezTo>
                    <a:pt x="5471" y="4003"/>
                    <a:pt x="5804" y="4170"/>
                    <a:pt x="6138" y="4303"/>
                  </a:cubicBezTo>
                  <a:cubicBezTo>
                    <a:pt x="5871" y="4070"/>
                    <a:pt x="5571" y="3836"/>
                    <a:pt x="5237" y="3670"/>
                  </a:cubicBezTo>
                  <a:cubicBezTo>
                    <a:pt x="4637" y="3203"/>
                    <a:pt x="3903" y="2702"/>
                    <a:pt x="3102" y="2135"/>
                  </a:cubicBezTo>
                  <a:lnTo>
                    <a:pt x="934" y="601"/>
                  </a:lnTo>
                  <a:cubicBezTo>
                    <a:pt x="634" y="367"/>
                    <a:pt x="334" y="16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3" name="Shape 1903"/>
        <p:cNvGrpSpPr/>
        <p:nvPr/>
      </p:nvGrpSpPr>
      <p:grpSpPr>
        <a:xfrm>
          <a:off x="0" y="0"/>
          <a:ext cx="0" cy="0"/>
          <a:chOff x="0" y="0"/>
          <a:chExt cx="0" cy="0"/>
        </a:xfrm>
      </p:grpSpPr>
      <p:grpSp>
        <p:nvGrpSpPr>
          <p:cNvPr id="1904" name="Google Shape;1904;p83"/>
          <p:cNvGrpSpPr/>
          <p:nvPr/>
        </p:nvGrpSpPr>
        <p:grpSpPr>
          <a:xfrm flipH="1" rot="6901726">
            <a:off x="1588353" y="794965"/>
            <a:ext cx="10526452" cy="10365738"/>
            <a:chOff x="1132290" y="467842"/>
            <a:chExt cx="5085019" cy="4954098"/>
          </a:xfrm>
        </p:grpSpPr>
        <p:sp>
          <p:nvSpPr>
            <p:cNvPr id="1905" name="Google Shape;1905;p83"/>
            <p:cNvSpPr/>
            <p:nvPr/>
          </p:nvSpPr>
          <p:spPr>
            <a:xfrm rot="-1172623">
              <a:off x="1674207" y="1021347"/>
              <a:ext cx="4001184" cy="3847088"/>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83"/>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83"/>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8" name="Google Shape;1908;p83"/>
          <p:cNvSpPr txBox="1"/>
          <p:nvPr>
            <p:ph idx="1" type="body"/>
          </p:nvPr>
        </p:nvSpPr>
        <p:spPr>
          <a:xfrm>
            <a:off x="859500" y="606350"/>
            <a:ext cx="7425000" cy="19548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2300"/>
              <a:t>“Cosine similarity telah terbukti sebagai </a:t>
            </a:r>
            <a:r>
              <a:rPr lang="en" sz="2300">
                <a:highlight>
                  <a:srgbClr val="F1C232"/>
                </a:highlight>
              </a:rPr>
              <a:t>metrik yang handal</a:t>
            </a:r>
            <a:r>
              <a:rPr lang="en" sz="2300"/>
              <a:t> untuk penilaian </a:t>
            </a:r>
            <a:r>
              <a:rPr lang="en" sz="2300">
                <a:highlight>
                  <a:srgbClr val="F1C232"/>
                </a:highlight>
              </a:rPr>
              <a:t>similaritas </a:t>
            </a:r>
            <a:br>
              <a:rPr lang="en" sz="2300">
                <a:highlight>
                  <a:srgbClr val="F1C232"/>
                </a:highlight>
              </a:rPr>
            </a:br>
            <a:r>
              <a:rPr lang="en" sz="2300">
                <a:highlight>
                  <a:srgbClr val="F1C232"/>
                </a:highlight>
              </a:rPr>
              <a:t>antara dua string</a:t>
            </a:r>
            <a:r>
              <a:rPr lang="en" sz="2300"/>
              <a:t>, dan sering </a:t>
            </a:r>
            <a:br>
              <a:rPr lang="en" sz="2300"/>
            </a:br>
            <a:r>
              <a:rPr lang="en" sz="2300"/>
              <a:t>digunakan untuk </a:t>
            </a:r>
            <a:r>
              <a:rPr lang="en" sz="2300">
                <a:highlight>
                  <a:srgbClr val="F1C232"/>
                </a:highlight>
              </a:rPr>
              <a:t>query </a:t>
            </a:r>
            <a:br>
              <a:rPr lang="en" sz="2300">
                <a:highlight>
                  <a:srgbClr val="F1C232"/>
                </a:highlight>
              </a:rPr>
            </a:br>
            <a:r>
              <a:rPr lang="en" sz="2300">
                <a:highlight>
                  <a:srgbClr val="F1C232"/>
                </a:highlight>
              </a:rPr>
              <a:t>yang kompleks</a:t>
            </a:r>
            <a:r>
              <a:rPr lang="en" sz="2300"/>
              <a:t>”</a:t>
            </a:r>
            <a:endParaRPr sz="2300"/>
          </a:p>
        </p:txBody>
      </p:sp>
      <p:sp>
        <p:nvSpPr>
          <p:cNvPr id="1909" name="Google Shape;1909;p83"/>
          <p:cNvSpPr txBox="1"/>
          <p:nvPr>
            <p:ph type="title"/>
          </p:nvPr>
        </p:nvSpPr>
        <p:spPr>
          <a:xfrm>
            <a:off x="2550750" y="2796350"/>
            <a:ext cx="4042500" cy="3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Tata &amp; Patel, 2007</a:t>
            </a:r>
            <a:endParaRPr/>
          </a:p>
        </p:txBody>
      </p:sp>
      <p:grpSp>
        <p:nvGrpSpPr>
          <p:cNvPr id="1910" name="Google Shape;1910;p83"/>
          <p:cNvGrpSpPr/>
          <p:nvPr/>
        </p:nvGrpSpPr>
        <p:grpSpPr>
          <a:xfrm flipH="1">
            <a:off x="6472127" y="2727128"/>
            <a:ext cx="2416817" cy="2416370"/>
            <a:chOff x="524689" y="763903"/>
            <a:chExt cx="3737731" cy="3615697"/>
          </a:xfrm>
        </p:grpSpPr>
        <p:grpSp>
          <p:nvGrpSpPr>
            <p:cNvPr id="1911" name="Google Shape;1911;p83"/>
            <p:cNvGrpSpPr/>
            <p:nvPr/>
          </p:nvGrpSpPr>
          <p:grpSpPr>
            <a:xfrm>
              <a:off x="3312267" y="2949449"/>
              <a:ext cx="928765" cy="1369555"/>
              <a:chOff x="3312267" y="2949449"/>
              <a:chExt cx="928765" cy="1369555"/>
            </a:xfrm>
          </p:grpSpPr>
          <p:sp>
            <p:nvSpPr>
              <p:cNvPr id="1912" name="Google Shape;1912;p83"/>
              <p:cNvSpPr/>
              <p:nvPr/>
            </p:nvSpPr>
            <p:spPr>
              <a:xfrm>
                <a:off x="3312267" y="2949449"/>
                <a:ext cx="928765" cy="1369555"/>
              </a:xfrm>
              <a:custGeom>
                <a:rect b="b" l="l" r="r" t="t"/>
                <a:pathLst>
                  <a:path extrusionOk="0" h="68324" w="46334">
                    <a:moveTo>
                      <a:pt x="28037" y="1"/>
                    </a:moveTo>
                    <a:cubicBezTo>
                      <a:pt x="27074" y="1"/>
                      <a:pt x="26101" y="230"/>
                      <a:pt x="25251" y="675"/>
                    </a:cubicBezTo>
                    <a:cubicBezTo>
                      <a:pt x="23117" y="1842"/>
                      <a:pt x="21749" y="4110"/>
                      <a:pt x="21082" y="6479"/>
                    </a:cubicBezTo>
                    <a:cubicBezTo>
                      <a:pt x="20448" y="8880"/>
                      <a:pt x="20415" y="11382"/>
                      <a:pt x="20348" y="13851"/>
                    </a:cubicBezTo>
                    <a:cubicBezTo>
                      <a:pt x="20248" y="16319"/>
                      <a:pt x="20114" y="18821"/>
                      <a:pt x="19247" y="21123"/>
                    </a:cubicBezTo>
                    <a:cubicBezTo>
                      <a:pt x="19014" y="21790"/>
                      <a:pt x="18580" y="22524"/>
                      <a:pt x="17880" y="22624"/>
                    </a:cubicBezTo>
                    <a:cubicBezTo>
                      <a:pt x="17825" y="22631"/>
                      <a:pt x="17771" y="22635"/>
                      <a:pt x="17718" y="22635"/>
                    </a:cubicBezTo>
                    <a:cubicBezTo>
                      <a:pt x="17082" y="22635"/>
                      <a:pt x="16519" y="22107"/>
                      <a:pt x="16212" y="21523"/>
                    </a:cubicBezTo>
                    <a:cubicBezTo>
                      <a:pt x="15878" y="20922"/>
                      <a:pt x="15678" y="20222"/>
                      <a:pt x="15278" y="19622"/>
                    </a:cubicBezTo>
                    <a:cubicBezTo>
                      <a:pt x="14749" y="18917"/>
                      <a:pt x="13877" y="18585"/>
                      <a:pt x="12985" y="18585"/>
                    </a:cubicBezTo>
                    <a:cubicBezTo>
                      <a:pt x="12187" y="18585"/>
                      <a:pt x="11373" y="18851"/>
                      <a:pt x="10774" y="19355"/>
                    </a:cubicBezTo>
                    <a:cubicBezTo>
                      <a:pt x="9507" y="20455"/>
                      <a:pt x="9073" y="22323"/>
                      <a:pt x="9273" y="24025"/>
                    </a:cubicBezTo>
                    <a:cubicBezTo>
                      <a:pt x="9474" y="25693"/>
                      <a:pt x="10207" y="27260"/>
                      <a:pt x="10941" y="28828"/>
                    </a:cubicBezTo>
                    <a:lnTo>
                      <a:pt x="15044" y="37434"/>
                    </a:lnTo>
                    <a:cubicBezTo>
                      <a:pt x="15778" y="38969"/>
                      <a:pt x="16479" y="40870"/>
                      <a:pt x="15478" y="42238"/>
                    </a:cubicBezTo>
                    <a:cubicBezTo>
                      <a:pt x="14813" y="43144"/>
                      <a:pt x="13630" y="43448"/>
                      <a:pt x="12495" y="43448"/>
                    </a:cubicBezTo>
                    <a:cubicBezTo>
                      <a:pt x="12377" y="43448"/>
                      <a:pt x="12259" y="43445"/>
                      <a:pt x="12142" y="43439"/>
                    </a:cubicBezTo>
                    <a:cubicBezTo>
                      <a:pt x="10241" y="43372"/>
                      <a:pt x="8439" y="42738"/>
                      <a:pt x="6872" y="41671"/>
                    </a:cubicBezTo>
                    <a:cubicBezTo>
                      <a:pt x="5704" y="40870"/>
                      <a:pt x="4570" y="39736"/>
                      <a:pt x="3169" y="39736"/>
                    </a:cubicBezTo>
                    <a:cubicBezTo>
                      <a:pt x="1468" y="39736"/>
                      <a:pt x="200" y="41470"/>
                      <a:pt x="100" y="43205"/>
                    </a:cubicBezTo>
                    <a:cubicBezTo>
                      <a:pt x="0" y="44906"/>
                      <a:pt x="934" y="46441"/>
                      <a:pt x="1601" y="48042"/>
                    </a:cubicBezTo>
                    <a:cubicBezTo>
                      <a:pt x="5637" y="57482"/>
                      <a:pt x="12276" y="66488"/>
                      <a:pt x="22850" y="68323"/>
                    </a:cubicBezTo>
                    <a:lnTo>
                      <a:pt x="22983" y="68323"/>
                    </a:lnTo>
                    <a:cubicBezTo>
                      <a:pt x="28721" y="67823"/>
                      <a:pt x="32924" y="65721"/>
                      <a:pt x="37060" y="61718"/>
                    </a:cubicBezTo>
                    <a:cubicBezTo>
                      <a:pt x="41163" y="57715"/>
                      <a:pt x="44032" y="52478"/>
                      <a:pt x="45566" y="46908"/>
                    </a:cubicBezTo>
                    <a:cubicBezTo>
                      <a:pt x="46000" y="45307"/>
                      <a:pt x="46333" y="43639"/>
                      <a:pt x="46133" y="41971"/>
                    </a:cubicBezTo>
                    <a:cubicBezTo>
                      <a:pt x="45900" y="40336"/>
                      <a:pt x="45032" y="38702"/>
                      <a:pt x="43565" y="37901"/>
                    </a:cubicBezTo>
                    <a:cubicBezTo>
                      <a:pt x="42934" y="37557"/>
                      <a:pt x="42254" y="37405"/>
                      <a:pt x="41563" y="37405"/>
                    </a:cubicBezTo>
                    <a:cubicBezTo>
                      <a:pt x="39843" y="37405"/>
                      <a:pt x="38055" y="38351"/>
                      <a:pt x="36793" y="39636"/>
                    </a:cubicBezTo>
                    <a:cubicBezTo>
                      <a:pt x="35859" y="40603"/>
                      <a:pt x="35125" y="41737"/>
                      <a:pt x="34024" y="42505"/>
                    </a:cubicBezTo>
                    <a:cubicBezTo>
                      <a:pt x="33375" y="42957"/>
                      <a:pt x="32563" y="43259"/>
                      <a:pt x="31787" y="43259"/>
                    </a:cubicBezTo>
                    <a:cubicBezTo>
                      <a:pt x="31248" y="43259"/>
                      <a:pt x="30726" y="43113"/>
                      <a:pt x="30288" y="42771"/>
                    </a:cubicBezTo>
                    <a:cubicBezTo>
                      <a:pt x="29221" y="41937"/>
                      <a:pt x="29154" y="40303"/>
                      <a:pt x="29688" y="39069"/>
                    </a:cubicBezTo>
                    <a:cubicBezTo>
                      <a:pt x="30222" y="37835"/>
                      <a:pt x="31256" y="36934"/>
                      <a:pt x="32190" y="35967"/>
                    </a:cubicBezTo>
                    <a:cubicBezTo>
                      <a:pt x="34825" y="33331"/>
                      <a:pt x="36960" y="30229"/>
                      <a:pt x="38561" y="26860"/>
                    </a:cubicBezTo>
                    <a:cubicBezTo>
                      <a:pt x="39362" y="25159"/>
                      <a:pt x="39895" y="22891"/>
                      <a:pt x="38528" y="21623"/>
                    </a:cubicBezTo>
                    <a:cubicBezTo>
                      <a:pt x="37981" y="21095"/>
                      <a:pt x="37254" y="20898"/>
                      <a:pt x="36490" y="20898"/>
                    </a:cubicBezTo>
                    <a:cubicBezTo>
                      <a:pt x="35901" y="20898"/>
                      <a:pt x="35291" y="21015"/>
                      <a:pt x="34725" y="21189"/>
                    </a:cubicBezTo>
                    <a:cubicBezTo>
                      <a:pt x="33424" y="21623"/>
                      <a:pt x="32256" y="22323"/>
                      <a:pt x="30922" y="22457"/>
                    </a:cubicBezTo>
                    <a:cubicBezTo>
                      <a:pt x="30793" y="22475"/>
                      <a:pt x="30661" y="22484"/>
                      <a:pt x="30528" y="22484"/>
                    </a:cubicBezTo>
                    <a:cubicBezTo>
                      <a:pt x="29454" y="22484"/>
                      <a:pt x="28302" y="21894"/>
                      <a:pt x="28154" y="20856"/>
                    </a:cubicBezTo>
                    <a:cubicBezTo>
                      <a:pt x="28087" y="20189"/>
                      <a:pt x="28420" y="19588"/>
                      <a:pt x="28754" y="19021"/>
                    </a:cubicBezTo>
                    <a:cubicBezTo>
                      <a:pt x="30555" y="15819"/>
                      <a:pt x="31923" y="12383"/>
                      <a:pt x="32723" y="8814"/>
                    </a:cubicBezTo>
                    <a:cubicBezTo>
                      <a:pt x="33291" y="6412"/>
                      <a:pt x="33524" y="3610"/>
                      <a:pt x="31956" y="1709"/>
                    </a:cubicBezTo>
                    <a:cubicBezTo>
                      <a:pt x="31003" y="553"/>
                      <a:pt x="29532" y="1"/>
                      <a:pt x="280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83"/>
              <p:cNvSpPr/>
              <p:nvPr/>
            </p:nvSpPr>
            <p:spPr>
              <a:xfrm>
                <a:off x="3729484" y="2962298"/>
                <a:ext cx="159157" cy="1354681"/>
              </a:xfrm>
              <a:custGeom>
                <a:rect b="b" l="l" r="r" t="t"/>
                <a:pathLst>
                  <a:path extrusionOk="0" h="67582" w="7940">
                    <a:moveTo>
                      <a:pt x="7940" y="0"/>
                    </a:moveTo>
                    <a:lnTo>
                      <a:pt x="7940" y="0"/>
                    </a:lnTo>
                    <a:cubicBezTo>
                      <a:pt x="7873" y="67"/>
                      <a:pt x="7840" y="134"/>
                      <a:pt x="7807" y="200"/>
                    </a:cubicBezTo>
                    <a:cubicBezTo>
                      <a:pt x="7740" y="334"/>
                      <a:pt x="7640" y="567"/>
                      <a:pt x="7540" y="801"/>
                    </a:cubicBezTo>
                    <a:cubicBezTo>
                      <a:pt x="7273" y="1335"/>
                      <a:pt x="6906" y="2135"/>
                      <a:pt x="6472" y="3203"/>
                    </a:cubicBezTo>
                    <a:cubicBezTo>
                      <a:pt x="5205" y="6138"/>
                      <a:pt x="4204" y="9173"/>
                      <a:pt x="3437" y="12309"/>
                    </a:cubicBezTo>
                    <a:cubicBezTo>
                      <a:pt x="2936" y="14277"/>
                      <a:pt x="2503" y="16479"/>
                      <a:pt x="2036" y="18780"/>
                    </a:cubicBezTo>
                    <a:cubicBezTo>
                      <a:pt x="1602" y="21115"/>
                      <a:pt x="1168" y="23651"/>
                      <a:pt x="802" y="26286"/>
                    </a:cubicBezTo>
                    <a:cubicBezTo>
                      <a:pt x="401" y="29088"/>
                      <a:pt x="134" y="31890"/>
                      <a:pt x="34" y="34725"/>
                    </a:cubicBezTo>
                    <a:cubicBezTo>
                      <a:pt x="1" y="36193"/>
                      <a:pt x="34" y="37661"/>
                      <a:pt x="101" y="39195"/>
                    </a:cubicBezTo>
                    <a:cubicBezTo>
                      <a:pt x="134" y="40696"/>
                      <a:pt x="201" y="42230"/>
                      <a:pt x="234" y="43765"/>
                    </a:cubicBezTo>
                    <a:cubicBezTo>
                      <a:pt x="401" y="49602"/>
                      <a:pt x="868" y="55440"/>
                      <a:pt x="1702" y="61244"/>
                    </a:cubicBezTo>
                    <a:cubicBezTo>
                      <a:pt x="2503" y="66548"/>
                      <a:pt x="1769" y="63746"/>
                      <a:pt x="3170" y="67582"/>
                    </a:cubicBezTo>
                    <a:lnTo>
                      <a:pt x="3370" y="67515"/>
                    </a:lnTo>
                    <a:cubicBezTo>
                      <a:pt x="2036" y="63679"/>
                      <a:pt x="2803" y="66515"/>
                      <a:pt x="2002" y="61177"/>
                    </a:cubicBezTo>
                    <a:cubicBezTo>
                      <a:pt x="1202" y="55407"/>
                      <a:pt x="735" y="49602"/>
                      <a:pt x="568" y="43765"/>
                    </a:cubicBezTo>
                    <a:cubicBezTo>
                      <a:pt x="501" y="42230"/>
                      <a:pt x="468" y="40696"/>
                      <a:pt x="401" y="39195"/>
                    </a:cubicBezTo>
                    <a:cubicBezTo>
                      <a:pt x="368" y="37661"/>
                      <a:pt x="335" y="36193"/>
                      <a:pt x="368" y="34725"/>
                    </a:cubicBezTo>
                    <a:cubicBezTo>
                      <a:pt x="468" y="31923"/>
                      <a:pt x="701" y="29121"/>
                      <a:pt x="1102" y="26352"/>
                    </a:cubicBezTo>
                    <a:cubicBezTo>
                      <a:pt x="1435" y="23717"/>
                      <a:pt x="1869" y="21182"/>
                      <a:pt x="2303" y="18847"/>
                    </a:cubicBezTo>
                    <a:cubicBezTo>
                      <a:pt x="2736" y="16512"/>
                      <a:pt x="3170" y="14311"/>
                      <a:pt x="3670" y="12342"/>
                    </a:cubicBezTo>
                    <a:cubicBezTo>
                      <a:pt x="4404" y="9240"/>
                      <a:pt x="5371" y="6205"/>
                      <a:pt x="6572" y="3236"/>
                    </a:cubicBezTo>
                    <a:cubicBezTo>
                      <a:pt x="7006" y="2202"/>
                      <a:pt x="7340" y="1368"/>
                      <a:pt x="7573" y="834"/>
                    </a:cubicBezTo>
                    <a:lnTo>
                      <a:pt x="7840" y="200"/>
                    </a:lnTo>
                    <a:cubicBezTo>
                      <a:pt x="7873" y="134"/>
                      <a:pt x="7907" y="67"/>
                      <a:pt x="794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83"/>
              <p:cNvSpPr/>
              <p:nvPr/>
            </p:nvSpPr>
            <p:spPr>
              <a:xfrm>
                <a:off x="3527571" y="3338082"/>
                <a:ext cx="204619" cy="318956"/>
              </a:xfrm>
              <a:custGeom>
                <a:rect b="b" l="l" r="r" t="t"/>
                <a:pathLst>
                  <a:path extrusionOk="0" h="15912" w="10208">
                    <a:moveTo>
                      <a:pt x="0" y="0"/>
                    </a:moveTo>
                    <a:lnTo>
                      <a:pt x="0" y="0"/>
                    </a:lnTo>
                    <a:cubicBezTo>
                      <a:pt x="100" y="234"/>
                      <a:pt x="234" y="434"/>
                      <a:pt x="400" y="634"/>
                    </a:cubicBezTo>
                    <a:cubicBezTo>
                      <a:pt x="701" y="1034"/>
                      <a:pt x="1068" y="1601"/>
                      <a:pt x="1568" y="2302"/>
                    </a:cubicBezTo>
                    <a:cubicBezTo>
                      <a:pt x="2502" y="3703"/>
                      <a:pt x="3769" y="5704"/>
                      <a:pt x="5104" y="7972"/>
                    </a:cubicBezTo>
                    <a:cubicBezTo>
                      <a:pt x="6438" y="10207"/>
                      <a:pt x="7672" y="12209"/>
                      <a:pt x="8606" y="13643"/>
                    </a:cubicBezTo>
                    <a:cubicBezTo>
                      <a:pt x="9073" y="14344"/>
                      <a:pt x="9440" y="14944"/>
                      <a:pt x="9740" y="15311"/>
                    </a:cubicBezTo>
                    <a:cubicBezTo>
                      <a:pt x="9874" y="15544"/>
                      <a:pt x="10007" y="15745"/>
                      <a:pt x="10207" y="15911"/>
                    </a:cubicBezTo>
                    <a:cubicBezTo>
                      <a:pt x="10107" y="15678"/>
                      <a:pt x="9974" y="15478"/>
                      <a:pt x="9807" y="15278"/>
                    </a:cubicBezTo>
                    <a:lnTo>
                      <a:pt x="8773" y="13543"/>
                    </a:lnTo>
                    <a:cubicBezTo>
                      <a:pt x="7839" y="12009"/>
                      <a:pt x="6705" y="10041"/>
                      <a:pt x="5337" y="7806"/>
                    </a:cubicBezTo>
                    <a:cubicBezTo>
                      <a:pt x="4003" y="5571"/>
                      <a:pt x="2735" y="3569"/>
                      <a:pt x="1701" y="2168"/>
                    </a:cubicBezTo>
                    <a:cubicBezTo>
                      <a:pt x="1201" y="1468"/>
                      <a:pt x="801" y="934"/>
                      <a:pt x="500" y="567"/>
                    </a:cubicBezTo>
                    <a:cubicBezTo>
                      <a:pt x="334" y="367"/>
                      <a:pt x="167" y="167"/>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83"/>
              <p:cNvSpPr/>
              <p:nvPr/>
            </p:nvSpPr>
            <p:spPr>
              <a:xfrm>
                <a:off x="3731508" y="3396914"/>
                <a:ext cx="363757" cy="260124"/>
              </a:xfrm>
              <a:custGeom>
                <a:rect b="b" l="l" r="r" t="t"/>
                <a:pathLst>
                  <a:path extrusionOk="0" h="12977" w="18147">
                    <a:moveTo>
                      <a:pt x="18146" y="0"/>
                    </a:moveTo>
                    <a:lnTo>
                      <a:pt x="18146" y="0"/>
                    </a:lnTo>
                    <a:cubicBezTo>
                      <a:pt x="17846" y="67"/>
                      <a:pt x="17579" y="201"/>
                      <a:pt x="17312" y="367"/>
                    </a:cubicBezTo>
                    <a:cubicBezTo>
                      <a:pt x="16812" y="601"/>
                      <a:pt x="16078" y="968"/>
                      <a:pt x="15211" y="1502"/>
                    </a:cubicBezTo>
                    <a:cubicBezTo>
                      <a:pt x="12943" y="2802"/>
                      <a:pt x="10708" y="4237"/>
                      <a:pt x="8573" y="5771"/>
                    </a:cubicBezTo>
                    <a:cubicBezTo>
                      <a:pt x="6071" y="7573"/>
                      <a:pt x="3903" y="9340"/>
                      <a:pt x="2368" y="10708"/>
                    </a:cubicBezTo>
                    <a:cubicBezTo>
                      <a:pt x="1601" y="11375"/>
                      <a:pt x="1034" y="11909"/>
                      <a:pt x="600" y="12309"/>
                    </a:cubicBezTo>
                    <a:cubicBezTo>
                      <a:pt x="400" y="12509"/>
                      <a:pt x="200" y="12743"/>
                      <a:pt x="0" y="12976"/>
                    </a:cubicBezTo>
                    <a:cubicBezTo>
                      <a:pt x="234" y="12810"/>
                      <a:pt x="467" y="12609"/>
                      <a:pt x="701" y="12409"/>
                    </a:cubicBezTo>
                    <a:cubicBezTo>
                      <a:pt x="1101" y="12042"/>
                      <a:pt x="1735" y="11509"/>
                      <a:pt x="2502" y="10875"/>
                    </a:cubicBezTo>
                    <a:cubicBezTo>
                      <a:pt x="4070" y="9574"/>
                      <a:pt x="6271" y="7839"/>
                      <a:pt x="8773" y="6038"/>
                    </a:cubicBezTo>
                    <a:cubicBezTo>
                      <a:pt x="11275" y="4237"/>
                      <a:pt x="13610" y="2702"/>
                      <a:pt x="15344" y="1668"/>
                    </a:cubicBezTo>
                    <a:cubicBezTo>
                      <a:pt x="16178" y="1135"/>
                      <a:pt x="16912" y="734"/>
                      <a:pt x="17379" y="434"/>
                    </a:cubicBezTo>
                    <a:cubicBezTo>
                      <a:pt x="17646" y="334"/>
                      <a:pt x="17913" y="167"/>
                      <a:pt x="1814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83"/>
              <p:cNvSpPr/>
              <p:nvPr/>
            </p:nvSpPr>
            <p:spPr>
              <a:xfrm>
                <a:off x="3327642" y="3766002"/>
                <a:ext cx="437983" cy="413909"/>
              </a:xfrm>
              <a:custGeom>
                <a:rect b="b" l="l" r="r" t="t"/>
                <a:pathLst>
                  <a:path extrusionOk="0" h="20649" w="21850">
                    <a:moveTo>
                      <a:pt x="0" y="1"/>
                    </a:moveTo>
                    <a:cubicBezTo>
                      <a:pt x="0" y="1"/>
                      <a:pt x="67" y="67"/>
                      <a:pt x="200" y="234"/>
                    </a:cubicBezTo>
                    <a:lnTo>
                      <a:pt x="834" y="835"/>
                    </a:lnTo>
                    <a:lnTo>
                      <a:pt x="3203" y="3036"/>
                    </a:lnTo>
                    <a:cubicBezTo>
                      <a:pt x="5171" y="4904"/>
                      <a:pt x="7839" y="7506"/>
                      <a:pt x="10808" y="10441"/>
                    </a:cubicBezTo>
                    <a:cubicBezTo>
                      <a:pt x="13743" y="13377"/>
                      <a:pt x="16445" y="15979"/>
                      <a:pt x="18480" y="17813"/>
                    </a:cubicBezTo>
                    <a:cubicBezTo>
                      <a:pt x="19481" y="18714"/>
                      <a:pt x="20315" y="19448"/>
                      <a:pt x="20915" y="19948"/>
                    </a:cubicBezTo>
                    <a:lnTo>
                      <a:pt x="21582" y="20482"/>
                    </a:lnTo>
                    <a:cubicBezTo>
                      <a:pt x="21649" y="20549"/>
                      <a:pt x="21749" y="20615"/>
                      <a:pt x="21816" y="20649"/>
                    </a:cubicBezTo>
                    <a:cubicBezTo>
                      <a:pt x="21849" y="20649"/>
                      <a:pt x="21749" y="20582"/>
                      <a:pt x="21616" y="20449"/>
                    </a:cubicBezTo>
                    <a:lnTo>
                      <a:pt x="20982" y="19848"/>
                    </a:lnTo>
                    <a:lnTo>
                      <a:pt x="18647" y="17647"/>
                    </a:lnTo>
                    <a:cubicBezTo>
                      <a:pt x="16646" y="15779"/>
                      <a:pt x="13977" y="13143"/>
                      <a:pt x="11008" y="10208"/>
                    </a:cubicBezTo>
                    <a:cubicBezTo>
                      <a:pt x="8073" y="7306"/>
                      <a:pt x="5371" y="4671"/>
                      <a:pt x="3336" y="2869"/>
                    </a:cubicBezTo>
                    <a:cubicBezTo>
                      <a:pt x="2335" y="1935"/>
                      <a:pt x="1501" y="1201"/>
                      <a:pt x="934" y="734"/>
                    </a:cubicBezTo>
                    <a:lnTo>
                      <a:pt x="234" y="167"/>
                    </a:lnTo>
                    <a:cubicBezTo>
                      <a:pt x="167" y="101"/>
                      <a:pt x="100" y="34"/>
                      <a:pt x="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83"/>
              <p:cNvSpPr/>
              <p:nvPr/>
            </p:nvSpPr>
            <p:spPr>
              <a:xfrm>
                <a:off x="3764923" y="3762655"/>
                <a:ext cx="449349" cy="417257"/>
              </a:xfrm>
              <a:custGeom>
                <a:rect b="b" l="l" r="r" t="t"/>
                <a:pathLst>
                  <a:path extrusionOk="0" h="20816" w="22417">
                    <a:moveTo>
                      <a:pt x="22417" y="1"/>
                    </a:moveTo>
                    <a:lnTo>
                      <a:pt x="22417" y="1"/>
                    </a:lnTo>
                    <a:cubicBezTo>
                      <a:pt x="22317" y="34"/>
                      <a:pt x="22250" y="101"/>
                      <a:pt x="22150" y="168"/>
                    </a:cubicBezTo>
                    <a:lnTo>
                      <a:pt x="21483" y="735"/>
                    </a:lnTo>
                    <a:cubicBezTo>
                      <a:pt x="20883" y="1235"/>
                      <a:pt x="20049" y="1969"/>
                      <a:pt x="19015" y="2903"/>
                    </a:cubicBezTo>
                    <a:cubicBezTo>
                      <a:pt x="16913" y="4738"/>
                      <a:pt x="14144" y="7373"/>
                      <a:pt x="11075" y="10275"/>
                    </a:cubicBezTo>
                    <a:cubicBezTo>
                      <a:pt x="8040" y="13210"/>
                      <a:pt x="5271" y="15846"/>
                      <a:pt x="3237" y="17714"/>
                    </a:cubicBezTo>
                    <a:lnTo>
                      <a:pt x="868" y="19948"/>
                    </a:lnTo>
                    <a:lnTo>
                      <a:pt x="201" y="20582"/>
                    </a:lnTo>
                    <a:cubicBezTo>
                      <a:pt x="134" y="20649"/>
                      <a:pt x="68" y="20716"/>
                      <a:pt x="1" y="20816"/>
                    </a:cubicBezTo>
                    <a:cubicBezTo>
                      <a:pt x="101" y="20749"/>
                      <a:pt x="168" y="20682"/>
                      <a:pt x="234" y="20616"/>
                    </a:cubicBezTo>
                    <a:lnTo>
                      <a:pt x="935" y="20049"/>
                    </a:lnTo>
                    <a:cubicBezTo>
                      <a:pt x="1535" y="19548"/>
                      <a:pt x="2369" y="18814"/>
                      <a:pt x="3403" y="17880"/>
                    </a:cubicBezTo>
                    <a:cubicBezTo>
                      <a:pt x="5471" y="16046"/>
                      <a:pt x="8273" y="13444"/>
                      <a:pt x="11309" y="10508"/>
                    </a:cubicBezTo>
                    <a:cubicBezTo>
                      <a:pt x="14378" y="7606"/>
                      <a:pt x="17147" y="4971"/>
                      <a:pt x="19148" y="3070"/>
                    </a:cubicBezTo>
                    <a:lnTo>
                      <a:pt x="21550" y="835"/>
                    </a:lnTo>
                    <a:lnTo>
                      <a:pt x="22217" y="234"/>
                    </a:lnTo>
                    <a:cubicBezTo>
                      <a:pt x="22350" y="101"/>
                      <a:pt x="22417" y="1"/>
                      <a:pt x="2241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8" name="Google Shape;1918;p83"/>
            <p:cNvSpPr/>
            <p:nvPr/>
          </p:nvSpPr>
          <p:spPr>
            <a:xfrm>
              <a:off x="2804768" y="1449822"/>
              <a:ext cx="452676" cy="806410"/>
            </a:xfrm>
            <a:custGeom>
              <a:rect b="b" l="l" r="r" t="t"/>
              <a:pathLst>
                <a:path extrusionOk="0" h="40230" w="22583">
                  <a:moveTo>
                    <a:pt x="22549" y="0"/>
                  </a:moveTo>
                  <a:cubicBezTo>
                    <a:pt x="22464" y="0"/>
                    <a:pt x="17401" y="8961"/>
                    <a:pt x="11208" y="20081"/>
                  </a:cubicBezTo>
                  <a:cubicBezTo>
                    <a:pt x="4970" y="31189"/>
                    <a:pt x="0" y="40229"/>
                    <a:pt x="33" y="40229"/>
                  </a:cubicBezTo>
                  <a:cubicBezTo>
                    <a:pt x="34" y="40229"/>
                    <a:pt x="34" y="40229"/>
                    <a:pt x="34" y="40229"/>
                  </a:cubicBezTo>
                  <a:cubicBezTo>
                    <a:pt x="119" y="40229"/>
                    <a:pt x="5182" y="31269"/>
                    <a:pt x="11375" y="20181"/>
                  </a:cubicBezTo>
                  <a:cubicBezTo>
                    <a:pt x="17613" y="9040"/>
                    <a:pt x="22583" y="34"/>
                    <a:pt x="22549" y="0"/>
                  </a:cubicBezTo>
                  <a:cubicBezTo>
                    <a:pt x="22549" y="0"/>
                    <a:pt x="22549" y="0"/>
                    <a:pt x="22549"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83"/>
            <p:cNvSpPr/>
            <p:nvPr/>
          </p:nvSpPr>
          <p:spPr>
            <a:xfrm>
              <a:off x="3690035" y="1909174"/>
              <a:ext cx="278185" cy="291555"/>
            </a:xfrm>
            <a:custGeom>
              <a:rect b="b" l="l" r="r" t="t"/>
              <a:pathLst>
                <a:path extrusionOk="0" h="14545" w="13878">
                  <a:moveTo>
                    <a:pt x="6973" y="1"/>
                  </a:moveTo>
                  <a:cubicBezTo>
                    <a:pt x="4938" y="1"/>
                    <a:pt x="3303" y="1735"/>
                    <a:pt x="3303" y="3870"/>
                  </a:cubicBezTo>
                  <a:cubicBezTo>
                    <a:pt x="3270" y="5438"/>
                    <a:pt x="4204" y="6872"/>
                    <a:pt x="5638" y="7506"/>
                  </a:cubicBezTo>
                  <a:cubicBezTo>
                    <a:pt x="1" y="8340"/>
                    <a:pt x="268" y="14478"/>
                    <a:pt x="268" y="14478"/>
                  </a:cubicBezTo>
                  <a:lnTo>
                    <a:pt x="13544" y="14544"/>
                  </a:lnTo>
                  <a:cubicBezTo>
                    <a:pt x="13544" y="14544"/>
                    <a:pt x="13877" y="8373"/>
                    <a:pt x="8307" y="7506"/>
                  </a:cubicBezTo>
                  <a:cubicBezTo>
                    <a:pt x="9708" y="6872"/>
                    <a:pt x="10642" y="5471"/>
                    <a:pt x="10608" y="3903"/>
                  </a:cubicBezTo>
                  <a:cubicBezTo>
                    <a:pt x="10608" y="1769"/>
                    <a:pt x="9007" y="1"/>
                    <a:pt x="697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83"/>
            <p:cNvSpPr/>
            <p:nvPr/>
          </p:nvSpPr>
          <p:spPr>
            <a:xfrm>
              <a:off x="3512176" y="1770522"/>
              <a:ext cx="609829" cy="586657"/>
            </a:xfrm>
            <a:custGeom>
              <a:rect b="b" l="l" r="r" t="t"/>
              <a:pathLst>
                <a:path extrusionOk="0" h="29267" w="30423">
                  <a:moveTo>
                    <a:pt x="15779" y="413"/>
                  </a:moveTo>
                  <a:cubicBezTo>
                    <a:pt x="23618" y="446"/>
                    <a:pt x="29989" y="6818"/>
                    <a:pt x="29989" y="14657"/>
                  </a:cubicBezTo>
                  <a:cubicBezTo>
                    <a:pt x="29989" y="20394"/>
                    <a:pt x="26553" y="25598"/>
                    <a:pt x="21216" y="27799"/>
                  </a:cubicBezTo>
                  <a:cubicBezTo>
                    <a:pt x="19466" y="28526"/>
                    <a:pt x="17630" y="28878"/>
                    <a:pt x="15807" y="28878"/>
                  </a:cubicBezTo>
                  <a:cubicBezTo>
                    <a:pt x="12106" y="28878"/>
                    <a:pt x="8465" y="27424"/>
                    <a:pt x="5738" y="24697"/>
                  </a:cubicBezTo>
                  <a:cubicBezTo>
                    <a:pt x="1669" y="20627"/>
                    <a:pt x="435" y="14523"/>
                    <a:pt x="2636" y="9219"/>
                  </a:cubicBezTo>
                  <a:cubicBezTo>
                    <a:pt x="4838" y="3882"/>
                    <a:pt x="10041" y="413"/>
                    <a:pt x="15779" y="413"/>
                  </a:cubicBezTo>
                  <a:close/>
                  <a:moveTo>
                    <a:pt x="15792" y="0"/>
                  </a:moveTo>
                  <a:cubicBezTo>
                    <a:pt x="11978" y="0"/>
                    <a:pt x="8230" y="1491"/>
                    <a:pt x="5438" y="4282"/>
                  </a:cubicBezTo>
                  <a:cubicBezTo>
                    <a:pt x="1235" y="8485"/>
                    <a:pt x="1" y="14790"/>
                    <a:pt x="2269" y="20261"/>
                  </a:cubicBezTo>
                  <a:cubicBezTo>
                    <a:pt x="4537" y="25731"/>
                    <a:pt x="9875" y="29267"/>
                    <a:pt x="15779" y="29267"/>
                  </a:cubicBezTo>
                  <a:cubicBezTo>
                    <a:pt x="23851" y="29267"/>
                    <a:pt x="30423" y="22729"/>
                    <a:pt x="30423" y="14657"/>
                  </a:cubicBezTo>
                  <a:cubicBezTo>
                    <a:pt x="30423" y="8719"/>
                    <a:pt x="26853" y="3382"/>
                    <a:pt x="21383" y="1113"/>
                  </a:cubicBezTo>
                  <a:cubicBezTo>
                    <a:pt x="19575" y="364"/>
                    <a:pt x="17675" y="0"/>
                    <a:pt x="1579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83"/>
            <p:cNvSpPr/>
            <p:nvPr/>
          </p:nvSpPr>
          <p:spPr>
            <a:xfrm>
              <a:off x="778760" y="1229147"/>
              <a:ext cx="253449" cy="261487"/>
            </a:xfrm>
            <a:custGeom>
              <a:rect b="b" l="l" r="r" t="t"/>
              <a:pathLst>
                <a:path extrusionOk="0" h="13045" w="12644">
                  <a:moveTo>
                    <a:pt x="6279" y="1"/>
                  </a:moveTo>
                  <a:cubicBezTo>
                    <a:pt x="4471" y="1"/>
                    <a:pt x="3003" y="1489"/>
                    <a:pt x="3003" y="3304"/>
                  </a:cubicBezTo>
                  <a:cubicBezTo>
                    <a:pt x="2970" y="4738"/>
                    <a:pt x="3804" y="6072"/>
                    <a:pt x="5105" y="6639"/>
                  </a:cubicBezTo>
                  <a:cubicBezTo>
                    <a:pt x="1" y="7407"/>
                    <a:pt x="201" y="13011"/>
                    <a:pt x="201" y="13011"/>
                  </a:cubicBezTo>
                  <a:lnTo>
                    <a:pt x="12343" y="13044"/>
                  </a:lnTo>
                  <a:cubicBezTo>
                    <a:pt x="12343" y="13044"/>
                    <a:pt x="12643" y="7407"/>
                    <a:pt x="7540" y="6639"/>
                  </a:cubicBezTo>
                  <a:cubicBezTo>
                    <a:pt x="8841" y="6039"/>
                    <a:pt x="9674" y="4771"/>
                    <a:pt x="9674" y="3337"/>
                  </a:cubicBezTo>
                  <a:cubicBezTo>
                    <a:pt x="9674" y="1502"/>
                    <a:pt x="8173" y="1"/>
                    <a:pt x="6339" y="1"/>
                  </a:cubicBezTo>
                  <a:cubicBezTo>
                    <a:pt x="6319" y="1"/>
                    <a:pt x="6299" y="1"/>
                    <a:pt x="6279"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83"/>
            <p:cNvSpPr/>
            <p:nvPr/>
          </p:nvSpPr>
          <p:spPr>
            <a:xfrm>
              <a:off x="615613" y="1097732"/>
              <a:ext cx="557010" cy="535983"/>
            </a:xfrm>
            <a:custGeom>
              <a:rect b="b" l="l" r="r" t="t"/>
              <a:pathLst>
                <a:path extrusionOk="0" h="26739" w="27788">
                  <a:moveTo>
                    <a:pt x="14411" y="420"/>
                  </a:moveTo>
                  <a:lnTo>
                    <a:pt x="14411" y="453"/>
                  </a:lnTo>
                  <a:cubicBezTo>
                    <a:pt x="21583" y="453"/>
                    <a:pt x="27354" y="6224"/>
                    <a:pt x="27387" y="13396"/>
                  </a:cubicBezTo>
                  <a:cubicBezTo>
                    <a:pt x="27387" y="18633"/>
                    <a:pt x="24218" y="23336"/>
                    <a:pt x="19381" y="25337"/>
                  </a:cubicBezTo>
                  <a:cubicBezTo>
                    <a:pt x="17778" y="26012"/>
                    <a:pt x="16094" y="26338"/>
                    <a:pt x="14424" y="26338"/>
                  </a:cubicBezTo>
                  <a:cubicBezTo>
                    <a:pt x="11057" y="26338"/>
                    <a:pt x="7747" y="25011"/>
                    <a:pt x="5271" y="22535"/>
                  </a:cubicBezTo>
                  <a:cubicBezTo>
                    <a:pt x="1569" y="18833"/>
                    <a:pt x="434" y="13262"/>
                    <a:pt x="2469" y="8425"/>
                  </a:cubicBezTo>
                  <a:cubicBezTo>
                    <a:pt x="4471" y="3589"/>
                    <a:pt x="9174" y="420"/>
                    <a:pt x="14411" y="420"/>
                  </a:cubicBezTo>
                  <a:close/>
                  <a:moveTo>
                    <a:pt x="14426" y="1"/>
                  </a:moveTo>
                  <a:cubicBezTo>
                    <a:pt x="10949" y="1"/>
                    <a:pt x="7535" y="1358"/>
                    <a:pt x="4971" y="3922"/>
                  </a:cubicBezTo>
                  <a:cubicBezTo>
                    <a:pt x="1135" y="7758"/>
                    <a:pt x="1" y="13496"/>
                    <a:pt x="2069" y="18499"/>
                  </a:cubicBezTo>
                  <a:cubicBezTo>
                    <a:pt x="4137" y="23503"/>
                    <a:pt x="9007" y="26738"/>
                    <a:pt x="14411" y="26738"/>
                  </a:cubicBezTo>
                  <a:cubicBezTo>
                    <a:pt x="21816" y="26738"/>
                    <a:pt x="27787" y="20768"/>
                    <a:pt x="27787" y="13396"/>
                  </a:cubicBezTo>
                  <a:cubicBezTo>
                    <a:pt x="27787" y="7958"/>
                    <a:pt x="24552" y="3088"/>
                    <a:pt x="19548" y="1020"/>
                  </a:cubicBezTo>
                  <a:cubicBezTo>
                    <a:pt x="17889" y="334"/>
                    <a:pt x="16150" y="1"/>
                    <a:pt x="14426"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83"/>
            <p:cNvSpPr/>
            <p:nvPr/>
          </p:nvSpPr>
          <p:spPr>
            <a:xfrm>
              <a:off x="3194583" y="1122848"/>
              <a:ext cx="198606" cy="207305"/>
            </a:xfrm>
            <a:custGeom>
              <a:rect b="b" l="l" r="r" t="t"/>
              <a:pathLst>
                <a:path extrusionOk="0" h="10342" w="9908">
                  <a:moveTo>
                    <a:pt x="4970" y="1"/>
                  </a:moveTo>
                  <a:cubicBezTo>
                    <a:pt x="3469" y="1"/>
                    <a:pt x="2269" y="1235"/>
                    <a:pt x="2335" y="2736"/>
                  </a:cubicBezTo>
                  <a:cubicBezTo>
                    <a:pt x="2302" y="3870"/>
                    <a:pt x="2969" y="4904"/>
                    <a:pt x="4003" y="5338"/>
                  </a:cubicBezTo>
                  <a:cubicBezTo>
                    <a:pt x="0" y="5938"/>
                    <a:pt x="167" y="10308"/>
                    <a:pt x="167" y="10308"/>
                  </a:cubicBezTo>
                  <a:lnTo>
                    <a:pt x="9674" y="10341"/>
                  </a:lnTo>
                  <a:cubicBezTo>
                    <a:pt x="9674" y="10341"/>
                    <a:pt x="9907" y="5938"/>
                    <a:pt x="5904" y="5338"/>
                  </a:cubicBezTo>
                  <a:cubicBezTo>
                    <a:pt x="6905" y="4904"/>
                    <a:pt x="7572" y="3870"/>
                    <a:pt x="7572" y="2769"/>
                  </a:cubicBezTo>
                  <a:cubicBezTo>
                    <a:pt x="7639" y="1268"/>
                    <a:pt x="6472" y="1"/>
                    <a:pt x="4970"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83"/>
            <p:cNvSpPr/>
            <p:nvPr/>
          </p:nvSpPr>
          <p:spPr>
            <a:xfrm>
              <a:off x="3010710" y="1021401"/>
              <a:ext cx="492806" cy="421747"/>
            </a:xfrm>
            <a:custGeom>
              <a:rect b="b" l="l" r="r" t="t"/>
              <a:pathLst>
                <a:path extrusionOk="0" h="21040" w="24585">
                  <a:moveTo>
                    <a:pt x="14077" y="458"/>
                  </a:moveTo>
                  <a:cubicBezTo>
                    <a:pt x="19647" y="458"/>
                    <a:pt x="24151" y="4961"/>
                    <a:pt x="24151" y="10532"/>
                  </a:cubicBezTo>
                  <a:cubicBezTo>
                    <a:pt x="24151" y="16624"/>
                    <a:pt x="19176" y="20655"/>
                    <a:pt x="13995" y="20655"/>
                  </a:cubicBezTo>
                  <a:cubicBezTo>
                    <a:pt x="11516" y="20655"/>
                    <a:pt x="8989" y="19732"/>
                    <a:pt x="6938" y="17671"/>
                  </a:cubicBezTo>
                  <a:cubicBezTo>
                    <a:pt x="567" y="11333"/>
                    <a:pt x="5070" y="458"/>
                    <a:pt x="14077" y="458"/>
                  </a:cubicBezTo>
                  <a:close/>
                  <a:moveTo>
                    <a:pt x="13988" y="1"/>
                  </a:moveTo>
                  <a:cubicBezTo>
                    <a:pt x="11405" y="1"/>
                    <a:pt x="8774" y="958"/>
                    <a:pt x="6638" y="3093"/>
                  </a:cubicBezTo>
                  <a:cubicBezTo>
                    <a:pt x="0" y="9732"/>
                    <a:pt x="4703" y="21040"/>
                    <a:pt x="14077" y="21040"/>
                  </a:cubicBezTo>
                  <a:cubicBezTo>
                    <a:pt x="19848" y="21040"/>
                    <a:pt x="24551" y="16336"/>
                    <a:pt x="24584" y="10532"/>
                  </a:cubicBezTo>
                  <a:cubicBezTo>
                    <a:pt x="24584" y="4190"/>
                    <a:pt x="19392" y="1"/>
                    <a:pt x="1398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83"/>
            <p:cNvSpPr/>
            <p:nvPr/>
          </p:nvSpPr>
          <p:spPr>
            <a:xfrm>
              <a:off x="1496230" y="1752041"/>
              <a:ext cx="175193" cy="186579"/>
            </a:xfrm>
            <a:custGeom>
              <a:rect b="b" l="l" r="r" t="t"/>
              <a:pathLst>
                <a:path extrusionOk="0" h="9308" w="8740">
                  <a:moveTo>
                    <a:pt x="4370" y="1"/>
                  </a:moveTo>
                  <a:cubicBezTo>
                    <a:pt x="3002" y="1"/>
                    <a:pt x="1901" y="1235"/>
                    <a:pt x="2068" y="2603"/>
                  </a:cubicBezTo>
                  <a:cubicBezTo>
                    <a:pt x="2068" y="3603"/>
                    <a:pt x="2635" y="4504"/>
                    <a:pt x="3536" y="4904"/>
                  </a:cubicBezTo>
                  <a:cubicBezTo>
                    <a:pt x="0" y="5438"/>
                    <a:pt x="167" y="9274"/>
                    <a:pt x="167" y="9274"/>
                  </a:cubicBezTo>
                  <a:lnTo>
                    <a:pt x="8540" y="9307"/>
                  </a:lnTo>
                  <a:cubicBezTo>
                    <a:pt x="8540" y="9307"/>
                    <a:pt x="8740" y="5405"/>
                    <a:pt x="5204" y="4871"/>
                  </a:cubicBezTo>
                  <a:cubicBezTo>
                    <a:pt x="6104" y="4471"/>
                    <a:pt x="6672" y="3570"/>
                    <a:pt x="6672" y="2603"/>
                  </a:cubicBezTo>
                  <a:cubicBezTo>
                    <a:pt x="6838" y="1235"/>
                    <a:pt x="5771" y="1"/>
                    <a:pt x="4370"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83"/>
            <p:cNvSpPr/>
            <p:nvPr/>
          </p:nvSpPr>
          <p:spPr>
            <a:xfrm>
              <a:off x="1333746" y="1665567"/>
              <a:ext cx="435979" cy="373338"/>
            </a:xfrm>
            <a:custGeom>
              <a:rect b="b" l="l" r="r" t="t"/>
              <a:pathLst>
                <a:path extrusionOk="0" h="18625" w="21750">
                  <a:moveTo>
                    <a:pt x="12443" y="445"/>
                  </a:moveTo>
                  <a:lnTo>
                    <a:pt x="12443" y="479"/>
                  </a:lnTo>
                  <a:cubicBezTo>
                    <a:pt x="17346" y="479"/>
                    <a:pt x="21316" y="4415"/>
                    <a:pt x="21316" y="9318"/>
                  </a:cubicBezTo>
                  <a:cubicBezTo>
                    <a:pt x="21316" y="14691"/>
                    <a:pt x="16931" y="18231"/>
                    <a:pt x="12369" y="18231"/>
                  </a:cubicBezTo>
                  <a:cubicBezTo>
                    <a:pt x="10191" y="18231"/>
                    <a:pt x="7972" y="17423"/>
                    <a:pt x="6171" y="15623"/>
                  </a:cubicBezTo>
                  <a:cubicBezTo>
                    <a:pt x="567" y="10019"/>
                    <a:pt x="4537" y="445"/>
                    <a:pt x="12443" y="445"/>
                  </a:cubicBezTo>
                  <a:close/>
                  <a:moveTo>
                    <a:pt x="12369" y="1"/>
                  </a:moveTo>
                  <a:cubicBezTo>
                    <a:pt x="10084" y="1"/>
                    <a:pt x="7758" y="849"/>
                    <a:pt x="5871" y="2747"/>
                  </a:cubicBezTo>
                  <a:cubicBezTo>
                    <a:pt x="0" y="8618"/>
                    <a:pt x="4137" y="18625"/>
                    <a:pt x="12443" y="18625"/>
                  </a:cubicBezTo>
                  <a:cubicBezTo>
                    <a:pt x="17580" y="18625"/>
                    <a:pt x="21749" y="14455"/>
                    <a:pt x="21749" y="9318"/>
                  </a:cubicBezTo>
                  <a:cubicBezTo>
                    <a:pt x="21749" y="3720"/>
                    <a:pt x="17151" y="1"/>
                    <a:pt x="12369"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83"/>
            <p:cNvSpPr/>
            <p:nvPr/>
          </p:nvSpPr>
          <p:spPr>
            <a:xfrm>
              <a:off x="782789" y="2542215"/>
              <a:ext cx="127045" cy="131235"/>
            </a:xfrm>
            <a:custGeom>
              <a:rect b="b" l="l" r="r" t="t"/>
              <a:pathLst>
                <a:path extrusionOk="0" h="6547" w="6338">
                  <a:moveTo>
                    <a:pt x="3169" y="1"/>
                  </a:moveTo>
                  <a:cubicBezTo>
                    <a:pt x="2335" y="1"/>
                    <a:pt x="1501" y="559"/>
                    <a:pt x="1501" y="1677"/>
                  </a:cubicBezTo>
                  <a:cubicBezTo>
                    <a:pt x="1468" y="2377"/>
                    <a:pt x="1901" y="3044"/>
                    <a:pt x="2569" y="3345"/>
                  </a:cubicBezTo>
                  <a:cubicBezTo>
                    <a:pt x="0" y="3712"/>
                    <a:pt x="100" y="6514"/>
                    <a:pt x="100" y="6514"/>
                  </a:cubicBezTo>
                  <a:lnTo>
                    <a:pt x="6204" y="6547"/>
                  </a:lnTo>
                  <a:cubicBezTo>
                    <a:pt x="6204" y="6547"/>
                    <a:pt x="6338" y="3712"/>
                    <a:pt x="3769" y="3345"/>
                  </a:cubicBezTo>
                  <a:cubicBezTo>
                    <a:pt x="4437" y="3044"/>
                    <a:pt x="4837" y="2377"/>
                    <a:pt x="4837" y="1677"/>
                  </a:cubicBezTo>
                  <a:cubicBezTo>
                    <a:pt x="4837" y="559"/>
                    <a:pt x="4003" y="1"/>
                    <a:pt x="3169"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83"/>
            <p:cNvSpPr/>
            <p:nvPr/>
          </p:nvSpPr>
          <p:spPr>
            <a:xfrm>
              <a:off x="662418" y="2473881"/>
              <a:ext cx="320299" cy="273795"/>
            </a:xfrm>
            <a:custGeom>
              <a:rect b="b" l="l" r="r" t="t"/>
              <a:pathLst>
                <a:path extrusionOk="0" h="13659" w="15979">
                  <a:moveTo>
                    <a:pt x="9141" y="416"/>
                  </a:moveTo>
                  <a:cubicBezTo>
                    <a:pt x="12676" y="416"/>
                    <a:pt x="15545" y="3285"/>
                    <a:pt x="15545" y="6854"/>
                  </a:cubicBezTo>
                  <a:cubicBezTo>
                    <a:pt x="15545" y="10708"/>
                    <a:pt x="12393" y="13267"/>
                    <a:pt x="9104" y="13267"/>
                  </a:cubicBezTo>
                  <a:cubicBezTo>
                    <a:pt x="7524" y="13267"/>
                    <a:pt x="5913" y="12677"/>
                    <a:pt x="4604" y="11357"/>
                  </a:cubicBezTo>
                  <a:cubicBezTo>
                    <a:pt x="568" y="7321"/>
                    <a:pt x="3437" y="416"/>
                    <a:pt x="9141" y="416"/>
                  </a:cubicBezTo>
                  <a:close/>
                  <a:moveTo>
                    <a:pt x="9092" y="0"/>
                  </a:moveTo>
                  <a:cubicBezTo>
                    <a:pt x="7411" y="0"/>
                    <a:pt x="5697" y="624"/>
                    <a:pt x="4304" y="2017"/>
                  </a:cubicBezTo>
                  <a:cubicBezTo>
                    <a:pt x="1" y="6320"/>
                    <a:pt x="3070" y="13659"/>
                    <a:pt x="9141" y="13659"/>
                  </a:cubicBezTo>
                  <a:cubicBezTo>
                    <a:pt x="12910" y="13659"/>
                    <a:pt x="15979" y="10623"/>
                    <a:pt x="15979" y="6854"/>
                  </a:cubicBezTo>
                  <a:cubicBezTo>
                    <a:pt x="15979" y="2725"/>
                    <a:pt x="12607" y="0"/>
                    <a:pt x="909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83"/>
            <p:cNvSpPr/>
            <p:nvPr/>
          </p:nvSpPr>
          <p:spPr>
            <a:xfrm>
              <a:off x="2561382" y="806238"/>
              <a:ext cx="80240" cy="84610"/>
            </a:xfrm>
            <a:custGeom>
              <a:rect b="b" l="l" r="r" t="t"/>
              <a:pathLst>
                <a:path extrusionOk="0" h="4221" w="4003">
                  <a:moveTo>
                    <a:pt x="2001" y="1"/>
                  </a:moveTo>
                  <a:cubicBezTo>
                    <a:pt x="1434" y="1"/>
                    <a:pt x="867" y="385"/>
                    <a:pt x="934" y="1152"/>
                  </a:cubicBezTo>
                  <a:cubicBezTo>
                    <a:pt x="934" y="1619"/>
                    <a:pt x="1201" y="2019"/>
                    <a:pt x="1635" y="2219"/>
                  </a:cubicBezTo>
                  <a:cubicBezTo>
                    <a:pt x="0" y="2453"/>
                    <a:pt x="67" y="4221"/>
                    <a:pt x="67" y="4221"/>
                  </a:cubicBezTo>
                  <a:lnTo>
                    <a:pt x="3903" y="4221"/>
                  </a:lnTo>
                  <a:cubicBezTo>
                    <a:pt x="3903" y="4221"/>
                    <a:pt x="4003" y="2453"/>
                    <a:pt x="2402" y="2186"/>
                  </a:cubicBezTo>
                  <a:cubicBezTo>
                    <a:pt x="2802" y="2019"/>
                    <a:pt x="3069" y="1619"/>
                    <a:pt x="3069" y="1152"/>
                  </a:cubicBezTo>
                  <a:cubicBezTo>
                    <a:pt x="3136" y="385"/>
                    <a:pt x="2569" y="1"/>
                    <a:pt x="2001"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83"/>
            <p:cNvSpPr/>
            <p:nvPr/>
          </p:nvSpPr>
          <p:spPr>
            <a:xfrm>
              <a:off x="2483807" y="763903"/>
              <a:ext cx="205301" cy="175755"/>
            </a:xfrm>
            <a:custGeom>
              <a:rect b="b" l="l" r="r" t="t"/>
              <a:pathLst>
                <a:path extrusionOk="0" h="8768" w="10242">
                  <a:moveTo>
                    <a:pt x="5830" y="428"/>
                  </a:moveTo>
                  <a:cubicBezTo>
                    <a:pt x="5844" y="428"/>
                    <a:pt x="5858" y="428"/>
                    <a:pt x="5871" y="428"/>
                  </a:cubicBezTo>
                  <a:cubicBezTo>
                    <a:pt x="8040" y="428"/>
                    <a:pt x="9808" y="2196"/>
                    <a:pt x="9808" y="4365"/>
                  </a:cubicBezTo>
                  <a:cubicBezTo>
                    <a:pt x="9808" y="6756"/>
                    <a:pt x="7854" y="8324"/>
                    <a:pt x="5826" y="8324"/>
                  </a:cubicBezTo>
                  <a:cubicBezTo>
                    <a:pt x="4855" y="8324"/>
                    <a:pt x="3868" y="7965"/>
                    <a:pt x="3069" y="7167"/>
                  </a:cubicBezTo>
                  <a:cubicBezTo>
                    <a:pt x="577" y="4674"/>
                    <a:pt x="2322" y="428"/>
                    <a:pt x="5830" y="428"/>
                  </a:cubicBezTo>
                  <a:close/>
                  <a:moveTo>
                    <a:pt x="5820" y="1"/>
                  </a:moveTo>
                  <a:cubicBezTo>
                    <a:pt x="4746" y="1"/>
                    <a:pt x="3653" y="401"/>
                    <a:pt x="2769" y="1296"/>
                  </a:cubicBezTo>
                  <a:cubicBezTo>
                    <a:pt x="1" y="4031"/>
                    <a:pt x="1969" y="8768"/>
                    <a:pt x="5871" y="8768"/>
                  </a:cubicBezTo>
                  <a:cubicBezTo>
                    <a:pt x="8273" y="8734"/>
                    <a:pt x="10208" y="6800"/>
                    <a:pt x="10241" y="4398"/>
                  </a:cubicBezTo>
                  <a:cubicBezTo>
                    <a:pt x="10241" y="1756"/>
                    <a:pt x="8071" y="1"/>
                    <a:pt x="5820"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83"/>
            <p:cNvSpPr/>
            <p:nvPr/>
          </p:nvSpPr>
          <p:spPr>
            <a:xfrm>
              <a:off x="3460039" y="1366896"/>
              <a:ext cx="230698" cy="444017"/>
            </a:xfrm>
            <a:custGeom>
              <a:rect b="b" l="l" r="r" t="t"/>
              <a:pathLst>
                <a:path extrusionOk="0" h="22151" w="11509">
                  <a:moveTo>
                    <a:pt x="34" y="1"/>
                  </a:moveTo>
                  <a:cubicBezTo>
                    <a:pt x="34" y="1"/>
                    <a:pt x="34" y="1"/>
                    <a:pt x="33" y="1"/>
                  </a:cubicBezTo>
                  <a:cubicBezTo>
                    <a:pt x="0" y="1"/>
                    <a:pt x="2502" y="5005"/>
                    <a:pt x="5637" y="11109"/>
                  </a:cubicBezTo>
                  <a:cubicBezTo>
                    <a:pt x="8796" y="17193"/>
                    <a:pt x="11391" y="22150"/>
                    <a:pt x="11441" y="22150"/>
                  </a:cubicBezTo>
                  <a:cubicBezTo>
                    <a:pt x="11441" y="22150"/>
                    <a:pt x="11441" y="22150"/>
                    <a:pt x="11442" y="22150"/>
                  </a:cubicBezTo>
                  <a:cubicBezTo>
                    <a:pt x="11508" y="22117"/>
                    <a:pt x="8973" y="17147"/>
                    <a:pt x="5838" y="11009"/>
                  </a:cubicBezTo>
                  <a:cubicBezTo>
                    <a:pt x="2713" y="4925"/>
                    <a:pt x="118" y="1"/>
                    <a:pt x="3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83"/>
            <p:cNvSpPr/>
            <p:nvPr/>
          </p:nvSpPr>
          <p:spPr>
            <a:xfrm>
              <a:off x="1109081" y="1532027"/>
              <a:ext cx="332326" cy="207345"/>
            </a:xfrm>
            <a:custGeom>
              <a:rect b="b" l="l" r="r" t="t"/>
              <a:pathLst>
                <a:path extrusionOk="0" h="10344" w="16579">
                  <a:moveTo>
                    <a:pt x="37" y="1"/>
                  </a:moveTo>
                  <a:cubicBezTo>
                    <a:pt x="35" y="1"/>
                    <a:pt x="34" y="1"/>
                    <a:pt x="34" y="2"/>
                  </a:cubicBezTo>
                  <a:cubicBezTo>
                    <a:pt x="0" y="36"/>
                    <a:pt x="3670" y="2404"/>
                    <a:pt x="8240" y="5239"/>
                  </a:cubicBezTo>
                  <a:cubicBezTo>
                    <a:pt x="12743" y="8087"/>
                    <a:pt x="16458" y="10343"/>
                    <a:pt x="16544" y="10343"/>
                  </a:cubicBezTo>
                  <a:cubicBezTo>
                    <a:pt x="16545" y="10343"/>
                    <a:pt x="16545" y="10343"/>
                    <a:pt x="16545" y="10343"/>
                  </a:cubicBezTo>
                  <a:cubicBezTo>
                    <a:pt x="16579" y="10276"/>
                    <a:pt x="12910" y="7908"/>
                    <a:pt x="8340" y="5072"/>
                  </a:cubicBezTo>
                  <a:cubicBezTo>
                    <a:pt x="3868" y="2245"/>
                    <a:pt x="174" y="1"/>
                    <a:pt x="37"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83"/>
            <p:cNvSpPr/>
            <p:nvPr/>
          </p:nvSpPr>
          <p:spPr>
            <a:xfrm>
              <a:off x="1762348" y="1324782"/>
              <a:ext cx="1331289" cy="453358"/>
            </a:xfrm>
            <a:custGeom>
              <a:rect b="b" l="l" r="r" t="t"/>
              <a:pathLst>
                <a:path extrusionOk="0" h="22617" w="66415">
                  <a:moveTo>
                    <a:pt x="66414" y="0"/>
                  </a:moveTo>
                  <a:cubicBezTo>
                    <a:pt x="66348" y="0"/>
                    <a:pt x="66281" y="34"/>
                    <a:pt x="66214" y="34"/>
                  </a:cubicBezTo>
                  <a:lnTo>
                    <a:pt x="65714" y="167"/>
                  </a:lnTo>
                  <a:lnTo>
                    <a:pt x="63712" y="701"/>
                  </a:lnTo>
                  <a:cubicBezTo>
                    <a:pt x="62845" y="901"/>
                    <a:pt x="61811" y="1235"/>
                    <a:pt x="60610" y="1568"/>
                  </a:cubicBezTo>
                  <a:cubicBezTo>
                    <a:pt x="59409" y="1935"/>
                    <a:pt x="58042" y="2369"/>
                    <a:pt x="56507" y="2836"/>
                  </a:cubicBezTo>
                  <a:cubicBezTo>
                    <a:pt x="50436" y="4704"/>
                    <a:pt x="42097" y="7506"/>
                    <a:pt x="32990" y="10675"/>
                  </a:cubicBezTo>
                  <a:cubicBezTo>
                    <a:pt x="23851" y="13877"/>
                    <a:pt x="15578" y="16846"/>
                    <a:pt x="9640" y="19014"/>
                  </a:cubicBezTo>
                  <a:lnTo>
                    <a:pt x="2569" y="21616"/>
                  </a:lnTo>
                  <a:lnTo>
                    <a:pt x="634" y="22350"/>
                  </a:lnTo>
                  <a:lnTo>
                    <a:pt x="167" y="22550"/>
                  </a:lnTo>
                  <a:lnTo>
                    <a:pt x="167" y="22550"/>
                  </a:lnTo>
                  <a:lnTo>
                    <a:pt x="667" y="22383"/>
                  </a:lnTo>
                  <a:lnTo>
                    <a:pt x="2602" y="21716"/>
                  </a:lnTo>
                  <a:lnTo>
                    <a:pt x="9674" y="19181"/>
                  </a:lnTo>
                  <a:cubicBezTo>
                    <a:pt x="15645" y="17046"/>
                    <a:pt x="23917" y="14077"/>
                    <a:pt x="33057" y="10875"/>
                  </a:cubicBezTo>
                  <a:cubicBezTo>
                    <a:pt x="42197" y="7673"/>
                    <a:pt x="50503" y="4871"/>
                    <a:pt x="56574" y="2969"/>
                  </a:cubicBezTo>
                  <a:cubicBezTo>
                    <a:pt x="58075" y="2502"/>
                    <a:pt x="59443" y="2069"/>
                    <a:pt x="60644" y="1702"/>
                  </a:cubicBezTo>
                  <a:cubicBezTo>
                    <a:pt x="61878" y="1335"/>
                    <a:pt x="62912" y="1001"/>
                    <a:pt x="63746" y="801"/>
                  </a:cubicBezTo>
                  <a:lnTo>
                    <a:pt x="65714" y="201"/>
                  </a:lnTo>
                  <a:lnTo>
                    <a:pt x="66248" y="67"/>
                  </a:lnTo>
                  <a:cubicBezTo>
                    <a:pt x="66281" y="34"/>
                    <a:pt x="66348" y="34"/>
                    <a:pt x="66414" y="0"/>
                  </a:cubicBezTo>
                  <a:close/>
                  <a:moveTo>
                    <a:pt x="167" y="22550"/>
                  </a:moveTo>
                  <a:cubicBezTo>
                    <a:pt x="100" y="22550"/>
                    <a:pt x="34" y="22583"/>
                    <a:pt x="0" y="22617"/>
                  </a:cubicBezTo>
                  <a:cubicBezTo>
                    <a:pt x="34" y="22617"/>
                    <a:pt x="100" y="22583"/>
                    <a:pt x="167" y="2255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83"/>
            <p:cNvSpPr/>
            <p:nvPr/>
          </p:nvSpPr>
          <p:spPr>
            <a:xfrm>
              <a:off x="844287" y="1627682"/>
              <a:ext cx="116381" cy="850529"/>
            </a:xfrm>
            <a:custGeom>
              <a:rect b="b" l="l" r="r" t="t"/>
              <a:pathLst>
                <a:path extrusionOk="0" h="42431" w="5806">
                  <a:moveTo>
                    <a:pt x="5772" y="0"/>
                  </a:moveTo>
                  <a:lnTo>
                    <a:pt x="5772" y="0"/>
                  </a:lnTo>
                  <a:cubicBezTo>
                    <a:pt x="5738" y="0"/>
                    <a:pt x="4371" y="9474"/>
                    <a:pt x="2803" y="21215"/>
                  </a:cubicBezTo>
                  <a:cubicBezTo>
                    <a:pt x="1235" y="32924"/>
                    <a:pt x="1" y="42431"/>
                    <a:pt x="68" y="42431"/>
                  </a:cubicBezTo>
                  <a:cubicBezTo>
                    <a:pt x="134" y="42431"/>
                    <a:pt x="1469" y="32957"/>
                    <a:pt x="3036" y="21215"/>
                  </a:cubicBezTo>
                  <a:cubicBezTo>
                    <a:pt x="4604" y="9507"/>
                    <a:pt x="5805" y="0"/>
                    <a:pt x="577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83"/>
            <p:cNvSpPr/>
            <p:nvPr/>
          </p:nvSpPr>
          <p:spPr>
            <a:xfrm>
              <a:off x="2665676" y="906202"/>
              <a:ext cx="454701" cy="214000"/>
            </a:xfrm>
            <a:custGeom>
              <a:rect b="b" l="l" r="r" t="t"/>
              <a:pathLst>
                <a:path extrusionOk="0" h="10676" w="22684">
                  <a:moveTo>
                    <a:pt x="2" y="0"/>
                  </a:moveTo>
                  <a:cubicBezTo>
                    <a:pt x="1" y="0"/>
                    <a:pt x="1" y="1"/>
                    <a:pt x="1" y="1"/>
                  </a:cubicBezTo>
                  <a:cubicBezTo>
                    <a:pt x="1" y="34"/>
                    <a:pt x="5038" y="2469"/>
                    <a:pt x="11309" y="5405"/>
                  </a:cubicBezTo>
                  <a:cubicBezTo>
                    <a:pt x="17503" y="8353"/>
                    <a:pt x="22578" y="10675"/>
                    <a:pt x="22650" y="10675"/>
                  </a:cubicBezTo>
                  <a:cubicBezTo>
                    <a:pt x="22650" y="10675"/>
                    <a:pt x="22650" y="10675"/>
                    <a:pt x="22650" y="10675"/>
                  </a:cubicBezTo>
                  <a:cubicBezTo>
                    <a:pt x="22684" y="10608"/>
                    <a:pt x="17613" y="8207"/>
                    <a:pt x="11376" y="5238"/>
                  </a:cubicBezTo>
                  <a:cubicBezTo>
                    <a:pt x="5149" y="2290"/>
                    <a:pt x="74" y="0"/>
                    <a:pt x="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83"/>
            <p:cNvSpPr/>
            <p:nvPr/>
          </p:nvSpPr>
          <p:spPr>
            <a:xfrm>
              <a:off x="524689" y="4316959"/>
              <a:ext cx="3737731" cy="4049"/>
            </a:xfrm>
            <a:custGeom>
              <a:rect b="b" l="l" r="r" t="t"/>
              <a:pathLst>
                <a:path extrusionOk="0" h="202" w="186467">
                  <a:moveTo>
                    <a:pt x="93233" y="1"/>
                  </a:moveTo>
                  <a:cubicBezTo>
                    <a:pt x="41730" y="1"/>
                    <a:pt x="0" y="34"/>
                    <a:pt x="0" y="101"/>
                  </a:cubicBezTo>
                  <a:cubicBezTo>
                    <a:pt x="0" y="168"/>
                    <a:pt x="41763" y="201"/>
                    <a:pt x="93233" y="201"/>
                  </a:cubicBezTo>
                  <a:cubicBezTo>
                    <a:pt x="144703" y="201"/>
                    <a:pt x="186467" y="168"/>
                    <a:pt x="186467" y="101"/>
                  </a:cubicBezTo>
                  <a:cubicBezTo>
                    <a:pt x="186467" y="34"/>
                    <a:pt x="144737" y="1"/>
                    <a:pt x="9323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83"/>
            <p:cNvSpPr/>
            <p:nvPr/>
          </p:nvSpPr>
          <p:spPr>
            <a:xfrm>
              <a:off x="1758339" y="1762083"/>
              <a:ext cx="785664" cy="578098"/>
            </a:xfrm>
            <a:custGeom>
              <a:rect b="b" l="l" r="r" t="t"/>
              <a:pathLst>
                <a:path extrusionOk="0" h="28840" w="39195">
                  <a:moveTo>
                    <a:pt x="31022" y="0"/>
                  </a:moveTo>
                  <a:cubicBezTo>
                    <a:pt x="31022" y="0"/>
                    <a:pt x="28320" y="12075"/>
                    <a:pt x="27086" y="12976"/>
                  </a:cubicBezTo>
                  <a:cubicBezTo>
                    <a:pt x="21882" y="16745"/>
                    <a:pt x="12843" y="19114"/>
                    <a:pt x="10441" y="19647"/>
                  </a:cubicBezTo>
                  <a:cubicBezTo>
                    <a:pt x="10041" y="19547"/>
                    <a:pt x="9607" y="19414"/>
                    <a:pt x="9073" y="19214"/>
                  </a:cubicBezTo>
                  <a:cubicBezTo>
                    <a:pt x="8640" y="19047"/>
                    <a:pt x="8206" y="18780"/>
                    <a:pt x="7839" y="18480"/>
                  </a:cubicBezTo>
                  <a:cubicBezTo>
                    <a:pt x="7372" y="18113"/>
                    <a:pt x="6938" y="17679"/>
                    <a:pt x="6571" y="17212"/>
                  </a:cubicBezTo>
                  <a:cubicBezTo>
                    <a:pt x="6466" y="17002"/>
                    <a:pt x="6267" y="16900"/>
                    <a:pt x="6070" y="16900"/>
                  </a:cubicBezTo>
                  <a:cubicBezTo>
                    <a:pt x="5829" y="16900"/>
                    <a:pt x="5592" y="17052"/>
                    <a:pt x="5537" y="17346"/>
                  </a:cubicBezTo>
                  <a:cubicBezTo>
                    <a:pt x="5504" y="17846"/>
                    <a:pt x="6238" y="19147"/>
                    <a:pt x="7672" y="20181"/>
                  </a:cubicBezTo>
                  <a:cubicBezTo>
                    <a:pt x="9140" y="21182"/>
                    <a:pt x="6371" y="21382"/>
                    <a:pt x="5337" y="21482"/>
                  </a:cubicBezTo>
                  <a:cubicBezTo>
                    <a:pt x="4337" y="21549"/>
                    <a:pt x="1234" y="21982"/>
                    <a:pt x="1034" y="22316"/>
                  </a:cubicBezTo>
                  <a:cubicBezTo>
                    <a:pt x="742" y="22754"/>
                    <a:pt x="1064" y="23141"/>
                    <a:pt x="1820" y="23141"/>
                  </a:cubicBezTo>
                  <a:cubicBezTo>
                    <a:pt x="1927" y="23141"/>
                    <a:pt x="2044" y="23133"/>
                    <a:pt x="2168" y="23117"/>
                  </a:cubicBezTo>
                  <a:cubicBezTo>
                    <a:pt x="2597" y="23074"/>
                    <a:pt x="3400" y="23025"/>
                    <a:pt x="4180" y="23025"/>
                  </a:cubicBezTo>
                  <a:cubicBezTo>
                    <a:pt x="5219" y="23025"/>
                    <a:pt x="6219" y="23112"/>
                    <a:pt x="6238" y="23417"/>
                  </a:cubicBezTo>
                  <a:cubicBezTo>
                    <a:pt x="6271" y="23951"/>
                    <a:pt x="1134" y="24351"/>
                    <a:pt x="1134" y="24351"/>
                  </a:cubicBezTo>
                  <a:cubicBezTo>
                    <a:pt x="1134" y="24351"/>
                    <a:pt x="1063" y="24345"/>
                    <a:pt x="957" y="24345"/>
                  </a:cubicBezTo>
                  <a:cubicBezTo>
                    <a:pt x="638" y="24345"/>
                    <a:pt x="0" y="24401"/>
                    <a:pt x="0" y="24851"/>
                  </a:cubicBezTo>
                  <a:cubicBezTo>
                    <a:pt x="0" y="25300"/>
                    <a:pt x="851" y="25440"/>
                    <a:pt x="1912" y="25440"/>
                  </a:cubicBezTo>
                  <a:cubicBezTo>
                    <a:pt x="3534" y="25440"/>
                    <a:pt x="5648" y="25112"/>
                    <a:pt x="5971" y="25051"/>
                  </a:cubicBezTo>
                  <a:cubicBezTo>
                    <a:pt x="5990" y="25048"/>
                    <a:pt x="6009" y="25046"/>
                    <a:pt x="6026" y="25046"/>
                  </a:cubicBezTo>
                  <a:cubicBezTo>
                    <a:pt x="6340" y="25046"/>
                    <a:pt x="6350" y="25587"/>
                    <a:pt x="5971" y="25618"/>
                  </a:cubicBezTo>
                  <a:cubicBezTo>
                    <a:pt x="5537" y="25685"/>
                    <a:pt x="834" y="25885"/>
                    <a:pt x="834" y="27019"/>
                  </a:cubicBezTo>
                  <a:cubicBezTo>
                    <a:pt x="834" y="27232"/>
                    <a:pt x="1083" y="27309"/>
                    <a:pt x="1477" y="27309"/>
                  </a:cubicBezTo>
                  <a:cubicBezTo>
                    <a:pt x="2507" y="27309"/>
                    <a:pt x="4526" y="26783"/>
                    <a:pt x="5666" y="26783"/>
                  </a:cubicBezTo>
                  <a:cubicBezTo>
                    <a:pt x="5937" y="26783"/>
                    <a:pt x="6158" y="26813"/>
                    <a:pt x="6305" y="26886"/>
                  </a:cubicBezTo>
                  <a:cubicBezTo>
                    <a:pt x="7339" y="27386"/>
                    <a:pt x="2802" y="27687"/>
                    <a:pt x="2835" y="28520"/>
                  </a:cubicBezTo>
                  <a:cubicBezTo>
                    <a:pt x="2835" y="28690"/>
                    <a:pt x="2857" y="28839"/>
                    <a:pt x="3342" y="28839"/>
                  </a:cubicBezTo>
                  <a:cubicBezTo>
                    <a:pt x="3713" y="28839"/>
                    <a:pt x="4357" y="28752"/>
                    <a:pt x="5471" y="28520"/>
                  </a:cubicBezTo>
                  <a:cubicBezTo>
                    <a:pt x="7305" y="28053"/>
                    <a:pt x="9107" y="27486"/>
                    <a:pt x="10908" y="26819"/>
                  </a:cubicBezTo>
                  <a:lnTo>
                    <a:pt x="10908" y="26853"/>
                  </a:lnTo>
                  <a:cubicBezTo>
                    <a:pt x="10908" y="26853"/>
                    <a:pt x="35926" y="23550"/>
                    <a:pt x="37293" y="11842"/>
                  </a:cubicBezTo>
                  <a:lnTo>
                    <a:pt x="39195" y="4737"/>
                  </a:lnTo>
                  <a:lnTo>
                    <a:pt x="31022"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83"/>
            <p:cNvSpPr/>
            <p:nvPr/>
          </p:nvSpPr>
          <p:spPr>
            <a:xfrm>
              <a:off x="2435659" y="4054851"/>
              <a:ext cx="319638" cy="264153"/>
            </a:xfrm>
            <a:custGeom>
              <a:rect b="b" l="l" r="r" t="t"/>
              <a:pathLst>
                <a:path extrusionOk="0" h="13178" w="15946">
                  <a:moveTo>
                    <a:pt x="15712" y="1"/>
                  </a:moveTo>
                  <a:lnTo>
                    <a:pt x="7773" y="201"/>
                  </a:lnTo>
                  <a:lnTo>
                    <a:pt x="8240" y="8407"/>
                  </a:lnTo>
                  <a:cubicBezTo>
                    <a:pt x="8240" y="8407"/>
                    <a:pt x="68" y="11676"/>
                    <a:pt x="1" y="13177"/>
                  </a:cubicBezTo>
                  <a:lnTo>
                    <a:pt x="15946" y="13110"/>
                  </a:lnTo>
                  <a:lnTo>
                    <a:pt x="15712"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83"/>
            <p:cNvSpPr/>
            <p:nvPr/>
          </p:nvSpPr>
          <p:spPr>
            <a:xfrm>
              <a:off x="2683075" y="4206792"/>
              <a:ext cx="26760" cy="24876"/>
            </a:xfrm>
            <a:custGeom>
              <a:rect b="b" l="l" r="r" t="t"/>
              <a:pathLst>
                <a:path extrusionOk="0" h="1241" w="1335">
                  <a:moveTo>
                    <a:pt x="691" y="1"/>
                  </a:moveTo>
                  <a:cubicBezTo>
                    <a:pt x="413" y="1"/>
                    <a:pt x="149" y="185"/>
                    <a:pt x="67" y="460"/>
                  </a:cubicBezTo>
                  <a:cubicBezTo>
                    <a:pt x="0" y="794"/>
                    <a:pt x="200" y="1127"/>
                    <a:pt x="534" y="1227"/>
                  </a:cubicBezTo>
                  <a:cubicBezTo>
                    <a:pt x="577" y="1236"/>
                    <a:pt x="620" y="1240"/>
                    <a:pt x="662" y="1240"/>
                  </a:cubicBezTo>
                  <a:cubicBezTo>
                    <a:pt x="949" y="1240"/>
                    <a:pt x="1210" y="1051"/>
                    <a:pt x="1268" y="760"/>
                  </a:cubicBezTo>
                  <a:cubicBezTo>
                    <a:pt x="1334" y="427"/>
                    <a:pt x="1134" y="126"/>
                    <a:pt x="801" y="26"/>
                  </a:cubicBezTo>
                  <a:lnTo>
                    <a:pt x="867" y="26"/>
                  </a:lnTo>
                  <a:cubicBezTo>
                    <a:pt x="809" y="9"/>
                    <a:pt x="749" y="1"/>
                    <a:pt x="6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83"/>
            <p:cNvSpPr/>
            <p:nvPr/>
          </p:nvSpPr>
          <p:spPr>
            <a:xfrm>
              <a:off x="2434336" y="4291562"/>
              <a:ext cx="320961" cy="28103"/>
            </a:xfrm>
            <a:custGeom>
              <a:rect b="b" l="l" r="r" t="t"/>
              <a:pathLst>
                <a:path extrusionOk="0" h="1402" w="16012">
                  <a:moveTo>
                    <a:pt x="16012" y="0"/>
                  </a:moveTo>
                  <a:lnTo>
                    <a:pt x="701" y="567"/>
                  </a:lnTo>
                  <a:cubicBezTo>
                    <a:pt x="701" y="567"/>
                    <a:pt x="0" y="868"/>
                    <a:pt x="67" y="1401"/>
                  </a:cubicBezTo>
                  <a:lnTo>
                    <a:pt x="16012" y="1301"/>
                  </a:lnTo>
                  <a:lnTo>
                    <a:pt x="160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83"/>
            <p:cNvSpPr/>
            <p:nvPr/>
          </p:nvSpPr>
          <p:spPr>
            <a:xfrm>
              <a:off x="2595478" y="4220603"/>
              <a:ext cx="30769" cy="18882"/>
            </a:xfrm>
            <a:custGeom>
              <a:rect b="b" l="l" r="r" t="t"/>
              <a:pathLst>
                <a:path extrusionOk="0" h="942" w="1535">
                  <a:moveTo>
                    <a:pt x="268" y="0"/>
                  </a:moveTo>
                  <a:cubicBezTo>
                    <a:pt x="106" y="0"/>
                    <a:pt x="0" y="39"/>
                    <a:pt x="0" y="71"/>
                  </a:cubicBezTo>
                  <a:cubicBezTo>
                    <a:pt x="0" y="138"/>
                    <a:pt x="401" y="171"/>
                    <a:pt x="801" y="405"/>
                  </a:cubicBezTo>
                  <a:cubicBezTo>
                    <a:pt x="1181" y="658"/>
                    <a:pt x="1380" y="941"/>
                    <a:pt x="1457" y="941"/>
                  </a:cubicBezTo>
                  <a:cubicBezTo>
                    <a:pt x="1461" y="941"/>
                    <a:pt x="1465" y="940"/>
                    <a:pt x="1468" y="939"/>
                  </a:cubicBezTo>
                  <a:cubicBezTo>
                    <a:pt x="1535" y="905"/>
                    <a:pt x="1401" y="472"/>
                    <a:pt x="934" y="205"/>
                  </a:cubicBezTo>
                  <a:cubicBezTo>
                    <a:pt x="690" y="48"/>
                    <a:pt x="445" y="0"/>
                    <a:pt x="2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83"/>
            <p:cNvSpPr/>
            <p:nvPr/>
          </p:nvSpPr>
          <p:spPr>
            <a:xfrm>
              <a:off x="2562705" y="4236198"/>
              <a:ext cx="22090" cy="24615"/>
            </a:xfrm>
            <a:custGeom>
              <a:rect b="b" l="l" r="r" t="t"/>
              <a:pathLst>
                <a:path extrusionOk="0" h="1228" w="1102">
                  <a:moveTo>
                    <a:pt x="74" y="0"/>
                  </a:moveTo>
                  <a:cubicBezTo>
                    <a:pt x="28" y="0"/>
                    <a:pt x="1" y="10"/>
                    <a:pt x="1" y="27"/>
                  </a:cubicBezTo>
                  <a:cubicBezTo>
                    <a:pt x="1" y="94"/>
                    <a:pt x="301" y="227"/>
                    <a:pt x="568" y="561"/>
                  </a:cubicBezTo>
                  <a:cubicBezTo>
                    <a:pt x="868" y="861"/>
                    <a:pt x="935" y="1228"/>
                    <a:pt x="1001" y="1228"/>
                  </a:cubicBezTo>
                  <a:cubicBezTo>
                    <a:pt x="1068" y="1228"/>
                    <a:pt x="1102" y="761"/>
                    <a:pt x="768" y="394"/>
                  </a:cubicBezTo>
                  <a:cubicBezTo>
                    <a:pt x="518" y="94"/>
                    <a:pt x="211" y="0"/>
                    <a:pt x="7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83"/>
            <p:cNvSpPr/>
            <p:nvPr/>
          </p:nvSpPr>
          <p:spPr>
            <a:xfrm>
              <a:off x="2530612" y="4250490"/>
              <a:ext cx="17399" cy="27041"/>
            </a:xfrm>
            <a:custGeom>
              <a:rect b="b" l="l" r="r" t="t"/>
              <a:pathLst>
                <a:path extrusionOk="0" h="1349" w="868">
                  <a:moveTo>
                    <a:pt x="67" y="0"/>
                  </a:moveTo>
                  <a:cubicBezTo>
                    <a:pt x="50" y="0"/>
                    <a:pt x="39" y="5"/>
                    <a:pt x="34" y="15"/>
                  </a:cubicBezTo>
                  <a:cubicBezTo>
                    <a:pt x="1" y="81"/>
                    <a:pt x="234" y="315"/>
                    <a:pt x="401" y="648"/>
                  </a:cubicBezTo>
                  <a:cubicBezTo>
                    <a:pt x="568" y="1015"/>
                    <a:pt x="601" y="1316"/>
                    <a:pt x="668" y="1349"/>
                  </a:cubicBezTo>
                  <a:cubicBezTo>
                    <a:pt x="768" y="1349"/>
                    <a:pt x="868" y="949"/>
                    <a:pt x="634" y="548"/>
                  </a:cubicBezTo>
                  <a:cubicBezTo>
                    <a:pt x="463" y="176"/>
                    <a:pt x="168" y="0"/>
                    <a:pt x="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83"/>
            <p:cNvSpPr/>
            <p:nvPr/>
          </p:nvSpPr>
          <p:spPr>
            <a:xfrm>
              <a:off x="2596841" y="4178508"/>
              <a:ext cx="35420" cy="7216"/>
            </a:xfrm>
            <a:custGeom>
              <a:rect b="b" l="l" r="r" t="t"/>
              <a:pathLst>
                <a:path extrusionOk="0" h="360" w="1767">
                  <a:moveTo>
                    <a:pt x="775" y="0"/>
                  </a:moveTo>
                  <a:cubicBezTo>
                    <a:pt x="295" y="0"/>
                    <a:pt x="1" y="240"/>
                    <a:pt x="32" y="303"/>
                  </a:cubicBezTo>
                  <a:cubicBezTo>
                    <a:pt x="39" y="317"/>
                    <a:pt x="60" y="322"/>
                    <a:pt x="93" y="322"/>
                  </a:cubicBezTo>
                  <a:cubicBezTo>
                    <a:pt x="201" y="322"/>
                    <a:pt x="438" y="264"/>
                    <a:pt x="720" y="264"/>
                  </a:cubicBezTo>
                  <a:cubicBezTo>
                    <a:pt x="768" y="264"/>
                    <a:pt x="817" y="266"/>
                    <a:pt x="866" y="270"/>
                  </a:cubicBezTo>
                  <a:cubicBezTo>
                    <a:pt x="1196" y="295"/>
                    <a:pt x="1486" y="359"/>
                    <a:pt x="1622" y="359"/>
                  </a:cubicBezTo>
                  <a:cubicBezTo>
                    <a:pt x="1665" y="359"/>
                    <a:pt x="1692" y="353"/>
                    <a:pt x="1700" y="337"/>
                  </a:cubicBezTo>
                  <a:cubicBezTo>
                    <a:pt x="1767" y="270"/>
                    <a:pt x="1400" y="3"/>
                    <a:pt x="866" y="3"/>
                  </a:cubicBezTo>
                  <a:cubicBezTo>
                    <a:pt x="835" y="1"/>
                    <a:pt x="805" y="0"/>
                    <a:pt x="77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83"/>
            <p:cNvSpPr/>
            <p:nvPr/>
          </p:nvSpPr>
          <p:spPr>
            <a:xfrm>
              <a:off x="2596140" y="4125068"/>
              <a:ext cx="48830" cy="27502"/>
            </a:xfrm>
            <a:custGeom>
              <a:rect b="b" l="l" r="r" t="t"/>
              <a:pathLst>
                <a:path extrusionOk="0" h="1372" w="2436">
                  <a:moveTo>
                    <a:pt x="2002" y="251"/>
                  </a:moveTo>
                  <a:cubicBezTo>
                    <a:pt x="2069" y="251"/>
                    <a:pt x="2119" y="267"/>
                    <a:pt x="2135" y="301"/>
                  </a:cubicBezTo>
                  <a:cubicBezTo>
                    <a:pt x="2169" y="367"/>
                    <a:pt x="2135" y="367"/>
                    <a:pt x="2135" y="401"/>
                  </a:cubicBezTo>
                  <a:cubicBezTo>
                    <a:pt x="2102" y="467"/>
                    <a:pt x="2035" y="501"/>
                    <a:pt x="1969" y="534"/>
                  </a:cubicBezTo>
                  <a:cubicBezTo>
                    <a:pt x="1835" y="634"/>
                    <a:pt x="1702" y="734"/>
                    <a:pt x="1535" y="801"/>
                  </a:cubicBezTo>
                  <a:cubicBezTo>
                    <a:pt x="1302" y="934"/>
                    <a:pt x="1035" y="1035"/>
                    <a:pt x="768" y="1101"/>
                  </a:cubicBezTo>
                  <a:cubicBezTo>
                    <a:pt x="599" y="1149"/>
                    <a:pt x="413" y="1180"/>
                    <a:pt x="222" y="1231"/>
                  </a:cubicBezTo>
                  <a:lnTo>
                    <a:pt x="222" y="1231"/>
                  </a:lnTo>
                  <a:cubicBezTo>
                    <a:pt x="321" y="1140"/>
                    <a:pt x="459" y="1012"/>
                    <a:pt x="634" y="868"/>
                  </a:cubicBezTo>
                  <a:cubicBezTo>
                    <a:pt x="835" y="701"/>
                    <a:pt x="1068" y="568"/>
                    <a:pt x="1335" y="434"/>
                  </a:cubicBezTo>
                  <a:cubicBezTo>
                    <a:pt x="1468" y="367"/>
                    <a:pt x="1635" y="334"/>
                    <a:pt x="1769" y="301"/>
                  </a:cubicBezTo>
                  <a:cubicBezTo>
                    <a:pt x="1852" y="267"/>
                    <a:pt x="1935" y="251"/>
                    <a:pt x="2002" y="251"/>
                  </a:cubicBezTo>
                  <a:close/>
                  <a:moveTo>
                    <a:pt x="2002" y="0"/>
                  </a:moveTo>
                  <a:cubicBezTo>
                    <a:pt x="1902" y="0"/>
                    <a:pt x="1802" y="0"/>
                    <a:pt x="1702" y="34"/>
                  </a:cubicBezTo>
                  <a:cubicBezTo>
                    <a:pt x="1535" y="67"/>
                    <a:pt x="1368" y="134"/>
                    <a:pt x="1235" y="201"/>
                  </a:cubicBezTo>
                  <a:cubicBezTo>
                    <a:pt x="968" y="334"/>
                    <a:pt x="701" y="501"/>
                    <a:pt x="501" y="701"/>
                  </a:cubicBezTo>
                  <a:cubicBezTo>
                    <a:pt x="253" y="949"/>
                    <a:pt x="112" y="1166"/>
                    <a:pt x="56" y="1281"/>
                  </a:cubicBezTo>
                  <a:lnTo>
                    <a:pt x="56" y="1281"/>
                  </a:lnTo>
                  <a:cubicBezTo>
                    <a:pt x="38" y="1288"/>
                    <a:pt x="19" y="1294"/>
                    <a:pt x="1" y="1301"/>
                  </a:cubicBezTo>
                  <a:cubicBezTo>
                    <a:pt x="15" y="1305"/>
                    <a:pt x="29" y="1308"/>
                    <a:pt x="43" y="1311"/>
                  </a:cubicBezTo>
                  <a:lnTo>
                    <a:pt x="43" y="1311"/>
                  </a:lnTo>
                  <a:cubicBezTo>
                    <a:pt x="28" y="1348"/>
                    <a:pt x="25" y="1368"/>
                    <a:pt x="34" y="1368"/>
                  </a:cubicBezTo>
                  <a:cubicBezTo>
                    <a:pt x="36" y="1370"/>
                    <a:pt x="39" y="1371"/>
                    <a:pt x="42" y="1371"/>
                  </a:cubicBezTo>
                  <a:cubicBezTo>
                    <a:pt x="56" y="1371"/>
                    <a:pt x="81" y="1355"/>
                    <a:pt x="116" y="1326"/>
                  </a:cubicBezTo>
                  <a:lnTo>
                    <a:pt x="116" y="1326"/>
                  </a:lnTo>
                  <a:cubicBezTo>
                    <a:pt x="211" y="1343"/>
                    <a:pt x="306" y="1351"/>
                    <a:pt x="401" y="1351"/>
                  </a:cubicBezTo>
                  <a:cubicBezTo>
                    <a:pt x="534" y="1351"/>
                    <a:pt x="668" y="1335"/>
                    <a:pt x="801" y="1301"/>
                  </a:cubicBezTo>
                  <a:cubicBezTo>
                    <a:pt x="1101" y="1235"/>
                    <a:pt x="1368" y="1135"/>
                    <a:pt x="1635" y="1035"/>
                  </a:cubicBezTo>
                  <a:cubicBezTo>
                    <a:pt x="1802" y="934"/>
                    <a:pt x="1935" y="868"/>
                    <a:pt x="2102" y="768"/>
                  </a:cubicBezTo>
                  <a:cubicBezTo>
                    <a:pt x="2169" y="701"/>
                    <a:pt x="2269" y="634"/>
                    <a:pt x="2336" y="568"/>
                  </a:cubicBezTo>
                  <a:cubicBezTo>
                    <a:pt x="2436" y="467"/>
                    <a:pt x="2436" y="301"/>
                    <a:pt x="2369" y="167"/>
                  </a:cubicBezTo>
                  <a:cubicBezTo>
                    <a:pt x="2269" y="34"/>
                    <a:pt x="2135" y="0"/>
                    <a:pt x="20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83"/>
            <p:cNvSpPr/>
            <p:nvPr/>
          </p:nvSpPr>
          <p:spPr>
            <a:xfrm>
              <a:off x="2576756" y="4102999"/>
              <a:ext cx="26099" cy="50173"/>
            </a:xfrm>
            <a:custGeom>
              <a:rect b="b" l="l" r="r" t="t"/>
              <a:pathLst>
                <a:path extrusionOk="0" h="2503" w="1302">
                  <a:moveTo>
                    <a:pt x="434" y="1"/>
                  </a:moveTo>
                  <a:cubicBezTo>
                    <a:pt x="300" y="1"/>
                    <a:pt x="167" y="67"/>
                    <a:pt x="100" y="234"/>
                  </a:cubicBezTo>
                  <a:cubicBezTo>
                    <a:pt x="67" y="301"/>
                    <a:pt x="34" y="401"/>
                    <a:pt x="34" y="501"/>
                  </a:cubicBezTo>
                  <a:cubicBezTo>
                    <a:pt x="0" y="701"/>
                    <a:pt x="0" y="868"/>
                    <a:pt x="34" y="1068"/>
                  </a:cubicBezTo>
                  <a:cubicBezTo>
                    <a:pt x="67" y="1368"/>
                    <a:pt x="200" y="1635"/>
                    <a:pt x="367" y="1902"/>
                  </a:cubicBezTo>
                  <a:cubicBezTo>
                    <a:pt x="653" y="2245"/>
                    <a:pt x="939" y="2343"/>
                    <a:pt x="1015" y="2343"/>
                  </a:cubicBezTo>
                  <a:cubicBezTo>
                    <a:pt x="1028" y="2343"/>
                    <a:pt x="1034" y="2340"/>
                    <a:pt x="1034" y="2336"/>
                  </a:cubicBezTo>
                  <a:cubicBezTo>
                    <a:pt x="1034" y="2336"/>
                    <a:pt x="801" y="2169"/>
                    <a:pt x="534" y="1769"/>
                  </a:cubicBezTo>
                  <a:cubicBezTo>
                    <a:pt x="401" y="1535"/>
                    <a:pt x="300" y="1302"/>
                    <a:pt x="267" y="1035"/>
                  </a:cubicBezTo>
                  <a:cubicBezTo>
                    <a:pt x="234" y="868"/>
                    <a:pt x="234" y="735"/>
                    <a:pt x="267" y="568"/>
                  </a:cubicBezTo>
                  <a:cubicBezTo>
                    <a:pt x="300" y="401"/>
                    <a:pt x="367" y="268"/>
                    <a:pt x="401" y="268"/>
                  </a:cubicBezTo>
                  <a:cubicBezTo>
                    <a:pt x="467" y="301"/>
                    <a:pt x="634" y="401"/>
                    <a:pt x="701" y="534"/>
                  </a:cubicBezTo>
                  <a:cubicBezTo>
                    <a:pt x="767" y="668"/>
                    <a:pt x="868" y="801"/>
                    <a:pt x="901" y="968"/>
                  </a:cubicBezTo>
                  <a:cubicBezTo>
                    <a:pt x="1001" y="1202"/>
                    <a:pt x="1068" y="1468"/>
                    <a:pt x="1068" y="1735"/>
                  </a:cubicBezTo>
                  <a:cubicBezTo>
                    <a:pt x="1101" y="2202"/>
                    <a:pt x="1034" y="2502"/>
                    <a:pt x="1101" y="2502"/>
                  </a:cubicBezTo>
                  <a:cubicBezTo>
                    <a:pt x="1234" y="2269"/>
                    <a:pt x="1301" y="2002"/>
                    <a:pt x="1301" y="1735"/>
                  </a:cubicBezTo>
                  <a:cubicBezTo>
                    <a:pt x="1301" y="1435"/>
                    <a:pt x="1268" y="1135"/>
                    <a:pt x="1168" y="868"/>
                  </a:cubicBezTo>
                  <a:cubicBezTo>
                    <a:pt x="1101" y="701"/>
                    <a:pt x="1034" y="534"/>
                    <a:pt x="968" y="368"/>
                  </a:cubicBezTo>
                  <a:cubicBezTo>
                    <a:pt x="868" y="167"/>
                    <a:pt x="667" y="1"/>
                    <a:pt x="4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83"/>
            <p:cNvSpPr/>
            <p:nvPr/>
          </p:nvSpPr>
          <p:spPr>
            <a:xfrm>
              <a:off x="2939831" y="4043485"/>
              <a:ext cx="331665" cy="280189"/>
            </a:xfrm>
            <a:custGeom>
              <a:rect b="b" l="l" r="r" t="t"/>
              <a:pathLst>
                <a:path extrusionOk="0" h="13978" w="16546">
                  <a:moveTo>
                    <a:pt x="15211" y="1"/>
                  </a:moveTo>
                  <a:lnTo>
                    <a:pt x="7806" y="334"/>
                  </a:lnTo>
                  <a:lnTo>
                    <a:pt x="8473" y="8874"/>
                  </a:lnTo>
                  <a:cubicBezTo>
                    <a:pt x="8473" y="8874"/>
                    <a:pt x="34" y="12376"/>
                    <a:pt x="0" y="13978"/>
                  </a:cubicBezTo>
                  <a:lnTo>
                    <a:pt x="16545" y="13310"/>
                  </a:lnTo>
                  <a:lnTo>
                    <a:pt x="1521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83"/>
            <p:cNvSpPr/>
            <p:nvPr/>
          </p:nvSpPr>
          <p:spPr>
            <a:xfrm>
              <a:off x="3195245" y="4202121"/>
              <a:ext cx="27442" cy="25497"/>
            </a:xfrm>
            <a:custGeom>
              <a:rect b="b" l="l" r="r" t="t"/>
              <a:pathLst>
                <a:path extrusionOk="0" h="1272" w="1369">
                  <a:moveTo>
                    <a:pt x="710" y="0"/>
                  </a:moveTo>
                  <a:cubicBezTo>
                    <a:pt x="414" y="0"/>
                    <a:pt x="150" y="184"/>
                    <a:pt x="67" y="460"/>
                  </a:cubicBezTo>
                  <a:cubicBezTo>
                    <a:pt x="1" y="826"/>
                    <a:pt x="234" y="1193"/>
                    <a:pt x="568" y="1260"/>
                  </a:cubicBezTo>
                  <a:cubicBezTo>
                    <a:pt x="606" y="1268"/>
                    <a:pt x="645" y="1272"/>
                    <a:pt x="683" y="1272"/>
                  </a:cubicBezTo>
                  <a:cubicBezTo>
                    <a:pt x="975" y="1272"/>
                    <a:pt x="1243" y="1055"/>
                    <a:pt x="1302" y="760"/>
                  </a:cubicBezTo>
                  <a:cubicBezTo>
                    <a:pt x="1368" y="426"/>
                    <a:pt x="1168" y="93"/>
                    <a:pt x="835" y="26"/>
                  </a:cubicBezTo>
                  <a:lnTo>
                    <a:pt x="901" y="26"/>
                  </a:lnTo>
                  <a:cubicBezTo>
                    <a:pt x="837" y="8"/>
                    <a:pt x="773" y="0"/>
                    <a:pt x="7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83"/>
            <p:cNvSpPr/>
            <p:nvPr/>
          </p:nvSpPr>
          <p:spPr>
            <a:xfrm>
              <a:off x="2937827" y="4283544"/>
              <a:ext cx="333669" cy="40130"/>
            </a:xfrm>
            <a:custGeom>
              <a:rect b="b" l="l" r="r" t="t"/>
              <a:pathLst>
                <a:path extrusionOk="0" h="2002" w="16646">
                  <a:moveTo>
                    <a:pt x="16545" y="0"/>
                  </a:moveTo>
                  <a:lnTo>
                    <a:pt x="701" y="1134"/>
                  </a:lnTo>
                  <a:cubicBezTo>
                    <a:pt x="701" y="1134"/>
                    <a:pt x="0" y="1468"/>
                    <a:pt x="100" y="2002"/>
                  </a:cubicBezTo>
                  <a:lnTo>
                    <a:pt x="16645" y="1334"/>
                  </a:lnTo>
                  <a:lnTo>
                    <a:pt x="165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83"/>
            <p:cNvSpPr/>
            <p:nvPr/>
          </p:nvSpPr>
          <p:spPr>
            <a:xfrm>
              <a:off x="3103980" y="4217837"/>
              <a:ext cx="32453" cy="19624"/>
            </a:xfrm>
            <a:custGeom>
              <a:rect b="b" l="l" r="r" t="t"/>
              <a:pathLst>
                <a:path extrusionOk="0" h="979" w="1619">
                  <a:moveTo>
                    <a:pt x="301" y="1"/>
                  </a:moveTo>
                  <a:cubicBezTo>
                    <a:pt x="117" y="1"/>
                    <a:pt x="0" y="42"/>
                    <a:pt x="17" y="76"/>
                  </a:cubicBezTo>
                  <a:cubicBezTo>
                    <a:pt x="17" y="176"/>
                    <a:pt x="417" y="176"/>
                    <a:pt x="851" y="443"/>
                  </a:cubicBezTo>
                  <a:cubicBezTo>
                    <a:pt x="1233" y="665"/>
                    <a:pt x="1463" y="979"/>
                    <a:pt x="1541" y="979"/>
                  </a:cubicBezTo>
                  <a:cubicBezTo>
                    <a:pt x="1545" y="979"/>
                    <a:pt x="1548" y="978"/>
                    <a:pt x="1551" y="976"/>
                  </a:cubicBezTo>
                  <a:cubicBezTo>
                    <a:pt x="1618" y="943"/>
                    <a:pt x="1485" y="476"/>
                    <a:pt x="984" y="176"/>
                  </a:cubicBezTo>
                  <a:cubicBezTo>
                    <a:pt x="734" y="42"/>
                    <a:pt x="484" y="1"/>
                    <a:pt x="3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83"/>
            <p:cNvSpPr/>
            <p:nvPr/>
          </p:nvSpPr>
          <p:spPr>
            <a:xfrm>
              <a:off x="3069542" y="4234734"/>
              <a:ext cx="24094" cy="24796"/>
            </a:xfrm>
            <a:custGeom>
              <a:rect b="b" l="l" r="r" t="t"/>
              <a:pathLst>
                <a:path extrusionOk="0" h="1237" w="1202">
                  <a:moveTo>
                    <a:pt x="104" y="0"/>
                  </a:moveTo>
                  <a:cubicBezTo>
                    <a:pt x="40" y="0"/>
                    <a:pt x="0" y="14"/>
                    <a:pt x="0" y="33"/>
                  </a:cubicBezTo>
                  <a:cubicBezTo>
                    <a:pt x="0" y="100"/>
                    <a:pt x="367" y="234"/>
                    <a:pt x="634" y="567"/>
                  </a:cubicBezTo>
                  <a:cubicBezTo>
                    <a:pt x="922" y="886"/>
                    <a:pt x="1026" y="1236"/>
                    <a:pt x="1093" y="1236"/>
                  </a:cubicBezTo>
                  <a:cubicBezTo>
                    <a:pt x="1096" y="1236"/>
                    <a:pt x="1098" y="1236"/>
                    <a:pt x="1101" y="1234"/>
                  </a:cubicBezTo>
                  <a:cubicBezTo>
                    <a:pt x="1168" y="1234"/>
                    <a:pt x="1201" y="767"/>
                    <a:pt x="834" y="367"/>
                  </a:cubicBezTo>
                  <a:cubicBezTo>
                    <a:pt x="574" y="83"/>
                    <a:pt x="263" y="0"/>
                    <a:pt x="1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83"/>
            <p:cNvSpPr/>
            <p:nvPr/>
          </p:nvSpPr>
          <p:spPr>
            <a:xfrm>
              <a:off x="3036769" y="4250450"/>
              <a:ext cx="18081" cy="27762"/>
            </a:xfrm>
            <a:custGeom>
              <a:rect b="b" l="l" r="r" t="t"/>
              <a:pathLst>
                <a:path extrusionOk="0" h="1385" w="902">
                  <a:moveTo>
                    <a:pt x="76" y="1"/>
                  </a:moveTo>
                  <a:cubicBezTo>
                    <a:pt x="54" y="1"/>
                    <a:pt x="40" y="6"/>
                    <a:pt x="34" y="17"/>
                  </a:cubicBezTo>
                  <a:cubicBezTo>
                    <a:pt x="1" y="83"/>
                    <a:pt x="268" y="317"/>
                    <a:pt x="435" y="650"/>
                  </a:cubicBezTo>
                  <a:cubicBezTo>
                    <a:pt x="601" y="1017"/>
                    <a:pt x="668" y="1351"/>
                    <a:pt x="735" y="1384"/>
                  </a:cubicBezTo>
                  <a:cubicBezTo>
                    <a:pt x="835" y="1384"/>
                    <a:pt x="902" y="984"/>
                    <a:pt x="701" y="550"/>
                  </a:cubicBezTo>
                  <a:cubicBezTo>
                    <a:pt x="505" y="157"/>
                    <a:pt x="190" y="1"/>
                    <a:pt x="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83"/>
            <p:cNvSpPr/>
            <p:nvPr/>
          </p:nvSpPr>
          <p:spPr>
            <a:xfrm>
              <a:off x="3104320" y="4173878"/>
              <a:ext cx="36121" cy="7156"/>
            </a:xfrm>
            <a:custGeom>
              <a:rect b="b" l="l" r="r" t="t"/>
              <a:pathLst>
                <a:path extrusionOk="0" h="357" w="1802">
                  <a:moveTo>
                    <a:pt x="934" y="1"/>
                  </a:moveTo>
                  <a:cubicBezTo>
                    <a:pt x="400" y="1"/>
                    <a:pt x="0" y="267"/>
                    <a:pt x="67" y="334"/>
                  </a:cubicBezTo>
                  <a:cubicBezTo>
                    <a:pt x="73" y="347"/>
                    <a:pt x="93" y="353"/>
                    <a:pt x="125" y="353"/>
                  </a:cubicBezTo>
                  <a:cubicBezTo>
                    <a:pt x="250" y="353"/>
                    <a:pt x="554" y="267"/>
                    <a:pt x="901" y="267"/>
                  </a:cubicBezTo>
                  <a:cubicBezTo>
                    <a:pt x="1255" y="293"/>
                    <a:pt x="1552" y="357"/>
                    <a:pt x="1689" y="357"/>
                  </a:cubicBezTo>
                  <a:cubicBezTo>
                    <a:pt x="1733" y="357"/>
                    <a:pt x="1760" y="350"/>
                    <a:pt x="1768" y="334"/>
                  </a:cubicBezTo>
                  <a:cubicBezTo>
                    <a:pt x="1801" y="267"/>
                    <a:pt x="1468" y="1"/>
                    <a:pt x="9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83"/>
            <p:cNvSpPr/>
            <p:nvPr/>
          </p:nvSpPr>
          <p:spPr>
            <a:xfrm>
              <a:off x="3103639" y="4117551"/>
              <a:ext cx="50173" cy="29667"/>
            </a:xfrm>
            <a:custGeom>
              <a:rect b="b" l="l" r="r" t="t"/>
              <a:pathLst>
                <a:path extrusionOk="0" h="1480" w="2503">
                  <a:moveTo>
                    <a:pt x="2035" y="284"/>
                  </a:moveTo>
                  <a:cubicBezTo>
                    <a:pt x="2102" y="284"/>
                    <a:pt x="2152" y="292"/>
                    <a:pt x="2169" y="309"/>
                  </a:cubicBezTo>
                  <a:cubicBezTo>
                    <a:pt x="2236" y="375"/>
                    <a:pt x="2202" y="342"/>
                    <a:pt x="2169" y="409"/>
                  </a:cubicBezTo>
                  <a:cubicBezTo>
                    <a:pt x="2136" y="476"/>
                    <a:pt x="2069" y="509"/>
                    <a:pt x="2002" y="576"/>
                  </a:cubicBezTo>
                  <a:cubicBezTo>
                    <a:pt x="1869" y="676"/>
                    <a:pt x="1735" y="742"/>
                    <a:pt x="1568" y="842"/>
                  </a:cubicBezTo>
                  <a:cubicBezTo>
                    <a:pt x="1335" y="976"/>
                    <a:pt x="1068" y="1076"/>
                    <a:pt x="801" y="1176"/>
                  </a:cubicBezTo>
                  <a:cubicBezTo>
                    <a:pt x="595" y="1228"/>
                    <a:pt x="369" y="1279"/>
                    <a:pt x="169" y="1346"/>
                  </a:cubicBezTo>
                  <a:lnTo>
                    <a:pt x="169" y="1346"/>
                  </a:lnTo>
                  <a:cubicBezTo>
                    <a:pt x="265" y="1246"/>
                    <a:pt x="410" y="1099"/>
                    <a:pt x="601" y="943"/>
                  </a:cubicBezTo>
                  <a:cubicBezTo>
                    <a:pt x="835" y="742"/>
                    <a:pt x="1068" y="609"/>
                    <a:pt x="1335" y="476"/>
                  </a:cubicBezTo>
                  <a:cubicBezTo>
                    <a:pt x="1502" y="409"/>
                    <a:pt x="1635" y="375"/>
                    <a:pt x="1802" y="309"/>
                  </a:cubicBezTo>
                  <a:cubicBezTo>
                    <a:pt x="1885" y="292"/>
                    <a:pt x="1969" y="284"/>
                    <a:pt x="2035" y="284"/>
                  </a:cubicBezTo>
                  <a:close/>
                  <a:moveTo>
                    <a:pt x="2118" y="0"/>
                  </a:moveTo>
                  <a:cubicBezTo>
                    <a:pt x="2092" y="0"/>
                    <a:pt x="2064" y="3"/>
                    <a:pt x="2035" y="9"/>
                  </a:cubicBezTo>
                  <a:cubicBezTo>
                    <a:pt x="1935" y="9"/>
                    <a:pt x="1835" y="9"/>
                    <a:pt x="1735" y="42"/>
                  </a:cubicBezTo>
                  <a:cubicBezTo>
                    <a:pt x="1568" y="109"/>
                    <a:pt x="1402" y="175"/>
                    <a:pt x="1235" y="242"/>
                  </a:cubicBezTo>
                  <a:cubicBezTo>
                    <a:pt x="968" y="375"/>
                    <a:pt x="701" y="576"/>
                    <a:pt x="468" y="776"/>
                  </a:cubicBezTo>
                  <a:cubicBezTo>
                    <a:pt x="213" y="1031"/>
                    <a:pt x="87" y="1269"/>
                    <a:pt x="45" y="1391"/>
                  </a:cubicBezTo>
                  <a:lnTo>
                    <a:pt x="45" y="1391"/>
                  </a:lnTo>
                  <a:cubicBezTo>
                    <a:pt x="30" y="1397"/>
                    <a:pt x="15" y="1403"/>
                    <a:pt x="1" y="1410"/>
                  </a:cubicBezTo>
                  <a:cubicBezTo>
                    <a:pt x="13" y="1412"/>
                    <a:pt x="24" y="1415"/>
                    <a:pt x="36" y="1418"/>
                  </a:cubicBezTo>
                  <a:lnTo>
                    <a:pt x="36" y="1418"/>
                  </a:lnTo>
                  <a:cubicBezTo>
                    <a:pt x="26" y="1455"/>
                    <a:pt x="26" y="1476"/>
                    <a:pt x="34" y="1476"/>
                  </a:cubicBezTo>
                  <a:cubicBezTo>
                    <a:pt x="34" y="1478"/>
                    <a:pt x="35" y="1479"/>
                    <a:pt x="36" y="1479"/>
                  </a:cubicBezTo>
                  <a:cubicBezTo>
                    <a:pt x="42" y="1479"/>
                    <a:pt x="60" y="1461"/>
                    <a:pt x="91" y="1428"/>
                  </a:cubicBezTo>
                  <a:lnTo>
                    <a:pt x="91" y="1428"/>
                  </a:lnTo>
                  <a:cubicBezTo>
                    <a:pt x="165" y="1440"/>
                    <a:pt x="241" y="1446"/>
                    <a:pt x="317" y="1446"/>
                  </a:cubicBezTo>
                  <a:cubicBezTo>
                    <a:pt x="492" y="1446"/>
                    <a:pt x="670" y="1417"/>
                    <a:pt x="835" y="1376"/>
                  </a:cubicBezTo>
                  <a:cubicBezTo>
                    <a:pt x="1101" y="1309"/>
                    <a:pt x="1402" y="1209"/>
                    <a:pt x="1669" y="1076"/>
                  </a:cubicBezTo>
                  <a:cubicBezTo>
                    <a:pt x="1835" y="976"/>
                    <a:pt x="2002" y="909"/>
                    <a:pt x="2136" y="809"/>
                  </a:cubicBezTo>
                  <a:cubicBezTo>
                    <a:pt x="2236" y="742"/>
                    <a:pt x="2302" y="676"/>
                    <a:pt x="2402" y="576"/>
                  </a:cubicBezTo>
                  <a:cubicBezTo>
                    <a:pt x="2469" y="476"/>
                    <a:pt x="2502" y="309"/>
                    <a:pt x="2402" y="175"/>
                  </a:cubicBezTo>
                  <a:cubicBezTo>
                    <a:pt x="2347" y="65"/>
                    <a:pt x="2246" y="0"/>
                    <a:pt x="21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83"/>
            <p:cNvSpPr/>
            <p:nvPr/>
          </p:nvSpPr>
          <p:spPr>
            <a:xfrm>
              <a:off x="3082251" y="4095642"/>
              <a:ext cx="27422" cy="52177"/>
            </a:xfrm>
            <a:custGeom>
              <a:rect b="b" l="l" r="r" t="t"/>
              <a:pathLst>
                <a:path extrusionOk="0" h="2603" w="1368">
                  <a:moveTo>
                    <a:pt x="434" y="1"/>
                  </a:moveTo>
                  <a:cubicBezTo>
                    <a:pt x="267" y="1"/>
                    <a:pt x="134" y="101"/>
                    <a:pt x="100" y="234"/>
                  </a:cubicBezTo>
                  <a:cubicBezTo>
                    <a:pt x="34" y="334"/>
                    <a:pt x="34" y="434"/>
                    <a:pt x="0" y="534"/>
                  </a:cubicBezTo>
                  <a:cubicBezTo>
                    <a:pt x="0" y="735"/>
                    <a:pt x="0" y="901"/>
                    <a:pt x="34" y="1102"/>
                  </a:cubicBezTo>
                  <a:cubicBezTo>
                    <a:pt x="100" y="1402"/>
                    <a:pt x="234" y="1669"/>
                    <a:pt x="434" y="1935"/>
                  </a:cubicBezTo>
                  <a:cubicBezTo>
                    <a:pt x="729" y="2289"/>
                    <a:pt x="1023" y="2408"/>
                    <a:pt x="1088" y="2408"/>
                  </a:cubicBezTo>
                  <a:cubicBezTo>
                    <a:pt x="1097" y="2408"/>
                    <a:pt x="1101" y="2406"/>
                    <a:pt x="1101" y="2402"/>
                  </a:cubicBezTo>
                  <a:cubicBezTo>
                    <a:pt x="1134" y="2369"/>
                    <a:pt x="834" y="2202"/>
                    <a:pt x="601" y="1802"/>
                  </a:cubicBezTo>
                  <a:cubicBezTo>
                    <a:pt x="434" y="1569"/>
                    <a:pt x="334" y="1302"/>
                    <a:pt x="300" y="1035"/>
                  </a:cubicBezTo>
                  <a:cubicBezTo>
                    <a:pt x="267" y="868"/>
                    <a:pt x="267" y="735"/>
                    <a:pt x="300" y="568"/>
                  </a:cubicBezTo>
                  <a:cubicBezTo>
                    <a:pt x="300" y="388"/>
                    <a:pt x="354" y="262"/>
                    <a:pt x="413" y="262"/>
                  </a:cubicBezTo>
                  <a:cubicBezTo>
                    <a:pt x="420" y="262"/>
                    <a:pt x="427" y="264"/>
                    <a:pt x="434" y="268"/>
                  </a:cubicBezTo>
                  <a:cubicBezTo>
                    <a:pt x="501" y="268"/>
                    <a:pt x="667" y="368"/>
                    <a:pt x="734" y="501"/>
                  </a:cubicBezTo>
                  <a:cubicBezTo>
                    <a:pt x="834" y="668"/>
                    <a:pt x="901" y="801"/>
                    <a:pt x="968" y="968"/>
                  </a:cubicBezTo>
                  <a:cubicBezTo>
                    <a:pt x="1068" y="1235"/>
                    <a:pt x="1134" y="1502"/>
                    <a:pt x="1168" y="1802"/>
                  </a:cubicBezTo>
                  <a:cubicBezTo>
                    <a:pt x="1201" y="2302"/>
                    <a:pt x="1134" y="2603"/>
                    <a:pt x="1168" y="2603"/>
                  </a:cubicBezTo>
                  <a:cubicBezTo>
                    <a:pt x="1301" y="2369"/>
                    <a:pt x="1368" y="2069"/>
                    <a:pt x="1368" y="1802"/>
                  </a:cubicBezTo>
                  <a:cubicBezTo>
                    <a:pt x="1368" y="1502"/>
                    <a:pt x="1301" y="1202"/>
                    <a:pt x="1201" y="901"/>
                  </a:cubicBezTo>
                  <a:cubicBezTo>
                    <a:pt x="1134" y="735"/>
                    <a:pt x="1068" y="568"/>
                    <a:pt x="968" y="401"/>
                  </a:cubicBezTo>
                  <a:cubicBezTo>
                    <a:pt x="868" y="168"/>
                    <a:pt x="667" y="1"/>
                    <a:pt x="4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83"/>
            <p:cNvSpPr/>
            <p:nvPr/>
          </p:nvSpPr>
          <p:spPr>
            <a:xfrm>
              <a:off x="2478455" y="2387267"/>
              <a:ext cx="796388" cy="1810705"/>
            </a:xfrm>
            <a:custGeom>
              <a:rect b="b" l="l" r="r" t="t"/>
              <a:pathLst>
                <a:path extrusionOk="0" h="90332" w="39730">
                  <a:moveTo>
                    <a:pt x="24685" y="0"/>
                  </a:moveTo>
                  <a:lnTo>
                    <a:pt x="1" y="967"/>
                  </a:lnTo>
                  <a:lnTo>
                    <a:pt x="3870" y="90331"/>
                  </a:lnTo>
                  <a:lnTo>
                    <a:pt x="15045" y="90331"/>
                  </a:lnTo>
                  <a:lnTo>
                    <a:pt x="12143" y="10174"/>
                  </a:lnTo>
                  <a:lnTo>
                    <a:pt x="28154" y="89564"/>
                  </a:lnTo>
                  <a:lnTo>
                    <a:pt x="39729" y="87896"/>
                  </a:lnTo>
                  <a:lnTo>
                    <a:pt x="2468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83"/>
            <p:cNvSpPr/>
            <p:nvPr/>
          </p:nvSpPr>
          <p:spPr>
            <a:xfrm>
              <a:off x="2917762" y="2164607"/>
              <a:ext cx="361752" cy="631879"/>
            </a:xfrm>
            <a:custGeom>
              <a:rect b="b" l="l" r="r" t="t"/>
              <a:pathLst>
                <a:path extrusionOk="0" h="31523" w="18047">
                  <a:moveTo>
                    <a:pt x="0" y="0"/>
                  </a:moveTo>
                  <a:lnTo>
                    <a:pt x="7706" y="25552"/>
                  </a:lnTo>
                  <a:cubicBezTo>
                    <a:pt x="7773" y="25885"/>
                    <a:pt x="7839" y="26286"/>
                    <a:pt x="7939" y="26786"/>
                  </a:cubicBezTo>
                  <a:cubicBezTo>
                    <a:pt x="8006" y="27186"/>
                    <a:pt x="8006" y="27620"/>
                    <a:pt x="7939" y="28020"/>
                  </a:cubicBezTo>
                  <a:cubicBezTo>
                    <a:pt x="7873" y="28554"/>
                    <a:pt x="7706" y="29021"/>
                    <a:pt x="7506" y="29521"/>
                  </a:cubicBezTo>
                  <a:cubicBezTo>
                    <a:pt x="7309" y="29859"/>
                    <a:pt x="7563" y="30267"/>
                    <a:pt x="7887" y="30267"/>
                  </a:cubicBezTo>
                  <a:cubicBezTo>
                    <a:pt x="7947" y="30267"/>
                    <a:pt x="8010" y="30253"/>
                    <a:pt x="8073" y="30222"/>
                  </a:cubicBezTo>
                  <a:cubicBezTo>
                    <a:pt x="8440" y="30055"/>
                    <a:pt x="9140" y="28954"/>
                    <a:pt x="9274" y="27420"/>
                  </a:cubicBezTo>
                  <a:cubicBezTo>
                    <a:pt x="9309" y="27014"/>
                    <a:pt x="9431" y="26855"/>
                    <a:pt x="9600" y="26855"/>
                  </a:cubicBezTo>
                  <a:cubicBezTo>
                    <a:pt x="10070" y="26855"/>
                    <a:pt x="10907" y="28081"/>
                    <a:pt x="11275" y="28621"/>
                  </a:cubicBezTo>
                  <a:cubicBezTo>
                    <a:pt x="11775" y="29321"/>
                    <a:pt x="13410" y="31489"/>
                    <a:pt x="13777" y="31523"/>
                  </a:cubicBezTo>
                  <a:cubicBezTo>
                    <a:pt x="14277" y="31523"/>
                    <a:pt x="14411" y="30989"/>
                    <a:pt x="13877" y="30288"/>
                  </a:cubicBezTo>
                  <a:cubicBezTo>
                    <a:pt x="13343" y="29588"/>
                    <a:pt x="11942" y="27386"/>
                    <a:pt x="12343" y="27120"/>
                  </a:cubicBezTo>
                  <a:cubicBezTo>
                    <a:pt x="12356" y="27110"/>
                    <a:pt x="12373" y="27106"/>
                    <a:pt x="12392" y="27106"/>
                  </a:cubicBezTo>
                  <a:cubicBezTo>
                    <a:pt x="12914" y="27106"/>
                    <a:pt x="15245" y="30555"/>
                    <a:pt x="15245" y="30555"/>
                  </a:cubicBezTo>
                  <a:cubicBezTo>
                    <a:pt x="15245" y="30555"/>
                    <a:pt x="15548" y="31239"/>
                    <a:pt x="15935" y="31239"/>
                  </a:cubicBezTo>
                  <a:cubicBezTo>
                    <a:pt x="15993" y="31239"/>
                    <a:pt x="16052" y="31224"/>
                    <a:pt x="16112" y="31189"/>
                  </a:cubicBezTo>
                  <a:cubicBezTo>
                    <a:pt x="16946" y="30689"/>
                    <a:pt x="13977" y="26953"/>
                    <a:pt x="13710" y="26586"/>
                  </a:cubicBezTo>
                  <a:cubicBezTo>
                    <a:pt x="13566" y="26417"/>
                    <a:pt x="13734" y="26214"/>
                    <a:pt x="13914" y="26214"/>
                  </a:cubicBezTo>
                  <a:cubicBezTo>
                    <a:pt x="13983" y="26214"/>
                    <a:pt x="14055" y="26245"/>
                    <a:pt x="14110" y="26319"/>
                  </a:cubicBezTo>
                  <a:cubicBezTo>
                    <a:pt x="14297" y="26568"/>
                    <a:pt x="16257" y="29637"/>
                    <a:pt x="17196" y="29637"/>
                  </a:cubicBezTo>
                  <a:cubicBezTo>
                    <a:pt x="17262" y="29637"/>
                    <a:pt x="17324" y="29621"/>
                    <a:pt x="17379" y="29588"/>
                  </a:cubicBezTo>
                  <a:cubicBezTo>
                    <a:pt x="18047" y="29221"/>
                    <a:pt x="14978" y="26486"/>
                    <a:pt x="14911" y="25518"/>
                  </a:cubicBezTo>
                  <a:cubicBezTo>
                    <a:pt x="14907" y="25393"/>
                    <a:pt x="14940" y="25339"/>
                    <a:pt x="15001" y="25339"/>
                  </a:cubicBezTo>
                  <a:cubicBezTo>
                    <a:pt x="15387" y="25339"/>
                    <a:pt x="16901" y="27454"/>
                    <a:pt x="17526" y="27454"/>
                  </a:cubicBezTo>
                  <a:cubicBezTo>
                    <a:pt x="17571" y="27454"/>
                    <a:pt x="17611" y="27443"/>
                    <a:pt x="17646" y="27420"/>
                  </a:cubicBezTo>
                  <a:cubicBezTo>
                    <a:pt x="17880" y="27286"/>
                    <a:pt x="18047" y="27153"/>
                    <a:pt x="16512" y="25452"/>
                  </a:cubicBezTo>
                  <a:cubicBezTo>
                    <a:pt x="15778" y="24618"/>
                    <a:pt x="12910" y="22083"/>
                    <a:pt x="12910" y="22083"/>
                  </a:cubicBezTo>
                  <a:lnTo>
                    <a:pt x="8006" y="467"/>
                  </a:lnTo>
                  <a:lnTo>
                    <a:pt x="0"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83"/>
            <p:cNvSpPr/>
            <p:nvPr/>
          </p:nvSpPr>
          <p:spPr>
            <a:xfrm>
              <a:off x="2199629" y="1578872"/>
              <a:ext cx="915395" cy="849186"/>
            </a:xfrm>
            <a:custGeom>
              <a:rect b="b" l="l" r="r" t="t"/>
              <a:pathLst>
                <a:path extrusionOk="0" h="42364" w="45667">
                  <a:moveTo>
                    <a:pt x="26620" y="0"/>
                  </a:moveTo>
                  <a:lnTo>
                    <a:pt x="17013" y="2002"/>
                  </a:lnTo>
                  <a:cubicBezTo>
                    <a:pt x="16813" y="2068"/>
                    <a:pt x="11509" y="5237"/>
                    <a:pt x="11075" y="5904"/>
                  </a:cubicBezTo>
                  <a:cubicBezTo>
                    <a:pt x="11075" y="5904"/>
                    <a:pt x="9241" y="7239"/>
                    <a:pt x="8574" y="10775"/>
                  </a:cubicBezTo>
                  <a:cubicBezTo>
                    <a:pt x="7740" y="15011"/>
                    <a:pt x="5705" y="21682"/>
                    <a:pt x="5071" y="22116"/>
                  </a:cubicBezTo>
                  <a:cubicBezTo>
                    <a:pt x="4437" y="22583"/>
                    <a:pt x="1" y="24785"/>
                    <a:pt x="1" y="24785"/>
                  </a:cubicBezTo>
                  <a:lnTo>
                    <a:pt x="3804" y="32824"/>
                  </a:lnTo>
                  <a:cubicBezTo>
                    <a:pt x="3804" y="32824"/>
                    <a:pt x="9941" y="30956"/>
                    <a:pt x="13544" y="26986"/>
                  </a:cubicBezTo>
                  <a:lnTo>
                    <a:pt x="13677" y="42364"/>
                  </a:lnTo>
                  <a:lnTo>
                    <a:pt x="39329" y="41663"/>
                  </a:lnTo>
                  <a:lnTo>
                    <a:pt x="35926" y="29721"/>
                  </a:lnTo>
                  <a:lnTo>
                    <a:pt x="37761" y="35592"/>
                  </a:lnTo>
                  <a:lnTo>
                    <a:pt x="45667" y="34692"/>
                  </a:lnTo>
                  <a:cubicBezTo>
                    <a:pt x="45667" y="34692"/>
                    <a:pt x="41631" y="16579"/>
                    <a:pt x="40496" y="9807"/>
                  </a:cubicBezTo>
                  <a:cubicBezTo>
                    <a:pt x="40230" y="8373"/>
                    <a:pt x="39629" y="7039"/>
                    <a:pt x="38695" y="5904"/>
                  </a:cubicBezTo>
                  <a:cubicBezTo>
                    <a:pt x="37594" y="4637"/>
                    <a:pt x="36260" y="3569"/>
                    <a:pt x="34792" y="2735"/>
                  </a:cubicBezTo>
                  <a:cubicBezTo>
                    <a:pt x="31323" y="1001"/>
                    <a:pt x="26620" y="0"/>
                    <a:pt x="26620"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83"/>
            <p:cNvSpPr/>
            <p:nvPr/>
          </p:nvSpPr>
          <p:spPr>
            <a:xfrm>
              <a:off x="2435659" y="1891073"/>
              <a:ext cx="14733" cy="34838"/>
            </a:xfrm>
            <a:custGeom>
              <a:rect b="b" l="l" r="r" t="t"/>
              <a:pathLst>
                <a:path extrusionOk="0" h="1738" w="735">
                  <a:moveTo>
                    <a:pt x="10" y="1"/>
                  </a:moveTo>
                  <a:cubicBezTo>
                    <a:pt x="7" y="1"/>
                    <a:pt x="4" y="2"/>
                    <a:pt x="1" y="3"/>
                  </a:cubicBezTo>
                  <a:cubicBezTo>
                    <a:pt x="34" y="303"/>
                    <a:pt x="101" y="603"/>
                    <a:pt x="268" y="904"/>
                  </a:cubicBezTo>
                  <a:cubicBezTo>
                    <a:pt x="468" y="1371"/>
                    <a:pt x="668" y="1738"/>
                    <a:pt x="735" y="1738"/>
                  </a:cubicBezTo>
                  <a:cubicBezTo>
                    <a:pt x="701" y="1404"/>
                    <a:pt x="601" y="1104"/>
                    <a:pt x="468" y="837"/>
                  </a:cubicBezTo>
                  <a:cubicBezTo>
                    <a:pt x="276" y="358"/>
                    <a:pt x="85" y="1"/>
                    <a:pt x="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83"/>
            <p:cNvSpPr/>
            <p:nvPr/>
          </p:nvSpPr>
          <p:spPr>
            <a:xfrm>
              <a:off x="2446363" y="1896465"/>
              <a:ext cx="26099" cy="408577"/>
            </a:xfrm>
            <a:custGeom>
              <a:rect b="b" l="l" r="r" t="t"/>
              <a:pathLst>
                <a:path extrusionOk="0" h="20383" w="1302">
                  <a:moveTo>
                    <a:pt x="1" y="1"/>
                  </a:moveTo>
                  <a:cubicBezTo>
                    <a:pt x="1" y="68"/>
                    <a:pt x="1" y="134"/>
                    <a:pt x="1" y="201"/>
                  </a:cubicBezTo>
                  <a:cubicBezTo>
                    <a:pt x="1" y="368"/>
                    <a:pt x="34" y="568"/>
                    <a:pt x="67" y="801"/>
                  </a:cubicBezTo>
                  <a:cubicBezTo>
                    <a:pt x="101" y="1335"/>
                    <a:pt x="201" y="2069"/>
                    <a:pt x="267" y="2970"/>
                  </a:cubicBezTo>
                  <a:cubicBezTo>
                    <a:pt x="468" y="4804"/>
                    <a:pt x="668" y="7339"/>
                    <a:pt x="801" y="10175"/>
                  </a:cubicBezTo>
                  <a:cubicBezTo>
                    <a:pt x="968" y="12977"/>
                    <a:pt x="1035" y="15545"/>
                    <a:pt x="1135" y="17380"/>
                  </a:cubicBezTo>
                  <a:cubicBezTo>
                    <a:pt x="1168" y="18281"/>
                    <a:pt x="1201" y="19014"/>
                    <a:pt x="1235" y="19582"/>
                  </a:cubicBezTo>
                  <a:cubicBezTo>
                    <a:pt x="1268" y="19815"/>
                    <a:pt x="1268" y="20015"/>
                    <a:pt x="1268" y="20149"/>
                  </a:cubicBezTo>
                  <a:cubicBezTo>
                    <a:pt x="1268" y="20215"/>
                    <a:pt x="1268" y="20282"/>
                    <a:pt x="1268" y="20382"/>
                  </a:cubicBezTo>
                  <a:cubicBezTo>
                    <a:pt x="1302" y="20282"/>
                    <a:pt x="1302" y="20215"/>
                    <a:pt x="1302" y="20149"/>
                  </a:cubicBezTo>
                  <a:lnTo>
                    <a:pt x="1302" y="19548"/>
                  </a:lnTo>
                  <a:cubicBezTo>
                    <a:pt x="1302" y="19014"/>
                    <a:pt x="1302" y="18281"/>
                    <a:pt x="1302" y="17380"/>
                  </a:cubicBezTo>
                  <a:cubicBezTo>
                    <a:pt x="1235" y="15512"/>
                    <a:pt x="1201" y="12977"/>
                    <a:pt x="1035" y="10141"/>
                  </a:cubicBezTo>
                  <a:cubicBezTo>
                    <a:pt x="901" y="7339"/>
                    <a:pt x="668" y="4804"/>
                    <a:pt x="434" y="2936"/>
                  </a:cubicBezTo>
                  <a:cubicBezTo>
                    <a:pt x="334" y="2036"/>
                    <a:pt x="234" y="1302"/>
                    <a:pt x="134" y="768"/>
                  </a:cubicBezTo>
                  <a:cubicBezTo>
                    <a:pt x="101" y="535"/>
                    <a:pt x="67" y="368"/>
                    <a:pt x="34" y="201"/>
                  </a:cubicBezTo>
                  <a:cubicBezTo>
                    <a:pt x="34" y="134"/>
                    <a:pt x="34" y="68"/>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83"/>
            <p:cNvSpPr/>
            <p:nvPr/>
          </p:nvSpPr>
          <p:spPr>
            <a:xfrm>
              <a:off x="2877632" y="1864954"/>
              <a:ext cx="20085" cy="16938"/>
            </a:xfrm>
            <a:custGeom>
              <a:rect b="b" l="l" r="r" t="t"/>
              <a:pathLst>
                <a:path extrusionOk="0" h="845" w="1002">
                  <a:moveTo>
                    <a:pt x="952" y="0"/>
                  </a:moveTo>
                  <a:cubicBezTo>
                    <a:pt x="887" y="0"/>
                    <a:pt x="674" y="129"/>
                    <a:pt x="435" y="339"/>
                  </a:cubicBezTo>
                  <a:cubicBezTo>
                    <a:pt x="201" y="572"/>
                    <a:pt x="1" y="772"/>
                    <a:pt x="68" y="839"/>
                  </a:cubicBezTo>
                  <a:cubicBezTo>
                    <a:pt x="71" y="842"/>
                    <a:pt x="77" y="844"/>
                    <a:pt x="84" y="844"/>
                  </a:cubicBezTo>
                  <a:cubicBezTo>
                    <a:pt x="149" y="844"/>
                    <a:pt x="362" y="715"/>
                    <a:pt x="601" y="505"/>
                  </a:cubicBezTo>
                  <a:cubicBezTo>
                    <a:pt x="835" y="272"/>
                    <a:pt x="1002" y="72"/>
                    <a:pt x="968" y="5"/>
                  </a:cubicBezTo>
                  <a:cubicBezTo>
                    <a:pt x="965" y="2"/>
                    <a:pt x="959" y="0"/>
                    <a:pt x="9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83"/>
            <p:cNvSpPr/>
            <p:nvPr/>
          </p:nvSpPr>
          <p:spPr>
            <a:xfrm>
              <a:off x="2395549" y="1688659"/>
              <a:ext cx="576394" cy="47366"/>
            </a:xfrm>
            <a:custGeom>
              <a:rect b="b" l="l" r="r" t="t"/>
              <a:pathLst>
                <a:path extrusionOk="0" h="2363" w="28755">
                  <a:moveTo>
                    <a:pt x="26789" y="1"/>
                  </a:moveTo>
                  <a:cubicBezTo>
                    <a:pt x="26032" y="1"/>
                    <a:pt x="25275" y="63"/>
                    <a:pt x="24518" y="161"/>
                  </a:cubicBezTo>
                  <a:cubicBezTo>
                    <a:pt x="23217" y="294"/>
                    <a:pt x="21683" y="594"/>
                    <a:pt x="19981" y="928"/>
                  </a:cubicBezTo>
                  <a:cubicBezTo>
                    <a:pt x="18280" y="1228"/>
                    <a:pt x="16412" y="1528"/>
                    <a:pt x="14411" y="1762"/>
                  </a:cubicBezTo>
                  <a:cubicBezTo>
                    <a:pt x="12008" y="2023"/>
                    <a:pt x="9572" y="2166"/>
                    <a:pt x="7138" y="2166"/>
                  </a:cubicBezTo>
                  <a:cubicBezTo>
                    <a:pt x="6159" y="2166"/>
                    <a:pt x="5180" y="2143"/>
                    <a:pt x="4203" y="2095"/>
                  </a:cubicBezTo>
                  <a:cubicBezTo>
                    <a:pt x="2903" y="2062"/>
                    <a:pt x="1868" y="1962"/>
                    <a:pt x="1135" y="1928"/>
                  </a:cubicBezTo>
                  <a:lnTo>
                    <a:pt x="301" y="1862"/>
                  </a:lnTo>
                  <a:cubicBezTo>
                    <a:pt x="251" y="1845"/>
                    <a:pt x="201" y="1837"/>
                    <a:pt x="151" y="1837"/>
                  </a:cubicBezTo>
                  <a:cubicBezTo>
                    <a:pt x="101" y="1837"/>
                    <a:pt x="51" y="1845"/>
                    <a:pt x="0" y="1862"/>
                  </a:cubicBezTo>
                  <a:cubicBezTo>
                    <a:pt x="101" y="1862"/>
                    <a:pt x="201" y="1895"/>
                    <a:pt x="301" y="1895"/>
                  </a:cubicBezTo>
                  <a:lnTo>
                    <a:pt x="1135" y="1995"/>
                  </a:lnTo>
                  <a:cubicBezTo>
                    <a:pt x="1835" y="2095"/>
                    <a:pt x="2903" y="2195"/>
                    <a:pt x="4203" y="2262"/>
                  </a:cubicBezTo>
                  <a:cubicBezTo>
                    <a:pt x="5349" y="2329"/>
                    <a:pt x="6490" y="2362"/>
                    <a:pt x="7629" y="2362"/>
                  </a:cubicBezTo>
                  <a:cubicBezTo>
                    <a:pt x="9908" y="2362"/>
                    <a:pt x="12176" y="2229"/>
                    <a:pt x="14444" y="1962"/>
                  </a:cubicBezTo>
                  <a:cubicBezTo>
                    <a:pt x="16446" y="1762"/>
                    <a:pt x="18314" y="1461"/>
                    <a:pt x="20015" y="1128"/>
                  </a:cubicBezTo>
                  <a:cubicBezTo>
                    <a:pt x="21716" y="794"/>
                    <a:pt x="23250" y="494"/>
                    <a:pt x="24551" y="327"/>
                  </a:cubicBezTo>
                  <a:cubicBezTo>
                    <a:pt x="25380" y="217"/>
                    <a:pt x="26232" y="152"/>
                    <a:pt x="27088" y="152"/>
                  </a:cubicBezTo>
                  <a:cubicBezTo>
                    <a:pt x="27265" y="152"/>
                    <a:pt x="27443" y="155"/>
                    <a:pt x="27620" y="161"/>
                  </a:cubicBezTo>
                  <a:cubicBezTo>
                    <a:pt x="27987" y="161"/>
                    <a:pt x="28254" y="227"/>
                    <a:pt x="28454" y="227"/>
                  </a:cubicBezTo>
                  <a:lnTo>
                    <a:pt x="28754" y="227"/>
                  </a:lnTo>
                  <a:cubicBezTo>
                    <a:pt x="28654" y="194"/>
                    <a:pt x="28554" y="161"/>
                    <a:pt x="28454" y="127"/>
                  </a:cubicBezTo>
                  <a:cubicBezTo>
                    <a:pt x="28254" y="94"/>
                    <a:pt x="27987" y="60"/>
                    <a:pt x="27620" y="27"/>
                  </a:cubicBezTo>
                  <a:cubicBezTo>
                    <a:pt x="27343" y="9"/>
                    <a:pt x="27066" y="1"/>
                    <a:pt x="2678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83"/>
            <p:cNvSpPr/>
            <p:nvPr/>
          </p:nvSpPr>
          <p:spPr>
            <a:xfrm>
              <a:off x="2378832" y="1808588"/>
              <a:ext cx="633222" cy="58451"/>
            </a:xfrm>
            <a:custGeom>
              <a:rect b="b" l="l" r="r" t="t"/>
              <a:pathLst>
                <a:path extrusionOk="0" h="2916" w="31590">
                  <a:moveTo>
                    <a:pt x="31466" y="0"/>
                  </a:moveTo>
                  <a:cubicBezTo>
                    <a:pt x="31390" y="0"/>
                    <a:pt x="31323" y="15"/>
                    <a:pt x="31256" y="15"/>
                  </a:cubicBezTo>
                  <a:lnTo>
                    <a:pt x="30322" y="215"/>
                  </a:lnTo>
                  <a:lnTo>
                    <a:pt x="26986" y="916"/>
                  </a:lnTo>
                  <a:cubicBezTo>
                    <a:pt x="23351" y="1716"/>
                    <a:pt x="19615" y="2283"/>
                    <a:pt x="15879" y="2584"/>
                  </a:cubicBezTo>
                  <a:cubicBezTo>
                    <a:pt x="14609" y="2652"/>
                    <a:pt x="13336" y="2685"/>
                    <a:pt x="12062" y="2685"/>
                  </a:cubicBezTo>
                  <a:cubicBezTo>
                    <a:pt x="9585" y="2685"/>
                    <a:pt x="7104" y="2559"/>
                    <a:pt x="4637" y="2317"/>
                  </a:cubicBezTo>
                  <a:cubicBezTo>
                    <a:pt x="3203" y="2183"/>
                    <a:pt x="2069" y="2050"/>
                    <a:pt x="1268" y="1983"/>
                  </a:cubicBezTo>
                  <a:lnTo>
                    <a:pt x="334" y="1883"/>
                  </a:lnTo>
                  <a:lnTo>
                    <a:pt x="1" y="1883"/>
                  </a:lnTo>
                  <a:cubicBezTo>
                    <a:pt x="134" y="1916"/>
                    <a:pt x="234" y="1916"/>
                    <a:pt x="334" y="1950"/>
                  </a:cubicBezTo>
                  <a:lnTo>
                    <a:pt x="1268" y="2083"/>
                  </a:lnTo>
                  <a:cubicBezTo>
                    <a:pt x="2035" y="2217"/>
                    <a:pt x="3203" y="2350"/>
                    <a:pt x="4637" y="2484"/>
                  </a:cubicBezTo>
                  <a:cubicBezTo>
                    <a:pt x="7150" y="2775"/>
                    <a:pt x="9678" y="2916"/>
                    <a:pt x="12211" y="2916"/>
                  </a:cubicBezTo>
                  <a:cubicBezTo>
                    <a:pt x="13444" y="2916"/>
                    <a:pt x="14678" y="2883"/>
                    <a:pt x="15912" y="2817"/>
                  </a:cubicBezTo>
                  <a:cubicBezTo>
                    <a:pt x="19648" y="2517"/>
                    <a:pt x="23351" y="1950"/>
                    <a:pt x="27020" y="1083"/>
                  </a:cubicBezTo>
                  <a:cubicBezTo>
                    <a:pt x="28454" y="782"/>
                    <a:pt x="29588" y="515"/>
                    <a:pt x="30356" y="315"/>
                  </a:cubicBezTo>
                  <a:lnTo>
                    <a:pt x="31256" y="82"/>
                  </a:lnTo>
                  <a:cubicBezTo>
                    <a:pt x="31356" y="82"/>
                    <a:pt x="31490" y="48"/>
                    <a:pt x="31590" y="15"/>
                  </a:cubicBezTo>
                  <a:cubicBezTo>
                    <a:pt x="31545" y="4"/>
                    <a:pt x="31505" y="0"/>
                    <a:pt x="3146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83"/>
            <p:cNvSpPr/>
            <p:nvPr/>
          </p:nvSpPr>
          <p:spPr>
            <a:xfrm>
              <a:off x="2891683" y="1930582"/>
              <a:ext cx="145106" cy="14493"/>
            </a:xfrm>
            <a:custGeom>
              <a:rect b="b" l="l" r="r" t="t"/>
              <a:pathLst>
                <a:path extrusionOk="0" h="723" w="7239">
                  <a:moveTo>
                    <a:pt x="7239" y="0"/>
                  </a:moveTo>
                  <a:lnTo>
                    <a:pt x="7239" y="0"/>
                  </a:lnTo>
                  <a:cubicBezTo>
                    <a:pt x="6872" y="33"/>
                    <a:pt x="6505" y="67"/>
                    <a:pt x="6172" y="134"/>
                  </a:cubicBezTo>
                  <a:cubicBezTo>
                    <a:pt x="5504" y="234"/>
                    <a:pt x="4604" y="367"/>
                    <a:pt x="3603" y="434"/>
                  </a:cubicBezTo>
                  <a:cubicBezTo>
                    <a:pt x="2602" y="534"/>
                    <a:pt x="1702" y="567"/>
                    <a:pt x="1068" y="567"/>
                  </a:cubicBezTo>
                  <a:cubicBezTo>
                    <a:pt x="916" y="553"/>
                    <a:pt x="764" y="545"/>
                    <a:pt x="614" y="545"/>
                  </a:cubicBezTo>
                  <a:cubicBezTo>
                    <a:pt x="403" y="545"/>
                    <a:pt x="196" y="561"/>
                    <a:pt x="0" y="601"/>
                  </a:cubicBezTo>
                  <a:cubicBezTo>
                    <a:pt x="334" y="667"/>
                    <a:pt x="701" y="701"/>
                    <a:pt x="1068" y="701"/>
                  </a:cubicBezTo>
                  <a:cubicBezTo>
                    <a:pt x="1413" y="714"/>
                    <a:pt x="1764" y="722"/>
                    <a:pt x="2119" y="722"/>
                  </a:cubicBezTo>
                  <a:cubicBezTo>
                    <a:pt x="2620" y="722"/>
                    <a:pt x="3128" y="706"/>
                    <a:pt x="3636" y="667"/>
                  </a:cubicBezTo>
                  <a:cubicBezTo>
                    <a:pt x="4504" y="601"/>
                    <a:pt x="5338" y="467"/>
                    <a:pt x="6205" y="300"/>
                  </a:cubicBezTo>
                  <a:cubicBezTo>
                    <a:pt x="6538" y="234"/>
                    <a:pt x="6905" y="134"/>
                    <a:pt x="723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83"/>
            <p:cNvSpPr/>
            <p:nvPr/>
          </p:nvSpPr>
          <p:spPr>
            <a:xfrm>
              <a:off x="2459072" y="1998274"/>
              <a:ext cx="428622" cy="26099"/>
            </a:xfrm>
            <a:custGeom>
              <a:rect b="b" l="l" r="r" t="t"/>
              <a:pathLst>
                <a:path extrusionOk="0" h="1302" w="21383">
                  <a:moveTo>
                    <a:pt x="21282" y="0"/>
                  </a:moveTo>
                  <a:cubicBezTo>
                    <a:pt x="21249" y="0"/>
                    <a:pt x="21216" y="9"/>
                    <a:pt x="21182" y="26"/>
                  </a:cubicBezTo>
                  <a:lnTo>
                    <a:pt x="20548" y="92"/>
                  </a:lnTo>
                  <a:cubicBezTo>
                    <a:pt x="20015" y="159"/>
                    <a:pt x="19247" y="259"/>
                    <a:pt x="18280" y="392"/>
                  </a:cubicBezTo>
                  <a:cubicBezTo>
                    <a:pt x="16345" y="626"/>
                    <a:pt x="13677" y="893"/>
                    <a:pt x="10741" y="993"/>
                  </a:cubicBezTo>
                  <a:cubicBezTo>
                    <a:pt x="9257" y="1060"/>
                    <a:pt x="7848" y="1085"/>
                    <a:pt x="6563" y="1085"/>
                  </a:cubicBezTo>
                  <a:cubicBezTo>
                    <a:pt x="5279" y="1085"/>
                    <a:pt x="4120" y="1060"/>
                    <a:pt x="3136" y="1026"/>
                  </a:cubicBezTo>
                  <a:cubicBezTo>
                    <a:pt x="2169" y="993"/>
                    <a:pt x="1401" y="960"/>
                    <a:pt x="868" y="926"/>
                  </a:cubicBezTo>
                  <a:lnTo>
                    <a:pt x="0" y="926"/>
                  </a:lnTo>
                  <a:cubicBezTo>
                    <a:pt x="67" y="960"/>
                    <a:pt x="167" y="960"/>
                    <a:pt x="234" y="960"/>
                  </a:cubicBezTo>
                  <a:lnTo>
                    <a:pt x="868" y="1026"/>
                  </a:lnTo>
                  <a:cubicBezTo>
                    <a:pt x="1401" y="1093"/>
                    <a:pt x="2169" y="1160"/>
                    <a:pt x="3136" y="1193"/>
                  </a:cubicBezTo>
                  <a:cubicBezTo>
                    <a:pt x="4297" y="1253"/>
                    <a:pt x="5734" y="1301"/>
                    <a:pt x="7339" y="1301"/>
                  </a:cubicBezTo>
                  <a:cubicBezTo>
                    <a:pt x="8409" y="1301"/>
                    <a:pt x="9554" y="1280"/>
                    <a:pt x="10741" y="1226"/>
                  </a:cubicBezTo>
                  <a:cubicBezTo>
                    <a:pt x="13710" y="1093"/>
                    <a:pt x="16379" y="826"/>
                    <a:pt x="18280" y="559"/>
                  </a:cubicBezTo>
                  <a:cubicBezTo>
                    <a:pt x="19247" y="426"/>
                    <a:pt x="20048" y="292"/>
                    <a:pt x="20548" y="192"/>
                  </a:cubicBezTo>
                  <a:lnTo>
                    <a:pt x="21182" y="59"/>
                  </a:lnTo>
                  <a:cubicBezTo>
                    <a:pt x="21249" y="59"/>
                    <a:pt x="21316" y="59"/>
                    <a:pt x="21382" y="26"/>
                  </a:cubicBezTo>
                  <a:cubicBezTo>
                    <a:pt x="21349" y="9"/>
                    <a:pt x="21316" y="0"/>
                    <a:pt x="2128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83"/>
            <p:cNvSpPr/>
            <p:nvPr/>
          </p:nvSpPr>
          <p:spPr>
            <a:xfrm>
              <a:off x="2907739" y="2053598"/>
              <a:ext cx="153124" cy="23673"/>
            </a:xfrm>
            <a:custGeom>
              <a:rect b="b" l="l" r="r" t="t"/>
              <a:pathLst>
                <a:path extrusionOk="0" h="1181" w="7639">
                  <a:moveTo>
                    <a:pt x="7639" y="1"/>
                  </a:moveTo>
                  <a:lnTo>
                    <a:pt x="7639" y="1"/>
                  </a:lnTo>
                  <a:cubicBezTo>
                    <a:pt x="7272" y="68"/>
                    <a:pt x="6872" y="168"/>
                    <a:pt x="6538" y="268"/>
                  </a:cubicBezTo>
                  <a:cubicBezTo>
                    <a:pt x="5637" y="501"/>
                    <a:pt x="4770" y="668"/>
                    <a:pt x="3869" y="801"/>
                  </a:cubicBezTo>
                  <a:cubicBezTo>
                    <a:pt x="2969" y="935"/>
                    <a:pt x="2068" y="1002"/>
                    <a:pt x="1134" y="1035"/>
                  </a:cubicBezTo>
                  <a:cubicBezTo>
                    <a:pt x="767" y="1035"/>
                    <a:pt x="400" y="1035"/>
                    <a:pt x="0" y="1068"/>
                  </a:cubicBezTo>
                  <a:cubicBezTo>
                    <a:pt x="300" y="1143"/>
                    <a:pt x="582" y="1181"/>
                    <a:pt x="858" y="1181"/>
                  </a:cubicBezTo>
                  <a:cubicBezTo>
                    <a:pt x="951" y="1181"/>
                    <a:pt x="1042" y="1177"/>
                    <a:pt x="1134" y="1168"/>
                  </a:cubicBezTo>
                  <a:cubicBezTo>
                    <a:pt x="1294" y="1174"/>
                    <a:pt x="1454" y="1177"/>
                    <a:pt x="1612" y="1177"/>
                  </a:cubicBezTo>
                  <a:cubicBezTo>
                    <a:pt x="2378" y="1177"/>
                    <a:pt x="3129" y="1112"/>
                    <a:pt x="3903" y="1002"/>
                  </a:cubicBezTo>
                  <a:cubicBezTo>
                    <a:pt x="4803" y="901"/>
                    <a:pt x="5704" y="701"/>
                    <a:pt x="6571" y="434"/>
                  </a:cubicBezTo>
                  <a:cubicBezTo>
                    <a:pt x="6938" y="334"/>
                    <a:pt x="7305" y="201"/>
                    <a:pt x="763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83"/>
            <p:cNvSpPr/>
            <p:nvPr/>
          </p:nvSpPr>
          <p:spPr>
            <a:xfrm>
              <a:off x="2930470" y="2169939"/>
              <a:ext cx="161823" cy="28384"/>
            </a:xfrm>
            <a:custGeom>
              <a:rect b="b" l="l" r="r" t="t"/>
              <a:pathLst>
                <a:path extrusionOk="0" h="1416" w="8073">
                  <a:moveTo>
                    <a:pt x="8073" y="1"/>
                  </a:moveTo>
                  <a:lnTo>
                    <a:pt x="8073" y="1"/>
                  </a:lnTo>
                  <a:cubicBezTo>
                    <a:pt x="7672" y="68"/>
                    <a:pt x="7272" y="168"/>
                    <a:pt x="6905" y="268"/>
                  </a:cubicBezTo>
                  <a:cubicBezTo>
                    <a:pt x="6171" y="468"/>
                    <a:pt x="5171" y="701"/>
                    <a:pt x="4070" y="902"/>
                  </a:cubicBezTo>
                  <a:cubicBezTo>
                    <a:pt x="2969" y="1068"/>
                    <a:pt x="1935" y="1202"/>
                    <a:pt x="1201" y="1235"/>
                  </a:cubicBezTo>
                  <a:cubicBezTo>
                    <a:pt x="801" y="1269"/>
                    <a:pt x="400" y="1302"/>
                    <a:pt x="0" y="1369"/>
                  </a:cubicBezTo>
                  <a:cubicBezTo>
                    <a:pt x="283" y="1392"/>
                    <a:pt x="566" y="1416"/>
                    <a:pt x="849" y="1416"/>
                  </a:cubicBezTo>
                  <a:cubicBezTo>
                    <a:pt x="967" y="1416"/>
                    <a:pt x="1084" y="1412"/>
                    <a:pt x="1201" y="1402"/>
                  </a:cubicBezTo>
                  <a:cubicBezTo>
                    <a:pt x="2168" y="1369"/>
                    <a:pt x="3136" y="1269"/>
                    <a:pt x="4103" y="1102"/>
                  </a:cubicBezTo>
                  <a:cubicBezTo>
                    <a:pt x="5070" y="935"/>
                    <a:pt x="6004" y="701"/>
                    <a:pt x="6938" y="435"/>
                  </a:cubicBezTo>
                  <a:cubicBezTo>
                    <a:pt x="7305" y="335"/>
                    <a:pt x="7706" y="168"/>
                    <a:pt x="807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83"/>
            <p:cNvSpPr/>
            <p:nvPr/>
          </p:nvSpPr>
          <p:spPr>
            <a:xfrm>
              <a:off x="2474446" y="2174329"/>
              <a:ext cx="425275" cy="27742"/>
            </a:xfrm>
            <a:custGeom>
              <a:rect b="b" l="l" r="r" t="t"/>
              <a:pathLst>
                <a:path extrusionOk="0" h="1384" w="21216">
                  <a:moveTo>
                    <a:pt x="76" y="1"/>
                  </a:moveTo>
                  <a:cubicBezTo>
                    <a:pt x="49" y="1"/>
                    <a:pt x="23" y="4"/>
                    <a:pt x="1" y="15"/>
                  </a:cubicBezTo>
                  <a:cubicBezTo>
                    <a:pt x="67" y="15"/>
                    <a:pt x="134" y="49"/>
                    <a:pt x="201" y="82"/>
                  </a:cubicBezTo>
                  <a:lnTo>
                    <a:pt x="835" y="216"/>
                  </a:lnTo>
                  <a:cubicBezTo>
                    <a:pt x="1335" y="349"/>
                    <a:pt x="2102" y="516"/>
                    <a:pt x="3069" y="683"/>
                  </a:cubicBezTo>
                  <a:cubicBezTo>
                    <a:pt x="4003" y="883"/>
                    <a:pt x="5171" y="1050"/>
                    <a:pt x="6439" y="1150"/>
                  </a:cubicBezTo>
                  <a:cubicBezTo>
                    <a:pt x="7706" y="1283"/>
                    <a:pt x="9140" y="1383"/>
                    <a:pt x="10608" y="1383"/>
                  </a:cubicBezTo>
                  <a:cubicBezTo>
                    <a:pt x="12109" y="1383"/>
                    <a:pt x="13477" y="1316"/>
                    <a:pt x="14778" y="1183"/>
                  </a:cubicBezTo>
                  <a:cubicBezTo>
                    <a:pt x="16079" y="1050"/>
                    <a:pt x="17213" y="883"/>
                    <a:pt x="18147" y="716"/>
                  </a:cubicBezTo>
                  <a:cubicBezTo>
                    <a:pt x="19114" y="549"/>
                    <a:pt x="19881" y="382"/>
                    <a:pt x="20415" y="249"/>
                  </a:cubicBezTo>
                  <a:lnTo>
                    <a:pt x="21016" y="82"/>
                  </a:lnTo>
                  <a:cubicBezTo>
                    <a:pt x="21082" y="49"/>
                    <a:pt x="21149" y="49"/>
                    <a:pt x="21216" y="15"/>
                  </a:cubicBezTo>
                  <a:lnTo>
                    <a:pt x="21016" y="15"/>
                  </a:lnTo>
                  <a:lnTo>
                    <a:pt x="20415" y="149"/>
                  </a:lnTo>
                  <a:cubicBezTo>
                    <a:pt x="19881" y="282"/>
                    <a:pt x="19114" y="416"/>
                    <a:pt x="18147" y="549"/>
                  </a:cubicBezTo>
                  <a:cubicBezTo>
                    <a:pt x="17180" y="716"/>
                    <a:pt x="16079" y="883"/>
                    <a:pt x="14778" y="983"/>
                  </a:cubicBezTo>
                  <a:cubicBezTo>
                    <a:pt x="13651" y="1069"/>
                    <a:pt x="12450" y="1156"/>
                    <a:pt x="11194" y="1156"/>
                  </a:cubicBezTo>
                  <a:cubicBezTo>
                    <a:pt x="11000" y="1156"/>
                    <a:pt x="10805" y="1154"/>
                    <a:pt x="10608" y="1150"/>
                  </a:cubicBezTo>
                  <a:cubicBezTo>
                    <a:pt x="9140" y="1150"/>
                    <a:pt x="7739" y="1083"/>
                    <a:pt x="6472" y="983"/>
                  </a:cubicBezTo>
                  <a:cubicBezTo>
                    <a:pt x="5171" y="849"/>
                    <a:pt x="4037" y="716"/>
                    <a:pt x="3103" y="549"/>
                  </a:cubicBezTo>
                  <a:cubicBezTo>
                    <a:pt x="2135" y="382"/>
                    <a:pt x="1368" y="249"/>
                    <a:pt x="835" y="149"/>
                  </a:cubicBezTo>
                  <a:lnTo>
                    <a:pt x="234" y="15"/>
                  </a:lnTo>
                  <a:cubicBezTo>
                    <a:pt x="190" y="15"/>
                    <a:pt x="130" y="1"/>
                    <a:pt x="7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83"/>
            <p:cNvSpPr/>
            <p:nvPr/>
          </p:nvSpPr>
          <p:spPr>
            <a:xfrm>
              <a:off x="2327356" y="1956139"/>
              <a:ext cx="123718" cy="9000"/>
            </a:xfrm>
            <a:custGeom>
              <a:rect b="b" l="l" r="r" t="t"/>
              <a:pathLst>
                <a:path extrusionOk="0" h="449" w="6172">
                  <a:moveTo>
                    <a:pt x="3031" y="118"/>
                  </a:moveTo>
                  <a:cubicBezTo>
                    <a:pt x="3029" y="118"/>
                    <a:pt x="3026" y="120"/>
                    <a:pt x="3021" y="126"/>
                  </a:cubicBezTo>
                  <a:lnTo>
                    <a:pt x="3036" y="126"/>
                  </a:lnTo>
                  <a:cubicBezTo>
                    <a:pt x="3036" y="126"/>
                    <a:pt x="3036" y="118"/>
                    <a:pt x="3031" y="118"/>
                  </a:cubicBezTo>
                  <a:close/>
                  <a:moveTo>
                    <a:pt x="5721" y="1"/>
                  </a:moveTo>
                  <a:cubicBezTo>
                    <a:pt x="5571" y="1"/>
                    <a:pt x="5421" y="9"/>
                    <a:pt x="5270" y="26"/>
                  </a:cubicBezTo>
                  <a:lnTo>
                    <a:pt x="4270" y="59"/>
                  </a:lnTo>
                  <a:lnTo>
                    <a:pt x="3703" y="93"/>
                  </a:lnTo>
                  <a:lnTo>
                    <a:pt x="3069" y="93"/>
                  </a:lnTo>
                  <a:cubicBezTo>
                    <a:pt x="3061" y="101"/>
                    <a:pt x="3063" y="103"/>
                    <a:pt x="3068" y="103"/>
                  </a:cubicBezTo>
                  <a:cubicBezTo>
                    <a:pt x="3073" y="103"/>
                    <a:pt x="3081" y="101"/>
                    <a:pt x="3086" y="101"/>
                  </a:cubicBezTo>
                  <a:cubicBezTo>
                    <a:pt x="3094" y="101"/>
                    <a:pt x="3086" y="109"/>
                    <a:pt x="3002" y="159"/>
                  </a:cubicBezTo>
                  <a:cubicBezTo>
                    <a:pt x="3011" y="143"/>
                    <a:pt x="3017" y="132"/>
                    <a:pt x="3021" y="126"/>
                  </a:cubicBezTo>
                  <a:lnTo>
                    <a:pt x="2468" y="126"/>
                  </a:lnTo>
                  <a:lnTo>
                    <a:pt x="1868" y="193"/>
                  </a:lnTo>
                  <a:lnTo>
                    <a:pt x="901" y="260"/>
                  </a:lnTo>
                  <a:cubicBezTo>
                    <a:pt x="600" y="293"/>
                    <a:pt x="300" y="326"/>
                    <a:pt x="0" y="393"/>
                  </a:cubicBezTo>
                  <a:cubicBezTo>
                    <a:pt x="176" y="432"/>
                    <a:pt x="363" y="448"/>
                    <a:pt x="549" y="448"/>
                  </a:cubicBezTo>
                  <a:cubicBezTo>
                    <a:pt x="680" y="448"/>
                    <a:pt x="810" y="440"/>
                    <a:pt x="934" y="426"/>
                  </a:cubicBezTo>
                  <a:lnTo>
                    <a:pt x="1935" y="393"/>
                  </a:lnTo>
                  <a:lnTo>
                    <a:pt x="2502" y="360"/>
                  </a:lnTo>
                  <a:lnTo>
                    <a:pt x="2835" y="326"/>
                  </a:lnTo>
                  <a:lnTo>
                    <a:pt x="3121" y="326"/>
                  </a:lnTo>
                  <a:cubicBezTo>
                    <a:pt x="3117" y="330"/>
                    <a:pt x="3116" y="331"/>
                    <a:pt x="3117" y="331"/>
                  </a:cubicBezTo>
                  <a:cubicBezTo>
                    <a:pt x="3118" y="331"/>
                    <a:pt x="3122" y="329"/>
                    <a:pt x="3126" y="326"/>
                  </a:cubicBezTo>
                  <a:lnTo>
                    <a:pt x="3136" y="326"/>
                  </a:lnTo>
                  <a:cubicBezTo>
                    <a:pt x="3136" y="326"/>
                    <a:pt x="3136" y="332"/>
                    <a:pt x="3140" y="332"/>
                  </a:cubicBezTo>
                  <a:cubicBezTo>
                    <a:pt x="3142" y="332"/>
                    <a:pt x="3145" y="330"/>
                    <a:pt x="3150" y="326"/>
                  </a:cubicBezTo>
                  <a:lnTo>
                    <a:pt x="3402" y="326"/>
                  </a:lnTo>
                  <a:lnTo>
                    <a:pt x="3703" y="293"/>
                  </a:lnTo>
                  <a:lnTo>
                    <a:pt x="4303" y="260"/>
                  </a:lnTo>
                  <a:cubicBezTo>
                    <a:pt x="4670" y="226"/>
                    <a:pt x="5004" y="193"/>
                    <a:pt x="5270" y="159"/>
                  </a:cubicBezTo>
                  <a:cubicBezTo>
                    <a:pt x="5571" y="159"/>
                    <a:pt x="5871" y="126"/>
                    <a:pt x="6171" y="26"/>
                  </a:cubicBezTo>
                  <a:cubicBezTo>
                    <a:pt x="6021" y="9"/>
                    <a:pt x="5871" y="1"/>
                    <a:pt x="572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83"/>
            <p:cNvSpPr/>
            <p:nvPr/>
          </p:nvSpPr>
          <p:spPr>
            <a:xfrm>
              <a:off x="2303282" y="2020163"/>
              <a:ext cx="150458" cy="116401"/>
            </a:xfrm>
            <a:custGeom>
              <a:rect b="b" l="l" r="r" t="t"/>
              <a:pathLst>
                <a:path extrusionOk="0" h="5807" w="7506">
                  <a:moveTo>
                    <a:pt x="0" y="1"/>
                  </a:moveTo>
                  <a:lnTo>
                    <a:pt x="0" y="1"/>
                  </a:lnTo>
                  <a:cubicBezTo>
                    <a:pt x="400" y="268"/>
                    <a:pt x="801" y="501"/>
                    <a:pt x="1201" y="735"/>
                  </a:cubicBezTo>
                  <a:cubicBezTo>
                    <a:pt x="1935" y="1168"/>
                    <a:pt x="2936" y="1802"/>
                    <a:pt x="4003" y="2603"/>
                  </a:cubicBezTo>
                  <a:cubicBezTo>
                    <a:pt x="4937" y="3237"/>
                    <a:pt x="5771" y="3970"/>
                    <a:pt x="6572" y="4771"/>
                  </a:cubicBezTo>
                  <a:cubicBezTo>
                    <a:pt x="7150" y="5382"/>
                    <a:pt x="7450" y="5807"/>
                    <a:pt x="7501" y="5807"/>
                  </a:cubicBezTo>
                  <a:cubicBezTo>
                    <a:pt x="7503" y="5807"/>
                    <a:pt x="7504" y="5806"/>
                    <a:pt x="7506" y="5805"/>
                  </a:cubicBezTo>
                  <a:cubicBezTo>
                    <a:pt x="7472" y="5705"/>
                    <a:pt x="7405" y="5572"/>
                    <a:pt x="7339" y="5505"/>
                  </a:cubicBezTo>
                  <a:cubicBezTo>
                    <a:pt x="7139" y="5205"/>
                    <a:pt x="6905" y="4938"/>
                    <a:pt x="6672" y="4671"/>
                  </a:cubicBezTo>
                  <a:cubicBezTo>
                    <a:pt x="5904" y="3837"/>
                    <a:pt x="5070" y="3070"/>
                    <a:pt x="4136" y="2403"/>
                  </a:cubicBezTo>
                  <a:cubicBezTo>
                    <a:pt x="3236" y="1736"/>
                    <a:pt x="2268" y="1135"/>
                    <a:pt x="1268" y="601"/>
                  </a:cubicBezTo>
                  <a:cubicBezTo>
                    <a:pt x="901" y="401"/>
                    <a:pt x="567" y="234"/>
                    <a:pt x="367" y="134"/>
                  </a:cubicBezTo>
                  <a:cubicBezTo>
                    <a:pt x="134" y="34"/>
                    <a:pt x="0" y="1"/>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83"/>
            <p:cNvSpPr/>
            <p:nvPr/>
          </p:nvSpPr>
          <p:spPr>
            <a:xfrm>
              <a:off x="2245112" y="2052275"/>
              <a:ext cx="94953" cy="158476"/>
            </a:xfrm>
            <a:custGeom>
              <a:rect b="b" l="l" r="r" t="t"/>
              <a:pathLst>
                <a:path extrusionOk="0" h="7906" w="4737">
                  <a:moveTo>
                    <a:pt x="0" y="0"/>
                  </a:moveTo>
                  <a:lnTo>
                    <a:pt x="0" y="0"/>
                  </a:lnTo>
                  <a:cubicBezTo>
                    <a:pt x="33" y="134"/>
                    <a:pt x="67" y="234"/>
                    <a:pt x="134" y="367"/>
                  </a:cubicBezTo>
                  <a:cubicBezTo>
                    <a:pt x="234" y="567"/>
                    <a:pt x="367" y="867"/>
                    <a:pt x="567" y="1234"/>
                  </a:cubicBezTo>
                  <a:cubicBezTo>
                    <a:pt x="967" y="1968"/>
                    <a:pt x="1568" y="2936"/>
                    <a:pt x="2268" y="4036"/>
                  </a:cubicBezTo>
                  <a:cubicBezTo>
                    <a:pt x="2969" y="5104"/>
                    <a:pt x="3603" y="6071"/>
                    <a:pt x="4036" y="6772"/>
                  </a:cubicBezTo>
                  <a:cubicBezTo>
                    <a:pt x="4236" y="7172"/>
                    <a:pt x="4503" y="7539"/>
                    <a:pt x="4737" y="7906"/>
                  </a:cubicBezTo>
                  <a:cubicBezTo>
                    <a:pt x="4703" y="7806"/>
                    <a:pt x="4670" y="7672"/>
                    <a:pt x="4603" y="7572"/>
                  </a:cubicBezTo>
                  <a:cubicBezTo>
                    <a:pt x="4537" y="7372"/>
                    <a:pt x="4370" y="7072"/>
                    <a:pt x="4170" y="6705"/>
                  </a:cubicBezTo>
                  <a:cubicBezTo>
                    <a:pt x="3769" y="5971"/>
                    <a:pt x="3136" y="5004"/>
                    <a:pt x="2469" y="3903"/>
                  </a:cubicBezTo>
                  <a:cubicBezTo>
                    <a:pt x="1768" y="2835"/>
                    <a:pt x="1134" y="1868"/>
                    <a:pt x="701" y="1168"/>
                  </a:cubicBezTo>
                  <a:cubicBezTo>
                    <a:pt x="500" y="767"/>
                    <a:pt x="267" y="367"/>
                    <a:pt x="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83"/>
            <p:cNvSpPr/>
            <p:nvPr/>
          </p:nvSpPr>
          <p:spPr>
            <a:xfrm>
              <a:off x="2430989" y="1167689"/>
              <a:ext cx="307591" cy="526422"/>
            </a:xfrm>
            <a:custGeom>
              <a:rect b="b" l="l" r="r" t="t"/>
              <a:pathLst>
                <a:path extrusionOk="0" h="26262" w="15345">
                  <a:moveTo>
                    <a:pt x="7159" y="1"/>
                  </a:moveTo>
                  <a:cubicBezTo>
                    <a:pt x="6943" y="1"/>
                    <a:pt x="6725" y="11"/>
                    <a:pt x="6505" y="32"/>
                  </a:cubicBezTo>
                  <a:lnTo>
                    <a:pt x="6138" y="99"/>
                  </a:lnTo>
                  <a:cubicBezTo>
                    <a:pt x="2569" y="632"/>
                    <a:pt x="0" y="3835"/>
                    <a:pt x="267" y="7437"/>
                  </a:cubicBezTo>
                  <a:cubicBezTo>
                    <a:pt x="501" y="10806"/>
                    <a:pt x="801" y="14509"/>
                    <a:pt x="1101" y="16277"/>
                  </a:cubicBezTo>
                  <a:cubicBezTo>
                    <a:pt x="1702" y="19979"/>
                    <a:pt x="5471" y="19979"/>
                    <a:pt x="5471" y="19979"/>
                  </a:cubicBezTo>
                  <a:cubicBezTo>
                    <a:pt x="5471" y="19979"/>
                    <a:pt x="5638" y="21014"/>
                    <a:pt x="5838" y="22314"/>
                  </a:cubicBezTo>
                  <a:cubicBezTo>
                    <a:pt x="6220" y="24607"/>
                    <a:pt x="8183" y="26262"/>
                    <a:pt x="10479" y="26262"/>
                  </a:cubicBezTo>
                  <a:cubicBezTo>
                    <a:pt x="10588" y="26262"/>
                    <a:pt x="10698" y="26258"/>
                    <a:pt x="10808" y="26251"/>
                  </a:cubicBezTo>
                  <a:cubicBezTo>
                    <a:pt x="13410" y="26050"/>
                    <a:pt x="15345" y="23782"/>
                    <a:pt x="15145" y="21214"/>
                  </a:cubicBezTo>
                  <a:lnTo>
                    <a:pt x="14010" y="6470"/>
                  </a:lnTo>
                  <a:cubicBezTo>
                    <a:pt x="13759" y="2790"/>
                    <a:pt x="10720" y="1"/>
                    <a:pt x="7159"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83"/>
            <p:cNvSpPr/>
            <p:nvPr/>
          </p:nvSpPr>
          <p:spPr>
            <a:xfrm>
              <a:off x="2477794" y="1346771"/>
              <a:ext cx="22090" cy="20887"/>
            </a:xfrm>
            <a:custGeom>
              <a:rect b="b" l="l" r="r" t="t"/>
              <a:pathLst>
                <a:path extrusionOk="0" h="1042" w="1102">
                  <a:moveTo>
                    <a:pt x="559" y="1"/>
                  </a:moveTo>
                  <a:cubicBezTo>
                    <a:pt x="540" y="1"/>
                    <a:pt x="520" y="2"/>
                    <a:pt x="501" y="4"/>
                  </a:cubicBezTo>
                  <a:cubicBezTo>
                    <a:pt x="201" y="38"/>
                    <a:pt x="0" y="271"/>
                    <a:pt x="0" y="571"/>
                  </a:cubicBezTo>
                  <a:cubicBezTo>
                    <a:pt x="62" y="850"/>
                    <a:pt x="267" y="1042"/>
                    <a:pt x="536" y="1042"/>
                  </a:cubicBezTo>
                  <a:cubicBezTo>
                    <a:pt x="557" y="1042"/>
                    <a:pt x="579" y="1041"/>
                    <a:pt x="601" y="1038"/>
                  </a:cubicBezTo>
                  <a:cubicBezTo>
                    <a:pt x="901" y="1005"/>
                    <a:pt x="1101" y="738"/>
                    <a:pt x="1068" y="471"/>
                  </a:cubicBezTo>
                  <a:cubicBezTo>
                    <a:pt x="1037" y="193"/>
                    <a:pt x="805" y="1"/>
                    <a:pt x="55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83"/>
            <p:cNvSpPr/>
            <p:nvPr/>
          </p:nvSpPr>
          <p:spPr>
            <a:xfrm>
              <a:off x="2457067" y="1335907"/>
              <a:ext cx="42816" cy="15014"/>
            </a:xfrm>
            <a:custGeom>
              <a:rect b="b" l="l" r="r" t="t"/>
              <a:pathLst>
                <a:path extrusionOk="0" h="749" w="2136">
                  <a:moveTo>
                    <a:pt x="1166" y="0"/>
                  </a:moveTo>
                  <a:cubicBezTo>
                    <a:pt x="1097" y="0"/>
                    <a:pt x="1031" y="5"/>
                    <a:pt x="968" y="13"/>
                  </a:cubicBezTo>
                  <a:cubicBezTo>
                    <a:pt x="667" y="79"/>
                    <a:pt x="367" y="213"/>
                    <a:pt x="167" y="413"/>
                  </a:cubicBezTo>
                  <a:cubicBezTo>
                    <a:pt x="34" y="580"/>
                    <a:pt x="0" y="713"/>
                    <a:pt x="0" y="746"/>
                  </a:cubicBezTo>
                  <a:cubicBezTo>
                    <a:pt x="5" y="748"/>
                    <a:pt x="10" y="749"/>
                    <a:pt x="16" y="749"/>
                  </a:cubicBezTo>
                  <a:cubicBezTo>
                    <a:pt x="132" y="749"/>
                    <a:pt x="461" y="441"/>
                    <a:pt x="1001" y="346"/>
                  </a:cubicBezTo>
                  <a:cubicBezTo>
                    <a:pt x="1089" y="336"/>
                    <a:pt x="1173" y="332"/>
                    <a:pt x="1253" y="332"/>
                  </a:cubicBezTo>
                  <a:cubicBezTo>
                    <a:pt x="1640" y="332"/>
                    <a:pt x="1926" y="427"/>
                    <a:pt x="2029" y="427"/>
                  </a:cubicBezTo>
                  <a:cubicBezTo>
                    <a:pt x="2050" y="427"/>
                    <a:pt x="2064" y="423"/>
                    <a:pt x="2068" y="413"/>
                  </a:cubicBezTo>
                  <a:cubicBezTo>
                    <a:pt x="2135" y="313"/>
                    <a:pt x="2035" y="246"/>
                    <a:pt x="1835" y="146"/>
                  </a:cubicBezTo>
                  <a:cubicBezTo>
                    <a:pt x="1631" y="44"/>
                    <a:pt x="1388" y="0"/>
                    <a:pt x="11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83"/>
            <p:cNvSpPr/>
            <p:nvPr/>
          </p:nvSpPr>
          <p:spPr>
            <a:xfrm>
              <a:off x="2589465" y="1330054"/>
              <a:ext cx="22070" cy="20887"/>
            </a:xfrm>
            <a:custGeom>
              <a:rect b="b" l="l" r="r" t="t"/>
              <a:pathLst>
                <a:path extrusionOk="0" h="1042" w="1101">
                  <a:moveTo>
                    <a:pt x="559" y="1"/>
                  </a:moveTo>
                  <a:cubicBezTo>
                    <a:pt x="539" y="1"/>
                    <a:pt x="520" y="2"/>
                    <a:pt x="500" y="4"/>
                  </a:cubicBezTo>
                  <a:cubicBezTo>
                    <a:pt x="200" y="38"/>
                    <a:pt x="0" y="305"/>
                    <a:pt x="33" y="571"/>
                  </a:cubicBezTo>
                  <a:cubicBezTo>
                    <a:pt x="64" y="850"/>
                    <a:pt x="296" y="1042"/>
                    <a:pt x="542" y="1042"/>
                  </a:cubicBezTo>
                  <a:cubicBezTo>
                    <a:pt x="562" y="1042"/>
                    <a:pt x="581" y="1041"/>
                    <a:pt x="600" y="1038"/>
                  </a:cubicBezTo>
                  <a:cubicBezTo>
                    <a:pt x="901" y="1005"/>
                    <a:pt x="1101" y="772"/>
                    <a:pt x="1067" y="471"/>
                  </a:cubicBezTo>
                  <a:cubicBezTo>
                    <a:pt x="1037" y="193"/>
                    <a:pt x="805" y="1"/>
                    <a:pt x="55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83"/>
            <p:cNvSpPr/>
            <p:nvPr/>
          </p:nvSpPr>
          <p:spPr>
            <a:xfrm>
              <a:off x="2568718" y="1321194"/>
              <a:ext cx="42816" cy="14472"/>
            </a:xfrm>
            <a:custGeom>
              <a:rect b="b" l="l" r="r" t="t"/>
              <a:pathLst>
                <a:path extrusionOk="0" h="722" w="2136">
                  <a:moveTo>
                    <a:pt x="1181" y="1"/>
                  </a:moveTo>
                  <a:cubicBezTo>
                    <a:pt x="1110" y="1"/>
                    <a:pt x="1039" y="5"/>
                    <a:pt x="968" y="13"/>
                  </a:cubicBezTo>
                  <a:cubicBezTo>
                    <a:pt x="668" y="46"/>
                    <a:pt x="401" y="179"/>
                    <a:pt x="168" y="413"/>
                  </a:cubicBezTo>
                  <a:cubicBezTo>
                    <a:pt x="34" y="546"/>
                    <a:pt x="1" y="713"/>
                    <a:pt x="34" y="713"/>
                  </a:cubicBezTo>
                  <a:cubicBezTo>
                    <a:pt x="40" y="719"/>
                    <a:pt x="47" y="721"/>
                    <a:pt x="56" y="721"/>
                  </a:cubicBezTo>
                  <a:cubicBezTo>
                    <a:pt x="158" y="721"/>
                    <a:pt x="482" y="407"/>
                    <a:pt x="1002" y="346"/>
                  </a:cubicBezTo>
                  <a:cubicBezTo>
                    <a:pt x="1110" y="328"/>
                    <a:pt x="1214" y="321"/>
                    <a:pt x="1310" y="321"/>
                  </a:cubicBezTo>
                  <a:cubicBezTo>
                    <a:pt x="1679" y="321"/>
                    <a:pt x="1950" y="425"/>
                    <a:pt x="2059" y="425"/>
                  </a:cubicBezTo>
                  <a:cubicBezTo>
                    <a:pt x="2079" y="425"/>
                    <a:pt x="2094" y="422"/>
                    <a:pt x="2102" y="413"/>
                  </a:cubicBezTo>
                  <a:cubicBezTo>
                    <a:pt x="2136" y="313"/>
                    <a:pt x="2036" y="246"/>
                    <a:pt x="1836" y="146"/>
                  </a:cubicBezTo>
                  <a:cubicBezTo>
                    <a:pt x="1632" y="44"/>
                    <a:pt x="1408" y="1"/>
                    <a:pt x="11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83"/>
            <p:cNvSpPr/>
            <p:nvPr/>
          </p:nvSpPr>
          <p:spPr>
            <a:xfrm>
              <a:off x="2509886" y="1330795"/>
              <a:ext cx="30769" cy="98321"/>
            </a:xfrm>
            <a:custGeom>
              <a:rect b="b" l="l" r="r" t="t"/>
              <a:pathLst>
                <a:path extrusionOk="0" h="4905" w="1535">
                  <a:moveTo>
                    <a:pt x="1101" y="1"/>
                  </a:moveTo>
                  <a:cubicBezTo>
                    <a:pt x="734" y="968"/>
                    <a:pt x="501" y="1969"/>
                    <a:pt x="334" y="2969"/>
                  </a:cubicBezTo>
                  <a:lnTo>
                    <a:pt x="67" y="4137"/>
                  </a:lnTo>
                  <a:cubicBezTo>
                    <a:pt x="1" y="4337"/>
                    <a:pt x="1" y="4537"/>
                    <a:pt x="67" y="4737"/>
                  </a:cubicBezTo>
                  <a:cubicBezTo>
                    <a:pt x="134" y="4804"/>
                    <a:pt x="234" y="4871"/>
                    <a:pt x="367" y="4904"/>
                  </a:cubicBezTo>
                  <a:lnTo>
                    <a:pt x="601" y="4904"/>
                  </a:lnTo>
                  <a:cubicBezTo>
                    <a:pt x="935" y="4904"/>
                    <a:pt x="1235" y="4837"/>
                    <a:pt x="1535" y="4771"/>
                  </a:cubicBezTo>
                  <a:cubicBezTo>
                    <a:pt x="1359" y="4732"/>
                    <a:pt x="1172" y="4715"/>
                    <a:pt x="986" y="4715"/>
                  </a:cubicBezTo>
                  <a:cubicBezTo>
                    <a:pt x="855" y="4715"/>
                    <a:pt x="725" y="4724"/>
                    <a:pt x="601" y="4737"/>
                  </a:cubicBezTo>
                  <a:cubicBezTo>
                    <a:pt x="468" y="4737"/>
                    <a:pt x="301" y="4737"/>
                    <a:pt x="267" y="4637"/>
                  </a:cubicBezTo>
                  <a:cubicBezTo>
                    <a:pt x="234" y="4471"/>
                    <a:pt x="234" y="4337"/>
                    <a:pt x="301" y="4204"/>
                  </a:cubicBezTo>
                  <a:lnTo>
                    <a:pt x="568" y="3036"/>
                  </a:lnTo>
                  <a:cubicBezTo>
                    <a:pt x="801" y="2035"/>
                    <a:pt x="1001" y="1035"/>
                    <a:pt x="11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83"/>
            <p:cNvSpPr/>
            <p:nvPr/>
          </p:nvSpPr>
          <p:spPr>
            <a:xfrm>
              <a:off x="2558696" y="1270620"/>
              <a:ext cx="54182" cy="13891"/>
            </a:xfrm>
            <a:custGeom>
              <a:rect b="b" l="l" r="r" t="t"/>
              <a:pathLst>
                <a:path extrusionOk="0" h="693" w="2703">
                  <a:moveTo>
                    <a:pt x="1335" y="1"/>
                  </a:moveTo>
                  <a:cubicBezTo>
                    <a:pt x="968" y="34"/>
                    <a:pt x="634" y="101"/>
                    <a:pt x="334" y="267"/>
                  </a:cubicBezTo>
                  <a:cubicBezTo>
                    <a:pt x="101" y="401"/>
                    <a:pt x="1" y="568"/>
                    <a:pt x="34" y="634"/>
                  </a:cubicBezTo>
                  <a:cubicBezTo>
                    <a:pt x="66" y="677"/>
                    <a:pt x="143" y="692"/>
                    <a:pt x="254" y="692"/>
                  </a:cubicBezTo>
                  <a:cubicBezTo>
                    <a:pt x="490" y="692"/>
                    <a:pt x="882" y="624"/>
                    <a:pt x="1335" y="601"/>
                  </a:cubicBezTo>
                  <a:cubicBezTo>
                    <a:pt x="1452" y="595"/>
                    <a:pt x="1565" y="594"/>
                    <a:pt x="1672" y="594"/>
                  </a:cubicBezTo>
                  <a:cubicBezTo>
                    <a:pt x="1888" y="594"/>
                    <a:pt x="2081" y="601"/>
                    <a:pt x="2240" y="601"/>
                  </a:cubicBezTo>
                  <a:cubicBezTo>
                    <a:pt x="2477" y="601"/>
                    <a:pt x="2636" y="584"/>
                    <a:pt x="2669" y="501"/>
                  </a:cubicBezTo>
                  <a:cubicBezTo>
                    <a:pt x="2703" y="434"/>
                    <a:pt x="2569" y="301"/>
                    <a:pt x="2336" y="201"/>
                  </a:cubicBezTo>
                  <a:cubicBezTo>
                    <a:pt x="2002" y="67"/>
                    <a:pt x="1668" y="1"/>
                    <a:pt x="13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83"/>
            <p:cNvSpPr/>
            <p:nvPr/>
          </p:nvSpPr>
          <p:spPr>
            <a:xfrm>
              <a:off x="2455063" y="1302051"/>
              <a:ext cx="40812" cy="15956"/>
            </a:xfrm>
            <a:custGeom>
              <a:rect b="b" l="l" r="r" t="t"/>
              <a:pathLst>
                <a:path extrusionOk="0" h="796" w="2036">
                  <a:moveTo>
                    <a:pt x="1204" y="0"/>
                  </a:moveTo>
                  <a:cubicBezTo>
                    <a:pt x="838" y="0"/>
                    <a:pt x="467" y="134"/>
                    <a:pt x="200" y="401"/>
                  </a:cubicBezTo>
                  <a:cubicBezTo>
                    <a:pt x="67" y="567"/>
                    <a:pt x="0" y="701"/>
                    <a:pt x="100" y="768"/>
                  </a:cubicBezTo>
                  <a:cubicBezTo>
                    <a:pt x="120" y="787"/>
                    <a:pt x="149" y="795"/>
                    <a:pt x="187" y="795"/>
                  </a:cubicBezTo>
                  <a:cubicBezTo>
                    <a:pt x="346" y="795"/>
                    <a:pt x="658" y="655"/>
                    <a:pt x="1034" y="601"/>
                  </a:cubicBezTo>
                  <a:cubicBezTo>
                    <a:pt x="1501" y="501"/>
                    <a:pt x="1935" y="534"/>
                    <a:pt x="2002" y="401"/>
                  </a:cubicBezTo>
                  <a:cubicBezTo>
                    <a:pt x="2035" y="334"/>
                    <a:pt x="1935" y="200"/>
                    <a:pt x="1735" y="100"/>
                  </a:cubicBezTo>
                  <a:cubicBezTo>
                    <a:pt x="1568" y="34"/>
                    <a:pt x="1386" y="0"/>
                    <a:pt x="12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83"/>
            <p:cNvSpPr/>
            <p:nvPr/>
          </p:nvSpPr>
          <p:spPr>
            <a:xfrm>
              <a:off x="2618871" y="1175988"/>
              <a:ext cx="106339" cy="208207"/>
            </a:xfrm>
            <a:custGeom>
              <a:rect b="b" l="l" r="r" t="t"/>
              <a:pathLst>
                <a:path extrusionOk="0" h="10387" w="5305">
                  <a:moveTo>
                    <a:pt x="2348" y="1"/>
                  </a:moveTo>
                  <a:cubicBezTo>
                    <a:pt x="2131" y="1"/>
                    <a:pt x="1922" y="53"/>
                    <a:pt x="1735" y="185"/>
                  </a:cubicBezTo>
                  <a:cubicBezTo>
                    <a:pt x="1168" y="552"/>
                    <a:pt x="534" y="1853"/>
                    <a:pt x="134" y="2420"/>
                  </a:cubicBezTo>
                  <a:lnTo>
                    <a:pt x="1" y="2620"/>
                  </a:lnTo>
                  <a:lnTo>
                    <a:pt x="34" y="2620"/>
                  </a:lnTo>
                  <a:cubicBezTo>
                    <a:pt x="701" y="2987"/>
                    <a:pt x="1168" y="3587"/>
                    <a:pt x="1402" y="4321"/>
                  </a:cubicBezTo>
                  <a:lnTo>
                    <a:pt x="1435" y="4388"/>
                  </a:lnTo>
                  <a:cubicBezTo>
                    <a:pt x="1735" y="5422"/>
                    <a:pt x="1869" y="6489"/>
                    <a:pt x="2169" y="7524"/>
                  </a:cubicBezTo>
                  <a:cubicBezTo>
                    <a:pt x="2436" y="8558"/>
                    <a:pt x="3036" y="9492"/>
                    <a:pt x="3904" y="10159"/>
                  </a:cubicBezTo>
                  <a:cubicBezTo>
                    <a:pt x="4107" y="10288"/>
                    <a:pt x="4381" y="10387"/>
                    <a:pt x="4620" y="10387"/>
                  </a:cubicBezTo>
                  <a:cubicBezTo>
                    <a:pt x="4813" y="10387"/>
                    <a:pt x="4982" y="10323"/>
                    <a:pt x="5071" y="10159"/>
                  </a:cubicBezTo>
                  <a:cubicBezTo>
                    <a:pt x="5138" y="9992"/>
                    <a:pt x="5171" y="9825"/>
                    <a:pt x="5138" y="9658"/>
                  </a:cubicBezTo>
                  <a:cubicBezTo>
                    <a:pt x="4938" y="7090"/>
                    <a:pt x="5305" y="4755"/>
                    <a:pt x="4871" y="2086"/>
                  </a:cubicBezTo>
                  <a:cubicBezTo>
                    <a:pt x="4771" y="1386"/>
                    <a:pt x="4304" y="752"/>
                    <a:pt x="3670" y="418"/>
                  </a:cubicBezTo>
                  <a:cubicBezTo>
                    <a:pt x="3267" y="217"/>
                    <a:pt x="2790" y="1"/>
                    <a:pt x="234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83"/>
            <p:cNvSpPr/>
            <p:nvPr/>
          </p:nvSpPr>
          <p:spPr>
            <a:xfrm>
              <a:off x="2691754" y="1328811"/>
              <a:ext cx="59554" cy="78977"/>
            </a:xfrm>
            <a:custGeom>
              <a:rect b="b" l="l" r="r" t="t"/>
              <a:pathLst>
                <a:path extrusionOk="0" h="3940" w="2971">
                  <a:moveTo>
                    <a:pt x="1163" y="0"/>
                  </a:moveTo>
                  <a:cubicBezTo>
                    <a:pt x="570" y="0"/>
                    <a:pt x="32" y="251"/>
                    <a:pt x="1" y="266"/>
                  </a:cubicBezTo>
                  <a:cubicBezTo>
                    <a:pt x="1" y="266"/>
                    <a:pt x="401" y="3836"/>
                    <a:pt x="401" y="3902"/>
                  </a:cubicBezTo>
                  <a:cubicBezTo>
                    <a:pt x="408" y="3917"/>
                    <a:pt x="537" y="3939"/>
                    <a:pt x="732" y="3939"/>
                  </a:cubicBezTo>
                  <a:cubicBezTo>
                    <a:pt x="1431" y="3939"/>
                    <a:pt x="2971" y="3650"/>
                    <a:pt x="2736" y="1667"/>
                  </a:cubicBezTo>
                  <a:cubicBezTo>
                    <a:pt x="2577" y="321"/>
                    <a:pt x="1834" y="0"/>
                    <a:pt x="1163"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83"/>
            <p:cNvSpPr/>
            <p:nvPr/>
          </p:nvSpPr>
          <p:spPr>
            <a:xfrm>
              <a:off x="2712481" y="1344847"/>
              <a:ext cx="23433" cy="45141"/>
            </a:xfrm>
            <a:custGeom>
              <a:rect b="b" l="l" r="r" t="t"/>
              <a:pathLst>
                <a:path extrusionOk="0" h="2252" w="1169">
                  <a:moveTo>
                    <a:pt x="334" y="0"/>
                  </a:moveTo>
                  <a:cubicBezTo>
                    <a:pt x="234" y="0"/>
                    <a:pt x="168" y="34"/>
                    <a:pt x="101" y="100"/>
                  </a:cubicBezTo>
                  <a:cubicBezTo>
                    <a:pt x="34" y="134"/>
                    <a:pt x="34" y="200"/>
                    <a:pt x="1" y="267"/>
                  </a:cubicBezTo>
                  <a:cubicBezTo>
                    <a:pt x="1" y="367"/>
                    <a:pt x="67" y="400"/>
                    <a:pt x="67" y="400"/>
                  </a:cubicBezTo>
                  <a:cubicBezTo>
                    <a:pt x="67" y="400"/>
                    <a:pt x="34" y="334"/>
                    <a:pt x="67" y="267"/>
                  </a:cubicBezTo>
                  <a:cubicBezTo>
                    <a:pt x="95" y="185"/>
                    <a:pt x="168" y="125"/>
                    <a:pt x="248" y="125"/>
                  </a:cubicBezTo>
                  <a:cubicBezTo>
                    <a:pt x="266" y="125"/>
                    <a:pt x="283" y="128"/>
                    <a:pt x="301" y="134"/>
                  </a:cubicBezTo>
                  <a:cubicBezTo>
                    <a:pt x="468" y="167"/>
                    <a:pt x="601" y="267"/>
                    <a:pt x="668" y="434"/>
                  </a:cubicBezTo>
                  <a:cubicBezTo>
                    <a:pt x="801" y="601"/>
                    <a:pt x="868" y="801"/>
                    <a:pt x="868" y="1034"/>
                  </a:cubicBezTo>
                  <a:cubicBezTo>
                    <a:pt x="935" y="1435"/>
                    <a:pt x="801" y="1835"/>
                    <a:pt x="501" y="2068"/>
                  </a:cubicBezTo>
                  <a:cubicBezTo>
                    <a:pt x="443" y="2107"/>
                    <a:pt x="372" y="2124"/>
                    <a:pt x="304" y="2124"/>
                  </a:cubicBezTo>
                  <a:cubicBezTo>
                    <a:pt x="256" y="2124"/>
                    <a:pt x="209" y="2115"/>
                    <a:pt x="168" y="2102"/>
                  </a:cubicBezTo>
                  <a:cubicBezTo>
                    <a:pt x="101" y="2068"/>
                    <a:pt x="34" y="2068"/>
                    <a:pt x="34" y="2068"/>
                  </a:cubicBezTo>
                  <a:lnTo>
                    <a:pt x="34" y="2068"/>
                  </a:lnTo>
                  <a:cubicBezTo>
                    <a:pt x="34" y="2068"/>
                    <a:pt x="34" y="2102"/>
                    <a:pt x="134" y="2202"/>
                  </a:cubicBezTo>
                  <a:cubicBezTo>
                    <a:pt x="201" y="2235"/>
                    <a:pt x="276" y="2252"/>
                    <a:pt x="351" y="2252"/>
                  </a:cubicBezTo>
                  <a:cubicBezTo>
                    <a:pt x="426" y="2252"/>
                    <a:pt x="501" y="2235"/>
                    <a:pt x="568" y="2202"/>
                  </a:cubicBezTo>
                  <a:cubicBezTo>
                    <a:pt x="968" y="1935"/>
                    <a:pt x="1168" y="1468"/>
                    <a:pt x="1068" y="1034"/>
                  </a:cubicBezTo>
                  <a:cubicBezTo>
                    <a:pt x="1035" y="767"/>
                    <a:pt x="968" y="534"/>
                    <a:pt x="835" y="334"/>
                  </a:cubicBezTo>
                  <a:cubicBezTo>
                    <a:pt x="735" y="134"/>
                    <a:pt x="534" y="0"/>
                    <a:pt x="334"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83"/>
            <p:cNvSpPr/>
            <p:nvPr/>
          </p:nvSpPr>
          <p:spPr>
            <a:xfrm>
              <a:off x="2366805" y="1136118"/>
              <a:ext cx="299573" cy="165552"/>
            </a:xfrm>
            <a:custGeom>
              <a:rect b="b" l="l" r="r" t="t"/>
              <a:pathLst>
                <a:path extrusionOk="0" h="8259" w="14945">
                  <a:moveTo>
                    <a:pt x="11255" y="0"/>
                  </a:moveTo>
                  <a:cubicBezTo>
                    <a:pt x="10062" y="0"/>
                    <a:pt x="8740" y="741"/>
                    <a:pt x="7706" y="1273"/>
                  </a:cubicBezTo>
                  <a:cubicBezTo>
                    <a:pt x="6938" y="1674"/>
                    <a:pt x="6238" y="2141"/>
                    <a:pt x="5404" y="2241"/>
                  </a:cubicBezTo>
                  <a:cubicBezTo>
                    <a:pt x="4837" y="2241"/>
                    <a:pt x="4270" y="2207"/>
                    <a:pt x="3736" y="2074"/>
                  </a:cubicBezTo>
                  <a:cubicBezTo>
                    <a:pt x="3413" y="1993"/>
                    <a:pt x="3078" y="1949"/>
                    <a:pt x="2737" y="1949"/>
                  </a:cubicBezTo>
                  <a:cubicBezTo>
                    <a:pt x="2516" y="1949"/>
                    <a:pt x="2292" y="1968"/>
                    <a:pt x="2068" y="2007"/>
                  </a:cubicBezTo>
                  <a:cubicBezTo>
                    <a:pt x="1501" y="2074"/>
                    <a:pt x="1034" y="2508"/>
                    <a:pt x="867" y="3041"/>
                  </a:cubicBezTo>
                  <a:cubicBezTo>
                    <a:pt x="759" y="3504"/>
                    <a:pt x="1005" y="3966"/>
                    <a:pt x="1407" y="4139"/>
                  </a:cubicBezTo>
                  <a:lnTo>
                    <a:pt x="1407" y="4139"/>
                  </a:lnTo>
                  <a:cubicBezTo>
                    <a:pt x="1357" y="4133"/>
                    <a:pt x="1307" y="4130"/>
                    <a:pt x="1258" y="4130"/>
                  </a:cubicBezTo>
                  <a:cubicBezTo>
                    <a:pt x="586" y="4130"/>
                    <a:pt x="0" y="4663"/>
                    <a:pt x="0" y="5376"/>
                  </a:cubicBezTo>
                  <a:cubicBezTo>
                    <a:pt x="0" y="6090"/>
                    <a:pt x="545" y="6615"/>
                    <a:pt x="1186" y="6636"/>
                  </a:cubicBezTo>
                  <a:lnTo>
                    <a:pt x="1186" y="6636"/>
                  </a:lnTo>
                  <a:cubicBezTo>
                    <a:pt x="999" y="6796"/>
                    <a:pt x="878" y="7069"/>
                    <a:pt x="934" y="7311"/>
                  </a:cubicBezTo>
                  <a:cubicBezTo>
                    <a:pt x="1101" y="7745"/>
                    <a:pt x="1468" y="8078"/>
                    <a:pt x="1935" y="8145"/>
                  </a:cubicBezTo>
                  <a:cubicBezTo>
                    <a:pt x="2230" y="8223"/>
                    <a:pt x="2529" y="8258"/>
                    <a:pt x="2828" y="8258"/>
                  </a:cubicBezTo>
                  <a:cubicBezTo>
                    <a:pt x="3680" y="8258"/>
                    <a:pt x="4530" y="7973"/>
                    <a:pt x="5271" y="7578"/>
                  </a:cubicBezTo>
                  <a:cubicBezTo>
                    <a:pt x="6305" y="7044"/>
                    <a:pt x="7239" y="6344"/>
                    <a:pt x="8239" y="5777"/>
                  </a:cubicBezTo>
                  <a:cubicBezTo>
                    <a:pt x="9179" y="5261"/>
                    <a:pt x="10669" y="4415"/>
                    <a:pt x="11785" y="4415"/>
                  </a:cubicBezTo>
                  <a:cubicBezTo>
                    <a:pt x="11897" y="4415"/>
                    <a:pt x="12005" y="4424"/>
                    <a:pt x="12109" y="4442"/>
                  </a:cubicBezTo>
                  <a:cubicBezTo>
                    <a:pt x="12833" y="4587"/>
                    <a:pt x="13456" y="5260"/>
                    <a:pt x="13870" y="5260"/>
                  </a:cubicBezTo>
                  <a:cubicBezTo>
                    <a:pt x="13933" y="5260"/>
                    <a:pt x="13991" y="5245"/>
                    <a:pt x="14043" y="5209"/>
                  </a:cubicBezTo>
                  <a:cubicBezTo>
                    <a:pt x="14444" y="4909"/>
                    <a:pt x="14677" y="4442"/>
                    <a:pt x="14677" y="3942"/>
                  </a:cubicBezTo>
                  <a:cubicBezTo>
                    <a:pt x="14677" y="3475"/>
                    <a:pt x="14577" y="2975"/>
                    <a:pt x="14410" y="2541"/>
                  </a:cubicBezTo>
                  <a:lnTo>
                    <a:pt x="14477" y="2541"/>
                  </a:lnTo>
                  <a:cubicBezTo>
                    <a:pt x="14944" y="1440"/>
                    <a:pt x="13009" y="239"/>
                    <a:pt x="11708" y="39"/>
                  </a:cubicBezTo>
                  <a:cubicBezTo>
                    <a:pt x="11560" y="12"/>
                    <a:pt x="11408" y="0"/>
                    <a:pt x="1125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83"/>
            <p:cNvSpPr/>
            <p:nvPr/>
          </p:nvSpPr>
          <p:spPr>
            <a:xfrm>
              <a:off x="2422971" y="1321434"/>
              <a:ext cx="282173" cy="268242"/>
            </a:xfrm>
            <a:custGeom>
              <a:rect b="b" l="l" r="r" t="t"/>
              <a:pathLst>
                <a:path extrusionOk="0" h="13382" w="14077">
                  <a:moveTo>
                    <a:pt x="11875" y="1"/>
                  </a:moveTo>
                  <a:cubicBezTo>
                    <a:pt x="11875" y="701"/>
                    <a:pt x="12576" y="2736"/>
                    <a:pt x="12342" y="3403"/>
                  </a:cubicBezTo>
                  <a:cubicBezTo>
                    <a:pt x="12142" y="4070"/>
                    <a:pt x="11675" y="4637"/>
                    <a:pt x="11041" y="4938"/>
                  </a:cubicBezTo>
                  <a:cubicBezTo>
                    <a:pt x="10746" y="5056"/>
                    <a:pt x="10439" y="5097"/>
                    <a:pt x="10127" y="5097"/>
                  </a:cubicBezTo>
                  <a:cubicBezTo>
                    <a:pt x="9407" y="5097"/>
                    <a:pt x="8655" y="4877"/>
                    <a:pt x="7933" y="4877"/>
                  </a:cubicBezTo>
                  <a:cubicBezTo>
                    <a:pt x="7732" y="4877"/>
                    <a:pt x="7534" y="4894"/>
                    <a:pt x="7339" y="4938"/>
                  </a:cubicBezTo>
                  <a:cubicBezTo>
                    <a:pt x="6017" y="5228"/>
                    <a:pt x="5038" y="6577"/>
                    <a:pt x="3739" y="6577"/>
                  </a:cubicBezTo>
                  <a:cubicBezTo>
                    <a:pt x="3694" y="6577"/>
                    <a:pt x="3649" y="6575"/>
                    <a:pt x="3603" y="6572"/>
                  </a:cubicBezTo>
                  <a:cubicBezTo>
                    <a:pt x="3202" y="6539"/>
                    <a:pt x="2802" y="6405"/>
                    <a:pt x="2435" y="6238"/>
                  </a:cubicBezTo>
                  <a:cubicBezTo>
                    <a:pt x="2035" y="6038"/>
                    <a:pt x="1635" y="5972"/>
                    <a:pt x="1234" y="5938"/>
                  </a:cubicBezTo>
                  <a:cubicBezTo>
                    <a:pt x="801" y="5972"/>
                    <a:pt x="334" y="6205"/>
                    <a:pt x="267" y="6605"/>
                  </a:cubicBezTo>
                  <a:cubicBezTo>
                    <a:pt x="200" y="6972"/>
                    <a:pt x="0" y="7539"/>
                    <a:pt x="634" y="7806"/>
                  </a:cubicBezTo>
                  <a:cubicBezTo>
                    <a:pt x="267" y="8240"/>
                    <a:pt x="200" y="8840"/>
                    <a:pt x="400" y="9374"/>
                  </a:cubicBezTo>
                  <a:cubicBezTo>
                    <a:pt x="601" y="10041"/>
                    <a:pt x="1168" y="10542"/>
                    <a:pt x="1868" y="10675"/>
                  </a:cubicBezTo>
                  <a:cubicBezTo>
                    <a:pt x="1868" y="11576"/>
                    <a:pt x="2669" y="12576"/>
                    <a:pt x="3503" y="12910"/>
                  </a:cubicBezTo>
                  <a:cubicBezTo>
                    <a:pt x="4280" y="13233"/>
                    <a:pt x="5167" y="13381"/>
                    <a:pt x="6067" y="13381"/>
                  </a:cubicBezTo>
                  <a:cubicBezTo>
                    <a:pt x="7214" y="13381"/>
                    <a:pt x="8383" y="13140"/>
                    <a:pt x="9373" y="12710"/>
                  </a:cubicBezTo>
                  <a:cubicBezTo>
                    <a:pt x="11008" y="11976"/>
                    <a:pt x="12242" y="10441"/>
                    <a:pt x="13143" y="8907"/>
                  </a:cubicBezTo>
                  <a:cubicBezTo>
                    <a:pt x="13777" y="7740"/>
                    <a:pt x="14077" y="6405"/>
                    <a:pt x="14043" y="5038"/>
                  </a:cubicBezTo>
                  <a:cubicBezTo>
                    <a:pt x="13977" y="3703"/>
                    <a:pt x="13777" y="2369"/>
                    <a:pt x="13476" y="1068"/>
                  </a:cubicBezTo>
                  <a:lnTo>
                    <a:pt x="1187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83"/>
            <p:cNvSpPr/>
            <p:nvPr/>
          </p:nvSpPr>
          <p:spPr>
            <a:xfrm>
              <a:off x="2527946" y="1495104"/>
              <a:ext cx="40130" cy="10223"/>
            </a:xfrm>
            <a:custGeom>
              <a:rect b="b" l="l" r="r" t="t"/>
              <a:pathLst>
                <a:path extrusionOk="0" h="510" w="2002">
                  <a:moveTo>
                    <a:pt x="1109" y="1"/>
                  </a:moveTo>
                  <a:cubicBezTo>
                    <a:pt x="1062" y="1"/>
                    <a:pt x="1015" y="4"/>
                    <a:pt x="968" y="10"/>
                  </a:cubicBezTo>
                  <a:cubicBezTo>
                    <a:pt x="701" y="10"/>
                    <a:pt x="434" y="110"/>
                    <a:pt x="234" y="276"/>
                  </a:cubicBezTo>
                  <a:cubicBezTo>
                    <a:pt x="67" y="376"/>
                    <a:pt x="0" y="477"/>
                    <a:pt x="0" y="510"/>
                  </a:cubicBezTo>
                  <a:cubicBezTo>
                    <a:pt x="0" y="510"/>
                    <a:pt x="100" y="443"/>
                    <a:pt x="267" y="343"/>
                  </a:cubicBezTo>
                  <a:cubicBezTo>
                    <a:pt x="501" y="210"/>
                    <a:pt x="734" y="143"/>
                    <a:pt x="968" y="110"/>
                  </a:cubicBezTo>
                  <a:cubicBezTo>
                    <a:pt x="1234" y="110"/>
                    <a:pt x="1468" y="143"/>
                    <a:pt x="1701" y="243"/>
                  </a:cubicBezTo>
                  <a:cubicBezTo>
                    <a:pt x="1865" y="298"/>
                    <a:pt x="1962" y="352"/>
                    <a:pt x="1992" y="352"/>
                  </a:cubicBezTo>
                  <a:cubicBezTo>
                    <a:pt x="1998" y="352"/>
                    <a:pt x="2002" y="349"/>
                    <a:pt x="2002" y="343"/>
                  </a:cubicBezTo>
                  <a:cubicBezTo>
                    <a:pt x="2002" y="343"/>
                    <a:pt x="1935" y="243"/>
                    <a:pt x="1735" y="143"/>
                  </a:cubicBezTo>
                  <a:cubicBezTo>
                    <a:pt x="1543" y="61"/>
                    <a:pt x="1328" y="1"/>
                    <a:pt x="110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83"/>
            <p:cNvSpPr/>
            <p:nvPr/>
          </p:nvSpPr>
          <p:spPr>
            <a:xfrm>
              <a:off x="2425015" y="1441143"/>
              <a:ext cx="210593" cy="150698"/>
            </a:xfrm>
            <a:custGeom>
              <a:rect b="b" l="l" r="r" t="t"/>
              <a:pathLst>
                <a:path extrusionOk="0" h="7518" w="10506">
                  <a:moveTo>
                    <a:pt x="995" y="0"/>
                  </a:moveTo>
                  <a:lnTo>
                    <a:pt x="995" y="0"/>
                  </a:lnTo>
                  <a:cubicBezTo>
                    <a:pt x="830" y="34"/>
                    <a:pt x="664" y="100"/>
                    <a:pt x="499" y="200"/>
                  </a:cubicBezTo>
                  <a:cubicBezTo>
                    <a:pt x="265" y="333"/>
                    <a:pt x="98" y="600"/>
                    <a:pt x="65" y="900"/>
                  </a:cubicBezTo>
                  <a:cubicBezTo>
                    <a:pt x="0" y="1255"/>
                    <a:pt x="155" y="1642"/>
                    <a:pt x="437" y="1878"/>
                  </a:cubicBezTo>
                  <a:lnTo>
                    <a:pt x="437" y="1878"/>
                  </a:lnTo>
                  <a:cubicBezTo>
                    <a:pt x="126" y="2371"/>
                    <a:pt x="37" y="2984"/>
                    <a:pt x="232" y="3502"/>
                  </a:cubicBezTo>
                  <a:cubicBezTo>
                    <a:pt x="265" y="3669"/>
                    <a:pt x="365" y="3802"/>
                    <a:pt x="465" y="3936"/>
                  </a:cubicBezTo>
                  <a:cubicBezTo>
                    <a:pt x="565" y="4069"/>
                    <a:pt x="665" y="4169"/>
                    <a:pt x="799" y="4303"/>
                  </a:cubicBezTo>
                  <a:cubicBezTo>
                    <a:pt x="1083" y="4524"/>
                    <a:pt x="1367" y="4655"/>
                    <a:pt x="1708" y="4725"/>
                  </a:cubicBezTo>
                  <a:lnTo>
                    <a:pt x="1708" y="4725"/>
                  </a:lnTo>
                  <a:cubicBezTo>
                    <a:pt x="1817" y="5403"/>
                    <a:pt x="2147" y="6015"/>
                    <a:pt x="2667" y="6438"/>
                  </a:cubicBezTo>
                  <a:cubicBezTo>
                    <a:pt x="3100" y="6804"/>
                    <a:pt x="3634" y="7071"/>
                    <a:pt x="4168" y="7238"/>
                  </a:cubicBezTo>
                  <a:cubicBezTo>
                    <a:pt x="4668" y="7405"/>
                    <a:pt x="5202" y="7505"/>
                    <a:pt x="5736" y="7505"/>
                  </a:cubicBezTo>
                  <a:cubicBezTo>
                    <a:pt x="5852" y="7513"/>
                    <a:pt x="5969" y="7517"/>
                    <a:pt x="6086" y="7517"/>
                  </a:cubicBezTo>
                  <a:cubicBezTo>
                    <a:pt x="6438" y="7517"/>
                    <a:pt x="6795" y="7480"/>
                    <a:pt x="7170" y="7405"/>
                  </a:cubicBezTo>
                  <a:cubicBezTo>
                    <a:pt x="7570" y="7338"/>
                    <a:pt x="7971" y="7238"/>
                    <a:pt x="8371" y="7105"/>
                  </a:cubicBezTo>
                  <a:cubicBezTo>
                    <a:pt x="8938" y="6938"/>
                    <a:pt x="9472" y="6671"/>
                    <a:pt x="10005" y="6371"/>
                  </a:cubicBezTo>
                  <a:cubicBezTo>
                    <a:pt x="10139" y="6304"/>
                    <a:pt x="10272" y="6204"/>
                    <a:pt x="10406" y="6104"/>
                  </a:cubicBezTo>
                  <a:lnTo>
                    <a:pt x="10506" y="6004"/>
                  </a:lnTo>
                  <a:cubicBezTo>
                    <a:pt x="10439" y="6004"/>
                    <a:pt x="10406" y="6037"/>
                    <a:pt x="10372" y="6071"/>
                  </a:cubicBezTo>
                  <a:cubicBezTo>
                    <a:pt x="10272" y="6137"/>
                    <a:pt x="10139" y="6237"/>
                    <a:pt x="9939" y="6337"/>
                  </a:cubicBezTo>
                  <a:cubicBezTo>
                    <a:pt x="9438" y="6638"/>
                    <a:pt x="8871" y="6871"/>
                    <a:pt x="8304" y="7038"/>
                  </a:cubicBezTo>
                  <a:cubicBezTo>
                    <a:pt x="7904" y="7171"/>
                    <a:pt x="7504" y="7271"/>
                    <a:pt x="7103" y="7338"/>
                  </a:cubicBezTo>
                  <a:cubicBezTo>
                    <a:pt x="6636" y="7405"/>
                    <a:pt x="6169" y="7405"/>
                    <a:pt x="5702" y="7405"/>
                  </a:cubicBezTo>
                  <a:cubicBezTo>
                    <a:pt x="5202" y="7372"/>
                    <a:pt x="4668" y="7271"/>
                    <a:pt x="4201" y="7138"/>
                  </a:cubicBezTo>
                  <a:cubicBezTo>
                    <a:pt x="3667" y="6971"/>
                    <a:pt x="3167" y="6704"/>
                    <a:pt x="2733" y="6337"/>
                  </a:cubicBezTo>
                  <a:cubicBezTo>
                    <a:pt x="2200" y="5937"/>
                    <a:pt x="1900" y="5337"/>
                    <a:pt x="1799" y="4670"/>
                  </a:cubicBezTo>
                  <a:lnTo>
                    <a:pt x="1799" y="4636"/>
                  </a:lnTo>
                  <a:lnTo>
                    <a:pt x="1766" y="4636"/>
                  </a:lnTo>
                  <a:cubicBezTo>
                    <a:pt x="1433" y="4570"/>
                    <a:pt x="1132" y="4403"/>
                    <a:pt x="865" y="4203"/>
                  </a:cubicBezTo>
                  <a:cubicBezTo>
                    <a:pt x="732" y="4103"/>
                    <a:pt x="632" y="4002"/>
                    <a:pt x="532" y="3869"/>
                  </a:cubicBezTo>
                  <a:cubicBezTo>
                    <a:pt x="432" y="3736"/>
                    <a:pt x="365" y="3602"/>
                    <a:pt x="298" y="3469"/>
                  </a:cubicBezTo>
                  <a:cubicBezTo>
                    <a:pt x="132" y="2935"/>
                    <a:pt x="198" y="2335"/>
                    <a:pt x="532" y="1868"/>
                  </a:cubicBezTo>
                  <a:lnTo>
                    <a:pt x="532" y="1834"/>
                  </a:lnTo>
                  <a:lnTo>
                    <a:pt x="499" y="1801"/>
                  </a:lnTo>
                  <a:cubicBezTo>
                    <a:pt x="232" y="1567"/>
                    <a:pt x="65" y="1234"/>
                    <a:pt x="132" y="867"/>
                  </a:cubicBezTo>
                  <a:cubicBezTo>
                    <a:pt x="165" y="600"/>
                    <a:pt x="298" y="367"/>
                    <a:pt x="532" y="200"/>
                  </a:cubicBezTo>
                  <a:cubicBezTo>
                    <a:pt x="664" y="100"/>
                    <a:pt x="830" y="34"/>
                    <a:pt x="99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83"/>
            <p:cNvSpPr/>
            <p:nvPr/>
          </p:nvSpPr>
          <p:spPr>
            <a:xfrm>
              <a:off x="2536486" y="1459043"/>
              <a:ext cx="30929" cy="24695"/>
            </a:xfrm>
            <a:custGeom>
              <a:rect b="b" l="l" r="r" t="t"/>
              <a:pathLst>
                <a:path extrusionOk="0" h="1232" w="1543">
                  <a:moveTo>
                    <a:pt x="1019" y="1"/>
                  </a:moveTo>
                  <a:cubicBezTo>
                    <a:pt x="862" y="1"/>
                    <a:pt x="707" y="60"/>
                    <a:pt x="575" y="174"/>
                  </a:cubicBezTo>
                  <a:lnTo>
                    <a:pt x="542" y="174"/>
                  </a:lnTo>
                  <a:cubicBezTo>
                    <a:pt x="0" y="483"/>
                    <a:pt x="635" y="1231"/>
                    <a:pt x="1105" y="1231"/>
                  </a:cubicBezTo>
                  <a:cubicBezTo>
                    <a:pt x="1243" y="1231"/>
                    <a:pt x="1366" y="1167"/>
                    <a:pt x="1442" y="1008"/>
                  </a:cubicBezTo>
                  <a:cubicBezTo>
                    <a:pt x="1509" y="875"/>
                    <a:pt x="1542" y="708"/>
                    <a:pt x="1542" y="574"/>
                  </a:cubicBezTo>
                  <a:cubicBezTo>
                    <a:pt x="1542" y="408"/>
                    <a:pt x="1476" y="241"/>
                    <a:pt x="1375" y="107"/>
                  </a:cubicBezTo>
                  <a:cubicBezTo>
                    <a:pt x="1260" y="35"/>
                    <a:pt x="1139" y="1"/>
                    <a:pt x="1019"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83"/>
            <p:cNvSpPr/>
            <p:nvPr/>
          </p:nvSpPr>
          <p:spPr>
            <a:xfrm>
              <a:off x="2540635" y="1456477"/>
              <a:ext cx="28785" cy="31611"/>
            </a:xfrm>
            <a:custGeom>
              <a:rect b="b" l="l" r="r" t="t"/>
              <a:pathLst>
                <a:path extrusionOk="0" h="1577" w="1436">
                  <a:moveTo>
                    <a:pt x="679" y="0"/>
                  </a:moveTo>
                  <a:cubicBezTo>
                    <a:pt x="610" y="0"/>
                    <a:pt x="539" y="12"/>
                    <a:pt x="468" y="35"/>
                  </a:cubicBezTo>
                  <a:cubicBezTo>
                    <a:pt x="168" y="135"/>
                    <a:pt x="1" y="235"/>
                    <a:pt x="1" y="269"/>
                  </a:cubicBezTo>
                  <a:cubicBezTo>
                    <a:pt x="7" y="275"/>
                    <a:pt x="19" y="278"/>
                    <a:pt x="35" y="278"/>
                  </a:cubicBezTo>
                  <a:cubicBezTo>
                    <a:pt x="103" y="278"/>
                    <a:pt x="258" y="229"/>
                    <a:pt x="501" y="202"/>
                  </a:cubicBezTo>
                  <a:cubicBezTo>
                    <a:pt x="546" y="193"/>
                    <a:pt x="588" y="189"/>
                    <a:pt x="630" y="189"/>
                  </a:cubicBezTo>
                  <a:cubicBezTo>
                    <a:pt x="742" y="189"/>
                    <a:pt x="846" y="220"/>
                    <a:pt x="968" y="269"/>
                  </a:cubicBezTo>
                  <a:cubicBezTo>
                    <a:pt x="1102" y="369"/>
                    <a:pt x="1202" y="536"/>
                    <a:pt x="1202" y="736"/>
                  </a:cubicBezTo>
                  <a:cubicBezTo>
                    <a:pt x="1168" y="902"/>
                    <a:pt x="1102" y="1103"/>
                    <a:pt x="968" y="1236"/>
                  </a:cubicBezTo>
                  <a:cubicBezTo>
                    <a:pt x="868" y="1336"/>
                    <a:pt x="701" y="1403"/>
                    <a:pt x="568" y="1436"/>
                  </a:cubicBezTo>
                  <a:cubicBezTo>
                    <a:pt x="301" y="1436"/>
                    <a:pt x="140" y="1331"/>
                    <a:pt x="107" y="1331"/>
                  </a:cubicBezTo>
                  <a:cubicBezTo>
                    <a:pt x="103" y="1331"/>
                    <a:pt x="101" y="1332"/>
                    <a:pt x="101" y="1336"/>
                  </a:cubicBezTo>
                  <a:cubicBezTo>
                    <a:pt x="68" y="1336"/>
                    <a:pt x="201" y="1536"/>
                    <a:pt x="535" y="1570"/>
                  </a:cubicBezTo>
                  <a:cubicBezTo>
                    <a:pt x="561" y="1574"/>
                    <a:pt x="587" y="1576"/>
                    <a:pt x="614" y="1576"/>
                  </a:cubicBezTo>
                  <a:cubicBezTo>
                    <a:pt x="787" y="1576"/>
                    <a:pt x="957" y="1485"/>
                    <a:pt x="1102" y="1369"/>
                  </a:cubicBezTo>
                  <a:cubicBezTo>
                    <a:pt x="1302" y="1203"/>
                    <a:pt x="1402" y="969"/>
                    <a:pt x="1402" y="736"/>
                  </a:cubicBezTo>
                  <a:cubicBezTo>
                    <a:pt x="1435" y="469"/>
                    <a:pt x="1269" y="202"/>
                    <a:pt x="1035" y="102"/>
                  </a:cubicBezTo>
                  <a:cubicBezTo>
                    <a:pt x="927" y="37"/>
                    <a:pt x="806" y="0"/>
                    <a:pt x="67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83"/>
            <p:cNvSpPr/>
            <p:nvPr/>
          </p:nvSpPr>
          <p:spPr>
            <a:xfrm>
              <a:off x="2406253" y="1168571"/>
              <a:ext cx="234707" cy="104374"/>
            </a:xfrm>
            <a:custGeom>
              <a:rect b="b" l="l" r="r" t="t"/>
              <a:pathLst>
                <a:path extrusionOk="0" h="5207" w="11709">
                  <a:moveTo>
                    <a:pt x="9355" y="1"/>
                  </a:moveTo>
                  <a:cubicBezTo>
                    <a:pt x="8985" y="1"/>
                    <a:pt x="8625" y="102"/>
                    <a:pt x="8306" y="288"/>
                  </a:cubicBezTo>
                  <a:cubicBezTo>
                    <a:pt x="7839" y="555"/>
                    <a:pt x="7439" y="922"/>
                    <a:pt x="7105" y="1322"/>
                  </a:cubicBezTo>
                  <a:cubicBezTo>
                    <a:pt x="6405" y="2189"/>
                    <a:pt x="5971" y="3357"/>
                    <a:pt x="5037" y="4191"/>
                  </a:cubicBezTo>
                  <a:cubicBezTo>
                    <a:pt x="4406" y="4729"/>
                    <a:pt x="3610" y="5021"/>
                    <a:pt x="2800" y="5021"/>
                  </a:cubicBezTo>
                  <a:cubicBezTo>
                    <a:pt x="2455" y="5021"/>
                    <a:pt x="2107" y="4968"/>
                    <a:pt x="1768" y="4858"/>
                  </a:cubicBezTo>
                  <a:cubicBezTo>
                    <a:pt x="1301" y="4691"/>
                    <a:pt x="867" y="4391"/>
                    <a:pt x="534" y="4024"/>
                  </a:cubicBezTo>
                  <a:cubicBezTo>
                    <a:pt x="234" y="3691"/>
                    <a:pt x="134" y="3257"/>
                    <a:pt x="234" y="2823"/>
                  </a:cubicBezTo>
                  <a:cubicBezTo>
                    <a:pt x="367" y="2490"/>
                    <a:pt x="667" y="2256"/>
                    <a:pt x="1034" y="2256"/>
                  </a:cubicBezTo>
                  <a:cubicBezTo>
                    <a:pt x="1301" y="2256"/>
                    <a:pt x="1535" y="2423"/>
                    <a:pt x="1601" y="2690"/>
                  </a:cubicBezTo>
                  <a:cubicBezTo>
                    <a:pt x="1635" y="2823"/>
                    <a:pt x="1635" y="3023"/>
                    <a:pt x="1535" y="3157"/>
                  </a:cubicBezTo>
                  <a:cubicBezTo>
                    <a:pt x="1468" y="3257"/>
                    <a:pt x="1435" y="3324"/>
                    <a:pt x="1435" y="3324"/>
                  </a:cubicBezTo>
                  <a:cubicBezTo>
                    <a:pt x="1501" y="3290"/>
                    <a:pt x="1535" y="3257"/>
                    <a:pt x="1568" y="3190"/>
                  </a:cubicBezTo>
                  <a:cubicBezTo>
                    <a:pt x="1701" y="3023"/>
                    <a:pt x="1735" y="2823"/>
                    <a:pt x="1701" y="2656"/>
                  </a:cubicBezTo>
                  <a:cubicBezTo>
                    <a:pt x="1635" y="2356"/>
                    <a:pt x="1368" y="2123"/>
                    <a:pt x="1068" y="2123"/>
                  </a:cubicBezTo>
                  <a:cubicBezTo>
                    <a:pt x="1043" y="2121"/>
                    <a:pt x="1019" y="2120"/>
                    <a:pt x="995" y="2120"/>
                  </a:cubicBezTo>
                  <a:cubicBezTo>
                    <a:pt x="593" y="2120"/>
                    <a:pt x="260" y="2379"/>
                    <a:pt x="134" y="2757"/>
                  </a:cubicBezTo>
                  <a:cubicBezTo>
                    <a:pt x="0" y="3224"/>
                    <a:pt x="100" y="3724"/>
                    <a:pt x="400" y="4124"/>
                  </a:cubicBezTo>
                  <a:cubicBezTo>
                    <a:pt x="767" y="4524"/>
                    <a:pt x="1201" y="4825"/>
                    <a:pt x="1735" y="4991"/>
                  </a:cubicBezTo>
                  <a:cubicBezTo>
                    <a:pt x="2124" y="5136"/>
                    <a:pt x="2532" y="5206"/>
                    <a:pt x="2938" y="5206"/>
                  </a:cubicBezTo>
                  <a:cubicBezTo>
                    <a:pt x="3751" y="5206"/>
                    <a:pt x="4559" y="4925"/>
                    <a:pt x="5204" y="4391"/>
                  </a:cubicBezTo>
                  <a:cubicBezTo>
                    <a:pt x="6171" y="3490"/>
                    <a:pt x="6605" y="2290"/>
                    <a:pt x="7272" y="1456"/>
                  </a:cubicBezTo>
                  <a:cubicBezTo>
                    <a:pt x="7572" y="1055"/>
                    <a:pt x="7973" y="688"/>
                    <a:pt x="8406" y="455"/>
                  </a:cubicBezTo>
                  <a:cubicBezTo>
                    <a:pt x="8727" y="251"/>
                    <a:pt x="9099" y="148"/>
                    <a:pt x="9478" y="148"/>
                  </a:cubicBezTo>
                  <a:cubicBezTo>
                    <a:pt x="9532" y="148"/>
                    <a:pt x="9586" y="150"/>
                    <a:pt x="9640" y="155"/>
                  </a:cubicBezTo>
                  <a:cubicBezTo>
                    <a:pt x="10308" y="221"/>
                    <a:pt x="10908" y="522"/>
                    <a:pt x="11308" y="1022"/>
                  </a:cubicBezTo>
                  <a:cubicBezTo>
                    <a:pt x="11475" y="1222"/>
                    <a:pt x="11575" y="1422"/>
                    <a:pt x="11709" y="1656"/>
                  </a:cubicBezTo>
                  <a:cubicBezTo>
                    <a:pt x="11642" y="1389"/>
                    <a:pt x="11508" y="1189"/>
                    <a:pt x="11375" y="989"/>
                  </a:cubicBezTo>
                  <a:cubicBezTo>
                    <a:pt x="10941" y="422"/>
                    <a:pt x="10341" y="88"/>
                    <a:pt x="9640" y="21"/>
                  </a:cubicBezTo>
                  <a:cubicBezTo>
                    <a:pt x="9545" y="8"/>
                    <a:pt x="9450" y="1"/>
                    <a:pt x="935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83"/>
            <p:cNvSpPr/>
            <p:nvPr/>
          </p:nvSpPr>
          <p:spPr>
            <a:xfrm>
              <a:off x="2647635" y="1195331"/>
              <a:ext cx="69556" cy="52578"/>
            </a:xfrm>
            <a:custGeom>
              <a:rect b="b" l="l" r="r" t="t"/>
              <a:pathLst>
                <a:path extrusionOk="0" h="2623" w="3470">
                  <a:moveTo>
                    <a:pt x="1274" y="0"/>
                  </a:moveTo>
                  <a:cubicBezTo>
                    <a:pt x="1075" y="0"/>
                    <a:pt x="871" y="28"/>
                    <a:pt x="667" y="87"/>
                  </a:cubicBezTo>
                  <a:cubicBezTo>
                    <a:pt x="400" y="121"/>
                    <a:pt x="167" y="254"/>
                    <a:pt x="0" y="421"/>
                  </a:cubicBezTo>
                  <a:cubicBezTo>
                    <a:pt x="4" y="424"/>
                    <a:pt x="10" y="426"/>
                    <a:pt x="18" y="426"/>
                  </a:cubicBezTo>
                  <a:cubicBezTo>
                    <a:pt x="86" y="426"/>
                    <a:pt x="313" y="310"/>
                    <a:pt x="701" y="221"/>
                  </a:cubicBezTo>
                  <a:cubicBezTo>
                    <a:pt x="847" y="191"/>
                    <a:pt x="992" y="177"/>
                    <a:pt x="1135" y="177"/>
                  </a:cubicBezTo>
                  <a:cubicBezTo>
                    <a:pt x="2138" y="177"/>
                    <a:pt x="3036" y="867"/>
                    <a:pt x="3269" y="1889"/>
                  </a:cubicBezTo>
                  <a:cubicBezTo>
                    <a:pt x="3369" y="2322"/>
                    <a:pt x="3336" y="2622"/>
                    <a:pt x="3369" y="2622"/>
                  </a:cubicBezTo>
                  <a:cubicBezTo>
                    <a:pt x="3469" y="2356"/>
                    <a:pt x="3469" y="2122"/>
                    <a:pt x="3403" y="1855"/>
                  </a:cubicBezTo>
                  <a:cubicBezTo>
                    <a:pt x="3235" y="763"/>
                    <a:pt x="2315" y="0"/>
                    <a:pt x="127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83"/>
            <p:cNvSpPr/>
            <p:nvPr/>
          </p:nvSpPr>
          <p:spPr>
            <a:xfrm>
              <a:off x="2477132" y="2323744"/>
              <a:ext cx="484107" cy="16738"/>
            </a:xfrm>
            <a:custGeom>
              <a:rect b="b" l="l" r="r" t="t"/>
              <a:pathLst>
                <a:path extrusionOk="0" h="835" w="24151">
                  <a:moveTo>
                    <a:pt x="7372" y="0"/>
                  </a:moveTo>
                  <a:cubicBezTo>
                    <a:pt x="5938" y="33"/>
                    <a:pt x="4637" y="33"/>
                    <a:pt x="3536" y="100"/>
                  </a:cubicBezTo>
                  <a:cubicBezTo>
                    <a:pt x="3002" y="134"/>
                    <a:pt x="2502" y="200"/>
                    <a:pt x="2068" y="234"/>
                  </a:cubicBezTo>
                  <a:cubicBezTo>
                    <a:pt x="1635" y="267"/>
                    <a:pt x="1268" y="300"/>
                    <a:pt x="934" y="334"/>
                  </a:cubicBezTo>
                  <a:lnTo>
                    <a:pt x="234" y="434"/>
                  </a:lnTo>
                  <a:cubicBezTo>
                    <a:pt x="167" y="434"/>
                    <a:pt x="100" y="467"/>
                    <a:pt x="0" y="500"/>
                  </a:cubicBezTo>
                  <a:lnTo>
                    <a:pt x="267" y="500"/>
                  </a:lnTo>
                  <a:lnTo>
                    <a:pt x="967" y="434"/>
                  </a:lnTo>
                  <a:cubicBezTo>
                    <a:pt x="1268" y="400"/>
                    <a:pt x="1635" y="367"/>
                    <a:pt x="2068" y="334"/>
                  </a:cubicBezTo>
                  <a:cubicBezTo>
                    <a:pt x="2502" y="334"/>
                    <a:pt x="3002" y="267"/>
                    <a:pt x="3536" y="267"/>
                  </a:cubicBezTo>
                  <a:cubicBezTo>
                    <a:pt x="4314" y="243"/>
                    <a:pt x="5193" y="220"/>
                    <a:pt x="6148" y="220"/>
                  </a:cubicBezTo>
                  <a:cubicBezTo>
                    <a:pt x="6543" y="220"/>
                    <a:pt x="6952" y="224"/>
                    <a:pt x="7372" y="234"/>
                  </a:cubicBezTo>
                  <a:cubicBezTo>
                    <a:pt x="8806" y="234"/>
                    <a:pt x="10407" y="300"/>
                    <a:pt x="12075" y="367"/>
                  </a:cubicBezTo>
                  <a:cubicBezTo>
                    <a:pt x="15411" y="534"/>
                    <a:pt x="18447" y="734"/>
                    <a:pt x="20615" y="801"/>
                  </a:cubicBezTo>
                  <a:cubicBezTo>
                    <a:pt x="21716" y="834"/>
                    <a:pt x="22616" y="834"/>
                    <a:pt x="23217" y="834"/>
                  </a:cubicBezTo>
                  <a:lnTo>
                    <a:pt x="24151" y="834"/>
                  </a:lnTo>
                  <a:cubicBezTo>
                    <a:pt x="24084" y="801"/>
                    <a:pt x="24017" y="767"/>
                    <a:pt x="23917" y="767"/>
                  </a:cubicBezTo>
                  <a:lnTo>
                    <a:pt x="23217" y="734"/>
                  </a:lnTo>
                  <a:cubicBezTo>
                    <a:pt x="22616" y="701"/>
                    <a:pt x="21716" y="667"/>
                    <a:pt x="20648" y="634"/>
                  </a:cubicBezTo>
                  <a:lnTo>
                    <a:pt x="12109" y="134"/>
                  </a:lnTo>
                  <a:cubicBezTo>
                    <a:pt x="10407" y="67"/>
                    <a:pt x="8840" y="0"/>
                    <a:pt x="737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83"/>
            <p:cNvSpPr/>
            <p:nvPr/>
          </p:nvSpPr>
          <p:spPr>
            <a:xfrm>
              <a:off x="2889679" y="1869064"/>
              <a:ext cx="60195" cy="424613"/>
            </a:xfrm>
            <a:custGeom>
              <a:rect b="b" l="l" r="r" t="t"/>
              <a:pathLst>
                <a:path extrusionOk="0" h="21183" w="3003">
                  <a:moveTo>
                    <a:pt x="0" y="0"/>
                  </a:moveTo>
                  <a:cubicBezTo>
                    <a:pt x="0" y="67"/>
                    <a:pt x="0" y="134"/>
                    <a:pt x="0" y="200"/>
                  </a:cubicBezTo>
                  <a:lnTo>
                    <a:pt x="0" y="834"/>
                  </a:lnTo>
                  <a:cubicBezTo>
                    <a:pt x="34" y="1368"/>
                    <a:pt x="67" y="2168"/>
                    <a:pt x="134" y="3136"/>
                  </a:cubicBezTo>
                  <a:cubicBezTo>
                    <a:pt x="234" y="5071"/>
                    <a:pt x="401" y="7739"/>
                    <a:pt x="734" y="10708"/>
                  </a:cubicBezTo>
                  <a:cubicBezTo>
                    <a:pt x="1001" y="13210"/>
                    <a:pt x="1468" y="15711"/>
                    <a:pt x="2135" y="18147"/>
                  </a:cubicBezTo>
                  <a:cubicBezTo>
                    <a:pt x="2402" y="19081"/>
                    <a:pt x="2602" y="19848"/>
                    <a:pt x="2736" y="20381"/>
                  </a:cubicBezTo>
                  <a:cubicBezTo>
                    <a:pt x="2836" y="20615"/>
                    <a:pt x="2869" y="20815"/>
                    <a:pt x="2936" y="20949"/>
                  </a:cubicBezTo>
                  <a:cubicBezTo>
                    <a:pt x="2936" y="21049"/>
                    <a:pt x="2969" y="21115"/>
                    <a:pt x="3003" y="21182"/>
                  </a:cubicBezTo>
                  <a:cubicBezTo>
                    <a:pt x="3003" y="21082"/>
                    <a:pt x="3003" y="21015"/>
                    <a:pt x="2969" y="20949"/>
                  </a:cubicBezTo>
                  <a:cubicBezTo>
                    <a:pt x="2936" y="20782"/>
                    <a:pt x="2902" y="20582"/>
                    <a:pt x="2836" y="20348"/>
                  </a:cubicBezTo>
                  <a:cubicBezTo>
                    <a:pt x="2702" y="19781"/>
                    <a:pt x="2502" y="19014"/>
                    <a:pt x="2302" y="18113"/>
                  </a:cubicBezTo>
                  <a:cubicBezTo>
                    <a:pt x="1668" y="15678"/>
                    <a:pt x="1235" y="13176"/>
                    <a:pt x="968" y="10675"/>
                  </a:cubicBezTo>
                  <a:cubicBezTo>
                    <a:pt x="634" y="7739"/>
                    <a:pt x="434" y="5071"/>
                    <a:pt x="267" y="3136"/>
                  </a:cubicBezTo>
                  <a:cubicBezTo>
                    <a:pt x="201" y="2168"/>
                    <a:pt x="134" y="1401"/>
                    <a:pt x="100" y="834"/>
                  </a:cubicBezTo>
                  <a:cubicBezTo>
                    <a:pt x="67" y="601"/>
                    <a:pt x="34" y="367"/>
                    <a:pt x="34" y="200"/>
                  </a:cubicBezTo>
                  <a:cubicBezTo>
                    <a:pt x="34" y="134"/>
                    <a:pt x="34" y="6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83"/>
            <p:cNvSpPr/>
            <p:nvPr/>
          </p:nvSpPr>
          <p:spPr>
            <a:xfrm>
              <a:off x="2690411" y="2424711"/>
              <a:ext cx="46164" cy="168518"/>
            </a:xfrm>
            <a:custGeom>
              <a:rect b="b" l="l" r="r" t="t"/>
              <a:pathLst>
                <a:path extrusionOk="0" h="8407" w="2303">
                  <a:moveTo>
                    <a:pt x="34" y="0"/>
                  </a:moveTo>
                  <a:lnTo>
                    <a:pt x="34" y="0"/>
                  </a:lnTo>
                  <a:cubicBezTo>
                    <a:pt x="1" y="434"/>
                    <a:pt x="1" y="901"/>
                    <a:pt x="68" y="1368"/>
                  </a:cubicBezTo>
                  <a:cubicBezTo>
                    <a:pt x="101" y="2235"/>
                    <a:pt x="201" y="3402"/>
                    <a:pt x="301" y="4703"/>
                  </a:cubicBezTo>
                  <a:cubicBezTo>
                    <a:pt x="368" y="5371"/>
                    <a:pt x="401" y="5971"/>
                    <a:pt x="468" y="6538"/>
                  </a:cubicBezTo>
                  <a:cubicBezTo>
                    <a:pt x="468" y="7072"/>
                    <a:pt x="668" y="7572"/>
                    <a:pt x="1002" y="7972"/>
                  </a:cubicBezTo>
                  <a:cubicBezTo>
                    <a:pt x="1235" y="8239"/>
                    <a:pt x="1569" y="8406"/>
                    <a:pt x="1936" y="8406"/>
                  </a:cubicBezTo>
                  <a:cubicBezTo>
                    <a:pt x="2169" y="8373"/>
                    <a:pt x="2303" y="8273"/>
                    <a:pt x="2303" y="8273"/>
                  </a:cubicBezTo>
                  <a:lnTo>
                    <a:pt x="2303" y="8273"/>
                  </a:lnTo>
                  <a:cubicBezTo>
                    <a:pt x="2169" y="8306"/>
                    <a:pt x="2069" y="8339"/>
                    <a:pt x="1936" y="8339"/>
                  </a:cubicBezTo>
                  <a:cubicBezTo>
                    <a:pt x="1602" y="8306"/>
                    <a:pt x="1302" y="8139"/>
                    <a:pt x="1102" y="7872"/>
                  </a:cubicBezTo>
                  <a:cubicBezTo>
                    <a:pt x="835" y="7472"/>
                    <a:pt x="668" y="7005"/>
                    <a:pt x="668" y="6538"/>
                  </a:cubicBezTo>
                  <a:cubicBezTo>
                    <a:pt x="601" y="5938"/>
                    <a:pt x="568" y="5337"/>
                    <a:pt x="501" y="4703"/>
                  </a:cubicBezTo>
                  <a:cubicBezTo>
                    <a:pt x="401" y="3402"/>
                    <a:pt x="301" y="2202"/>
                    <a:pt x="201" y="1368"/>
                  </a:cubicBezTo>
                  <a:cubicBezTo>
                    <a:pt x="201" y="901"/>
                    <a:pt x="134" y="434"/>
                    <a:pt x="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83"/>
            <p:cNvSpPr/>
            <p:nvPr/>
          </p:nvSpPr>
          <p:spPr>
            <a:xfrm>
              <a:off x="2862257" y="2425373"/>
              <a:ext cx="131074" cy="87396"/>
            </a:xfrm>
            <a:custGeom>
              <a:rect b="b" l="l" r="r" t="t"/>
              <a:pathLst>
                <a:path extrusionOk="0" h="4360" w="6539">
                  <a:moveTo>
                    <a:pt x="1" y="0"/>
                  </a:moveTo>
                  <a:cubicBezTo>
                    <a:pt x="1" y="134"/>
                    <a:pt x="1" y="234"/>
                    <a:pt x="67" y="367"/>
                  </a:cubicBezTo>
                  <a:cubicBezTo>
                    <a:pt x="134" y="668"/>
                    <a:pt x="201" y="968"/>
                    <a:pt x="334" y="1268"/>
                  </a:cubicBezTo>
                  <a:cubicBezTo>
                    <a:pt x="735" y="2269"/>
                    <a:pt x="1402" y="3136"/>
                    <a:pt x="2302" y="3736"/>
                  </a:cubicBezTo>
                  <a:cubicBezTo>
                    <a:pt x="2949" y="4152"/>
                    <a:pt x="3676" y="4360"/>
                    <a:pt x="4416" y="4360"/>
                  </a:cubicBezTo>
                  <a:cubicBezTo>
                    <a:pt x="4745" y="4360"/>
                    <a:pt x="5076" y="4319"/>
                    <a:pt x="5405" y="4237"/>
                  </a:cubicBezTo>
                  <a:cubicBezTo>
                    <a:pt x="5705" y="4137"/>
                    <a:pt x="6005" y="4003"/>
                    <a:pt x="6272" y="3803"/>
                  </a:cubicBezTo>
                  <a:cubicBezTo>
                    <a:pt x="6472" y="3670"/>
                    <a:pt x="6539" y="3570"/>
                    <a:pt x="6539" y="3570"/>
                  </a:cubicBezTo>
                  <a:lnTo>
                    <a:pt x="6539" y="3570"/>
                  </a:lnTo>
                  <a:cubicBezTo>
                    <a:pt x="6172" y="3803"/>
                    <a:pt x="5772" y="3970"/>
                    <a:pt x="5371" y="4103"/>
                  </a:cubicBezTo>
                  <a:cubicBezTo>
                    <a:pt x="5107" y="4154"/>
                    <a:pt x="4843" y="4179"/>
                    <a:pt x="4581" y="4179"/>
                  </a:cubicBezTo>
                  <a:cubicBezTo>
                    <a:pt x="3818" y="4179"/>
                    <a:pt x="3073" y="3967"/>
                    <a:pt x="2402" y="3570"/>
                  </a:cubicBezTo>
                  <a:cubicBezTo>
                    <a:pt x="1569" y="2969"/>
                    <a:pt x="901" y="2169"/>
                    <a:pt x="468" y="1201"/>
                  </a:cubicBezTo>
                  <a:cubicBezTo>
                    <a:pt x="168" y="467"/>
                    <a:pt x="34" y="0"/>
                    <a:pt x="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83"/>
            <p:cNvSpPr/>
            <p:nvPr/>
          </p:nvSpPr>
          <p:spPr>
            <a:xfrm>
              <a:off x="2723846" y="2429402"/>
              <a:ext cx="25437" cy="23513"/>
            </a:xfrm>
            <a:custGeom>
              <a:rect b="b" l="l" r="r" t="t"/>
              <a:pathLst>
                <a:path extrusionOk="0" h="1173" w="1269">
                  <a:moveTo>
                    <a:pt x="722" y="0"/>
                  </a:moveTo>
                  <a:cubicBezTo>
                    <a:pt x="668" y="0"/>
                    <a:pt x="635" y="19"/>
                    <a:pt x="635" y="33"/>
                  </a:cubicBezTo>
                  <a:cubicBezTo>
                    <a:pt x="601" y="66"/>
                    <a:pt x="801" y="66"/>
                    <a:pt x="968" y="300"/>
                  </a:cubicBezTo>
                  <a:cubicBezTo>
                    <a:pt x="1068" y="400"/>
                    <a:pt x="1068" y="567"/>
                    <a:pt x="1035" y="700"/>
                  </a:cubicBezTo>
                  <a:cubicBezTo>
                    <a:pt x="963" y="880"/>
                    <a:pt x="804" y="973"/>
                    <a:pt x="641" y="973"/>
                  </a:cubicBezTo>
                  <a:cubicBezTo>
                    <a:pt x="502" y="973"/>
                    <a:pt x="360" y="905"/>
                    <a:pt x="268" y="767"/>
                  </a:cubicBezTo>
                  <a:cubicBezTo>
                    <a:pt x="201" y="633"/>
                    <a:pt x="201" y="500"/>
                    <a:pt x="268" y="366"/>
                  </a:cubicBezTo>
                  <a:cubicBezTo>
                    <a:pt x="368" y="133"/>
                    <a:pt x="568" y="100"/>
                    <a:pt x="568" y="66"/>
                  </a:cubicBezTo>
                  <a:cubicBezTo>
                    <a:pt x="568" y="55"/>
                    <a:pt x="542" y="44"/>
                    <a:pt x="500" y="44"/>
                  </a:cubicBezTo>
                  <a:cubicBezTo>
                    <a:pt x="416" y="44"/>
                    <a:pt x="268" y="89"/>
                    <a:pt x="134" y="266"/>
                  </a:cubicBezTo>
                  <a:cubicBezTo>
                    <a:pt x="34" y="433"/>
                    <a:pt x="1" y="667"/>
                    <a:pt x="101" y="833"/>
                  </a:cubicBezTo>
                  <a:cubicBezTo>
                    <a:pt x="191" y="1043"/>
                    <a:pt x="415" y="1172"/>
                    <a:pt x="629" y="1172"/>
                  </a:cubicBezTo>
                  <a:cubicBezTo>
                    <a:pt x="653" y="1172"/>
                    <a:pt x="677" y="1170"/>
                    <a:pt x="701" y="1167"/>
                  </a:cubicBezTo>
                  <a:cubicBezTo>
                    <a:pt x="968" y="1167"/>
                    <a:pt x="1168" y="967"/>
                    <a:pt x="1235" y="733"/>
                  </a:cubicBezTo>
                  <a:cubicBezTo>
                    <a:pt x="1268" y="533"/>
                    <a:pt x="1202" y="333"/>
                    <a:pt x="1068" y="200"/>
                  </a:cubicBezTo>
                  <a:cubicBezTo>
                    <a:pt x="930" y="41"/>
                    <a:pt x="803" y="0"/>
                    <a:pt x="7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83"/>
            <p:cNvSpPr/>
            <p:nvPr/>
          </p:nvSpPr>
          <p:spPr>
            <a:xfrm>
              <a:off x="2490502" y="2427377"/>
              <a:ext cx="69556" cy="114357"/>
            </a:xfrm>
            <a:custGeom>
              <a:rect b="b" l="l" r="r" t="t"/>
              <a:pathLst>
                <a:path extrusionOk="0" h="5705" w="3470">
                  <a:moveTo>
                    <a:pt x="3102" y="0"/>
                  </a:moveTo>
                  <a:cubicBezTo>
                    <a:pt x="3036" y="0"/>
                    <a:pt x="3169" y="367"/>
                    <a:pt x="3169" y="1035"/>
                  </a:cubicBezTo>
                  <a:cubicBezTo>
                    <a:pt x="3236" y="2736"/>
                    <a:pt x="2369" y="4337"/>
                    <a:pt x="934" y="5204"/>
                  </a:cubicBezTo>
                  <a:cubicBezTo>
                    <a:pt x="400" y="5538"/>
                    <a:pt x="0" y="5671"/>
                    <a:pt x="0" y="5705"/>
                  </a:cubicBezTo>
                  <a:cubicBezTo>
                    <a:pt x="367" y="5671"/>
                    <a:pt x="701" y="5538"/>
                    <a:pt x="1001" y="5338"/>
                  </a:cubicBezTo>
                  <a:cubicBezTo>
                    <a:pt x="2569" y="4504"/>
                    <a:pt x="3469" y="2802"/>
                    <a:pt x="3336" y="1035"/>
                  </a:cubicBezTo>
                  <a:cubicBezTo>
                    <a:pt x="3336" y="668"/>
                    <a:pt x="3236" y="301"/>
                    <a:pt x="310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83"/>
            <p:cNvSpPr/>
            <p:nvPr/>
          </p:nvSpPr>
          <p:spPr>
            <a:xfrm>
              <a:off x="2334693" y="1509998"/>
              <a:ext cx="67572" cy="43478"/>
            </a:xfrm>
            <a:custGeom>
              <a:rect b="b" l="l" r="r" t="t"/>
              <a:pathLst>
                <a:path extrusionOk="0" h="2169" w="3371">
                  <a:moveTo>
                    <a:pt x="1" y="0"/>
                  </a:moveTo>
                  <a:cubicBezTo>
                    <a:pt x="468" y="434"/>
                    <a:pt x="1035" y="834"/>
                    <a:pt x="1602" y="1168"/>
                  </a:cubicBezTo>
                  <a:cubicBezTo>
                    <a:pt x="2169" y="1568"/>
                    <a:pt x="2736" y="1902"/>
                    <a:pt x="3370" y="2169"/>
                  </a:cubicBezTo>
                  <a:cubicBezTo>
                    <a:pt x="2303" y="1301"/>
                    <a:pt x="1168" y="601"/>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83"/>
            <p:cNvSpPr/>
            <p:nvPr/>
          </p:nvSpPr>
          <p:spPr>
            <a:xfrm>
              <a:off x="2330684" y="1471211"/>
              <a:ext cx="74247" cy="12969"/>
            </a:xfrm>
            <a:custGeom>
              <a:rect b="b" l="l" r="r" t="t"/>
              <a:pathLst>
                <a:path extrusionOk="0" h="647" w="3704">
                  <a:moveTo>
                    <a:pt x="3703" y="1"/>
                  </a:moveTo>
                  <a:cubicBezTo>
                    <a:pt x="3070" y="34"/>
                    <a:pt x="2469" y="134"/>
                    <a:pt x="1835" y="268"/>
                  </a:cubicBezTo>
                  <a:cubicBezTo>
                    <a:pt x="1202" y="334"/>
                    <a:pt x="601" y="468"/>
                    <a:pt x="1" y="634"/>
                  </a:cubicBezTo>
                  <a:cubicBezTo>
                    <a:pt x="143" y="642"/>
                    <a:pt x="286" y="646"/>
                    <a:pt x="428" y="646"/>
                  </a:cubicBezTo>
                  <a:cubicBezTo>
                    <a:pt x="918" y="646"/>
                    <a:pt x="1403" y="597"/>
                    <a:pt x="1869" y="468"/>
                  </a:cubicBezTo>
                  <a:cubicBezTo>
                    <a:pt x="2503" y="401"/>
                    <a:pt x="3136" y="234"/>
                    <a:pt x="37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83"/>
            <p:cNvSpPr/>
            <p:nvPr/>
          </p:nvSpPr>
          <p:spPr>
            <a:xfrm>
              <a:off x="2330684" y="1412338"/>
              <a:ext cx="50173" cy="50213"/>
            </a:xfrm>
            <a:custGeom>
              <a:rect b="b" l="l" r="r" t="t"/>
              <a:pathLst>
                <a:path extrusionOk="0" h="2505" w="2503">
                  <a:moveTo>
                    <a:pt x="2494" y="1"/>
                  </a:moveTo>
                  <a:cubicBezTo>
                    <a:pt x="2393" y="1"/>
                    <a:pt x="1780" y="459"/>
                    <a:pt x="1135" y="1136"/>
                  </a:cubicBezTo>
                  <a:cubicBezTo>
                    <a:pt x="668" y="1537"/>
                    <a:pt x="301" y="2004"/>
                    <a:pt x="1" y="2504"/>
                  </a:cubicBezTo>
                  <a:cubicBezTo>
                    <a:pt x="468" y="2170"/>
                    <a:pt x="901" y="1737"/>
                    <a:pt x="1268" y="1303"/>
                  </a:cubicBezTo>
                  <a:cubicBezTo>
                    <a:pt x="1702" y="903"/>
                    <a:pt x="2102" y="469"/>
                    <a:pt x="2503" y="2"/>
                  </a:cubicBezTo>
                  <a:cubicBezTo>
                    <a:pt x="2500" y="1"/>
                    <a:pt x="2497" y="1"/>
                    <a:pt x="24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83"/>
            <p:cNvSpPr/>
            <p:nvPr/>
          </p:nvSpPr>
          <p:spPr>
            <a:xfrm>
              <a:off x="1791052" y="1470549"/>
              <a:ext cx="271530" cy="545304"/>
            </a:xfrm>
            <a:custGeom>
              <a:rect b="b" l="l" r="r" t="t"/>
              <a:pathLst>
                <a:path extrusionOk="0" h="27204" w="13546">
                  <a:moveTo>
                    <a:pt x="12145" y="0"/>
                  </a:moveTo>
                  <a:lnTo>
                    <a:pt x="7375" y="2102"/>
                  </a:lnTo>
                  <a:cubicBezTo>
                    <a:pt x="7942" y="3036"/>
                    <a:pt x="8342" y="4070"/>
                    <a:pt x="8575" y="5171"/>
                  </a:cubicBezTo>
                  <a:cubicBezTo>
                    <a:pt x="8742" y="6271"/>
                    <a:pt x="8475" y="7506"/>
                    <a:pt x="7641" y="8206"/>
                  </a:cubicBezTo>
                  <a:cubicBezTo>
                    <a:pt x="6941" y="8807"/>
                    <a:pt x="5974" y="9007"/>
                    <a:pt x="5240" y="9540"/>
                  </a:cubicBezTo>
                  <a:cubicBezTo>
                    <a:pt x="4139" y="10341"/>
                    <a:pt x="3739" y="11742"/>
                    <a:pt x="3605" y="13110"/>
                  </a:cubicBezTo>
                  <a:cubicBezTo>
                    <a:pt x="3472" y="14444"/>
                    <a:pt x="3505" y="15812"/>
                    <a:pt x="3071" y="17079"/>
                  </a:cubicBezTo>
                  <a:cubicBezTo>
                    <a:pt x="2504" y="18747"/>
                    <a:pt x="1137" y="20048"/>
                    <a:pt x="736" y="21716"/>
                  </a:cubicBezTo>
                  <a:cubicBezTo>
                    <a:pt x="0" y="24688"/>
                    <a:pt x="2353" y="27203"/>
                    <a:pt x="5033" y="27203"/>
                  </a:cubicBezTo>
                  <a:cubicBezTo>
                    <a:pt x="5752" y="27203"/>
                    <a:pt x="6495" y="27022"/>
                    <a:pt x="7208" y="26619"/>
                  </a:cubicBezTo>
                  <a:cubicBezTo>
                    <a:pt x="9343" y="25385"/>
                    <a:pt x="10076" y="22717"/>
                    <a:pt x="10610" y="20315"/>
                  </a:cubicBezTo>
                  <a:cubicBezTo>
                    <a:pt x="12078" y="13643"/>
                    <a:pt x="13546" y="6672"/>
                    <a:pt x="1214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83"/>
            <p:cNvSpPr/>
            <p:nvPr/>
          </p:nvSpPr>
          <p:spPr>
            <a:xfrm>
              <a:off x="2165533" y="1476563"/>
              <a:ext cx="158496" cy="251505"/>
            </a:xfrm>
            <a:custGeom>
              <a:rect b="b" l="l" r="r" t="t"/>
              <a:pathLst>
                <a:path extrusionOk="0" h="12547" w="7907">
                  <a:moveTo>
                    <a:pt x="3703" y="1"/>
                  </a:moveTo>
                  <a:lnTo>
                    <a:pt x="1" y="3937"/>
                  </a:lnTo>
                  <a:lnTo>
                    <a:pt x="734" y="11409"/>
                  </a:lnTo>
                  <a:lnTo>
                    <a:pt x="1035" y="11609"/>
                  </a:lnTo>
                  <a:cubicBezTo>
                    <a:pt x="1932" y="12228"/>
                    <a:pt x="2993" y="12547"/>
                    <a:pt x="4061" y="12547"/>
                  </a:cubicBezTo>
                  <a:cubicBezTo>
                    <a:pt x="4661" y="12547"/>
                    <a:pt x="5262" y="12447"/>
                    <a:pt x="5838" y="12243"/>
                  </a:cubicBezTo>
                  <a:cubicBezTo>
                    <a:pt x="6238" y="12109"/>
                    <a:pt x="6639" y="11876"/>
                    <a:pt x="6972" y="11542"/>
                  </a:cubicBezTo>
                  <a:cubicBezTo>
                    <a:pt x="7773" y="10608"/>
                    <a:pt x="7906" y="9274"/>
                    <a:pt x="7272" y="8206"/>
                  </a:cubicBezTo>
                  <a:cubicBezTo>
                    <a:pt x="6906" y="7573"/>
                    <a:pt x="6238" y="7072"/>
                    <a:pt x="5972" y="6338"/>
                  </a:cubicBezTo>
                  <a:cubicBezTo>
                    <a:pt x="5705" y="5638"/>
                    <a:pt x="5972" y="4704"/>
                    <a:pt x="6005" y="3870"/>
                  </a:cubicBezTo>
                  <a:cubicBezTo>
                    <a:pt x="6038" y="2269"/>
                    <a:pt x="5138" y="768"/>
                    <a:pt x="37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83"/>
            <p:cNvSpPr/>
            <p:nvPr/>
          </p:nvSpPr>
          <p:spPr>
            <a:xfrm>
              <a:off x="1962277" y="1205815"/>
              <a:ext cx="353714" cy="423290"/>
            </a:xfrm>
            <a:custGeom>
              <a:rect b="b" l="l" r="r" t="t"/>
              <a:pathLst>
                <a:path extrusionOk="0" h="21117" w="17646">
                  <a:moveTo>
                    <a:pt x="12655" y="0"/>
                  </a:moveTo>
                  <a:cubicBezTo>
                    <a:pt x="10846" y="0"/>
                    <a:pt x="9037" y="1160"/>
                    <a:pt x="7605" y="2366"/>
                  </a:cubicBezTo>
                  <a:cubicBezTo>
                    <a:pt x="7099" y="1914"/>
                    <a:pt x="6427" y="1648"/>
                    <a:pt x="5651" y="1648"/>
                  </a:cubicBezTo>
                  <a:cubicBezTo>
                    <a:pt x="4995" y="1648"/>
                    <a:pt x="4266" y="1838"/>
                    <a:pt x="3503" y="2266"/>
                  </a:cubicBezTo>
                  <a:cubicBezTo>
                    <a:pt x="2402" y="2900"/>
                    <a:pt x="400" y="4001"/>
                    <a:pt x="0" y="5202"/>
                  </a:cubicBezTo>
                  <a:lnTo>
                    <a:pt x="1735" y="9305"/>
                  </a:lnTo>
                  <a:cubicBezTo>
                    <a:pt x="1868" y="11806"/>
                    <a:pt x="2235" y="14341"/>
                    <a:pt x="3402" y="16543"/>
                  </a:cubicBezTo>
                  <a:cubicBezTo>
                    <a:pt x="4570" y="18778"/>
                    <a:pt x="6638" y="20613"/>
                    <a:pt x="9107" y="21046"/>
                  </a:cubicBezTo>
                  <a:cubicBezTo>
                    <a:pt x="9398" y="21094"/>
                    <a:pt x="9694" y="21117"/>
                    <a:pt x="9991" y="21117"/>
                  </a:cubicBezTo>
                  <a:cubicBezTo>
                    <a:pt x="12202" y="21117"/>
                    <a:pt x="14442" y="19832"/>
                    <a:pt x="15178" y="17744"/>
                  </a:cubicBezTo>
                  <a:cubicBezTo>
                    <a:pt x="15378" y="17110"/>
                    <a:pt x="15444" y="16410"/>
                    <a:pt x="15811" y="15843"/>
                  </a:cubicBezTo>
                  <a:cubicBezTo>
                    <a:pt x="16212" y="15142"/>
                    <a:pt x="16979" y="14708"/>
                    <a:pt x="17312" y="13874"/>
                  </a:cubicBezTo>
                  <a:cubicBezTo>
                    <a:pt x="17646" y="13074"/>
                    <a:pt x="17346" y="12107"/>
                    <a:pt x="16979" y="11306"/>
                  </a:cubicBezTo>
                  <a:cubicBezTo>
                    <a:pt x="16612" y="10505"/>
                    <a:pt x="16145" y="9705"/>
                    <a:pt x="16112" y="8804"/>
                  </a:cubicBezTo>
                  <a:cubicBezTo>
                    <a:pt x="16045" y="7503"/>
                    <a:pt x="16945" y="6336"/>
                    <a:pt x="17179" y="5068"/>
                  </a:cubicBezTo>
                  <a:cubicBezTo>
                    <a:pt x="17579" y="2867"/>
                    <a:pt x="15811" y="698"/>
                    <a:pt x="13676" y="131"/>
                  </a:cubicBezTo>
                  <a:cubicBezTo>
                    <a:pt x="13338" y="41"/>
                    <a:pt x="12996" y="0"/>
                    <a:pt x="1265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83"/>
            <p:cNvSpPr/>
            <p:nvPr/>
          </p:nvSpPr>
          <p:spPr>
            <a:xfrm>
              <a:off x="1999039" y="1292950"/>
              <a:ext cx="254772" cy="521070"/>
            </a:xfrm>
            <a:custGeom>
              <a:rect b="b" l="l" r="r" t="t"/>
              <a:pathLst>
                <a:path extrusionOk="0" h="25995" w="12710">
                  <a:moveTo>
                    <a:pt x="7967" y="1"/>
                  </a:moveTo>
                  <a:cubicBezTo>
                    <a:pt x="7749" y="1"/>
                    <a:pt x="7528" y="18"/>
                    <a:pt x="7306" y="54"/>
                  </a:cubicBezTo>
                  <a:lnTo>
                    <a:pt x="1" y="2556"/>
                  </a:lnTo>
                  <a:lnTo>
                    <a:pt x="501" y="22303"/>
                  </a:lnTo>
                  <a:cubicBezTo>
                    <a:pt x="657" y="24398"/>
                    <a:pt x="2513" y="25994"/>
                    <a:pt x="4723" y="25994"/>
                  </a:cubicBezTo>
                  <a:cubicBezTo>
                    <a:pt x="4871" y="25994"/>
                    <a:pt x="5020" y="25987"/>
                    <a:pt x="5171" y="25973"/>
                  </a:cubicBezTo>
                  <a:cubicBezTo>
                    <a:pt x="7606" y="25772"/>
                    <a:pt x="9474" y="23771"/>
                    <a:pt x="9341" y="21469"/>
                  </a:cubicBezTo>
                  <a:cubicBezTo>
                    <a:pt x="9207" y="19068"/>
                    <a:pt x="9074" y="16566"/>
                    <a:pt x="9074" y="16566"/>
                  </a:cubicBezTo>
                  <a:cubicBezTo>
                    <a:pt x="9074" y="16566"/>
                    <a:pt x="12143" y="15832"/>
                    <a:pt x="12510" y="11762"/>
                  </a:cubicBezTo>
                  <a:cubicBezTo>
                    <a:pt x="12710" y="9694"/>
                    <a:pt x="12376" y="6258"/>
                    <a:pt x="12009" y="3523"/>
                  </a:cubicBezTo>
                  <a:cubicBezTo>
                    <a:pt x="11738" y="1477"/>
                    <a:pt x="9975" y="1"/>
                    <a:pt x="7967"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83"/>
            <p:cNvSpPr/>
            <p:nvPr/>
          </p:nvSpPr>
          <p:spPr>
            <a:xfrm>
              <a:off x="2210995" y="1412960"/>
              <a:ext cx="21428" cy="19584"/>
            </a:xfrm>
            <a:custGeom>
              <a:rect b="b" l="l" r="r" t="t"/>
              <a:pathLst>
                <a:path extrusionOk="0" h="977" w="1069">
                  <a:moveTo>
                    <a:pt x="561" y="0"/>
                  </a:moveTo>
                  <a:cubicBezTo>
                    <a:pt x="541" y="0"/>
                    <a:pt x="521" y="2"/>
                    <a:pt x="501" y="5"/>
                  </a:cubicBezTo>
                  <a:cubicBezTo>
                    <a:pt x="201" y="38"/>
                    <a:pt x="1" y="271"/>
                    <a:pt x="34" y="572"/>
                  </a:cubicBezTo>
                  <a:cubicBezTo>
                    <a:pt x="65" y="816"/>
                    <a:pt x="263" y="976"/>
                    <a:pt x="526" y="976"/>
                  </a:cubicBezTo>
                  <a:cubicBezTo>
                    <a:pt x="551" y="976"/>
                    <a:pt x="576" y="975"/>
                    <a:pt x="601" y="972"/>
                  </a:cubicBezTo>
                  <a:cubicBezTo>
                    <a:pt x="868" y="939"/>
                    <a:pt x="1068" y="672"/>
                    <a:pt x="1035" y="405"/>
                  </a:cubicBezTo>
                  <a:cubicBezTo>
                    <a:pt x="1004" y="161"/>
                    <a:pt x="779" y="0"/>
                    <a:pt x="5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83"/>
            <p:cNvSpPr/>
            <p:nvPr/>
          </p:nvSpPr>
          <p:spPr>
            <a:xfrm>
              <a:off x="2189607" y="1400833"/>
              <a:ext cx="42816" cy="12428"/>
            </a:xfrm>
            <a:custGeom>
              <a:rect b="b" l="l" r="r" t="t"/>
              <a:pathLst>
                <a:path extrusionOk="0" h="620" w="2136">
                  <a:moveTo>
                    <a:pt x="1215" y="1"/>
                  </a:moveTo>
                  <a:cubicBezTo>
                    <a:pt x="1167" y="1"/>
                    <a:pt x="1118" y="4"/>
                    <a:pt x="1068" y="9"/>
                  </a:cubicBezTo>
                  <a:cubicBezTo>
                    <a:pt x="768" y="9"/>
                    <a:pt x="467" y="109"/>
                    <a:pt x="267" y="309"/>
                  </a:cubicBezTo>
                  <a:cubicBezTo>
                    <a:pt x="101" y="443"/>
                    <a:pt x="0" y="543"/>
                    <a:pt x="67" y="610"/>
                  </a:cubicBezTo>
                  <a:cubicBezTo>
                    <a:pt x="74" y="616"/>
                    <a:pt x="83" y="619"/>
                    <a:pt x="96" y="619"/>
                  </a:cubicBezTo>
                  <a:cubicBezTo>
                    <a:pt x="209" y="619"/>
                    <a:pt x="557" y="373"/>
                    <a:pt x="1068" y="343"/>
                  </a:cubicBezTo>
                  <a:cubicBezTo>
                    <a:pt x="1132" y="335"/>
                    <a:pt x="1194" y="332"/>
                    <a:pt x="1253" y="332"/>
                  </a:cubicBezTo>
                  <a:cubicBezTo>
                    <a:pt x="1662" y="332"/>
                    <a:pt x="1959" y="487"/>
                    <a:pt x="2067" y="487"/>
                  </a:cubicBezTo>
                  <a:cubicBezTo>
                    <a:pt x="2083" y="487"/>
                    <a:pt x="2094" y="484"/>
                    <a:pt x="2102" y="476"/>
                  </a:cubicBezTo>
                  <a:cubicBezTo>
                    <a:pt x="2135" y="443"/>
                    <a:pt x="2069" y="343"/>
                    <a:pt x="1902" y="209"/>
                  </a:cubicBezTo>
                  <a:cubicBezTo>
                    <a:pt x="1679" y="70"/>
                    <a:pt x="1457" y="1"/>
                    <a:pt x="12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83"/>
            <p:cNvSpPr/>
            <p:nvPr/>
          </p:nvSpPr>
          <p:spPr>
            <a:xfrm>
              <a:off x="2103353" y="1424145"/>
              <a:ext cx="21408" cy="19764"/>
            </a:xfrm>
            <a:custGeom>
              <a:rect b="b" l="l" r="r" t="t"/>
              <a:pathLst>
                <a:path extrusionOk="0" h="986" w="1068">
                  <a:moveTo>
                    <a:pt x="605" y="1"/>
                  </a:moveTo>
                  <a:cubicBezTo>
                    <a:pt x="570" y="1"/>
                    <a:pt x="536" y="5"/>
                    <a:pt x="501" y="14"/>
                  </a:cubicBezTo>
                  <a:cubicBezTo>
                    <a:pt x="201" y="14"/>
                    <a:pt x="0" y="281"/>
                    <a:pt x="34" y="581"/>
                  </a:cubicBezTo>
                  <a:cubicBezTo>
                    <a:pt x="64" y="825"/>
                    <a:pt x="290" y="985"/>
                    <a:pt x="533" y="985"/>
                  </a:cubicBezTo>
                  <a:cubicBezTo>
                    <a:pt x="555" y="985"/>
                    <a:pt x="578" y="984"/>
                    <a:pt x="601" y="981"/>
                  </a:cubicBezTo>
                  <a:cubicBezTo>
                    <a:pt x="868" y="948"/>
                    <a:pt x="1068" y="714"/>
                    <a:pt x="1068" y="447"/>
                  </a:cubicBezTo>
                  <a:cubicBezTo>
                    <a:pt x="1039" y="186"/>
                    <a:pt x="833" y="1"/>
                    <a:pt x="60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83"/>
            <p:cNvSpPr/>
            <p:nvPr/>
          </p:nvSpPr>
          <p:spPr>
            <a:xfrm>
              <a:off x="2080622" y="1410194"/>
              <a:ext cx="42135" cy="12288"/>
            </a:xfrm>
            <a:custGeom>
              <a:rect b="b" l="l" r="r" t="t"/>
              <a:pathLst>
                <a:path extrusionOk="0" h="613" w="2102">
                  <a:moveTo>
                    <a:pt x="1184" y="1"/>
                  </a:moveTo>
                  <a:cubicBezTo>
                    <a:pt x="1134" y="1"/>
                    <a:pt x="1084" y="4"/>
                    <a:pt x="1034" y="9"/>
                  </a:cubicBezTo>
                  <a:cubicBezTo>
                    <a:pt x="767" y="9"/>
                    <a:pt x="467" y="109"/>
                    <a:pt x="234" y="309"/>
                  </a:cubicBezTo>
                  <a:cubicBezTo>
                    <a:pt x="67" y="443"/>
                    <a:pt x="0" y="543"/>
                    <a:pt x="34" y="610"/>
                  </a:cubicBezTo>
                  <a:cubicBezTo>
                    <a:pt x="37" y="611"/>
                    <a:pt x="42" y="612"/>
                    <a:pt x="47" y="612"/>
                  </a:cubicBezTo>
                  <a:cubicBezTo>
                    <a:pt x="143" y="612"/>
                    <a:pt x="530" y="341"/>
                    <a:pt x="1068" y="309"/>
                  </a:cubicBezTo>
                  <a:cubicBezTo>
                    <a:pt x="1099" y="307"/>
                    <a:pt x="1131" y="306"/>
                    <a:pt x="1161" y="306"/>
                  </a:cubicBezTo>
                  <a:cubicBezTo>
                    <a:pt x="1593" y="306"/>
                    <a:pt x="1945" y="487"/>
                    <a:pt x="2066" y="487"/>
                  </a:cubicBezTo>
                  <a:cubicBezTo>
                    <a:pt x="2082" y="487"/>
                    <a:pt x="2094" y="484"/>
                    <a:pt x="2102" y="476"/>
                  </a:cubicBezTo>
                  <a:cubicBezTo>
                    <a:pt x="2102" y="443"/>
                    <a:pt x="2035" y="309"/>
                    <a:pt x="1868" y="209"/>
                  </a:cubicBezTo>
                  <a:cubicBezTo>
                    <a:pt x="1674" y="70"/>
                    <a:pt x="1433" y="1"/>
                    <a:pt x="11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83"/>
            <p:cNvSpPr/>
            <p:nvPr/>
          </p:nvSpPr>
          <p:spPr>
            <a:xfrm>
              <a:off x="2156833" y="1407026"/>
              <a:ext cx="39489" cy="92969"/>
            </a:xfrm>
            <a:custGeom>
              <a:rect b="b" l="l" r="r" t="t"/>
              <a:pathLst>
                <a:path extrusionOk="0" h="4638" w="1970">
                  <a:moveTo>
                    <a:pt x="1" y="0"/>
                  </a:moveTo>
                  <a:lnTo>
                    <a:pt x="1" y="0"/>
                  </a:lnTo>
                  <a:cubicBezTo>
                    <a:pt x="301" y="968"/>
                    <a:pt x="668" y="1868"/>
                    <a:pt x="1135" y="2769"/>
                  </a:cubicBezTo>
                  <a:lnTo>
                    <a:pt x="1602" y="3836"/>
                  </a:lnTo>
                  <a:cubicBezTo>
                    <a:pt x="1702" y="3937"/>
                    <a:pt x="1736" y="4103"/>
                    <a:pt x="1736" y="4237"/>
                  </a:cubicBezTo>
                  <a:cubicBezTo>
                    <a:pt x="1736" y="4337"/>
                    <a:pt x="1602" y="4370"/>
                    <a:pt x="1435" y="4404"/>
                  </a:cubicBezTo>
                  <a:cubicBezTo>
                    <a:pt x="1135" y="4437"/>
                    <a:pt x="835" y="4504"/>
                    <a:pt x="568" y="4637"/>
                  </a:cubicBezTo>
                  <a:cubicBezTo>
                    <a:pt x="868" y="4637"/>
                    <a:pt x="1168" y="4637"/>
                    <a:pt x="1469" y="4570"/>
                  </a:cubicBezTo>
                  <a:cubicBezTo>
                    <a:pt x="1535" y="4570"/>
                    <a:pt x="1635" y="4537"/>
                    <a:pt x="1702" y="4504"/>
                  </a:cubicBezTo>
                  <a:cubicBezTo>
                    <a:pt x="1802" y="4470"/>
                    <a:pt x="1902" y="4404"/>
                    <a:pt x="1936" y="4303"/>
                  </a:cubicBezTo>
                  <a:cubicBezTo>
                    <a:pt x="1969" y="4103"/>
                    <a:pt x="1936" y="3903"/>
                    <a:pt x="1836" y="3736"/>
                  </a:cubicBezTo>
                  <a:lnTo>
                    <a:pt x="1335" y="2669"/>
                  </a:lnTo>
                  <a:cubicBezTo>
                    <a:pt x="968" y="1735"/>
                    <a:pt x="535" y="868"/>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83"/>
            <p:cNvSpPr/>
            <p:nvPr/>
          </p:nvSpPr>
          <p:spPr>
            <a:xfrm>
              <a:off x="2070580" y="1601603"/>
              <a:ext cx="111029" cy="43397"/>
            </a:xfrm>
            <a:custGeom>
              <a:rect b="b" l="l" r="r" t="t"/>
              <a:pathLst>
                <a:path extrusionOk="0" h="2165" w="5539">
                  <a:moveTo>
                    <a:pt x="1" y="0"/>
                  </a:moveTo>
                  <a:cubicBezTo>
                    <a:pt x="1" y="1"/>
                    <a:pt x="1230" y="2165"/>
                    <a:pt x="4358" y="2165"/>
                  </a:cubicBezTo>
                  <a:cubicBezTo>
                    <a:pt x="4725" y="2165"/>
                    <a:pt x="5118" y="2135"/>
                    <a:pt x="5538" y="2068"/>
                  </a:cubicBezTo>
                  <a:lnTo>
                    <a:pt x="5505" y="1101"/>
                  </a:lnTo>
                  <a:cubicBezTo>
                    <a:pt x="5251" y="1119"/>
                    <a:pt x="4998" y="1128"/>
                    <a:pt x="4745" y="1128"/>
                  </a:cubicBezTo>
                  <a:cubicBezTo>
                    <a:pt x="3100" y="1128"/>
                    <a:pt x="1475" y="752"/>
                    <a:pt x="1"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83"/>
            <p:cNvSpPr/>
            <p:nvPr/>
          </p:nvSpPr>
          <p:spPr>
            <a:xfrm>
              <a:off x="2071261" y="1368700"/>
              <a:ext cx="51496" cy="16497"/>
            </a:xfrm>
            <a:custGeom>
              <a:rect b="b" l="l" r="r" t="t"/>
              <a:pathLst>
                <a:path extrusionOk="0" h="823" w="2569">
                  <a:moveTo>
                    <a:pt x="1585" y="1"/>
                  </a:moveTo>
                  <a:cubicBezTo>
                    <a:pt x="1121" y="1"/>
                    <a:pt x="671" y="134"/>
                    <a:pt x="300" y="411"/>
                  </a:cubicBezTo>
                  <a:cubicBezTo>
                    <a:pt x="100" y="578"/>
                    <a:pt x="0" y="712"/>
                    <a:pt x="67" y="778"/>
                  </a:cubicBezTo>
                  <a:cubicBezTo>
                    <a:pt x="82" y="809"/>
                    <a:pt x="123" y="822"/>
                    <a:pt x="185" y="822"/>
                  </a:cubicBezTo>
                  <a:cubicBezTo>
                    <a:pt x="387" y="822"/>
                    <a:pt x="815" y="681"/>
                    <a:pt x="1301" y="578"/>
                  </a:cubicBezTo>
                  <a:cubicBezTo>
                    <a:pt x="1935" y="478"/>
                    <a:pt x="2502" y="511"/>
                    <a:pt x="2569" y="345"/>
                  </a:cubicBezTo>
                  <a:cubicBezTo>
                    <a:pt x="2569" y="278"/>
                    <a:pt x="2435" y="178"/>
                    <a:pt x="2202" y="78"/>
                  </a:cubicBezTo>
                  <a:cubicBezTo>
                    <a:pt x="1997" y="27"/>
                    <a:pt x="1790" y="1"/>
                    <a:pt x="158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83"/>
            <p:cNvSpPr/>
            <p:nvPr/>
          </p:nvSpPr>
          <p:spPr>
            <a:xfrm>
              <a:off x="2186941" y="1367818"/>
              <a:ext cx="39469" cy="13170"/>
            </a:xfrm>
            <a:custGeom>
              <a:rect b="b" l="l" r="r" t="t"/>
              <a:pathLst>
                <a:path extrusionOk="0" h="657" w="1969">
                  <a:moveTo>
                    <a:pt x="988" y="1"/>
                  </a:moveTo>
                  <a:cubicBezTo>
                    <a:pt x="715" y="1"/>
                    <a:pt x="440" y="84"/>
                    <a:pt x="200" y="255"/>
                  </a:cubicBezTo>
                  <a:cubicBezTo>
                    <a:pt x="33" y="389"/>
                    <a:pt x="0" y="522"/>
                    <a:pt x="33" y="589"/>
                  </a:cubicBezTo>
                  <a:cubicBezTo>
                    <a:pt x="71" y="639"/>
                    <a:pt x="152" y="656"/>
                    <a:pt x="260" y="656"/>
                  </a:cubicBezTo>
                  <a:cubicBezTo>
                    <a:pt x="440" y="656"/>
                    <a:pt x="697" y="610"/>
                    <a:pt x="967" y="589"/>
                  </a:cubicBezTo>
                  <a:cubicBezTo>
                    <a:pt x="1042" y="583"/>
                    <a:pt x="1115" y="581"/>
                    <a:pt x="1186" y="581"/>
                  </a:cubicBezTo>
                  <a:cubicBezTo>
                    <a:pt x="1365" y="581"/>
                    <a:pt x="1526" y="594"/>
                    <a:pt x="1655" y="594"/>
                  </a:cubicBezTo>
                  <a:cubicBezTo>
                    <a:pt x="1792" y="594"/>
                    <a:pt x="1891" y="580"/>
                    <a:pt x="1935" y="522"/>
                  </a:cubicBezTo>
                  <a:cubicBezTo>
                    <a:pt x="1968" y="455"/>
                    <a:pt x="1901" y="355"/>
                    <a:pt x="1735" y="222"/>
                  </a:cubicBezTo>
                  <a:cubicBezTo>
                    <a:pt x="1507" y="76"/>
                    <a:pt x="1248" y="1"/>
                    <a:pt x="98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83"/>
            <p:cNvSpPr/>
            <p:nvPr/>
          </p:nvSpPr>
          <p:spPr>
            <a:xfrm>
              <a:off x="2156172" y="1520702"/>
              <a:ext cx="38807" cy="32192"/>
            </a:xfrm>
            <a:custGeom>
              <a:rect b="b" l="l" r="r" t="t"/>
              <a:pathLst>
                <a:path extrusionOk="0" h="1606" w="1936">
                  <a:moveTo>
                    <a:pt x="568" y="0"/>
                  </a:moveTo>
                  <a:cubicBezTo>
                    <a:pt x="578" y="0"/>
                    <a:pt x="589" y="0"/>
                    <a:pt x="600" y="0"/>
                  </a:cubicBezTo>
                  <a:lnTo>
                    <a:pt x="600" y="0"/>
                  </a:lnTo>
                  <a:cubicBezTo>
                    <a:pt x="600" y="0"/>
                    <a:pt x="601" y="0"/>
                    <a:pt x="601" y="0"/>
                  </a:cubicBezTo>
                  <a:close/>
                  <a:moveTo>
                    <a:pt x="600" y="0"/>
                  </a:moveTo>
                  <a:cubicBezTo>
                    <a:pt x="400" y="67"/>
                    <a:pt x="234" y="234"/>
                    <a:pt x="167" y="400"/>
                  </a:cubicBezTo>
                  <a:cubicBezTo>
                    <a:pt x="1" y="834"/>
                    <a:pt x="167" y="1268"/>
                    <a:pt x="568" y="1501"/>
                  </a:cubicBezTo>
                  <a:cubicBezTo>
                    <a:pt x="699" y="1572"/>
                    <a:pt x="843" y="1606"/>
                    <a:pt x="986" y="1606"/>
                  </a:cubicBezTo>
                  <a:cubicBezTo>
                    <a:pt x="1314" y="1606"/>
                    <a:pt x="1639" y="1426"/>
                    <a:pt x="1802" y="1101"/>
                  </a:cubicBezTo>
                  <a:cubicBezTo>
                    <a:pt x="1902" y="967"/>
                    <a:pt x="1935" y="801"/>
                    <a:pt x="1869" y="634"/>
                  </a:cubicBezTo>
                  <a:cubicBezTo>
                    <a:pt x="1802" y="500"/>
                    <a:pt x="1702" y="434"/>
                    <a:pt x="1602" y="367"/>
                  </a:cubicBezTo>
                  <a:cubicBezTo>
                    <a:pt x="1310" y="140"/>
                    <a:pt x="956" y="8"/>
                    <a:pt x="600"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83"/>
            <p:cNvSpPr/>
            <p:nvPr/>
          </p:nvSpPr>
          <p:spPr>
            <a:xfrm>
              <a:off x="2122075" y="1463854"/>
              <a:ext cx="6034" cy="6034"/>
            </a:xfrm>
            <a:custGeom>
              <a:rect b="b" l="l" r="r" t="t"/>
              <a:pathLst>
                <a:path extrusionOk="0" h="301" w="301">
                  <a:moveTo>
                    <a:pt x="167" y="1"/>
                  </a:moveTo>
                  <a:cubicBezTo>
                    <a:pt x="67" y="1"/>
                    <a:pt x="0" y="67"/>
                    <a:pt x="0" y="168"/>
                  </a:cubicBezTo>
                  <a:cubicBezTo>
                    <a:pt x="0" y="234"/>
                    <a:pt x="67" y="301"/>
                    <a:pt x="167" y="301"/>
                  </a:cubicBezTo>
                  <a:cubicBezTo>
                    <a:pt x="234" y="301"/>
                    <a:pt x="301" y="234"/>
                    <a:pt x="301" y="168"/>
                  </a:cubicBezTo>
                  <a:cubicBezTo>
                    <a:pt x="301" y="67"/>
                    <a:pt x="234" y="1"/>
                    <a:pt x="167"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83"/>
            <p:cNvSpPr/>
            <p:nvPr/>
          </p:nvSpPr>
          <p:spPr>
            <a:xfrm>
              <a:off x="2205382" y="1449141"/>
              <a:ext cx="6314" cy="4831"/>
            </a:xfrm>
            <a:custGeom>
              <a:rect b="b" l="l" r="r" t="t"/>
              <a:pathLst>
                <a:path extrusionOk="0" h="241" w="315">
                  <a:moveTo>
                    <a:pt x="181" y="1"/>
                  </a:moveTo>
                  <a:cubicBezTo>
                    <a:pt x="0" y="1"/>
                    <a:pt x="179" y="241"/>
                    <a:pt x="269" y="241"/>
                  </a:cubicBezTo>
                  <a:cubicBezTo>
                    <a:pt x="296" y="241"/>
                    <a:pt x="314" y="220"/>
                    <a:pt x="314" y="168"/>
                  </a:cubicBezTo>
                  <a:cubicBezTo>
                    <a:pt x="314" y="68"/>
                    <a:pt x="248" y="1"/>
                    <a:pt x="181"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83"/>
            <p:cNvSpPr/>
            <p:nvPr/>
          </p:nvSpPr>
          <p:spPr>
            <a:xfrm>
              <a:off x="2221499" y="1457179"/>
              <a:ext cx="6916" cy="4250"/>
            </a:xfrm>
            <a:custGeom>
              <a:rect b="b" l="l" r="r" t="t"/>
              <a:pathLst>
                <a:path extrusionOk="0" h="212" w="345">
                  <a:moveTo>
                    <a:pt x="177" y="0"/>
                  </a:moveTo>
                  <a:cubicBezTo>
                    <a:pt x="0" y="0"/>
                    <a:pt x="188" y="211"/>
                    <a:pt x="289" y="211"/>
                  </a:cubicBezTo>
                  <a:cubicBezTo>
                    <a:pt x="321" y="211"/>
                    <a:pt x="344" y="190"/>
                    <a:pt x="344" y="134"/>
                  </a:cubicBezTo>
                  <a:cubicBezTo>
                    <a:pt x="344" y="67"/>
                    <a:pt x="277" y="0"/>
                    <a:pt x="177"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83"/>
            <p:cNvSpPr/>
            <p:nvPr/>
          </p:nvSpPr>
          <p:spPr>
            <a:xfrm>
              <a:off x="2227051" y="1445312"/>
              <a:ext cx="6374" cy="5031"/>
            </a:xfrm>
            <a:custGeom>
              <a:rect b="b" l="l" r="r" t="t"/>
              <a:pathLst>
                <a:path extrusionOk="0" h="251" w="318">
                  <a:moveTo>
                    <a:pt x="151" y="0"/>
                  </a:moveTo>
                  <a:cubicBezTo>
                    <a:pt x="84" y="0"/>
                    <a:pt x="17" y="42"/>
                    <a:pt x="0" y="125"/>
                  </a:cubicBezTo>
                  <a:cubicBezTo>
                    <a:pt x="0" y="209"/>
                    <a:pt x="84" y="250"/>
                    <a:pt x="163" y="250"/>
                  </a:cubicBezTo>
                  <a:cubicBezTo>
                    <a:pt x="242" y="250"/>
                    <a:pt x="317" y="209"/>
                    <a:pt x="301" y="125"/>
                  </a:cubicBezTo>
                  <a:cubicBezTo>
                    <a:pt x="284" y="42"/>
                    <a:pt x="217" y="0"/>
                    <a:pt x="151"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83"/>
            <p:cNvSpPr/>
            <p:nvPr/>
          </p:nvSpPr>
          <p:spPr>
            <a:xfrm>
              <a:off x="2108365" y="1477404"/>
              <a:ext cx="6715" cy="5031"/>
            </a:xfrm>
            <a:custGeom>
              <a:rect b="b" l="l" r="r" t="t"/>
              <a:pathLst>
                <a:path extrusionOk="0" h="251" w="335">
                  <a:moveTo>
                    <a:pt x="167" y="0"/>
                  </a:moveTo>
                  <a:cubicBezTo>
                    <a:pt x="101" y="0"/>
                    <a:pt x="34" y="42"/>
                    <a:pt x="17" y="125"/>
                  </a:cubicBezTo>
                  <a:cubicBezTo>
                    <a:pt x="1" y="209"/>
                    <a:pt x="84" y="250"/>
                    <a:pt x="167" y="250"/>
                  </a:cubicBezTo>
                  <a:cubicBezTo>
                    <a:pt x="251" y="250"/>
                    <a:pt x="334" y="209"/>
                    <a:pt x="317" y="125"/>
                  </a:cubicBezTo>
                  <a:cubicBezTo>
                    <a:pt x="301" y="42"/>
                    <a:pt x="234" y="0"/>
                    <a:pt x="167"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83"/>
            <p:cNvSpPr/>
            <p:nvPr/>
          </p:nvSpPr>
          <p:spPr>
            <a:xfrm>
              <a:off x="2097119" y="1465197"/>
              <a:ext cx="6254" cy="4250"/>
            </a:xfrm>
            <a:custGeom>
              <a:rect b="b" l="l" r="r" t="t"/>
              <a:pathLst>
                <a:path extrusionOk="0" h="212" w="312">
                  <a:moveTo>
                    <a:pt x="178" y="0"/>
                  </a:moveTo>
                  <a:cubicBezTo>
                    <a:pt x="1" y="0"/>
                    <a:pt x="169" y="212"/>
                    <a:pt x="261" y="212"/>
                  </a:cubicBezTo>
                  <a:cubicBezTo>
                    <a:pt x="290" y="212"/>
                    <a:pt x="311" y="190"/>
                    <a:pt x="311" y="134"/>
                  </a:cubicBezTo>
                  <a:cubicBezTo>
                    <a:pt x="311" y="67"/>
                    <a:pt x="245" y="0"/>
                    <a:pt x="178"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83"/>
            <p:cNvSpPr/>
            <p:nvPr/>
          </p:nvSpPr>
          <p:spPr>
            <a:xfrm>
              <a:off x="1912785" y="1258393"/>
              <a:ext cx="233384" cy="370973"/>
            </a:xfrm>
            <a:custGeom>
              <a:rect b="b" l="l" r="r" t="t"/>
              <a:pathLst>
                <a:path extrusionOk="0" h="18507" w="11643">
                  <a:moveTo>
                    <a:pt x="7542" y="0"/>
                  </a:moveTo>
                  <a:cubicBezTo>
                    <a:pt x="6218" y="0"/>
                    <a:pt x="4894" y="335"/>
                    <a:pt x="3703" y="1011"/>
                  </a:cubicBezTo>
                  <a:cubicBezTo>
                    <a:pt x="1302" y="2512"/>
                    <a:pt x="1" y="5314"/>
                    <a:pt x="434" y="8116"/>
                  </a:cubicBezTo>
                  <a:cubicBezTo>
                    <a:pt x="568" y="8716"/>
                    <a:pt x="668" y="9350"/>
                    <a:pt x="701" y="9984"/>
                  </a:cubicBezTo>
                  <a:cubicBezTo>
                    <a:pt x="668" y="10518"/>
                    <a:pt x="434" y="11085"/>
                    <a:pt x="401" y="11652"/>
                  </a:cubicBezTo>
                  <a:cubicBezTo>
                    <a:pt x="368" y="12853"/>
                    <a:pt x="1168" y="13920"/>
                    <a:pt x="2002" y="14787"/>
                  </a:cubicBezTo>
                  <a:cubicBezTo>
                    <a:pt x="2802" y="15619"/>
                    <a:pt x="3448" y="18506"/>
                    <a:pt x="4500" y="18506"/>
                  </a:cubicBezTo>
                  <a:cubicBezTo>
                    <a:pt x="4545" y="18506"/>
                    <a:pt x="4591" y="18501"/>
                    <a:pt x="4637" y="18490"/>
                  </a:cubicBezTo>
                  <a:cubicBezTo>
                    <a:pt x="6005" y="17389"/>
                    <a:pt x="6005" y="16789"/>
                    <a:pt x="5972" y="14687"/>
                  </a:cubicBezTo>
                  <a:cubicBezTo>
                    <a:pt x="5938" y="12419"/>
                    <a:pt x="6572" y="9684"/>
                    <a:pt x="5571" y="8249"/>
                  </a:cubicBezTo>
                  <a:cubicBezTo>
                    <a:pt x="8740" y="7182"/>
                    <a:pt x="11008" y="4447"/>
                    <a:pt x="11409" y="1144"/>
                  </a:cubicBezTo>
                  <a:lnTo>
                    <a:pt x="11642" y="1144"/>
                  </a:lnTo>
                  <a:cubicBezTo>
                    <a:pt x="10382" y="385"/>
                    <a:pt x="8962" y="0"/>
                    <a:pt x="754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83"/>
            <p:cNvSpPr/>
            <p:nvPr/>
          </p:nvSpPr>
          <p:spPr>
            <a:xfrm>
              <a:off x="1920803" y="1275311"/>
              <a:ext cx="215323" cy="176536"/>
            </a:xfrm>
            <a:custGeom>
              <a:rect b="b" l="l" r="r" t="t"/>
              <a:pathLst>
                <a:path extrusionOk="0" h="8807" w="10742">
                  <a:moveTo>
                    <a:pt x="10742" y="0"/>
                  </a:moveTo>
                  <a:lnTo>
                    <a:pt x="10742" y="0"/>
                  </a:lnTo>
                  <a:cubicBezTo>
                    <a:pt x="10725" y="17"/>
                    <a:pt x="10709" y="42"/>
                    <a:pt x="10692" y="67"/>
                  </a:cubicBezTo>
                  <a:lnTo>
                    <a:pt x="10692" y="67"/>
                  </a:lnTo>
                  <a:lnTo>
                    <a:pt x="10742" y="0"/>
                  </a:lnTo>
                  <a:close/>
                  <a:moveTo>
                    <a:pt x="10692" y="67"/>
                  </a:moveTo>
                  <a:lnTo>
                    <a:pt x="10642" y="133"/>
                  </a:lnTo>
                  <a:cubicBezTo>
                    <a:pt x="10659" y="117"/>
                    <a:pt x="10675" y="92"/>
                    <a:pt x="10692" y="67"/>
                  </a:cubicBezTo>
                  <a:close/>
                  <a:moveTo>
                    <a:pt x="10642" y="133"/>
                  </a:moveTo>
                  <a:lnTo>
                    <a:pt x="10375" y="467"/>
                  </a:lnTo>
                  <a:cubicBezTo>
                    <a:pt x="10041" y="901"/>
                    <a:pt x="9674" y="1268"/>
                    <a:pt x="9308" y="1635"/>
                  </a:cubicBezTo>
                  <a:cubicBezTo>
                    <a:pt x="8707" y="2168"/>
                    <a:pt x="8073" y="2635"/>
                    <a:pt x="7373" y="3002"/>
                  </a:cubicBezTo>
                  <a:cubicBezTo>
                    <a:pt x="6973" y="3202"/>
                    <a:pt x="6539" y="3402"/>
                    <a:pt x="6105" y="3536"/>
                  </a:cubicBezTo>
                  <a:cubicBezTo>
                    <a:pt x="5638" y="3703"/>
                    <a:pt x="5138" y="3836"/>
                    <a:pt x="4671" y="3970"/>
                  </a:cubicBezTo>
                  <a:cubicBezTo>
                    <a:pt x="4171" y="4103"/>
                    <a:pt x="3670" y="4236"/>
                    <a:pt x="3203" y="4370"/>
                  </a:cubicBezTo>
                  <a:cubicBezTo>
                    <a:pt x="2770" y="4537"/>
                    <a:pt x="2336" y="4737"/>
                    <a:pt x="1969" y="5004"/>
                  </a:cubicBezTo>
                  <a:cubicBezTo>
                    <a:pt x="1602" y="5237"/>
                    <a:pt x="1268" y="5537"/>
                    <a:pt x="968" y="5838"/>
                  </a:cubicBezTo>
                  <a:cubicBezTo>
                    <a:pt x="701" y="6104"/>
                    <a:pt x="501" y="6405"/>
                    <a:pt x="334" y="6738"/>
                  </a:cubicBezTo>
                  <a:cubicBezTo>
                    <a:pt x="68" y="7205"/>
                    <a:pt x="1" y="7772"/>
                    <a:pt x="101" y="8306"/>
                  </a:cubicBezTo>
                  <a:cubicBezTo>
                    <a:pt x="134" y="8439"/>
                    <a:pt x="201" y="8573"/>
                    <a:pt x="301" y="8706"/>
                  </a:cubicBezTo>
                  <a:cubicBezTo>
                    <a:pt x="334" y="8740"/>
                    <a:pt x="368" y="8773"/>
                    <a:pt x="401" y="8806"/>
                  </a:cubicBezTo>
                  <a:cubicBezTo>
                    <a:pt x="268" y="8673"/>
                    <a:pt x="168" y="8473"/>
                    <a:pt x="134" y="8273"/>
                  </a:cubicBezTo>
                  <a:cubicBezTo>
                    <a:pt x="34" y="7772"/>
                    <a:pt x="134" y="7239"/>
                    <a:pt x="368" y="6772"/>
                  </a:cubicBezTo>
                  <a:cubicBezTo>
                    <a:pt x="535" y="6438"/>
                    <a:pt x="768" y="6138"/>
                    <a:pt x="1035" y="5871"/>
                  </a:cubicBezTo>
                  <a:cubicBezTo>
                    <a:pt x="1302" y="5571"/>
                    <a:pt x="1635" y="5304"/>
                    <a:pt x="1969" y="5070"/>
                  </a:cubicBezTo>
                  <a:cubicBezTo>
                    <a:pt x="2369" y="4803"/>
                    <a:pt x="2803" y="4603"/>
                    <a:pt x="3237" y="4470"/>
                  </a:cubicBezTo>
                  <a:cubicBezTo>
                    <a:pt x="3704" y="4303"/>
                    <a:pt x="4171" y="4170"/>
                    <a:pt x="4671" y="4036"/>
                  </a:cubicBezTo>
                  <a:cubicBezTo>
                    <a:pt x="5171" y="3903"/>
                    <a:pt x="5672" y="3803"/>
                    <a:pt x="6105" y="3636"/>
                  </a:cubicBezTo>
                  <a:cubicBezTo>
                    <a:pt x="6572" y="3469"/>
                    <a:pt x="7006" y="3269"/>
                    <a:pt x="7406" y="3069"/>
                  </a:cubicBezTo>
                  <a:cubicBezTo>
                    <a:pt x="8107" y="2702"/>
                    <a:pt x="8740" y="2235"/>
                    <a:pt x="9341" y="1701"/>
                  </a:cubicBezTo>
                  <a:cubicBezTo>
                    <a:pt x="9741" y="1334"/>
                    <a:pt x="10075" y="934"/>
                    <a:pt x="10408" y="500"/>
                  </a:cubicBezTo>
                  <a:cubicBezTo>
                    <a:pt x="10508" y="334"/>
                    <a:pt x="10608" y="234"/>
                    <a:pt x="10642" y="133"/>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83"/>
            <p:cNvSpPr/>
            <p:nvPr/>
          </p:nvSpPr>
          <p:spPr>
            <a:xfrm>
              <a:off x="1918138" y="1277977"/>
              <a:ext cx="215985" cy="117023"/>
            </a:xfrm>
            <a:custGeom>
              <a:rect b="b" l="l" r="r" t="t"/>
              <a:pathLst>
                <a:path extrusionOk="0" h="5838" w="10775">
                  <a:moveTo>
                    <a:pt x="10775" y="0"/>
                  </a:moveTo>
                  <a:lnTo>
                    <a:pt x="10508" y="267"/>
                  </a:lnTo>
                  <a:cubicBezTo>
                    <a:pt x="10241" y="467"/>
                    <a:pt x="9908" y="801"/>
                    <a:pt x="9441" y="1168"/>
                  </a:cubicBezTo>
                  <a:cubicBezTo>
                    <a:pt x="8907" y="1602"/>
                    <a:pt x="8340" y="1935"/>
                    <a:pt x="7706" y="2202"/>
                  </a:cubicBezTo>
                  <a:cubicBezTo>
                    <a:pt x="7306" y="2335"/>
                    <a:pt x="6939" y="2436"/>
                    <a:pt x="6538" y="2502"/>
                  </a:cubicBezTo>
                  <a:cubicBezTo>
                    <a:pt x="6105" y="2602"/>
                    <a:pt x="5705" y="2669"/>
                    <a:pt x="5238" y="2736"/>
                  </a:cubicBezTo>
                  <a:cubicBezTo>
                    <a:pt x="4404" y="2836"/>
                    <a:pt x="3570" y="3003"/>
                    <a:pt x="2769" y="3236"/>
                  </a:cubicBezTo>
                  <a:cubicBezTo>
                    <a:pt x="2135" y="3470"/>
                    <a:pt x="1502" y="3803"/>
                    <a:pt x="1001" y="4270"/>
                  </a:cubicBezTo>
                  <a:cubicBezTo>
                    <a:pt x="634" y="4570"/>
                    <a:pt x="367" y="4937"/>
                    <a:pt x="167" y="5371"/>
                  </a:cubicBezTo>
                  <a:cubicBezTo>
                    <a:pt x="101" y="5471"/>
                    <a:pt x="67" y="5604"/>
                    <a:pt x="34" y="5705"/>
                  </a:cubicBezTo>
                  <a:cubicBezTo>
                    <a:pt x="0" y="5771"/>
                    <a:pt x="0" y="5805"/>
                    <a:pt x="0" y="5838"/>
                  </a:cubicBezTo>
                  <a:cubicBezTo>
                    <a:pt x="0" y="5838"/>
                    <a:pt x="0" y="5805"/>
                    <a:pt x="34" y="5738"/>
                  </a:cubicBezTo>
                  <a:cubicBezTo>
                    <a:pt x="67" y="5604"/>
                    <a:pt x="134" y="5504"/>
                    <a:pt x="201" y="5371"/>
                  </a:cubicBezTo>
                  <a:cubicBezTo>
                    <a:pt x="401" y="4971"/>
                    <a:pt x="701" y="4604"/>
                    <a:pt x="1035" y="4304"/>
                  </a:cubicBezTo>
                  <a:cubicBezTo>
                    <a:pt x="1568" y="3870"/>
                    <a:pt x="2169" y="3536"/>
                    <a:pt x="2836" y="3336"/>
                  </a:cubicBezTo>
                  <a:cubicBezTo>
                    <a:pt x="3636" y="3069"/>
                    <a:pt x="4437" y="2903"/>
                    <a:pt x="5271" y="2802"/>
                  </a:cubicBezTo>
                  <a:cubicBezTo>
                    <a:pt x="5738" y="2736"/>
                    <a:pt x="6138" y="2669"/>
                    <a:pt x="6572" y="2602"/>
                  </a:cubicBezTo>
                  <a:cubicBezTo>
                    <a:pt x="6972" y="2536"/>
                    <a:pt x="7339" y="2436"/>
                    <a:pt x="7739" y="2269"/>
                  </a:cubicBezTo>
                  <a:cubicBezTo>
                    <a:pt x="8373" y="2002"/>
                    <a:pt x="8974" y="1668"/>
                    <a:pt x="9507" y="1201"/>
                  </a:cubicBezTo>
                  <a:cubicBezTo>
                    <a:pt x="9874" y="934"/>
                    <a:pt x="10208" y="601"/>
                    <a:pt x="10541" y="267"/>
                  </a:cubicBezTo>
                  <a:cubicBezTo>
                    <a:pt x="10641" y="167"/>
                    <a:pt x="10741" y="67"/>
                    <a:pt x="1077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83"/>
            <p:cNvSpPr/>
            <p:nvPr/>
          </p:nvSpPr>
          <p:spPr>
            <a:xfrm>
              <a:off x="2135445" y="1205474"/>
              <a:ext cx="90964" cy="72523"/>
            </a:xfrm>
            <a:custGeom>
              <a:rect b="b" l="l" r="r" t="t"/>
              <a:pathLst>
                <a:path extrusionOk="0" h="3618" w="4538">
                  <a:moveTo>
                    <a:pt x="4469" y="0"/>
                  </a:moveTo>
                  <a:cubicBezTo>
                    <a:pt x="4422" y="0"/>
                    <a:pt x="4370" y="15"/>
                    <a:pt x="4304" y="15"/>
                  </a:cubicBezTo>
                  <a:cubicBezTo>
                    <a:pt x="4204" y="15"/>
                    <a:pt x="4137" y="15"/>
                    <a:pt x="4037" y="48"/>
                  </a:cubicBezTo>
                  <a:cubicBezTo>
                    <a:pt x="3903" y="48"/>
                    <a:pt x="3770" y="82"/>
                    <a:pt x="3670" y="115"/>
                  </a:cubicBezTo>
                  <a:cubicBezTo>
                    <a:pt x="3503" y="148"/>
                    <a:pt x="3370" y="182"/>
                    <a:pt x="3203" y="248"/>
                  </a:cubicBezTo>
                  <a:cubicBezTo>
                    <a:pt x="3036" y="315"/>
                    <a:pt x="2869" y="382"/>
                    <a:pt x="2736" y="449"/>
                  </a:cubicBezTo>
                  <a:cubicBezTo>
                    <a:pt x="2002" y="782"/>
                    <a:pt x="1335" y="1316"/>
                    <a:pt x="834" y="1950"/>
                  </a:cubicBezTo>
                  <a:cubicBezTo>
                    <a:pt x="734" y="2083"/>
                    <a:pt x="634" y="2216"/>
                    <a:pt x="534" y="2350"/>
                  </a:cubicBezTo>
                  <a:cubicBezTo>
                    <a:pt x="434" y="2483"/>
                    <a:pt x="367" y="2617"/>
                    <a:pt x="301" y="2784"/>
                  </a:cubicBezTo>
                  <a:cubicBezTo>
                    <a:pt x="234" y="2917"/>
                    <a:pt x="201" y="3017"/>
                    <a:pt x="167" y="3117"/>
                  </a:cubicBezTo>
                  <a:cubicBezTo>
                    <a:pt x="101" y="3217"/>
                    <a:pt x="67" y="3284"/>
                    <a:pt x="67" y="3384"/>
                  </a:cubicBezTo>
                  <a:cubicBezTo>
                    <a:pt x="34" y="3484"/>
                    <a:pt x="1" y="3551"/>
                    <a:pt x="1" y="3617"/>
                  </a:cubicBezTo>
                  <a:cubicBezTo>
                    <a:pt x="1" y="3617"/>
                    <a:pt x="101" y="3284"/>
                    <a:pt x="367" y="2784"/>
                  </a:cubicBezTo>
                  <a:cubicBezTo>
                    <a:pt x="434" y="2683"/>
                    <a:pt x="501" y="2550"/>
                    <a:pt x="601" y="2417"/>
                  </a:cubicBezTo>
                  <a:cubicBezTo>
                    <a:pt x="701" y="2250"/>
                    <a:pt x="801" y="2116"/>
                    <a:pt x="901" y="1983"/>
                  </a:cubicBezTo>
                  <a:cubicBezTo>
                    <a:pt x="1402" y="1383"/>
                    <a:pt x="2035" y="849"/>
                    <a:pt x="2769" y="515"/>
                  </a:cubicBezTo>
                  <a:cubicBezTo>
                    <a:pt x="2903" y="449"/>
                    <a:pt x="3069" y="382"/>
                    <a:pt x="3236" y="315"/>
                  </a:cubicBezTo>
                  <a:cubicBezTo>
                    <a:pt x="3370" y="248"/>
                    <a:pt x="3503" y="215"/>
                    <a:pt x="3670" y="182"/>
                  </a:cubicBezTo>
                  <a:cubicBezTo>
                    <a:pt x="4204" y="48"/>
                    <a:pt x="4537" y="15"/>
                    <a:pt x="4537" y="15"/>
                  </a:cubicBezTo>
                  <a:cubicBezTo>
                    <a:pt x="4515" y="4"/>
                    <a:pt x="4493" y="0"/>
                    <a:pt x="446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83"/>
            <p:cNvSpPr/>
            <p:nvPr/>
          </p:nvSpPr>
          <p:spPr>
            <a:xfrm>
              <a:off x="2143463" y="1273186"/>
              <a:ext cx="159157" cy="240179"/>
            </a:xfrm>
            <a:custGeom>
              <a:rect b="b" l="l" r="r" t="t"/>
              <a:pathLst>
                <a:path extrusionOk="0" h="11982" w="7940">
                  <a:moveTo>
                    <a:pt x="36" y="772"/>
                  </a:moveTo>
                  <a:lnTo>
                    <a:pt x="34" y="773"/>
                  </a:lnTo>
                  <a:lnTo>
                    <a:pt x="1" y="807"/>
                  </a:lnTo>
                  <a:cubicBezTo>
                    <a:pt x="12" y="795"/>
                    <a:pt x="24" y="783"/>
                    <a:pt x="36" y="772"/>
                  </a:cubicBezTo>
                  <a:close/>
                  <a:moveTo>
                    <a:pt x="2147" y="1"/>
                  </a:moveTo>
                  <a:cubicBezTo>
                    <a:pt x="1583" y="1"/>
                    <a:pt x="1048" y="136"/>
                    <a:pt x="568" y="406"/>
                  </a:cubicBezTo>
                  <a:cubicBezTo>
                    <a:pt x="351" y="499"/>
                    <a:pt x="191" y="621"/>
                    <a:pt x="36" y="772"/>
                  </a:cubicBezTo>
                  <a:lnTo>
                    <a:pt x="36" y="772"/>
                  </a:lnTo>
                  <a:lnTo>
                    <a:pt x="134" y="706"/>
                  </a:lnTo>
                  <a:cubicBezTo>
                    <a:pt x="268" y="606"/>
                    <a:pt x="401" y="506"/>
                    <a:pt x="568" y="440"/>
                  </a:cubicBezTo>
                  <a:cubicBezTo>
                    <a:pt x="1102" y="173"/>
                    <a:pt x="1702" y="39"/>
                    <a:pt x="2336" y="39"/>
                  </a:cubicBezTo>
                  <a:cubicBezTo>
                    <a:pt x="2736" y="73"/>
                    <a:pt x="3170" y="173"/>
                    <a:pt x="3537" y="340"/>
                  </a:cubicBezTo>
                  <a:cubicBezTo>
                    <a:pt x="4471" y="740"/>
                    <a:pt x="5171" y="1574"/>
                    <a:pt x="5438" y="2541"/>
                  </a:cubicBezTo>
                  <a:cubicBezTo>
                    <a:pt x="5571" y="3108"/>
                    <a:pt x="5638" y="3675"/>
                    <a:pt x="5605" y="4242"/>
                  </a:cubicBezTo>
                  <a:cubicBezTo>
                    <a:pt x="5571" y="4843"/>
                    <a:pt x="5605" y="5410"/>
                    <a:pt x="5638" y="5977"/>
                  </a:cubicBezTo>
                  <a:cubicBezTo>
                    <a:pt x="5772" y="7011"/>
                    <a:pt x="6205" y="7978"/>
                    <a:pt x="6839" y="8812"/>
                  </a:cubicBezTo>
                  <a:cubicBezTo>
                    <a:pt x="7139" y="9112"/>
                    <a:pt x="7406" y="9446"/>
                    <a:pt x="7640" y="9780"/>
                  </a:cubicBezTo>
                  <a:cubicBezTo>
                    <a:pt x="7740" y="9946"/>
                    <a:pt x="7806" y="10113"/>
                    <a:pt x="7840" y="10280"/>
                  </a:cubicBezTo>
                  <a:cubicBezTo>
                    <a:pt x="7840" y="10447"/>
                    <a:pt x="7840" y="10614"/>
                    <a:pt x="7806" y="10780"/>
                  </a:cubicBezTo>
                  <a:cubicBezTo>
                    <a:pt x="7706" y="11014"/>
                    <a:pt x="7606" y="11247"/>
                    <a:pt x="7439" y="11447"/>
                  </a:cubicBezTo>
                  <a:cubicBezTo>
                    <a:pt x="7306" y="11648"/>
                    <a:pt x="7206" y="11748"/>
                    <a:pt x="7106" y="11848"/>
                  </a:cubicBezTo>
                  <a:lnTo>
                    <a:pt x="7039" y="11948"/>
                  </a:lnTo>
                  <a:lnTo>
                    <a:pt x="7006" y="11981"/>
                  </a:lnTo>
                  <a:lnTo>
                    <a:pt x="7073" y="11981"/>
                  </a:lnTo>
                  <a:lnTo>
                    <a:pt x="7173" y="11881"/>
                  </a:lnTo>
                  <a:cubicBezTo>
                    <a:pt x="7273" y="11748"/>
                    <a:pt x="7373" y="11614"/>
                    <a:pt x="7473" y="11481"/>
                  </a:cubicBezTo>
                  <a:cubicBezTo>
                    <a:pt x="7640" y="11281"/>
                    <a:pt x="7773" y="11047"/>
                    <a:pt x="7873" y="10780"/>
                  </a:cubicBezTo>
                  <a:cubicBezTo>
                    <a:pt x="7906" y="10647"/>
                    <a:pt x="7940" y="10447"/>
                    <a:pt x="7906" y="10280"/>
                  </a:cubicBezTo>
                  <a:cubicBezTo>
                    <a:pt x="7873" y="10113"/>
                    <a:pt x="7806" y="9913"/>
                    <a:pt x="7740" y="9780"/>
                  </a:cubicBezTo>
                  <a:cubicBezTo>
                    <a:pt x="7473" y="9413"/>
                    <a:pt x="7206" y="9079"/>
                    <a:pt x="6939" y="8779"/>
                  </a:cubicBezTo>
                  <a:cubicBezTo>
                    <a:pt x="6639" y="8379"/>
                    <a:pt x="6372" y="7978"/>
                    <a:pt x="6205" y="7511"/>
                  </a:cubicBezTo>
                  <a:cubicBezTo>
                    <a:pt x="5972" y="7011"/>
                    <a:pt x="5838" y="6511"/>
                    <a:pt x="5772" y="5977"/>
                  </a:cubicBezTo>
                  <a:cubicBezTo>
                    <a:pt x="5705" y="5410"/>
                    <a:pt x="5705" y="4843"/>
                    <a:pt x="5738" y="4276"/>
                  </a:cubicBezTo>
                  <a:cubicBezTo>
                    <a:pt x="5772" y="3675"/>
                    <a:pt x="5705" y="3108"/>
                    <a:pt x="5571" y="2541"/>
                  </a:cubicBezTo>
                  <a:cubicBezTo>
                    <a:pt x="5405" y="2007"/>
                    <a:pt x="5138" y="1507"/>
                    <a:pt x="4771" y="1107"/>
                  </a:cubicBezTo>
                  <a:cubicBezTo>
                    <a:pt x="4437" y="740"/>
                    <a:pt x="4037" y="473"/>
                    <a:pt x="3570" y="273"/>
                  </a:cubicBezTo>
                  <a:cubicBezTo>
                    <a:pt x="3203" y="106"/>
                    <a:pt x="2769" y="6"/>
                    <a:pt x="2336" y="6"/>
                  </a:cubicBezTo>
                  <a:cubicBezTo>
                    <a:pt x="2272" y="3"/>
                    <a:pt x="2209" y="1"/>
                    <a:pt x="214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83"/>
            <p:cNvSpPr/>
            <p:nvPr/>
          </p:nvSpPr>
          <p:spPr>
            <a:xfrm>
              <a:off x="1890716" y="1264607"/>
              <a:ext cx="236050" cy="191911"/>
            </a:xfrm>
            <a:custGeom>
              <a:rect b="b" l="l" r="r" t="t"/>
              <a:pathLst>
                <a:path extrusionOk="0" h="9574" w="11776">
                  <a:moveTo>
                    <a:pt x="11776" y="0"/>
                  </a:moveTo>
                  <a:cubicBezTo>
                    <a:pt x="11764" y="23"/>
                    <a:pt x="11752" y="47"/>
                    <a:pt x="11740" y="70"/>
                  </a:cubicBezTo>
                  <a:lnTo>
                    <a:pt x="11740" y="70"/>
                  </a:lnTo>
                  <a:lnTo>
                    <a:pt x="11776" y="34"/>
                  </a:lnTo>
                  <a:lnTo>
                    <a:pt x="11776" y="0"/>
                  </a:lnTo>
                  <a:close/>
                  <a:moveTo>
                    <a:pt x="11740" y="70"/>
                  </a:moveTo>
                  <a:lnTo>
                    <a:pt x="11676" y="134"/>
                  </a:lnTo>
                  <a:cubicBezTo>
                    <a:pt x="11576" y="301"/>
                    <a:pt x="11476" y="434"/>
                    <a:pt x="11342" y="567"/>
                  </a:cubicBezTo>
                  <a:cubicBezTo>
                    <a:pt x="10875" y="1001"/>
                    <a:pt x="10308" y="1368"/>
                    <a:pt x="9674" y="1601"/>
                  </a:cubicBezTo>
                  <a:cubicBezTo>
                    <a:pt x="9241" y="1735"/>
                    <a:pt x="8807" y="1868"/>
                    <a:pt x="8373" y="1935"/>
                  </a:cubicBezTo>
                  <a:cubicBezTo>
                    <a:pt x="7873" y="2035"/>
                    <a:pt x="7373" y="2068"/>
                    <a:pt x="6806" y="2102"/>
                  </a:cubicBezTo>
                  <a:cubicBezTo>
                    <a:pt x="6272" y="2169"/>
                    <a:pt x="5705" y="2169"/>
                    <a:pt x="5104" y="2235"/>
                  </a:cubicBezTo>
                  <a:cubicBezTo>
                    <a:pt x="4471" y="2302"/>
                    <a:pt x="3870" y="2402"/>
                    <a:pt x="3270" y="2569"/>
                  </a:cubicBezTo>
                  <a:cubicBezTo>
                    <a:pt x="2669" y="2736"/>
                    <a:pt x="2102" y="3036"/>
                    <a:pt x="1602" y="3403"/>
                  </a:cubicBezTo>
                  <a:cubicBezTo>
                    <a:pt x="1135" y="3770"/>
                    <a:pt x="768" y="4203"/>
                    <a:pt x="501" y="4737"/>
                  </a:cubicBezTo>
                  <a:cubicBezTo>
                    <a:pt x="68" y="5638"/>
                    <a:pt x="1" y="6672"/>
                    <a:pt x="334" y="7606"/>
                  </a:cubicBezTo>
                  <a:cubicBezTo>
                    <a:pt x="568" y="8240"/>
                    <a:pt x="968" y="8773"/>
                    <a:pt x="1502" y="9207"/>
                  </a:cubicBezTo>
                  <a:cubicBezTo>
                    <a:pt x="1635" y="9307"/>
                    <a:pt x="1769" y="9407"/>
                    <a:pt x="1936" y="9507"/>
                  </a:cubicBezTo>
                  <a:lnTo>
                    <a:pt x="2069" y="9574"/>
                  </a:lnTo>
                  <a:lnTo>
                    <a:pt x="2102" y="9574"/>
                  </a:lnTo>
                  <a:lnTo>
                    <a:pt x="2069" y="9540"/>
                  </a:lnTo>
                  <a:lnTo>
                    <a:pt x="1936" y="9474"/>
                  </a:lnTo>
                  <a:cubicBezTo>
                    <a:pt x="1802" y="9374"/>
                    <a:pt x="1669" y="9274"/>
                    <a:pt x="1535" y="9140"/>
                  </a:cubicBezTo>
                  <a:cubicBezTo>
                    <a:pt x="1035" y="8740"/>
                    <a:pt x="635" y="8173"/>
                    <a:pt x="434" y="7572"/>
                  </a:cubicBezTo>
                  <a:cubicBezTo>
                    <a:pt x="101" y="6638"/>
                    <a:pt x="168" y="5638"/>
                    <a:pt x="601" y="4737"/>
                  </a:cubicBezTo>
                  <a:cubicBezTo>
                    <a:pt x="835" y="4237"/>
                    <a:pt x="1202" y="3803"/>
                    <a:pt x="1669" y="3436"/>
                  </a:cubicBezTo>
                  <a:cubicBezTo>
                    <a:pt x="2169" y="3103"/>
                    <a:pt x="2703" y="2802"/>
                    <a:pt x="3303" y="2636"/>
                  </a:cubicBezTo>
                  <a:cubicBezTo>
                    <a:pt x="4471" y="2369"/>
                    <a:pt x="5638" y="2202"/>
                    <a:pt x="6839" y="2202"/>
                  </a:cubicBezTo>
                  <a:cubicBezTo>
                    <a:pt x="7373" y="2169"/>
                    <a:pt x="7873" y="2102"/>
                    <a:pt x="8407" y="2002"/>
                  </a:cubicBezTo>
                  <a:cubicBezTo>
                    <a:pt x="8840" y="1935"/>
                    <a:pt x="9274" y="1802"/>
                    <a:pt x="9708" y="1635"/>
                  </a:cubicBezTo>
                  <a:cubicBezTo>
                    <a:pt x="10342" y="1401"/>
                    <a:pt x="10909" y="1034"/>
                    <a:pt x="11376" y="567"/>
                  </a:cubicBezTo>
                  <a:cubicBezTo>
                    <a:pt x="11523" y="420"/>
                    <a:pt x="11644" y="246"/>
                    <a:pt x="11740" y="7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83"/>
            <p:cNvSpPr/>
            <p:nvPr/>
          </p:nvSpPr>
          <p:spPr>
            <a:xfrm>
              <a:off x="2155510" y="1518918"/>
              <a:ext cx="31451" cy="32774"/>
            </a:xfrm>
            <a:custGeom>
              <a:rect b="b" l="l" r="r" t="t"/>
              <a:pathLst>
                <a:path extrusionOk="0" h="1635" w="1569">
                  <a:moveTo>
                    <a:pt x="839" y="0"/>
                  </a:moveTo>
                  <a:cubicBezTo>
                    <a:pt x="772" y="0"/>
                    <a:pt x="703" y="9"/>
                    <a:pt x="634" y="22"/>
                  </a:cubicBezTo>
                  <a:cubicBezTo>
                    <a:pt x="434" y="22"/>
                    <a:pt x="267" y="156"/>
                    <a:pt x="167" y="323"/>
                  </a:cubicBezTo>
                  <a:cubicBezTo>
                    <a:pt x="34" y="523"/>
                    <a:pt x="0" y="756"/>
                    <a:pt x="67" y="990"/>
                  </a:cubicBezTo>
                  <a:cubicBezTo>
                    <a:pt x="134" y="1157"/>
                    <a:pt x="234" y="1290"/>
                    <a:pt x="367" y="1423"/>
                  </a:cubicBezTo>
                  <a:cubicBezTo>
                    <a:pt x="550" y="1580"/>
                    <a:pt x="713" y="1635"/>
                    <a:pt x="775" y="1635"/>
                  </a:cubicBezTo>
                  <a:cubicBezTo>
                    <a:pt x="792" y="1635"/>
                    <a:pt x="801" y="1631"/>
                    <a:pt x="801" y="1624"/>
                  </a:cubicBezTo>
                  <a:cubicBezTo>
                    <a:pt x="801" y="1590"/>
                    <a:pt x="634" y="1523"/>
                    <a:pt x="467" y="1257"/>
                  </a:cubicBezTo>
                  <a:cubicBezTo>
                    <a:pt x="367" y="1157"/>
                    <a:pt x="300" y="1023"/>
                    <a:pt x="267" y="890"/>
                  </a:cubicBezTo>
                  <a:cubicBezTo>
                    <a:pt x="200" y="723"/>
                    <a:pt x="234" y="523"/>
                    <a:pt x="334" y="389"/>
                  </a:cubicBezTo>
                  <a:cubicBezTo>
                    <a:pt x="451" y="226"/>
                    <a:pt x="616" y="144"/>
                    <a:pt x="797" y="144"/>
                  </a:cubicBezTo>
                  <a:cubicBezTo>
                    <a:pt x="874" y="144"/>
                    <a:pt x="954" y="159"/>
                    <a:pt x="1034" y="189"/>
                  </a:cubicBezTo>
                  <a:cubicBezTo>
                    <a:pt x="1268" y="256"/>
                    <a:pt x="1435" y="323"/>
                    <a:pt x="1535" y="356"/>
                  </a:cubicBezTo>
                  <a:cubicBezTo>
                    <a:pt x="1535" y="423"/>
                    <a:pt x="1568" y="423"/>
                    <a:pt x="1568" y="423"/>
                  </a:cubicBezTo>
                  <a:lnTo>
                    <a:pt x="1568" y="356"/>
                  </a:lnTo>
                  <a:cubicBezTo>
                    <a:pt x="1435" y="223"/>
                    <a:pt x="1268" y="122"/>
                    <a:pt x="1101" y="56"/>
                  </a:cubicBezTo>
                  <a:cubicBezTo>
                    <a:pt x="1023" y="17"/>
                    <a:pt x="933" y="0"/>
                    <a:pt x="8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83"/>
            <p:cNvSpPr/>
            <p:nvPr/>
          </p:nvSpPr>
          <p:spPr>
            <a:xfrm>
              <a:off x="1902081" y="1287999"/>
              <a:ext cx="234045" cy="458710"/>
            </a:xfrm>
            <a:custGeom>
              <a:rect b="b" l="l" r="r" t="t"/>
              <a:pathLst>
                <a:path extrusionOk="0" h="22884" w="11676">
                  <a:moveTo>
                    <a:pt x="11676" y="1"/>
                  </a:moveTo>
                  <a:cubicBezTo>
                    <a:pt x="11643" y="1"/>
                    <a:pt x="11576" y="434"/>
                    <a:pt x="11342" y="1135"/>
                  </a:cubicBezTo>
                  <a:cubicBezTo>
                    <a:pt x="10975" y="2136"/>
                    <a:pt x="10442" y="3036"/>
                    <a:pt x="9775" y="3870"/>
                  </a:cubicBezTo>
                  <a:cubicBezTo>
                    <a:pt x="8774" y="5071"/>
                    <a:pt x="7473" y="6038"/>
                    <a:pt x="6005" y="6606"/>
                  </a:cubicBezTo>
                  <a:cubicBezTo>
                    <a:pt x="5205" y="6939"/>
                    <a:pt x="4271" y="7073"/>
                    <a:pt x="3337" y="7406"/>
                  </a:cubicBezTo>
                  <a:cubicBezTo>
                    <a:pt x="2336" y="7706"/>
                    <a:pt x="1502" y="8340"/>
                    <a:pt x="902" y="9207"/>
                  </a:cubicBezTo>
                  <a:cubicBezTo>
                    <a:pt x="301" y="10041"/>
                    <a:pt x="1" y="11042"/>
                    <a:pt x="68" y="12076"/>
                  </a:cubicBezTo>
                  <a:cubicBezTo>
                    <a:pt x="101" y="13043"/>
                    <a:pt x="435" y="13977"/>
                    <a:pt x="1002" y="14745"/>
                  </a:cubicBezTo>
                  <a:cubicBezTo>
                    <a:pt x="1135" y="14911"/>
                    <a:pt x="1268" y="15078"/>
                    <a:pt x="1435" y="15245"/>
                  </a:cubicBezTo>
                  <a:cubicBezTo>
                    <a:pt x="1602" y="15412"/>
                    <a:pt x="1735" y="15545"/>
                    <a:pt x="1869" y="15745"/>
                  </a:cubicBezTo>
                  <a:cubicBezTo>
                    <a:pt x="2102" y="16046"/>
                    <a:pt x="2303" y="16413"/>
                    <a:pt x="2436" y="16779"/>
                  </a:cubicBezTo>
                  <a:cubicBezTo>
                    <a:pt x="2703" y="17447"/>
                    <a:pt x="2736" y="18180"/>
                    <a:pt x="2536" y="18881"/>
                  </a:cubicBezTo>
                  <a:cubicBezTo>
                    <a:pt x="2069" y="20149"/>
                    <a:pt x="1569" y="21116"/>
                    <a:pt x="1268" y="21816"/>
                  </a:cubicBezTo>
                  <a:lnTo>
                    <a:pt x="902" y="22584"/>
                  </a:lnTo>
                  <a:cubicBezTo>
                    <a:pt x="868" y="22684"/>
                    <a:pt x="801" y="22784"/>
                    <a:pt x="801" y="22884"/>
                  </a:cubicBezTo>
                  <a:cubicBezTo>
                    <a:pt x="835" y="22784"/>
                    <a:pt x="868" y="22717"/>
                    <a:pt x="902" y="22650"/>
                  </a:cubicBezTo>
                  <a:cubicBezTo>
                    <a:pt x="1002" y="22484"/>
                    <a:pt x="1168" y="22217"/>
                    <a:pt x="1335" y="21883"/>
                  </a:cubicBezTo>
                  <a:cubicBezTo>
                    <a:pt x="1669" y="21183"/>
                    <a:pt x="2136" y="20215"/>
                    <a:pt x="2669" y="18948"/>
                  </a:cubicBezTo>
                  <a:cubicBezTo>
                    <a:pt x="2903" y="18247"/>
                    <a:pt x="2870" y="17447"/>
                    <a:pt x="2603" y="16746"/>
                  </a:cubicBezTo>
                  <a:cubicBezTo>
                    <a:pt x="2436" y="16346"/>
                    <a:pt x="2236" y="15979"/>
                    <a:pt x="2002" y="15645"/>
                  </a:cubicBezTo>
                  <a:cubicBezTo>
                    <a:pt x="1869" y="15479"/>
                    <a:pt x="1735" y="15312"/>
                    <a:pt x="1569" y="15145"/>
                  </a:cubicBezTo>
                  <a:cubicBezTo>
                    <a:pt x="1435" y="14978"/>
                    <a:pt x="1302" y="14811"/>
                    <a:pt x="1168" y="14645"/>
                  </a:cubicBezTo>
                  <a:cubicBezTo>
                    <a:pt x="635" y="13911"/>
                    <a:pt x="301" y="13043"/>
                    <a:pt x="268" y="12109"/>
                  </a:cubicBezTo>
                  <a:cubicBezTo>
                    <a:pt x="234" y="11109"/>
                    <a:pt x="535" y="10141"/>
                    <a:pt x="1102" y="9341"/>
                  </a:cubicBezTo>
                  <a:cubicBezTo>
                    <a:pt x="1669" y="8540"/>
                    <a:pt x="2469" y="7940"/>
                    <a:pt x="3437" y="7640"/>
                  </a:cubicBezTo>
                  <a:cubicBezTo>
                    <a:pt x="4337" y="7273"/>
                    <a:pt x="5271" y="7139"/>
                    <a:pt x="6105" y="6806"/>
                  </a:cubicBezTo>
                  <a:cubicBezTo>
                    <a:pt x="8607" y="5772"/>
                    <a:pt x="10542" y="3703"/>
                    <a:pt x="11409" y="1135"/>
                  </a:cubicBezTo>
                  <a:cubicBezTo>
                    <a:pt x="11509" y="868"/>
                    <a:pt x="11576" y="601"/>
                    <a:pt x="11643" y="301"/>
                  </a:cubicBezTo>
                  <a:cubicBezTo>
                    <a:pt x="11643" y="201"/>
                    <a:pt x="11676" y="101"/>
                    <a:pt x="1167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83"/>
            <p:cNvSpPr/>
            <p:nvPr/>
          </p:nvSpPr>
          <p:spPr>
            <a:xfrm>
              <a:off x="1833888" y="1666449"/>
              <a:ext cx="465405" cy="651964"/>
            </a:xfrm>
            <a:custGeom>
              <a:rect b="b" l="l" r="r" t="t"/>
              <a:pathLst>
                <a:path extrusionOk="0" h="32525" w="23218">
                  <a:moveTo>
                    <a:pt x="10408" y="1"/>
                  </a:moveTo>
                  <a:cubicBezTo>
                    <a:pt x="10408" y="1"/>
                    <a:pt x="6305" y="2136"/>
                    <a:pt x="4737" y="3103"/>
                  </a:cubicBezTo>
                  <a:cubicBezTo>
                    <a:pt x="0" y="6039"/>
                    <a:pt x="1201" y="12510"/>
                    <a:pt x="1602" y="14178"/>
                  </a:cubicBezTo>
                  <a:cubicBezTo>
                    <a:pt x="2035" y="15846"/>
                    <a:pt x="4237" y="26887"/>
                    <a:pt x="4237" y="26887"/>
                  </a:cubicBezTo>
                  <a:lnTo>
                    <a:pt x="3136" y="31824"/>
                  </a:lnTo>
                  <a:lnTo>
                    <a:pt x="22650" y="32524"/>
                  </a:lnTo>
                  <a:cubicBezTo>
                    <a:pt x="22650" y="32524"/>
                    <a:pt x="23217" y="10142"/>
                    <a:pt x="22250" y="6739"/>
                  </a:cubicBezTo>
                  <a:cubicBezTo>
                    <a:pt x="21316" y="3303"/>
                    <a:pt x="17480" y="735"/>
                    <a:pt x="17480" y="735"/>
                  </a:cubicBezTo>
                  <a:cubicBezTo>
                    <a:pt x="16991" y="1630"/>
                    <a:pt x="15851" y="2208"/>
                    <a:pt x="14541" y="2208"/>
                  </a:cubicBezTo>
                  <a:cubicBezTo>
                    <a:pt x="13166" y="2208"/>
                    <a:pt x="11603" y="1572"/>
                    <a:pt x="10408"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83"/>
            <p:cNvSpPr/>
            <p:nvPr/>
          </p:nvSpPr>
          <p:spPr>
            <a:xfrm>
              <a:off x="2112714" y="2266897"/>
              <a:ext cx="55525" cy="43478"/>
            </a:xfrm>
            <a:custGeom>
              <a:rect b="b" l="l" r="r" t="t"/>
              <a:pathLst>
                <a:path extrusionOk="0" h="2169" w="2770">
                  <a:moveTo>
                    <a:pt x="0" y="1"/>
                  </a:moveTo>
                  <a:cubicBezTo>
                    <a:pt x="434" y="935"/>
                    <a:pt x="1802" y="1902"/>
                    <a:pt x="2769" y="2169"/>
                  </a:cubicBezTo>
                  <a:cubicBezTo>
                    <a:pt x="1968" y="1302"/>
                    <a:pt x="1034" y="534"/>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83"/>
            <p:cNvSpPr/>
            <p:nvPr/>
          </p:nvSpPr>
          <p:spPr>
            <a:xfrm>
              <a:off x="2024456" y="2139190"/>
              <a:ext cx="54843" cy="44159"/>
            </a:xfrm>
            <a:custGeom>
              <a:rect b="b" l="l" r="r" t="t"/>
              <a:pathLst>
                <a:path extrusionOk="0" h="2203" w="2736">
                  <a:moveTo>
                    <a:pt x="0" y="1"/>
                  </a:moveTo>
                  <a:lnTo>
                    <a:pt x="0" y="1"/>
                  </a:lnTo>
                  <a:cubicBezTo>
                    <a:pt x="401" y="968"/>
                    <a:pt x="1768" y="1902"/>
                    <a:pt x="2736" y="2202"/>
                  </a:cubicBezTo>
                  <a:cubicBezTo>
                    <a:pt x="1968" y="1301"/>
                    <a:pt x="1034" y="568"/>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83"/>
            <p:cNvSpPr/>
            <p:nvPr/>
          </p:nvSpPr>
          <p:spPr>
            <a:xfrm>
              <a:off x="2233746" y="2229453"/>
              <a:ext cx="14052" cy="70238"/>
            </a:xfrm>
            <a:custGeom>
              <a:rect b="b" l="l" r="r" t="t"/>
              <a:pathLst>
                <a:path extrusionOk="0" h="3504" w="701">
                  <a:moveTo>
                    <a:pt x="467" y="1"/>
                  </a:moveTo>
                  <a:lnTo>
                    <a:pt x="467" y="1"/>
                  </a:lnTo>
                  <a:cubicBezTo>
                    <a:pt x="0" y="901"/>
                    <a:pt x="133" y="2569"/>
                    <a:pt x="500" y="3503"/>
                  </a:cubicBezTo>
                  <a:cubicBezTo>
                    <a:pt x="701" y="2336"/>
                    <a:pt x="701" y="1135"/>
                    <a:pt x="46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83"/>
            <p:cNvSpPr/>
            <p:nvPr/>
          </p:nvSpPr>
          <p:spPr>
            <a:xfrm>
              <a:off x="2041174" y="2225444"/>
              <a:ext cx="15395" cy="74247"/>
            </a:xfrm>
            <a:custGeom>
              <a:rect b="b" l="l" r="r" t="t"/>
              <a:pathLst>
                <a:path extrusionOk="0" h="3704" w="768">
                  <a:moveTo>
                    <a:pt x="501" y="1"/>
                  </a:moveTo>
                  <a:cubicBezTo>
                    <a:pt x="0" y="968"/>
                    <a:pt x="167" y="2736"/>
                    <a:pt x="567" y="3703"/>
                  </a:cubicBezTo>
                  <a:cubicBezTo>
                    <a:pt x="767" y="2469"/>
                    <a:pt x="767" y="1201"/>
                    <a:pt x="50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83"/>
            <p:cNvSpPr/>
            <p:nvPr/>
          </p:nvSpPr>
          <p:spPr>
            <a:xfrm>
              <a:off x="2210333" y="1703231"/>
              <a:ext cx="14733" cy="70238"/>
            </a:xfrm>
            <a:custGeom>
              <a:rect b="b" l="l" r="r" t="t"/>
              <a:pathLst>
                <a:path extrusionOk="0" h="3504" w="735">
                  <a:moveTo>
                    <a:pt x="634" y="1"/>
                  </a:moveTo>
                  <a:lnTo>
                    <a:pt x="634" y="1"/>
                  </a:lnTo>
                  <a:cubicBezTo>
                    <a:pt x="67" y="868"/>
                    <a:pt x="1" y="2536"/>
                    <a:pt x="301" y="3503"/>
                  </a:cubicBezTo>
                  <a:cubicBezTo>
                    <a:pt x="634" y="2369"/>
                    <a:pt x="734" y="1168"/>
                    <a:pt x="63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83"/>
            <p:cNvSpPr/>
            <p:nvPr/>
          </p:nvSpPr>
          <p:spPr>
            <a:xfrm>
              <a:off x="2176237" y="1780806"/>
              <a:ext cx="26760" cy="66870"/>
            </a:xfrm>
            <a:custGeom>
              <a:rect b="b" l="l" r="r" t="t"/>
              <a:pathLst>
                <a:path extrusionOk="0" h="3336" w="1335">
                  <a:moveTo>
                    <a:pt x="167" y="0"/>
                  </a:moveTo>
                  <a:lnTo>
                    <a:pt x="167" y="0"/>
                  </a:lnTo>
                  <a:cubicBezTo>
                    <a:pt x="0" y="1034"/>
                    <a:pt x="667" y="2569"/>
                    <a:pt x="1335" y="3336"/>
                  </a:cubicBezTo>
                  <a:cubicBezTo>
                    <a:pt x="1134" y="2168"/>
                    <a:pt x="734" y="1034"/>
                    <a:pt x="16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83"/>
            <p:cNvSpPr/>
            <p:nvPr/>
          </p:nvSpPr>
          <p:spPr>
            <a:xfrm>
              <a:off x="2105358" y="1723296"/>
              <a:ext cx="17399" cy="69556"/>
            </a:xfrm>
            <a:custGeom>
              <a:rect b="b" l="l" r="r" t="t"/>
              <a:pathLst>
                <a:path extrusionOk="0" h="3470" w="868">
                  <a:moveTo>
                    <a:pt x="868" y="0"/>
                  </a:moveTo>
                  <a:lnTo>
                    <a:pt x="868" y="0"/>
                  </a:lnTo>
                  <a:cubicBezTo>
                    <a:pt x="201" y="834"/>
                    <a:pt x="0" y="2469"/>
                    <a:pt x="201" y="3469"/>
                  </a:cubicBezTo>
                  <a:cubicBezTo>
                    <a:pt x="634" y="2369"/>
                    <a:pt x="868" y="1201"/>
                    <a:pt x="86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83"/>
            <p:cNvSpPr/>
            <p:nvPr/>
          </p:nvSpPr>
          <p:spPr>
            <a:xfrm>
              <a:off x="2143463" y="2171964"/>
              <a:ext cx="26780" cy="66870"/>
            </a:xfrm>
            <a:custGeom>
              <a:rect b="b" l="l" r="r" t="t"/>
              <a:pathLst>
                <a:path extrusionOk="0" h="3336" w="1336">
                  <a:moveTo>
                    <a:pt x="168" y="0"/>
                  </a:moveTo>
                  <a:cubicBezTo>
                    <a:pt x="1" y="1034"/>
                    <a:pt x="668" y="2569"/>
                    <a:pt x="1335" y="3336"/>
                  </a:cubicBezTo>
                  <a:cubicBezTo>
                    <a:pt x="1135" y="2168"/>
                    <a:pt x="735" y="1034"/>
                    <a:pt x="16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83"/>
            <p:cNvSpPr/>
            <p:nvPr/>
          </p:nvSpPr>
          <p:spPr>
            <a:xfrm>
              <a:off x="1938203" y="2073001"/>
              <a:ext cx="26760" cy="66870"/>
            </a:xfrm>
            <a:custGeom>
              <a:rect b="b" l="l" r="r" t="t"/>
              <a:pathLst>
                <a:path extrusionOk="0" h="3336" w="1335">
                  <a:moveTo>
                    <a:pt x="167" y="0"/>
                  </a:moveTo>
                  <a:lnTo>
                    <a:pt x="167" y="0"/>
                  </a:lnTo>
                  <a:cubicBezTo>
                    <a:pt x="0" y="1034"/>
                    <a:pt x="634" y="2569"/>
                    <a:pt x="1334" y="3336"/>
                  </a:cubicBezTo>
                  <a:cubicBezTo>
                    <a:pt x="1134" y="2168"/>
                    <a:pt x="734" y="1034"/>
                    <a:pt x="16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83"/>
            <p:cNvSpPr/>
            <p:nvPr/>
          </p:nvSpPr>
          <p:spPr>
            <a:xfrm>
              <a:off x="2165533" y="1905165"/>
              <a:ext cx="68233" cy="19764"/>
            </a:xfrm>
            <a:custGeom>
              <a:rect b="b" l="l" r="r" t="t"/>
              <a:pathLst>
                <a:path extrusionOk="0" h="986" w="3404">
                  <a:moveTo>
                    <a:pt x="1" y="1"/>
                  </a:moveTo>
                  <a:lnTo>
                    <a:pt x="1" y="1"/>
                  </a:lnTo>
                  <a:cubicBezTo>
                    <a:pt x="679" y="649"/>
                    <a:pt x="2009" y="985"/>
                    <a:pt x="3023" y="985"/>
                  </a:cubicBezTo>
                  <a:cubicBezTo>
                    <a:pt x="3156" y="985"/>
                    <a:pt x="3283" y="979"/>
                    <a:pt x="3403" y="968"/>
                  </a:cubicBezTo>
                  <a:cubicBezTo>
                    <a:pt x="2336" y="434"/>
                    <a:pt x="1168" y="101"/>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83"/>
            <p:cNvSpPr/>
            <p:nvPr/>
          </p:nvSpPr>
          <p:spPr>
            <a:xfrm>
              <a:off x="1926156" y="2221355"/>
              <a:ext cx="73585" cy="14673"/>
            </a:xfrm>
            <a:custGeom>
              <a:rect b="b" l="l" r="r" t="t"/>
              <a:pathLst>
                <a:path extrusionOk="0" h="732" w="3671">
                  <a:moveTo>
                    <a:pt x="3399" y="1"/>
                  </a:moveTo>
                  <a:cubicBezTo>
                    <a:pt x="2226" y="1"/>
                    <a:pt x="1085" y="202"/>
                    <a:pt x="1" y="605"/>
                  </a:cubicBezTo>
                  <a:cubicBezTo>
                    <a:pt x="272" y="693"/>
                    <a:pt x="590" y="732"/>
                    <a:pt x="928" y="732"/>
                  </a:cubicBezTo>
                  <a:cubicBezTo>
                    <a:pt x="1876" y="732"/>
                    <a:pt x="2981" y="423"/>
                    <a:pt x="3670" y="4"/>
                  </a:cubicBezTo>
                  <a:cubicBezTo>
                    <a:pt x="3579" y="2"/>
                    <a:pt x="3489" y="1"/>
                    <a:pt x="339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83"/>
            <p:cNvSpPr/>
            <p:nvPr/>
          </p:nvSpPr>
          <p:spPr>
            <a:xfrm>
              <a:off x="2056548" y="1728528"/>
              <a:ext cx="12729" cy="19524"/>
            </a:xfrm>
            <a:custGeom>
              <a:rect b="b" l="l" r="r" t="t"/>
              <a:pathLst>
                <a:path extrusionOk="0" h="974" w="635">
                  <a:moveTo>
                    <a:pt x="579" y="0"/>
                  </a:moveTo>
                  <a:cubicBezTo>
                    <a:pt x="506" y="0"/>
                    <a:pt x="285" y="113"/>
                    <a:pt x="167" y="406"/>
                  </a:cubicBezTo>
                  <a:cubicBezTo>
                    <a:pt x="0" y="707"/>
                    <a:pt x="67" y="974"/>
                    <a:pt x="134" y="974"/>
                  </a:cubicBezTo>
                  <a:cubicBezTo>
                    <a:pt x="201" y="974"/>
                    <a:pt x="234" y="740"/>
                    <a:pt x="367" y="507"/>
                  </a:cubicBezTo>
                  <a:cubicBezTo>
                    <a:pt x="467" y="240"/>
                    <a:pt x="634" y="40"/>
                    <a:pt x="601" y="6"/>
                  </a:cubicBezTo>
                  <a:cubicBezTo>
                    <a:pt x="597" y="2"/>
                    <a:pt x="590" y="0"/>
                    <a:pt x="57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83"/>
            <p:cNvSpPr/>
            <p:nvPr/>
          </p:nvSpPr>
          <p:spPr>
            <a:xfrm>
              <a:off x="2009082" y="1712773"/>
              <a:ext cx="20065" cy="16637"/>
            </a:xfrm>
            <a:custGeom>
              <a:rect b="b" l="l" r="r" t="t"/>
              <a:pathLst>
                <a:path extrusionOk="0" h="830" w="1001">
                  <a:moveTo>
                    <a:pt x="934" y="0"/>
                  </a:moveTo>
                  <a:cubicBezTo>
                    <a:pt x="824" y="0"/>
                    <a:pt x="602" y="82"/>
                    <a:pt x="400" y="258"/>
                  </a:cubicBezTo>
                  <a:cubicBezTo>
                    <a:pt x="100" y="525"/>
                    <a:pt x="0" y="792"/>
                    <a:pt x="67" y="826"/>
                  </a:cubicBezTo>
                  <a:cubicBezTo>
                    <a:pt x="69" y="828"/>
                    <a:pt x="73" y="829"/>
                    <a:pt x="77" y="829"/>
                  </a:cubicBezTo>
                  <a:cubicBezTo>
                    <a:pt x="130" y="829"/>
                    <a:pt x="318" y="644"/>
                    <a:pt x="534" y="459"/>
                  </a:cubicBezTo>
                  <a:cubicBezTo>
                    <a:pt x="767" y="225"/>
                    <a:pt x="1001" y="92"/>
                    <a:pt x="1001" y="25"/>
                  </a:cubicBezTo>
                  <a:cubicBezTo>
                    <a:pt x="993" y="9"/>
                    <a:pt x="969" y="0"/>
                    <a:pt x="9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83"/>
            <p:cNvSpPr/>
            <p:nvPr/>
          </p:nvSpPr>
          <p:spPr>
            <a:xfrm>
              <a:off x="1989678" y="1696677"/>
              <a:ext cx="22751" cy="12007"/>
            </a:xfrm>
            <a:custGeom>
              <a:rect b="b" l="l" r="r" t="t"/>
              <a:pathLst>
                <a:path extrusionOk="0" h="599" w="1135">
                  <a:moveTo>
                    <a:pt x="868" y="0"/>
                  </a:moveTo>
                  <a:cubicBezTo>
                    <a:pt x="752" y="0"/>
                    <a:pt x="610" y="23"/>
                    <a:pt x="468" y="94"/>
                  </a:cubicBezTo>
                  <a:cubicBezTo>
                    <a:pt x="134" y="261"/>
                    <a:pt x="1" y="594"/>
                    <a:pt x="67" y="594"/>
                  </a:cubicBezTo>
                  <a:cubicBezTo>
                    <a:pt x="70" y="597"/>
                    <a:pt x="73" y="598"/>
                    <a:pt x="78" y="598"/>
                  </a:cubicBezTo>
                  <a:cubicBezTo>
                    <a:pt x="131" y="598"/>
                    <a:pt x="321" y="418"/>
                    <a:pt x="568" y="294"/>
                  </a:cubicBezTo>
                  <a:cubicBezTo>
                    <a:pt x="835" y="161"/>
                    <a:pt x="1101" y="127"/>
                    <a:pt x="1135" y="61"/>
                  </a:cubicBezTo>
                  <a:cubicBezTo>
                    <a:pt x="1135" y="42"/>
                    <a:pt x="1025" y="0"/>
                    <a:pt x="8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83"/>
            <p:cNvSpPr/>
            <p:nvPr/>
          </p:nvSpPr>
          <p:spPr>
            <a:xfrm>
              <a:off x="1970956" y="1510659"/>
              <a:ext cx="177218" cy="385465"/>
            </a:xfrm>
            <a:custGeom>
              <a:rect b="b" l="l" r="r" t="t"/>
              <a:pathLst>
                <a:path extrusionOk="0" h="19230" w="8841">
                  <a:moveTo>
                    <a:pt x="2969" y="1"/>
                  </a:moveTo>
                  <a:lnTo>
                    <a:pt x="1769" y="1335"/>
                  </a:lnTo>
                  <a:cubicBezTo>
                    <a:pt x="701" y="3070"/>
                    <a:pt x="268" y="5138"/>
                    <a:pt x="568" y="7173"/>
                  </a:cubicBezTo>
                  <a:cubicBezTo>
                    <a:pt x="701" y="7873"/>
                    <a:pt x="868" y="8607"/>
                    <a:pt x="735" y="9274"/>
                  </a:cubicBezTo>
                  <a:cubicBezTo>
                    <a:pt x="601" y="9908"/>
                    <a:pt x="167" y="10442"/>
                    <a:pt x="101" y="11109"/>
                  </a:cubicBezTo>
                  <a:cubicBezTo>
                    <a:pt x="1" y="12076"/>
                    <a:pt x="768" y="12877"/>
                    <a:pt x="1468" y="13544"/>
                  </a:cubicBezTo>
                  <a:cubicBezTo>
                    <a:pt x="3403" y="15378"/>
                    <a:pt x="5605" y="17480"/>
                    <a:pt x="7673" y="19148"/>
                  </a:cubicBezTo>
                  <a:cubicBezTo>
                    <a:pt x="7759" y="19209"/>
                    <a:pt x="7827" y="19230"/>
                    <a:pt x="7891" y="19230"/>
                  </a:cubicBezTo>
                  <a:cubicBezTo>
                    <a:pt x="8003" y="19230"/>
                    <a:pt x="8105" y="19169"/>
                    <a:pt x="8273" y="19148"/>
                  </a:cubicBezTo>
                  <a:cubicBezTo>
                    <a:pt x="8740" y="19048"/>
                    <a:pt x="8840" y="18414"/>
                    <a:pt x="8774" y="17947"/>
                  </a:cubicBezTo>
                  <a:cubicBezTo>
                    <a:pt x="8707" y="17013"/>
                    <a:pt x="8573" y="15979"/>
                    <a:pt x="7806" y="15445"/>
                  </a:cubicBezTo>
                  <a:cubicBezTo>
                    <a:pt x="7306" y="15112"/>
                    <a:pt x="6572" y="15045"/>
                    <a:pt x="6138" y="14611"/>
                  </a:cubicBezTo>
                  <a:cubicBezTo>
                    <a:pt x="5705" y="14178"/>
                    <a:pt x="5705" y="13477"/>
                    <a:pt x="5771" y="12843"/>
                  </a:cubicBezTo>
                  <a:cubicBezTo>
                    <a:pt x="5905" y="12243"/>
                    <a:pt x="5905" y="11609"/>
                    <a:pt x="5771" y="11009"/>
                  </a:cubicBezTo>
                  <a:cubicBezTo>
                    <a:pt x="5405" y="10008"/>
                    <a:pt x="4237" y="9541"/>
                    <a:pt x="3770" y="8607"/>
                  </a:cubicBezTo>
                  <a:cubicBezTo>
                    <a:pt x="3436" y="7906"/>
                    <a:pt x="3603" y="7039"/>
                    <a:pt x="3803" y="6272"/>
                  </a:cubicBezTo>
                  <a:cubicBezTo>
                    <a:pt x="4004" y="5538"/>
                    <a:pt x="4304" y="4737"/>
                    <a:pt x="4237" y="3970"/>
                  </a:cubicBezTo>
                  <a:cubicBezTo>
                    <a:pt x="4070" y="2569"/>
                    <a:pt x="2803" y="1368"/>
                    <a:pt x="29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83"/>
            <p:cNvSpPr/>
            <p:nvPr/>
          </p:nvSpPr>
          <p:spPr>
            <a:xfrm>
              <a:off x="1926156" y="1972035"/>
              <a:ext cx="336355" cy="208628"/>
            </a:xfrm>
            <a:custGeom>
              <a:rect b="b" l="l" r="r" t="t"/>
              <a:pathLst>
                <a:path extrusionOk="0" h="10408" w="16780">
                  <a:moveTo>
                    <a:pt x="1835" y="0"/>
                  </a:moveTo>
                  <a:lnTo>
                    <a:pt x="1" y="1601"/>
                  </a:lnTo>
                  <a:cubicBezTo>
                    <a:pt x="197" y="1732"/>
                    <a:pt x="5192" y="8079"/>
                    <a:pt x="7328" y="8079"/>
                  </a:cubicBezTo>
                  <a:cubicBezTo>
                    <a:pt x="7366" y="8079"/>
                    <a:pt x="7403" y="8077"/>
                    <a:pt x="7439" y="8073"/>
                  </a:cubicBezTo>
                  <a:cubicBezTo>
                    <a:pt x="8169" y="7959"/>
                    <a:pt x="8914" y="7907"/>
                    <a:pt x="9664" y="7907"/>
                  </a:cubicBezTo>
                  <a:cubicBezTo>
                    <a:pt x="10011" y="7907"/>
                    <a:pt x="10360" y="7918"/>
                    <a:pt x="10708" y="7939"/>
                  </a:cubicBezTo>
                  <a:cubicBezTo>
                    <a:pt x="10708" y="7939"/>
                    <a:pt x="14211" y="10408"/>
                    <a:pt x="16779" y="10408"/>
                  </a:cubicBezTo>
                  <a:lnTo>
                    <a:pt x="18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83"/>
            <p:cNvSpPr/>
            <p:nvPr/>
          </p:nvSpPr>
          <p:spPr>
            <a:xfrm>
              <a:off x="2028465" y="1681843"/>
              <a:ext cx="393443" cy="502187"/>
            </a:xfrm>
            <a:custGeom>
              <a:rect b="b" l="l" r="r" t="t"/>
              <a:pathLst>
                <a:path extrusionOk="0" h="25053" w="19628">
                  <a:moveTo>
                    <a:pt x="13877" y="0"/>
                  </a:moveTo>
                  <a:lnTo>
                    <a:pt x="9340" y="1601"/>
                  </a:lnTo>
                  <a:lnTo>
                    <a:pt x="11509" y="16078"/>
                  </a:lnTo>
                  <a:lnTo>
                    <a:pt x="11509" y="16078"/>
                  </a:lnTo>
                  <a:lnTo>
                    <a:pt x="3770" y="11775"/>
                  </a:lnTo>
                  <a:lnTo>
                    <a:pt x="0" y="19014"/>
                  </a:lnTo>
                  <a:lnTo>
                    <a:pt x="11308" y="24818"/>
                  </a:lnTo>
                  <a:cubicBezTo>
                    <a:pt x="11868" y="24977"/>
                    <a:pt x="12424" y="25052"/>
                    <a:pt x="12966" y="25052"/>
                  </a:cubicBezTo>
                  <a:cubicBezTo>
                    <a:pt x="16620" y="25052"/>
                    <a:pt x="19627" y="21648"/>
                    <a:pt x="18814" y="17813"/>
                  </a:cubicBezTo>
                  <a:lnTo>
                    <a:pt x="13877" y="0"/>
                  </a:ln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83"/>
            <p:cNvSpPr/>
            <p:nvPr/>
          </p:nvSpPr>
          <p:spPr>
            <a:xfrm>
              <a:off x="2132779" y="1479810"/>
              <a:ext cx="175875" cy="234146"/>
            </a:xfrm>
            <a:custGeom>
              <a:rect b="b" l="l" r="r" t="t"/>
              <a:pathLst>
                <a:path extrusionOk="0" h="11681" w="8774">
                  <a:moveTo>
                    <a:pt x="4321" y="1"/>
                  </a:moveTo>
                  <a:cubicBezTo>
                    <a:pt x="4304" y="1"/>
                    <a:pt x="4287" y="2"/>
                    <a:pt x="4270" y="5"/>
                  </a:cubicBezTo>
                  <a:cubicBezTo>
                    <a:pt x="3736" y="139"/>
                    <a:pt x="3903" y="5142"/>
                    <a:pt x="3903" y="5142"/>
                  </a:cubicBezTo>
                  <a:cubicBezTo>
                    <a:pt x="3903" y="5142"/>
                    <a:pt x="3503" y="873"/>
                    <a:pt x="3236" y="839"/>
                  </a:cubicBezTo>
                  <a:cubicBezTo>
                    <a:pt x="3138" y="825"/>
                    <a:pt x="3040" y="794"/>
                    <a:pt x="2945" y="794"/>
                  </a:cubicBezTo>
                  <a:cubicBezTo>
                    <a:pt x="2812" y="794"/>
                    <a:pt x="2685" y="854"/>
                    <a:pt x="2569" y="1106"/>
                  </a:cubicBezTo>
                  <a:cubicBezTo>
                    <a:pt x="2368" y="1506"/>
                    <a:pt x="2268" y="7044"/>
                    <a:pt x="2268" y="7044"/>
                  </a:cubicBezTo>
                  <a:lnTo>
                    <a:pt x="1401" y="5843"/>
                  </a:lnTo>
                  <a:cubicBezTo>
                    <a:pt x="1401" y="5843"/>
                    <a:pt x="1196" y="5410"/>
                    <a:pt x="504" y="5410"/>
                  </a:cubicBezTo>
                  <a:cubicBezTo>
                    <a:pt x="359" y="5410"/>
                    <a:pt x="192" y="5429"/>
                    <a:pt x="0" y="5476"/>
                  </a:cubicBezTo>
                  <a:cubicBezTo>
                    <a:pt x="0" y="5476"/>
                    <a:pt x="1168" y="8178"/>
                    <a:pt x="1268" y="8611"/>
                  </a:cubicBezTo>
                  <a:cubicBezTo>
                    <a:pt x="1401" y="9045"/>
                    <a:pt x="4170" y="11680"/>
                    <a:pt x="4170" y="11680"/>
                  </a:cubicBezTo>
                  <a:lnTo>
                    <a:pt x="8773" y="10846"/>
                  </a:lnTo>
                  <a:cubicBezTo>
                    <a:pt x="8773" y="10846"/>
                    <a:pt x="8473" y="7711"/>
                    <a:pt x="8139" y="6844"/>
                  </a:cubicBezTo>
                  <a:cubicBezTo>
                    <a:pt x="7839" y="5976"/>
                    <a:pt x="7205" y="1940"/>
                    <a:pt x="6872" y="1940"/>
                  </a:cubicBezTo>
                  <a:cubicBezTo>
                    <a:pt x="6776" y="1940"/>
                    <a:pt x="6692" y="1935"/>
                    <a:pt x="6618" y="1935"/>
                  </a:cubicBezTo>
                  <a:cubicBezTo>
                    <a:pt x="6432" y="1935"/>
                    <a:pt x="6309" y="1969"/>
                    <a:pt x="6238" y="2207"/>
                  </a:cubicBezTo>
                  <a:cubicBezTo>
                    <a:pt x="6172" y="2602"/>
                    <a:pt x="6171" y="2997"/>
                    <a:pt x="6203" y="3360"/>
                  </a:cubicBezTo>
                  <a:lnTo>
                    <a:pt x="6203" y="3360"/>
                  </a:lnTo>
                  <a:cubicBezTo>
                    <a:pt x="6181" y="3118"/>
                    <a:pt x="5888" y="4"/>
                    <a:pt x="5354" y="4"/>
                  </a:cubicBezTo>
                  <a:cubicBezTo>
                    <a:pt x="5348" y="4"/>
                    <a:pt x="5343" y="5"/>
                    <a:pt x="5337" y="5"/>
                  </a:cubicBezTo>
                  <a:cubicBezTo>
                    <a:pt x="4737" y="105"/>
                    <a:pt x="4870" y="706"/>
                    <a:pt x="4770" y="1106"/>
                  </a:cubicBezTo>
                  <a:cubicBezTo>
                    <a:pt x="4763" y="1145"/>
                    <a:pt x="4758" y="1162"/>
                    <a:pt x="4755" y="1162"/>
                  </a:cubicBezTo>
                  <a:cubicBezTo>
                    <a:pt x="4725" y="1162"/>
                    <a:pt x="4774" y="1"/>
                    <a:pt x="4321"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83"/>
            <p:cNvSpPr/>
            <p:nvPr/>
          </p:nvSpPr>
          <p:spPr>
            <a:xfrm>
              <a:off x="2130775" y="1477906"/>
              <a:ext cx="177198" cy="236050"/>
            </a:xfrm>
            <a:custGeom>
              <a:rect b="b" l="l" r="r" t="t"/>
              <a:pathLst>
                <a:path extrusionOk="0" h="11776" w="8840">
                  <a:moveTo>
                    <a:pt x="4303" y="0"/>
                  </a:moveTo>
                  <a:cubicBezTo>
                    <a:pt x="4270" y="34"/>
                    <a:pt x="4203" y="67"/>
                    <a:pt x="4203" y="100"/>
                  </a:cubicBezTo>
                  <a:cubicBezTo>
                    <a:pt x="4136" y="167"/>
                    <a:pt x="4103" y="234"/>
                    <a:pt x="4103" y="300"/>
                  </a:cubicBezTo>
                  <a:cubicBezTo>
                    <a:pt x="3970" y="767"/>
                    <a:pt x="3903" y="1268"/>
                    <a:pt x="3903" y="1735"/>
                  </a:cubicBezTo>
                  <a:cubicBezTo>
                    <a:pt x="3867" y="2266"/>
                    <a:pt x="3851" y="2797"/>
                    <a:pt x="3848" y="3329"/>
                  </a:cubicBezTo>
                  <a:lnTo>
                    <a:pt x="3848" y="3329"/>
                  </a:lnTo>
                  <a:cubicBezTo>
                    <a:pt x="3801" y="2965"/>
                    <a:pt x="3752" y="2603"/>
                    <a:pt x="3703" y="2235"/>
                  </a:cubicBezTo>
                  <a:cubicBezTo>
                    <a:pt x="3669" y="2002"/>
                    <a:pt x="3636" y="1768"/>
                    <a:pt x="3569" y="1535"/>
                  </a:cubicBezTo>
                  <a:cubicBezTo>
                    <a:pt x="3569" y="1401"/>
                    <a:pt x="3536" y="1268"/>
                    <a:pt x="3503" y="1168"/>
                  </a:cubicBezTo>
                  <a:cubicBezTo>
                    <a:pt x="3469" y="1068"/>
                    <a:pt x="3436" y="1001"/>
                    <a:pt x="3402" y="934"/>
                  </a:cubicBezTo>
                  <a:cubicBezTo>
                    <a:pt x="3336" y="901"/>
                    <a:pt x="3269" y="868"/>
                    <a:pt x="3202" y="834"/>
                  </a:cubicBezTo>
                  <a:cubicBezTo>
                    <a:pt x="3151" y="809"/>
                    <a:pt x="3096" y="798"/>
                    <a:pt x="3039" y="798"/>
                  </a:cubicBezTo>
                  <a:cubicBezTo>
                    <a:pt x="2946" y="798"/>
                    <a:pt x="2851" y="826"/>
                    <a:pt x="2769" y="868"/>
                  </a:cubicBezTo>
                  <a:cubicBezTo>
                    <a:pt x="2635" y="968"/>
                    <a:pt x="2569" y="1068"/>
                    <a:pt x="2535" y="1201"/>
                  </a:cubicBezTo>
                  <a:cubicBezTo>
                    <a:pt x="2468" y="1435"/>
                    <a:pt x="2435" y="1701"/>
                    <a:pt x="2435" y="1935"/>
                  </a:cubicBezTo>
                  <a:cubicBezTo>
                    <a:pt x="2310" y="3723"/>
                    <a:pt x="2273" y="5335"/>
                    <a:pt x="2269" y="6880"/>
                  </a:cubicBezTo>
                  <a:lnTo>
                    <a:pt x="2269" y="6880"/>
                  </a:lnTo>
                  <a:cubicBezTo>
                    <a:pt x="2008" y="6513"/>
                    <a:pt x="1777" y="6136"/>
                    <a:pt x="1501" y="5804"/>
                  </a:cubicBezTo>
                  <a:cubicBezTo>
                    <a:pt x="1301" y="5604"/>
                    <a:pt x="1067" y="5471"/>
                    <a:pt x="801" y="5404"/>
                  </a:cubicBezTo>
                  <a:cubicBezTo>
                    <a:pt x="742" y="5396"/>
                    <a:pt x="682" y="5392"/>
                    <a:pt x="620" y="5392"/>
                  </a:cubicBezTo>
                  <a:cubicBezTo>
                    <a:pt x="436" y="5392"/>
                    <a:pt x="242" y="5429"/>
                    <a:pt x="67" y="5504"/>
                  </a:cubicBezTo>
                  <a:lnTo>
                    <a:pt x="0" y="5538"/>
                  </a:lnTo>
                  <a:lnTo>
                    <a:pt x="33" y="5604"/>
                  </a:lnTo>
                  <a:cubicBezTo>
                    <a:pt x="467" y="6672"/>
                    <a:pt x="867" y="7639"/>
                    <a:pt x="1201" y="8540"/>
                  </a:cubicBezTo>
                  <a:cubicBezTo>
                    <a:pt x="1234" y="8640"/>
                    <a:pt x="1301" y="8740"/>
                    <a:pt x="1334" y="8840"/>
                  </a:cubicBezTo>
                  <a:cubicBezTo>
                    <a:pt x="1401" y="8940"/>
                    <a:pt x="1468" y="9040"/>
                    <a:pt x="1534" y="9107"/>
                  </a:cubicBezTo>
                  <a:cubicBezTo>
                    <a:pt x="1701" y="9307"/>
                    <a:pt x="1835" y="9440"/>
                    <a:pt x="1968" y="9607"/>
                  </a:cubicBezTo>
                  <a:cubicBezTo>
                    <a:pt x="2235" y="9874"/>
                    <a:pt x="2502" y="10141"/>
                    <a:pt x="2735" y="10374"/>
                  </a:cubicBezTo>
                  <a:cubicBezTo>
                    <a:pt x="3202" y="10841"/>
                    <a:pt x="3569" y="11175"/>
                    <a:pt x="3836" y="11442"/>
                  </a:cubicBezTo>
                  <a:lnTo>
                    <a:pt x="4103" y="11709"/>
                  </a:lnTo>
                  <a:cubicBezTo>
                    <a:pt x="4170" y="11742"/>
                    <a:pt x="4236" y="11775"/>
                    <a:pt x="4236" y="11775"/>
                  </a:cubicBezTo>
                  <a:cubicBezTo>
                    <a:pt x="4203" y="11742"/>
                    <a:pt x="4203" y="11742"/>
                    <a:pt x="4203" y="11742"/>
                  </a:cubicBezTo>
                  <a:lnTo>
                    <a:pt x="3936" y="11442"/>
                  </a:lnTo>
                  <a:lnTo>
                    <a:pt x="2869" y="10374"/>
                  </a:lnTo>
                  <a:cubicBezTo>
                    <a:pt x="2635" y="10141"/>
                    <a:pt x="2402" y="9874"/>
                    <a:pt x="2135" y="9574"/>
                  </a:cubicBezTo>
                  <a:cubicBezTo>
                    <a:pt x="1968" y="9407"/>
                    <a:pt x="1835" y="9274"/>
                    <a:pt x="1701" y="9107"/>
                  </a:cubicBezTo>
                  <a:cubicBezTo>
                    <a:pt x="1635" y="9007"/>
                    <a:pt x="1568" y="8940"/>
                    <a:pt x="1501" y="8840"/>
                  </a:cubicBezTo>
                  <a:cubicBezTo>
                    <a:pt x="1468" y="8740"/>
                    <a:pt x="1434" y="8640"/>
                    <a:pt x="1401" y="8540"/>
                  </a:cubicBezTo>
                  <a:cubicBezTo>
                    <a:pt x="1076" y="7693"/>
                    <a:pt x="687" y="6720"/>
                    <a:pt x="265" y="5651"/>
                  </a:cubicBezTo>
                  <a:lnTo>
                    <a:pt x="265" y="5651"/>
                  </a:lnTo>
                  <a:cubicBezTo>
                    <a:pt x="394" y="5614"/>
                    <a:pt x="534" y="5591"/>
                    <a:pt x="667" y="5591"/>
                  </a:cubicBezTo>
                  <a:cubicBezTo>
                    <a:pt x="724" y="5591"/>
                    <a:pt x="780" y="5595"/>
                    <a:pt x="834" y="5604"/>
                  </a:cubicBezTo>
                  <a:cubicBezTo>
                    <a:pt x="1067" y="5671"/>
                    <a:pt x="1268" y="5771"/>
                    <a:pt x="1434" y="5971"/>
                  </a:cubicBezTo>
                  <a:cubicBezTo>
                    <a:pt x="1712" y="6311"/>
                    <a:pt x="1990" y="6736"/>
                    <a:pt x="2268" y="7142"/>
                  </a:cubicBezTo>
                  <a:lnTo>
                    <a:pt x="2268" y="7142"/>
                  </a:lnTo>
                  <a:cubicBezTo>
                    <a:pt x="2268" y="7152"/>
                    <a:pt x="2268" y="7162"/>
                    <a:pt x="2268" y="7172"/>
                  </a:cubicBezTo>
                  <a:lnTo>
                    <a:pt x="2285" y="7166"/>
                  </a:lnTo>
                  <a:lnTo>
                    <a:pt x="2285" y="7166"/>
                  </a:lnTo>
                  <a:cubicBezTo>
                    <a:pt x="2301" y="7190"/>
                    <a:pt x="2318" y="7214"/>
                    <a:pt x="2335" y="7239"/>
                  </a:cubicBezTo>
                  <a:lnTo>
                    <a:pt x="2502" y="7472"/>
                  </a:lnTo>
                  <a:lnTo>
                    <a:pt x="2502" y="7205"/>
                  </a:lnTo>
                  <a:cubicBezTo>
                    <a:pt x="2535" y="5604"/>
                    <a:pt x="2569" y="3836"/>
                    <a:pt x="2702" y="2002"/>
                  </a:cubicBezTo>
                  <a:cubicBezTo>
                    <a:pt x="2702" y="1768"/>
                    <a:pt x="2735" y="1535"/>
                    <a:pt x="2769" y="1335"/>
                  </a:cubicBezTo>
                  <a:cubicBezTo>
                    <a:pt x="2824" y="1170"/>
                    <a:pt x="2969" y="1050"/>
                    <a:pt x="3111" y="1050"/>
                  </a:cubicBezTo>
                  <a:cubicBezTo>
                    <a:pt x="3142" y="1050"/>
                    <a:pt x="3173" y="1056"/>
                    <a:pt x="3202" y="1068"/>
                  </a:cubicBezTo>
                  <a:cubicBezTo>
                    <a:pt x="3236" y="1101"/>
                    <a:pt x="3269" y="1101"/>
                    <a:pt x="3302" y="1134"/>
                  </a:cubicBezTo>
                  <a:cubicBezTo>
                    <a:pt x="3294" y="1151"/>
                    <a:pt x="3294" y="1157"/>
                    <a:pt x="3299" y="1157"/>
                  </a:cubicBezTo>
                  <a:cubicBezTo>
                    <a:pt x="3313" y="1157"/>
                    <a:pt x="3368" y="1102"/>
                    <a:pt x="3369" y="1101"/>
                  </a:cubicBezTo>
                  <a:lnTo>
                    <a:pt x="3369" y="1101"/>
                  </a:lnTo>
                  <a:lnTo>
                    <a:pt x="3336" y="1134"/>
                  </a:lnTo>
                  <a:cubicBezTo>
                    <a:pt x="3336" y="1168"/>
                    <a:pt x="3336" y="1168"/>
                    <a:pt x="3336" y="1201"/>
                  </a:cubicBezTo>
                  <a:cubicBezTo>
                    <a:pt x="3369" y="1301"/>
                    <a:pt x="3436" y="1435"/>
                    <a:pt x="3436" y="1535"/>
                  </a:cubicBezTo>
                  <a:cubicBezTo>
                    <a:pt x="3469" y="1768"/>
                    <a:pt x="3503" y="2035"/>
                    <a:pt x="3536" y="2269"/>
                  </a:cubicBezTo>
                  <a:cubicBezTo>
                    <a:pt x="3655" y="3132"/>
                    <a:pt x="3774" y="4022"/>
                    <a:pt x="3869" y="4915"/>
                  </a:cubicBezTo>
                  <a:lnTo>
                    <a:pt x="3869" y="4915"/>
                  </a:lnTo>
                  <a:lnTo>
                    <a:pt x="3869" y="5237"/>
                  </a:lnTo>
                  <a:lnTo>
                    <a:pt x="4136" y="5237"/>
                  </a:lnTo>
                  <a:lnTo>
                    <a:pt x="4136" y="4737"/>
                  </a:lnTo>
                  <a:cubicBezTo>
                    <a:pt x="4103" y="3736"/>
                    <a:pt x="4103" y="2736"/>
                    <a:pt x="4170" y="1768"/>
                  </a:cubicBezTo>
                  <a:cubicBezTo>
                    <a:pt x="4170" y="1301"/>
                    <a:pt x="4236" y="834"/>
                    <a:pt x="4336" y="367"/>
                  </a:cubicBezTo>
                  <a:cubicBezTo>
                    <a:pt x="4370" y="334"/>
                    <a:pt x="4370" y="300"/>
                    <a:pt x="4403" y="267"/>
                  </a:cubicBezTo>
                  <a:lnTo>
                    <a:pt x="4437" y="234"/>
                  </a:lnTo>
                  <a:lnTo>
                    <a:pt x="4470" y="234"/>
                  </a:lnTo>
                  <a:cubicBezTo>
                    <a:pt x="4537" y="234"/>
                    <a:pt x="4603" y="300"/>
                    <a:pt x="4637" y="401"/>
                  </a:cubicBezTo>
                  <a:cubicBezTo>
                    <a:pt x="4703" y="601"/>
                    <a:pt x="4737" y="834"/>
                    <a:pt x="4770" y="1034"/>
                  </a:cubicBezTo>
                  <a:lnTo>
                    <a:pt x="4770" y="1179"/>
                  </a:lnTo>
                  <a:lnTo>
                    <a:pt x="4770" y="1179"/>
                  </a:lnTo>
                  <a:cubicBezTo>
                    <a:pt x="4758" y="1189"/>
                    <a:pt x="4770" y="1201"/>
                    <a:pt x="4770" y="1201"/>
                  </a:cubicBezTo>
                  <a:lnTo>
                    <a:pt x="4770" y="1234"/>
                  </a:lnTo>
                  <a:cubicBezTo>
                    <a:pt x="4737" y="1234"/>
                    <a:pt x="4737" y="1268"/>
                    <a:pt x="4770" y="1268"/>
                  </a:cubicBezTo>
                  <a:cubicBezTo>
                    <a:pt x="4737" y="1301"/>
                    <a:pt x="4737" y="1301"/>
                    <a:pt x="4770" y="1301"/>
                  </a:cubicBezTo>
                  <a:cubicBezTo>
                    <a:pt x="4770" y="1335"/>
                    <a:pt x="4803" y="1335"/>
                    <a:pt x="4837" y="1368"/>
                  </a:cubicBezTo>
                  <a:cubicBezTo>
                    <a:pt x="4937" y="1335"/>
                    <a:pt x="4937" y="1301"/>
                    <a:pt x="4937" y="1301"/>
                  </a:cubicBezTo>
                  <a:cubicBezTo>
                    <a:pt x="4937" y="1301"/>
                    <a:pt x="4937" y="1268"/>
                    <a:pt x="4937" y="1268"/>
                  </a:cubicBezTo>
                  <a:lnTo>
                    <a:pt x="4937" y="1168"/>
                  </a:lnTo>
                  <a:cubicBezTo>
                    <a:pt x="4970" y="1034"/>
                    <a:pt x="4970" y="934"/>
                    <a:pt x="4970" y="801"/>
                  </a:cubicBezTo>
                  <a:cubicBezTo>
                    <a:pt x="4970" y="601"/>
                    <a:pt x="5037" y="434"/>
                    <a:pt x="5204" y="300"/>
                  </a:cubicBezTo>
                  <a:cubicBezTo>
                    <a:pt x="5237" y="267"/>
                    <a:pt x="5270" y="234"/>
                    <a:pt x="5337" y="234"/>
                  </a:cubicBezTo>
                  <a:lnTo>
                    <a:pt x="5437" y="234"/>
                  </a:lnTo>
                  <a:cubicBezTo>
                    <a:pt x="5504" y="300"/>
                    <a:pt x="5537" y="367"/>
                    <a:pt x="5571" y="467"/>
                  </a:cubicBezTo>
                  <a:cubicBezTo>
                    <a:pt x="5637" y="667"/>
                    <a:pt x="5704" y="868"/>
                    <a:pt x="5771" y="1068"/>
                  </a:cubicBezTo>
                  <a:cubicBezTo>
                    <a:pt x="5938" y="1868"/>
                    <a:pt x="6071" y="2702"/>
                    <a:pt x="6138" y="3536"/>
                  </a:cubicBezTo>
                  <a:lnTo>
                    <a:pt x="6371" y="3536"/>
                  </a:lnTo>
                  <a:cubicBezTo>
                    <a:pt x="6356" y="3342"/>
                    <a:pt x="6338" y="3149"/>
                    <a:pt x="6317" y="2957"/>
                  </a:cubicBezTo>
                  <a:lnTo>
                    <a:pt x="6317" y="2957"/>
                  </a:lnTo>
                  <a:cubicBezTo>
                    <a:pt x="6320" y="2750"/>
                    <a:pt x="6337" y="2543"/>
                    <a:pt x="6371" y="2335"/>
                  </a:cubicBezTo>
                  <a:cubicBezTo>
                    <a:pt x="6429" y="2190"/>
                    <a:pt x="6538" y="2095"/>
                    <a:pt x="6675" y="2095"/>
                  </a:cubicBezTo>
                  <a:cubicBezTo>
                    <a:pt x="6696" y="2095"/>
                    <a:pt x="6717" y="2097"/>
                    <a:pt x="6738" y="2102"/>
                  </a:cubicBezTo>
                  <a:lnTo>
                    <a:pt x="6872" y="2102"/>
                  </a:lnTo>
                  <a:cubicBezTo>
                    <a:pt x="6872" y="2102"/>
                    <a:pt x="6938" y="2135"/>
                    <a:pt x="6938" y="2168"/>
                  </a:cubicBezTo>
                  <a:cubicBezTo>
                    <a:pt x="6972" y="2235"/>
                    <a:pt x="7005" y="2302"/>
                    <a:pt x="7038" y="2402"/>
                  </a:cubicBezTo>
                  <a:cubicBezTo>
                    <a:pt x="7239" y="3102"/>
                    <a:pt x="7405" y="3770"/>
                    <a:pt x="7539" y="4503"/>
                  </a:cubicBezTo>
                  <a:cubicBezTo>
                    <a:pt x="7706" y="5171"/>
                    <a:pt x="7839" y="5771"/>
                    <a:pt x="7972" y="6371"/>
                  </a:cubicBezTo>
                  <a:cubicBezTo>
                    <a:pt x="8039" y="6638"/>
                    <a:pt x="8106" y="6905"/>
                    <a:pt x="8206" y="7205"/>
                  </a:cubicBezTo>
                  <a:cubicBezTo>
                    <a:pt x="8273" y="7439"/>
                    <a:pt x="8339" y="7706"/>
                    <a:pt x="8373" y="7939"/>
                  </a:cubicBezTo>
                  <a:cubicBezTo>
                    <a:pt x="8573" y="8907"/>
                    <a:pt x="8640" y="9674"/>
                    <a:pt x="8740" y="10208"/>
                  </a:cubicBezTo>
                  <a:cubicBezTo>
                    <a:pt x="8773" y="10441"/>
                    <a:pt x="8773" y="10641"/>
                    <a:pt x="8806" y="10775"/>
                  </a:cubicBezTo>
                  <a:cubicBezTo>
                    <a:pt x="8806" y="10841"/>
                    <a:pt x="8840" y="10908"/>
                    <a:pt x="8840" y="10975"/>
                  </a:cubicBezTo>
                  <a:cubicBezTo>
                    <a:pt x="8840" y="10908"/>
                    <a:pt x="8840" y="10841"/>
                    <a:pt x="8840" y="10775"/>
                  </a:cubicBezTo>
                  <a:cubicBezTo>
                    <a:pt x="8840" y="10641"/>
                    <a:pt x="8806" y="10441"/>
                    <a:pt x="8806" y="10174"/>
                  </a:cubicBezTo>
                  <a:cubicBezTo>
                    <a:pt x="8740" y="9674"/>
                    <a:pt x="8673" y="8907"/>
                    <a:pt x="8506" y="7939"/>
                  </a:cubicBezTo>
                  <a:cubicBezTo>
                    <a:pt x="8439" y="7672"/>
                    <a:pt x="8406" y="7439"/>
                    <a:pt x="8339" y="7172"/>
                  </a:cubicBezTo>
                  <a:cubicBezTo>
                    <a:pt x="8239" y="6872"/>
                    <a:pt x="8173" y="6638"/>
                    <a:pt x="8106" y="6338"/>
                  </a:cubicBezTo>
                  <a:cubicBezTo>
                    <a:pt x="7972" y="5738"/>
                    <a:pt x="7872" y="5137"/>
                    <a:pt x="7739" y="4470"/>
                  </a:cubicBezTo>
                  <a:cubicBezTo>
                    <a:pt x="7605" y="3736"/>
                    <a:pt x="7439" y="3036"/>
                    <a:pt x="7239" y="2335"/>
                  </a:cubicBezTo>
                  <a:cubicBezTo>
                    <a:pt x="7205" y="2235"/>
                    <a:pt x="7172" y="2135"/>
                    <a:pt x="7105" y="2035"/>
                  </a:cubicBezTo>
                  <a:cubicBezTo>
                    <a:pt x="7072" y="1968"/>
                    <a:pt x="7005" y="1935"/>
                    <a:pt x="6938" y="1902"/>
                  </a:cubicBezTo>
                  <a:lnTo>
                    <a:pt x="6772" y="1902"/>
                  </a:lnTo>
                  <a:cubicBezTo>
                    <a:pt x="6671" y="1902"/>
                    <a:pt x="6538" y="1902"/>
                    <a:pt x="6438" y="1968"/>
                  </a:cubicBezTo>
                  <a:cubicBezTo>
                    <a:pt x="6338" y="2035"/>
                    <a:pt x="6271" y="2135"/>
                    <a:pt x="6238" y="2269"/>
                  </a:cubicBezTo>
                  <a:cubicBezTo>
                    <a:pt x="6236" y="2281"/>
                    <a:pt x="6234" y="2293"/>
                    <a:pt x="6232" y="2305"/>
                  </a:cubicBezTo>
                  <a:lnTo>
                    <a:pt x="6232" y="2305"/>
                  </a:lnTo>
                  <a:cubicBezTo>
                    <a:pt x="6168" y="1872"/>
                    <a:pt x="6091" y="1449"/>
                    <a:pt x="6004" y="1034"/>
                  </a:cubicBezTo>
                  <a:cubicBezTo>
                    <a:pt x="5938" y="801"/>
                    <a:pt x="5871" y="567"/>
                    <a:pt x="5771" y="367"/>
                  </a:cubicBezTo>
                  <a:cubicBezTo>
                    <a:pt x="5737" y="234"/>
                    <a:pt x="5637" y="134"/>
                    <a:pt x="5504" y="67"/>
                  </a:cubicBezTo>
                  <a:cubicBezTo>
                    <a:pt x="5482" y="67"/>
                    <a:pt x="5459" y="52"/>
                    <a:pt x="5427" y="52"/>
                  </a:cubicBezTo>
                  <a:cubicBezTo>
                    <a:pt x="5411" y="52"/>
                    <a:pt x="5393" y="56"/>
                    <a:pt x="5371" y="67"/>
                  </a:cubicBezTo>
                  <a:lnTo>
                    <a:pt x="5270" y="67"/>
                  </a:lnTo>
                  <a:cubicBezTo>
                    <a:pt x="5237" y="67"/>
                    <a:pt x="5170" y="100"/>
                    <a:pt x="5104" y="134"/>
                  </a:cubicBezTo>
                  <a:cubicBezTo>
                    <a:pt x="4985" y="233"/>
                    <a:pt x="4889" y="356"/>
                    <a:pt x="4839" y="495"/>
                  </a:cubicBezTo>
                  <a:lnTo>
                    <a:pt x="4839" y="495"/>
                  </a:lnTo>
                  <a:cubicBezTo>
                    <a:pt x="4820" y="430"/>
                    <a:pt x="4798" y="365"/>
                    <a:pt x="4770" y="300"/>
                  </a:cubicBezTo>
                  <a:cubicBezTo>
                    <a:pt x="4737" y="134"/>
                    <a:pt x="4603" y="34"/>
                    <a:pt x="4437"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83"/>
            <p:cNvSpPr/>
            <p:nvPr/>
          </p:nvSpPr>
          <p:spPr>
            <a:xfrm>
              <a:off x="2227051" y="1499294"/>
              <a:ext cx="12047" cy="89621"/>
            </a:xfrm>
            <a:custGeom>
              <a:rect b="b" l="l" r="r" t="t"/>
              <a:pathLst>
                <a:path extrusionOk="0" h="4471" w="601">
                  <a:moveTo>
                    <a:pt x="34" y="1"/>
                  </a:moveTo>
                  <a:cubicBezTo>
                    <a:pt x="0" y="768"/>
                    <a:pt x="67" y="1502"/>
                    <a:pt x="201" y="2269"/>
                  </a:cubicBezTo>
                  <a:cubicBezTo>
                    <a:pt x="267" y="3003"/>
                    <a:pt x="367" y="3737"/>
                    <a:pt x="568" y="4471"/>
                  </a:cubicBezTo>
                  <a:cubicBezTo>
                    <a:pt x="601" y="3737"/>
                    <a:pt x="534" y="2969"/>
                    <a:pt x="401" y="2236"/>
                  </a:cubicBezTo>
                  <a:cubicBezTo>
                    <a:pt x="367" y="1468"/>
                    <a:pt x="234" y="735"/>
                    <a:pt x="34"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83"/>
            <p:cNvSpPr/>
            <p:nvPr/>
          </p:nvSpPr>
          <p:spPr>
            <a:xfrm>
              <a:off x="2255796" y="1535395"/>
              <a:ext cx="8720" cy="56868"/>
            </a:xfrm>
            <a:custGeom>
              <a:rect b="b" l="l" r="r" t="t"/>
              <a:pathLst>
                <a:path extrusionOk="0" h="2837" w="435">
                  <a:moveTo>
                    <a:pt x="68" y="1"/>
                  </a:moveTo>
                  <a:lnTo>
                    <a:pt x="68" y="1"/>
                  </a:lnTo>
                  <a:cubicBezTo>
                    <a:pt x="1" y="468"/>
                    <a:pt x="34" y="935"/>
                    <a:pt x="101" y="1435"/>
                  </a:cubicBezTo>
                  <a:cubicBezTo>
                    <a:pt x="134" y="1902"/>
                    <a:pt x="234" y="2369"/>
                    <a:pt x="368" y="2836"/>
                  </a:cubicBezTo>
                  <a:cubicBezTo>
                    <a:pt x="434" y="2369"/>
                    <a:pt x="434" y="1869"/>
                    <a:pt x="334" y="1402"/>
                  </a:cubicBezTo>
                  <a:cubicBezTo>
                    <a:pt x="301" y="902"/>
                    <a:pt x="234" y="435"/>
                    <a:pt x="68"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83"/>
            <p:cNvSpPr/>
            <p:nvPr/>
          </p:nvSpPr>
          <p:spPr>
            <a:xfrm>
              <a:off x="2175555" y="1610283"/>
              <a:ext cx="6054" cy="46825"/>
            </a:xfrm>
            <a:custGeom>
              <a:rect b="b" l="l" r="r" t="t"/>
              <a:pathLst>
                <a:path extrusionOk="0" h="2336" w="302">
                  <a:moveTo>
                    <a:pt x="134" y="1"/>
                  </a:moveTo>
                  <a:cubicBezTo>
                    <a:pt x="34" y="368"/>
                    <a:pt x="1" y="768"/>
                    <a:pt x="34" y="1168"/>
                  </a:cubicBezTo>
                  <a:cubicBezTo>
                    <a:pt x="1" y="1569"/>
                    <a:pt x="68" y="1936"/>
                    <a:pt x="168" y="2336"/>
                  </a:cubicBezTo>
                  <a:cubicBezTo>
                    <a:pt x="268" y="1936"/>
                    <a:pt x="301" y="1535"/>
                    <a:pt x="268" y="1168"/>
                  </a:cubicBezTo>
                  <a:cubicBezTo>
                    <a:pt x="301" y="768"/>
                    <a:pt x="268" y="368"/>
                    <a:pt x="134"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83"/>
            <p:cNvSpPr/>
            <p:nvPr/>
          </p:nvSpPr>
          <p:spPr>
            <a:xfrm>
              <a:off x="1846597" y="1778079"/>
              <a:ext cx="339021" cy="339562"/>
            </a:xfrm>
            <a:custGeom>
              <a:rect b="b" l="l" r="r" t="t"/>
              <a:pathLst>
                <a:path extrusionOk="0" h="16940" w="16913">
                  <a:moveTo>
                    <a:pt x="4507" y="0"/>
                  </a:moveTo>
                  <a:cubicBezTo>
                    <a:pt x="4472" y="0"/>
                    <a:pt x="4438" y="1"/>
                    <a:pt x="4403" y="3"/>
                  </a:cubicBezTo>
                  <a:cubicBezTo>
                    <a:pt x="0" y="169"/>
                    <a:pt x="934" y="8242"/>
                    <a:pt x="1868" y="9876"/>
                  </a:cubicBezTo>
                  <a:cubicBezTo>
                    <a:pt x="2480" y="11003"/>
                    <a:pt x="10664" y="16939"/>
                    <a:pt x="11572" y="16939"/>
                  </a:cubicBezTo>
                  <a:cubicBezTo>
                    <a:pt x="11605" y="16939"/>
                    <a:pt x="11629" y="16931"/>
                    <a:pt x="11642" y="16915"/>
                  </a:cubicBezTo>
                  <a:lnTo>
                    <a:pt x="16912" y="8375"/>
                  </a:lnTo>
                  <a:cubicBezTo>
                    <a:pt x="16912" y="8375"/>
                    <a:pt x="8112" y="0"/>
                    <a:pt x="450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83"/>
            <p:cNvSpPr/>
            <p:nvPr/>
          </p:nvSpPr>
          <p:spPr>
            <a:xfrm>
              <a:off x="1955582" y="1781467"/>
              <a:ext cx="230698" cy="184574"/>
            </a:xfrm>
            <a:custGeom>
              <a:rect b="b" l="l" r="r" t="t"/>
              <a:pathLst>
                <a:path extrusionOk="0" h="9208" w="11509">
                  <a:moveTo>
                    <a:pt x="0" y="0"/>
                  </a:moveTo>
                  <a:cubicBezTo>
                    <a:pt x="734" y="134"/>
                    <a:pt x="1435" y="334"/>
                    <a:pt x="2135" y="634"/>
                  </a:cubicBezTo>
                  <a:cubicBezTo>
                    <a:pt x="2869" y="1001"/>
                    <a:pt x="3570" y="1435"/>
                    <a:pt x="4203" y="1935"/>
                  </a:cubicBezTo>
                  <a:cubicBezTo>
                    <a:pt x="4971" y="2569"/>
                    <a:pt x="5705" y="3236"/>
                    <a:pt x="6405" y="3970"/>
                  </a:cubicBezTo>
                  <a:cubicBezTo>
                    <a:pt x="8423" y="5888"/>
                    <a:pt x="10309" y="7381"/>
                    <a:pt x="11382" y="8219"/>
                  </a:cubicBezTo>
                  <a:lnTo>
                    <a:pt x="11382" y="8219"/>
                  </a:lnTo>
                  <a:lnTo>
                    <a:pt x="10975" y="8907"/>
                  </a:lnTo>
                  <a:cubicBezTo>
                    <a:pt x="10942" y="9007"/>
                    <a:pt x="10875" y="9107"/>
                    <a:pt x="10842" y="9207"/>
                  </a:cubicBezTo>
                  <a:cubicBezTo>
                    <a:pt x="10908" y="9107"/>
                    <a:pt x="10975" y="9040"/>
                    <a:pt x="11008" y="8940"/>
                  </a:cubicBezTo>
                  <a:lnTo>
                    <a:pt x="11509" y="8240"/>
                  </a:lnTo>
                  <a:lnTo>
                    <a:pt x="11509" y="8206"/>
                  </a:lnTo>
                  <a:lnTo>
                    <a:pt x="11475" y="8173"/>
                  </a:lnTo>
                  <a:cubicBezTo>
                    <a:pt x="10475" y="7272"/>
                    <a:pt x="8573" y="5738"/>
                    <a:pt x="6538" y="3837"/>
                  </a:cubicBezTo>
                  <a:cubicBezTo>
                    <a:pt x="5838" y="3103"/>
                    <a:pt x="5104" y="2402"/>
                    <a:pt x="4304" y="1802"/>
                  </a:cubicBezTo>
                  <a:cubicBezTo>
                    <a:pt x="3670" y="1268"/>
                    <a:pt x="2969" y="834"/>
                    <a:pt x="2202" y="501"/>
                  </a:cubicBezTo>
                  <a:cubicBezTo>
                    <a:pt x="1702" y="301"/>
                    <a:pt x="1135" y="134"/>
                    <a:pt x="601" y="34"/>
                  </a:cubicBezTo>
                  <a:cubicBezTo>
                    <a:pt x="434" y="34"/>
                    <a:pt x="301" y="0"/>
                    <a:pt x="1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83"/>
            <p:cNvSpPr/>
            <p:nvPr/>
          </p:nvSpPr>
          <p:spPr>
            <a:xfrm>
              <a:off x="1865980" y="1923887"/>
              <a:ext cx="212657" cy="191249"/>
            </a:xfrm>
            <a:custGeom>
              <a:rect b="b" l="l" r="r" t="t"/>
              <a:pathLst>
                <a:path extrusionOk="0" h="9541" w="10609">
                  <a:moveTo>
                    <a:pt x="1" y="1"/>
                  </a:moveTo>
                  <a:cubicBezTo>
                    <a:pt x="67" y="167"/>
                    <a:pt x="134" y="334"/>
                    <a:pt x="234" y="501"/>
                  </a:cubicBezTo>
                  <a:cubicBezTo>
                    <a:pt x="434" y="834"/>
                    <a:pt x="701" y="1268"/>
                    <a:pt x="1068" y="1835"/>
                  </a:cubicBezTo>
                  <a:cubicBezTo>
                    <a:pt x="1502" y="2469"/>
                    <a:pt x="1969" y="3069"/>
                    <a:pt x="2469" y="3670"/>
                  </a:cubicBezTo>
                  <a:cubicBezTo>
                    <a:pt x="3103" y="4370"/>
                    <a:pt x="3770" y="5037"/>
                    <a:pt x="4470" y="5671"/>
                  </a:cubicBezTo>
                  <a:cubicBezTo>
                    <a:pt x="5738" y="6839"/>
                    <a:pt x="7172" y="7806"/>
                    <a:pt x="8673" y="8640"/>
                  </a:cubicBezTo>
                  <a:cubicBezTo>
                    <a:pt x="9140" y="8907"/>
                    <a:pt x="9607" y="9107"/>
                    <a:pt x="10074" y="9341"/>
                  </a:cubicBezTo>
                  <a:cubicBezTo>
                    <a:pt x="10241" y="9407"/>
                    <a:pt x="10441" y="9474"/>
                    <a:pt x="10608" y="9541"/>
                  </a:cubicBezTo>
                  <a:cubicBezTo>
                    <a:pt x="10441" y="9407"/>
                    <a:pt x="10275" y="9341"/>
                    <a:pt x="10108" y="9240"/>
                  </a:cubicBezTo>
                  <a:cubicBezTo>
                    <a:pt x="9774" y="9074"/>
                    <a:pt x="9307" y="8840"/>
                    <a:pt x="8740" y="8507"/>
                  </a:cubicBezTo>
                  <a:cubicBezTo>
                    <a:pt x="7272" y="7639"/>
                    <a:pt x="5871" y="6639"/>
                    <a:pt x="4604" y="5504"/>
                  </a:cubicBezTo>
                  <a:cubicBezTo>
                    <a:pt x="3903" y="4904"/>
                    <a:pt x="3270" y="4237"/>
                    <a:pt x="2636" y="3536"/>
                  </a:cubicBezTo>
                  <a:cubicBezTo>
                    <a:pt x="2069" y="2869"/>
                    <a:pt x="1568" y="2269"/>
                    <a:pt x="1201" y="1735"/>
                  </a:cubicBezTo>
                  <a:cubicBezTo>
                    <a:pt x="801" y="1201"/>
                    <a:pt x="501" y="768"/>
                    <a:pt x="301" y="468"/>
                  </a:cubicBezTo>
                  <a:cubicBezTo>
                    <a:pt x="234" y="301"/>
                    <a:pt x="101" y="134"/>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83"/>
            <p:cNvSpPr/>
            <p:nvPr/>
          </p:nvSpPr>
          <p:spPr>
            <a:xfrm>
              <a:off x="1964281" y="1928577"/>
              <a:ext cx="55505" cy="43478"/>
            </a:xfrm>
            <a:custGeom>
              <a:rect b="b" l="l" r="r" t="t"/>
              <a:pathLst>
                <a:path extrusionOk="0" h="2169" w="2769">
                  <a:moveTo>
                    <a:pt x="0" y="0"/>
                  </a:moveTo>
                  <a:cubicBezTo>
                    <a:pt x="400" y="934"/>
                    <a:pt x="1768" y="1901"/>
                    <a:pt x="2769" y="2168"/>
                  </a:cubicBezTo>
                  <a:cubicBezTo>
                    <a:pt x="1968" y="1301"/>
                    <a:pt x="1034" y="534"/>
                    <a:pt x="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83"/>
            <p:cNvSpPr/>
            <p:nvPr/>
          </p:nvSpPr>
          <p:spPr>
            <a:xfrm>
              <a:off x="1904086" y="1877082"/>
              <a:ext cx="14733" cy="70899"/>
            </a:xfrm>
            <a:custGeom>
              <a:rect b="b" l="l" r="r" t="t"/>
              <a:pathLst>
                <a:path extrusionOk="0" h="3537" w="735">
                  <a:moveTo>
                    <a:pt x="468" y="1"/>
                  </a:moveTo>
                  <a:cubicBezTo>
                    <a:pt x="1" y="935"/>
                    <a:pt x="134" y="2569"/>
                    <a:pt x="535" y="3536"/>
                  </a:cubicBezTo>
                  <a:cubicBezTo>
                    <a:pt x="735" y="2336"/>
                    <a:pt x="701" y="1168"/>
                    <a:pt x="46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83"/>
            <p:cNvSpPr/>
            <p:nvPr/>
          </p:nvSpPr>
          <p:spPr>
            <a:xfrm>
              <a:off x="2071261" y="1907831"/>
              <a:ext cx="26760" cy="66890"/>
            </a:xfrm>
            <a:custGeom>
              <a:rect b="b" l="l" r="r" t="t"/>
              <a:pathLst>
                <a:path extrusionOk="0" h="3337" w="1335">
                  <a:moveTo>
                    <a:pt x="167" y="1"/>
                  </a:moveTo>
                  <a:cubicBezTo>
                    <a:pt x="0" y="1035"/>
                    <a:pt x="667" y="2569"/>
                    <a:pt x="1335" y="3337"/>
                  </a:cubicBezTo>
                  <a:cubicBezTo>
                    <a:pt x="1134" y="2169"/>
                    <a:pt x="767" y="1035"/>
                    <a:pt x="16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83"/>
            <p:cNvSpPr/>
            <p:nvPr/>
          </p:nvSpPr>
          <p:spPr>
            <a:xfrm>
              <a:off x="1944878" y="1832281"/>
              <a:ext cx="68233" cy="19764"/>
            </a:xfrm>
            <a:custGeom>
              <a:rect b="b" l="l" r="r" t="t"/>
              <a:pathLst>
                <a:path extrusionOk="0" h="986" w="3404">
                  <a:moveTo>
                    <a:pt x="1" y="1"/>
                  </a:moveTo>
                  <a:lnTo>
                    <a:pt x="1" y="1"/>
                  </a:lnTo>
                  <a:cubicBezTo>
                    <a:pt x="679" y="649"/>
                    <a:pt x="2035" y="985"/>
                    <a:pt x="3032" y="985"/>
                  </a:cubicBezTo>
                  <a:cubicBezTo>
                    <a:pt x="3163" y="985"/>
                    <a:pt x="3287" y="980"/>
                    <a:pt x="3403" y="968"/>
                  </a:cubicBezTo>
                  <a:cubicBezTo>
                    <a:pt x="2336" y="434"/>
                    <a:pt x="1202" y="101"/>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83"/>
            <p:cNvSpPr/>
            <p:nvPr/>
          </p:nvSpPr>
          <p:spPr>
            <a:xfrm>
              <a:off x="1905429" y="1746689"/>
              <a:ext cx="41473" cy="56868"/>
            </a:xfrm>
            <a:custGeom>
              <a:rect b="b" l="l" r="r" t="t"/>
              <a:pathLst>
                <a:path extrusionOk="0" h="2837" w="2069">
                  <a:moveTo>
                    <a:pt x="2069" y="1"/>
                  </a:moveTo>
                  <a:lnTo>
                    <a:pt x="2069" y="1"/>
                  </a:lnTo>
                  <a:cubicBezTo>
                    <a:pt x="1202" y="801"/>
                    <a:pt x="501" y="1769"/>
                    <a:pt x="1" y="2836"/>
                  </a:cubicBezTo>
                  <a:lnTo>
                    <a:pt x="1" y="2836"/>
                  </a:lnTo>
                  <a:cubicBezTo>
                    <a:pt x="901" y="2369"/>
                    <a:pt x="1802" y="968"/>
                    <a:pt x="206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83"/>
            <p:cNvSpPr/>
            <p:nvPr/>
          </p:nvSpPr>
          <p:spPr>
            <a:xfrm>
              <a:off x="2011086" y="2032130"/>
              <a:ext cx="69556" cy="14011"/>
            </a:xfrm>
            <a:custGeom>
              <a:rect b="b" l="l" r="r" t="t"/>
              <a:pathLst>
                <a:path extrusionOk="0" h="699" w="3470">
                  <a:moveTo>
                    <a:pt x="3211" y="1"/>
                  </a:moveTo>
                  <a:cubicBezTo>
                    <a:pt x="2101" y="1"/>
                    <a:pt x="1022" y="200"/>
                    <a:pt x="0" y="571"/>
                  </a:cubicBezTo>
                  <a:cubicBezTo>
                    <a:pt x="256" y="660"/>
                    <a:pt x="559" y="699"/>
                    <a:pt x="882" y="699"/>
                  </a:cubicBezTo>
                  <a:cubicBezTo>
                    <a:pt x="1779" y="699"/>
                    <a:pt x="2832" y="397"/>
                    <a:pt x="3469" y="4"/>
                  </a:cubicBezTo>
                  <a:cubicBezTo>
                    <a:pt x="3383" y="2"/>
                    <a:pt x="3297" y="1"/>
                    <a:pt x="321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83"/>
            <p:cNvSpPr/>
            <p:nvPr/>
          </p:nvSpPr>
          <p:spPr>
            <a:xfrm>
              <a:off x="1433369" y="3998685"/>
              <a:ext cx="274837" cy="380414"/>
            </a:xfrm>
            <a:custGeom>
              <a:rect b="b" l="l" r="r" t="t"/>
              <a:pathLst>
                <a:path extrusionOk="0" h="18978" w="13711">
                  <a:moveTo>
                    <a:pt x="6572" y="1"/>
                  </a:moveTo>
                  <a:lnTo>
                    <a:pt x="4370" y="10008"/>
                  </a:lnTo>
                  <a:lnTo>
                    <a:pt x="301" y="17413"/>
                  </a:lnTo>
                  <a:cubicBezTo>
                    <a:pt x="1" y="17947"/>
                    <a:pt x="234" y="18614"/>
                    <a:pt x="801" y="18881"/>
                  </a:cubicBezTo>
                  <a:cubicBezTo>
                    <a:pt x="943" y="18944"/>
                    <a:pt x="1099" y="18977"/>
                    <a:pt x="1257" y="18977"/>
                  </a:cubicBezTo>
                  <a:cubicBezTo>
                    <a:pt x="1433" y="18977"/>
                    <a:pt x="1610" y="18936"/>
                    <a:pt x="1768" y="18848"/>
                  </a:cubicBezTo>
                  <a:cubicBezTo>
                    <a:pt x="3636" y="17747"/>
                    <a:pt x="10541" y="13711"/>
                    <a:pt x="10675" y="12977"/>
                  </a:cubicBezTo>
                  <a:cubicBezTo>
                    <a:pt x="10808" y="12110"/>
                    <a:pt x="13710" y="2536"/>
                    <a:pt x="13710" y="2536"/>
                  </a:cubicBezTo>
                  <a:lnTo>
                    <a:pt x="6572"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83"/>
            <p:cNvSpPr/>
            <p:nvPr/>
          </p:nvSpPr>
          <p:spPr>
            <a:xfrm>
              <a:off x="1449425" y="4245418"/>
              <a:ext cx="201272" cy="134181"/>
            </a:xfrm>
            <a:custGeom>
              <a:rect b="b" l="l" r="r" t="t"/>
              <a:pathLst>
                <a:path extrusionOk="0" h="6694" w="10041">
                  <a:moveTo>
                    <a:pt x="10041" y="1"/>
                  </a:moveTo>
                  <a:lnTo>
                    <a:pt x="28" y="6587"/>
                  </a:lnTo>
                  <a:lnTo>
                    <a:pt x="28" y="6587"/>
                  </a:lnTo>
                  <a:cubicBezTo>
                    <a:pt x="19" y="6582"/>
                    <a:pt x="9" y="6577"/>
                    <a:pt x="0" y="6572"/>
                  </a:cubicBezTo>
                  <a:lnTo>
                    <a:pt x="0" y="6605"/>
                  </a:lnTo>
                  <a:lnTo>
                    <a:pt x="28" y="6587"/>
                  </a:lnTo>
                  <a:lnTo>
                    <a:pt x="28" y="6587"/>
                  </a:lnTo>
                  <a:cubicBezTo>
                    <a:pt x="164" y="6657"/>
                    <a:pt x="312" y="6693"/>
                    <a:pt x="461" y="6693"/>
                  </a:cubicBezTo>
                  <a:cubicBezTo>
                    <a:pt x="635" y="6693"/>
                    <a:pt x="811" y="6643"/>
                    <a:pt x="967" y="6539"/>
                  </a:cubicBezTo>
                  <a:cubicBezTo>
                    <a:pt x="6205" y="3503"/>
                    <a:pt x="8473" y="1935"/>
                    <a:pt x="9307" y="1335"/>
                  </a:cubicBezTo>
                  <a:cubicBezTo>
                    <a:pt x="9607" y="1102"/>
                    <a:pt x="9840" y="801"/>
                    <a:pt x="9941" y="434"/>
                  </a:cubicBezTo>
                  <a:lnTo>
                    <a:pt x="100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83"/>
            <p:cNvSpPr/>
            <p:nvPr/>
          </p:nvSpPr>
          <p:spPr>
            <a:xfrm>
              <a:off x="1615919" y="4170170"/>
              <a:ext cx="26760" cy="24375"/>
            </a:xfrm>
            <a:custGeom>
              <a:rect b="b" l="l" r="r" t="t"/>
              <a:pathLst>
                <a:path extrusionOk="0" h="1216" w="1335">
                  <a:moveTo>
                    <a:pt x="651" y="0"/>
                  </a:moveTo>
                  <a:cubicBezTo>
                    <a:pt x="565" y="0"/>
                    <a:pt x="479" y="17"/>
                    <a:pt x="400" y="52"/>
                  </a:cubicBezTo>
                  <a:lnTo>
                    <a:pt x="467" y="52"/>
                  </a:lnTo>
                  <a:cubicBezTo>
                    <a:pt x="167" y="152"/>
                    <a:pt x="0" y="486"/>
                    <a:pt x="100" y="819"/>
                  </a:cubicBezTo>
                  <a:cubicBezTo>
                    <a:pt x="180" y="1060"/>
                    <a:pt x="411" y="1215"/>
                    <a:pt x="672" y="1215"/>
                  </a:cubicBezTo>
                  <a:cubicBezTo>
                    <a:pt x="736" y="1215"/>
                    <a:pt x="802" y="1206"/>
                    <a:pt x="867" y="1186"/>
                  </a:cubicBezTo>
                  <a:cubicBezTo>
                    <a:pt x="1168" y="1053"/>
                    <a:pt x="1334" y="686"/>
                    <a:pt x="1234" y="352"/>
                  </a:cubicBezTo>
                  <a:cubicBezTo>
                    <a:pt x="1136" y="131"/>
                    <a:pt x="893" y="0"/>
                    <a:pt x="6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83"/>
            <p:cNvSpPr/>
            <p:nvPr/>
          </p:nvSpPr>
          <p:spPr>
            <a:xfrm>
              <a:off x="1480836" y="4270154"/>
              <a:ext cx="36803" cy="31451"/>
            </a:xfrm>
            <a:custGeom>
              <a:rect b="b" l="l" r="r" t="t"/>
              <a:pathLst>
                <a:path extrusionOk="0" h="1569" w="1836">
                  <a:moveTo>
                    <a:pt x="368" y="1"/>
                  </a:moveTo>
                  <a:cubicBezTo>
                    <a:pt x="134" y="1"/>
                    <a:pt x="1" y="34"/>
                    <a:pt x="1" y="68"/>
                  </a:cubicBezTo>
                  <a:cubicBezTo>
                    <a:pt x="401" y="168"/>
                    <a:pt x="768" y="335"/>
                    <a:pt x="1102" y="568"/>
                  </a:cubicBezTo>
                  <a:cubicBezTo>
                    <a:pt x="1369" y="835"/>
                    <a:pt x="1602" y="1168"/>
                    <a:pt x="1769" y="1569"/>
                  </a:cubicBezTo>
                  <a:cubicBezTo>
                    <a:pt x="1802" y="1569"/>
                    <a:pt x="1836" y="1402"/>
                    <a:pt x="1769" y="1168"/>
                  </a:cubicBezTo>
                  <a:cubicBezTo>
                    <a:pt x="1669" y="868"/>
                    <a:pt x="1469" y="601"/>
                    <a:pt x="1235" y="401"/>
                  </a:cubicBezTo>
                  <a:cubicBezTo>
                    <a:pt x="1002" y="168"/>
                    <a:pt x="701" y="68"/>
                    <a:pt x="3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83"/>
            <p:cNvSpPr/>
            <p:nvPr/>
          </p:nvSpPr>
          <p:spPr>
            <a:xfrm>
              <a:off x="1460791" y="4302908"/>
              <a:ext cx="36121" cy="21468"/>
            </a:xfrm>
            <a:custGeom>
              <a:rect b="b" l="l" r="r" t="t"/>
              <a:pathLst>
                <a:path extrusionOk="0" h="1071" w="1802">
                  <a:moveTo>
                    <a:pt x="384" y="0"/>
                  </a:moveTo>
                  <a:cubicBezTo>
                    <a:pt x="256" y="0"/>
                    <a:pt x="126" y="22"/>
                    <a:pt x="0" y="68"/>
                  </a:cubicBezTo>
                  <a:cubicBezTo>
                    <a:pt x="334" y="168"/>
                    <a:pt x="634" y="268"/>
                    <a:pt x="968" y="435"/>
                  </a:cubicBezTo>
                  <a:cubicBezTo>
                    <a:pt x="1416" y="691"/>
                    <a:pt x="1649" y="1071"/>
                    <a:pt x="1726" y="1071"/>
                  </a:cubicBezTo>
                  <a:cubicBezTo>
                    <a:pt x="1729" y="1071"/>
                    <a:pt x="1732" y="1070"/>
                    <a:pt x="1735" y="1069"/>
                  </a:cubicBezTo>
                  <a:cubicBezTo>
                    <a:pt x="1801" y="1069"/>
                    <a:pt x="1635" y="569"/>
                    <a:pt x="1068" y="235"/>
                  </a:cubicBezTo>
                  <a:cubicBezTo>
                    <a:pt x="870" y="82"/>
                    <a:pt x="630" y="0"/>
                    <a:pt x="3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83"/>
            <p:cNvSpPr/>
            <p:nvPr/>
          </p:nvSpPr>
          <p:spPr>
            <a:xfrm>
              <a:off x="1500901" y="4237400"/>
              <a:ext cx="50834" cy="36121"/>
            </a:xfrm>
            <a:custGeom>
              <a:rect b="b" l="l" r="r" t="t"/>
              <a:pathLst>
                <a:path extrusionOk="0" h="1802" w="2536">
                  <a:moveTo>
                    <a:pt x="1" y="0"/>
                  </a:moveTo>
                  <a:lnTo>
                    <a:pt x="1" y="0"/>
                  </a:lnTo>
                  <a:cubicBezTo>
                    <a:pt x="468" y="201"/>
                    <a:pt x="935" y="467"/>
                    <a:pt x="1402" y="734"/>
                  </a:cubicBezTo>
                  <a:cubicBezTo>
                    <a:pt x="1802" y="1068"/>
                    <a:pt x="2169" y="1401"/>
                    <a:pt x="2536" y="1802"/>
                  </a:cubicBezTo>
                  <a:cubicBezTo>
                    <a:pt x="2102" y="768"/>
                    <a:pt x="1101" y="67"/>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83"/>
            <p:cNvSpPr/>
            <p:nvPr/>
          </p:nvSpPr>
          <p:spPr>
            <a:xfrm>
              <a:off x="1518280" y="4196689"/>
              <a:ext cx="51516" cy="16818"/>
            </a:xfrm>
            <a:custGeom>
              <a:rect b="b" l="l" r="r" t="t"/>
              <a:pathLst>
                <a:path extrusionOk="0" h="839" w="2570">
                  <a:moveTo>
                    <a:pt x="690" y="0"/>
                  </a:moveTo>
                  <a:cubicBezTo>
                    <a:pt x="461" y="0"/>
                    <a:pt x="229" y="32"/>
                    <a:pt x="1" y="97"/>
                  </a:cubicBezTo>
                  <a:cubicBezTo>
                    <a:pt x="1" y="163"/>
                    <a:pt x="635" y="130"/>
                    <a:pt x="1335" y="330"/>
                  </a:cubicBezTo>
                  <a:cubicBezTo>
                    <a:pt x="1979" y="514"/>
                    <a:pt x="2453" y="839"/>
                    <a:pt x="2552" y="839"/>
                  </a:cubicBezTo>
                  <a:cubicBezTo>
                    <a:pt x="2561" y="839"/>
                    <a:pt x="2567" y="836"/>
                    <a:pt x="2569" y="831"/>
                  </a:cubicBezTo>
                  <a:cubicBezTo>
                    <a:pt x="2090" y="301"/>
                    <a:pt x="1401" y="0"/>
                    <a:pt x="69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83"/>
            <p:cNvSpPr/>
            <p:nvPr/>
          </p:nvSpPr>
          <p:spPr>
            <a:xfrm>
              <a:off x="1530988" y="4137737"/>
              <a:ext cx="54182" cy="16778"/>
            </a:xfrm>
            <a:custGeom>
              <a:rect b="b" l="l" r="r" t="t"/>
              <a:pathLst>
                <a:path extrusionOk="0" h="837" w="2703">
                  <a:moveTo>
                    <a:pt x="952" y="0"/>
                  </a:moveTo>
                  <a:cubicBezTo>
                    <a:pt x="756" y="0"/>
                    <a:pt x="559" y="23"/>
                    <a:pt x="368" y="69"/>
                  </a:cubicBezTo>
                  <a:cubicBezTo>
                    <a:pt x="101" y="169"/>
                    <a:pt x="1" y="269"/>
                    <a:pt x="1" y="269"/>
                  </a:cubicBezTo>
                  <a:cubicBezTo>
                    <a:pt x="234" y="236"/>
                    <a:pt x="468" y="219"/>
                    <a:pt x="701" y="219"/>
                  </a:cubicBezTo>
                  <a:cubicBezTo>
                    <a:pt x="935" y="219"/>
                    <a:pt x="1168" y="236"/>
                    <a:pt x="1402" y="269"/>
                  </a:cubicBezTo>
                  <a:cubicBezTo>
                    <a:pt x="1835" y="403"/>
                    <a:pt x="2269" y="603"/>
                    <a:pt x="2669" y="836"/>
                  </a:cubicBezTo>
                  <a:cubicBezTo>
                    <a:pt x="2703" y="836"/>
                    <a:pt x="2603" y="669"/>
                    <a:pt x="2402" y="503"/>
                  </a:cubicBezTo>
                  <a:cubicBezTo>
                    <a:pt x="1990" y="163"/>
                    <a:pt x="1473" y="0"/>
                    <a:pt x="9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83"/>
            <p:cNvSpPr/>
            <p:nvPr/>
          </p:nvSpPr>
          <p:spPr>
            <a:xfrm>
              <a:off x="1535679" y="4093778"/>
              <a:ext cx="62861" cy="38807"/>
            </a:xfrm>
            <a:custGeom>
              <a:rect b="b" l="l" r="r" t="t"/>
              <a:pathLst>
                <a:path extrusionOk="0" h="1936" w="3136">
                  <a:moveTo>
                    <a:pt x="459" y="207"/>
                  </a:moveTo>
                  <a:cubicBezTo>
                    <a:pt x="494" y="207"/>
                    <a:pt x="531" y="215"/>
                    <a:pt x="567" y="227"/>
                  </a:cubicBezTo>
                  <a:cubicBezTo>
                    <a:pt x="767" y="327"/>
                    <a:pt x="934" y="461"/>
                    <a:pt x="1068" y="661"/>
                  </a:cubicBezTo>
                  <a:cubicBezTo>
                    <a:pt x="1236" y="867"/>
                    <a:pt x="1373" y="1083"/>
                    <a:pt x="1496" y="1310"/>
                  </a:cubicBezTo>
                  <a:lnTo>
                    <a:pt x="1496" y="1310"/>
                  </a:lnTo>
                  <a:cubicBezTo>
                    <a:pt x="1462" y="1381"/>
                    <a:pt x="1431" y="1454"/>
                    <a:pt x="1401" y="1528"/>
                  </a:cubicBezTo>
                  <a:cubicBezTo>
                    <a:pt x="1389" y="1577"/>
                    <a:pt x="1377" y="1625"/>
                    <a:pt x="1366" y="1673"/>
                  </a:cubicBezTo>
                  <a:lnTo>
                    <a:pt x="1366" y="1673"/>
                  </a:lnTo>
                  <a:cubicBezTo>
                    <a:pt x="831" y="1561"/>
                    <a:pt x="421" y="1149"/>
                    <a:pt x="267" y="594"/>
                  </a:cubicBezTo>
                  <a:cubicBezTo>
                    <a:pt x="234" y="494"/>
                    <a:pt x="234" y="394"/>
                    <a:pt x="300" y="294"/>
                  </a:cubicBezTo>
                  <a:cubicBezTo>
                    <a:pt x="343" y="230"/>
                    <a:pt x="398" y="207"/>
                    <a:pt x="459" y="207"/>
                  </a:cubicBezTo>
                  <a:close/>
                  <a:moveTo>
                    <a:pt x="2657" y="418"/>
                  </a:moveTo>
                  <a:cubicBezTo>
                    <a:pt x="2738" y="418"/>
                    <a:pt x="2814" y="473"/>
                    <a:pt x="2869" y="527"/>
                  </a:cubicBezTo>
                  <a:cubicBezTo>
                    <a:pt x="2902" y="627"/>
                    <a:pt x="2902" y="761"/>
                    <a:pt x="2869" y="861"/>
                  </a:cubicBezTo>
                  <a:cubicBezTo>
                    <a:pt x="2697" y="1348"/>
                    <a:pt x="2254" y="1663"/>
                    <a:pt x="1751" y="1700"/>
                  </a:cubicBezTo>
                  <a:lnTo>
                    <a:pt x="1751" y="1700"/>
                  </a:lnTo>
                  <a:cubicBezTo>
                    <a:pt x="1735" y="1624"/>
                    <a:pt x="1707" y="1554"/>
                    <a:pt x="1668" y="1495"/>
                  </a:cubicBezTo>
                  <a:cubicBezTo>
                    <a:pt x="1654" y="1448"/>
                    <a:pt x="1639" y="1401"/>
                    <a:pt x="1622" y="1354"/>
                  </a:cubicBezTo>
                  <a:lnTo>
                    <a:pt x="1622" y="1354"/>
                  </a:lnTo>
                  <a:cubicBezTo>
                    <a:pt x="1754" y="1140"/>
                    <a:pt x="1906" y="941"/>
                    <a:pt x="2068" y="761"/>
                  </a:cubicBezTo>
                  <a:cubicBezTo>
                    <a:pt x="2202" y="594"/>
                    <a:pt x="2402" y="461"/>
                    <a:pt x="2602" y="427"/>
                  </a:cubicBezTo>
                  <a:cubicBezTo>
                    <a:pt x="2620" y="421"/>
                    <a:pt x="2639" y="418"/>
                    <a:pt x="2657" y="418"/>
                  </a:cubicBezTo>
                  <a:close/>
                  <a:moveTo>
                    <a:pt x="1567" y="1445"/>
                  </a:moveTo>
                  <a:cubicBezTo>
                    <a:pt x="1611" y="1530"/>
                    <a:pt x="1652" y="1615"/>
                    <a:pt x="1694" y="1703"/>
                  </a:cubicBezTo>
                  <a:lnTo>
                    <a:pt x="1694" y="1703"/>
                  </a:lnTo>
                  <a:cubicBezTo>
                    <a:pt x="1680" y="1703"/>
                    <a:pt x="1667" y="1703"/>
                    <a:pt x="1653" y="1703"/>
                  </a:cubicBezTo>
                  <a:cubicBezTo>
                    <a:pt x="1603" y="1703"/>
                    <a:pt x="1552" y="1701"/>
                    <a:pt x="1501" y="1695"/>
                  </a:cubicBezTo>
                  <a:cubicBezTo>
                    <a:pt x="1480" y="1693"/>
                    <a:pt x="1460" y="1690"/>
                    <a:pt x="1439" y="1687"/>
                  </a:cubicBezTo>
                  <a:lnTo>
                    <a:pt x="1439" y="1687"/>
                  </a:lnTo>
                  <a:cubicBezTo>
                    <a:pt x="1479" y="1605"/>
                    <a:pt x="1522" y="1524"/>
                    <a:pt x="1567" y="1445"/>
                  </a:cubicBezTo>
                  <a:close/>
                  <a:moveTo>
                    <a:pt x="495" y="1"/>
                  </a:moveTo>
                  <a:cubicBezTo>
                    <a:pt x="365" y="1"/>
                    <a:pt x="231" y="63"/>
                    <a:pt x="134" y="160"/>
                  </a:cubicBezTo>
                  <a:cubicBezTo>
                    <a:pt x="34" y="294"/>
                    <a:pt x="0" y="461"/>
                    <a:pt x="67" y="627"/>
                  </a:cubicBezTo>
                  <a:cubicBezTo>
                    <a:pt x="220" y="1272"/>
                    <a:pt x="712" y="1747"/>
                    <a:pt x="1335" y="1897"/>
                  </a:cubicBezTo>
                  <a:lnTo>
                    <a:pt x="1335" y="1897"/>
                  </a:lnTo>
                  <a:cubicBezTo>
                    <a:pt x="1335" y="1907"/>
                    <a:pt x="1334" y="1918"/>
                    <a:pt x="1334" y="1928"/>
                  </a:cubicBezTo>
                  <a:cubicBezTo>
                    <a:pt x="1338" y="1919"/>
                    <a:pt x="1342" y="1909"/>
                    <a:pt x="1346" y="1899"/>
                  </a:cubicBezTo>
                  <a:lnTo>
                    <a:pt x="1346" y="1899"/>
                  </a:lnTo>
                  <a:cubicBezTo>
                    <a:pt x="1397" y="1911"/>
                    <a:pt x="1449" y="1921"/>
                    <a:pt x="1501" y="1928"/>
                  </a:cubicBezTo>
                  <a:cubicBezTo>
                    <a:pt x="1549" y="1933"/>
                    <a:pt x="1596" y="1935"/>
                    <a:pt x="1643" y="1935"/>
                  </a:cubicBezTo>
                  <a:cubicBezTo>
                    <a:pt x="2290" y="1935"/>
                    <a:pt x="2882" y="1516"/>
                    <a:pt x="3069" y="894"/>
                  </a:cubicBezTo>
                  <a:cubicBezTo>
                    <a:pt x="3136" y="728"/>
                    <a:pt x="3102" y="561"/>
                    <a:pt x="3036" y="394"/>
                  </a:cubicBezTo>
                  <a:cubicBezTo>
                    <a:pt x="2949" y="278"/>
                    <a:pt x="2812" y="187"/>
                    <a:pt x="2668" y="187"/>
                  </a:cubicBezTo>
                  <a:cubicBezTo>
                    <a:pt x="2646" y="187"/>
                    <a:pt x="2624" y="189"/>
                    <a:pt x="2602" y="194"/>
                  </a:cubicBezTo>
                  <a:cubicBezTo>
                    <a:pt x="2335" y="261"/>
                    <a:pt x="2102" y="427"/>
                    <a:pt x="1968" y="627"/>
                  </a:cubicBezTo>
                  <a:cubicBezTo>
                    <a:pt x="1795" y="800"/>
                    <a:pt x="1664" y="987"/>
                    <a:pt x="1557" y="1188"/>
                  </a:cubicBezTo>
                  <a:lnTo>
                    <a:pt x="1557" y="1188"/>
                  </a:lnTo>
                  <a:cubicBezTo>
                    <a:pt x="1462" y="962"/>
                    <a:pt x="1339" y="745"/>
                    <a:pt x="1201" y="561"/>
                  </a:cubicBezTo>
                  <a:cubicBezTo>
                    <a:pt x="1034" y="327"/>
                    <a:pt x="834" y="160"/>
                    <a:pt x="634" y="27"/>
                  </a:cubicBezTo>
                  <a:cubicBezTo>
                    <a:pt x="589" y="9"/>
                    <a:pt x="542" y="1"/>
                    <a:pt x="49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83"/>
            <p:cNvSpPr/>
            <p:nvPr/>
          </p:nvSpPr>
          <p:spPr>
            <a:xfrm>
              <a:off x="2035822" y="4071568"/>
              <a:ext cx="313604" cy="252106"/>
            </a:xfrm>
            <a:custGeom>
              <a:rect b="b" l="l" r="r" t="t"/>
              <a:pathLst>
                <a:path extrusionOk="0" h="12577" w="15645">
                  <a:moveTo>
                    <a:pt x="0" y="1"/>
                  </a:moveTo>
                  <a:lnTo>
                    <a:pt x="67" y="12543"/>
                  </a:lnTo>
                  <a:lnTo>
                    <a:pt x="15645" y="12577"/>
                  </a:lnTo>
                  <a:cubicBezTo>
                    <a:pt x="15578" y="11075"/>
                    <a:pt x="7506" y="8073"/>
                    <a:pt x="7506" y="8073"/>
                  </a:cubicBezTo>
                  <a:lnTo>
                    <a:pt x="7806" y="34"/>
                  </a:lnTo>
                  <a:lnTo>
                    <a:pt x="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83"/>
            <p:cNvSpPr/>
            <p:nvPr/>
          </p:nvSpPr>
          <p:spPr>
            <a:xfrm>
              <a:off x="2079279" y="4219340"/>
              <a:ext cx="26099" cy="23693"/>
            </a:xfrm>
            <a:custGeom>
              <a:rect b="b" l="l" r="r" t="t"/>
              <a:pathLst>
                <a:path extrusionOk="0" h="1182" w="1302">
                  <a:moveTo>
                    <a:pt x="501" y="1"/>
                  </a:moveTo>
                  <a:lnTo>
                    <a:pt x="501" y="1"/>
                  </a:lnTo>
                  <a:cubicBezTo>
                    <a:pt x="201" y="101"/>
                    <a:pt x="1" y="401"/>
                    <a:pt x="67" y="735"/>
                  </a:cubicBezTo>
                  <a:cubicBezTo>
                    <a:pt x="125" y="996"/>
                    <a:pt x="385" y="1181"/>
                    <a:pt x="671" y="1181"/>
                  </a:cubicBezTo>
                  <a:cubicBezTo>
                    <a:pt x="714" y="1181"/>
                    <a:pt x="758" y="1177"/>
                    <a:pt x="801" y="1168"/>
                  </a:cubicBezTo>
                  <a:cubicBezTo>
                    <a:pt x="1101" y="1068"/>
                    <a:pt x="1301" y="735"/>
                    <a:pt x="1235" y="401"/>
                  </a:cubicBezTo>
                  <a:cubicBezTo>
                    <a:pt x="1154" y="160"/>
                    <a:pt x="902" y="5"/>
                    <a:pt x="650" y="5"/>
                  </a:cubicBezTo>
                  <a:cubicBezTo>
                    <a:pt x="589" y="5"/>
                    <a:pt x="527" y="14"/>
                    <a:pt x="468" y="34"/>
                  </a:cubicBezTo>
                  <a:lnTo>
                    <a:pt x="5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83"/>
            <p:cNvSpPr/>
            <p:nvPr/>
          </p:nvSpPr>
          <p:spPr>
            <a:xfrm>
              <a:off x="2037165" y="4297576"/>
              <a:ext cx="314266" cy="26099"/>
            </a:xfrm>
            <a:custGeom>
              <a:rect b="b" l="l" r="r" t="t"/>
              <a:pathLst>
                <a:path extrusionOk="0" h="1302" w="15678">
                  <a:moveTo>
                    <a:pt x="33" y="1"/>
                  </a:moveTo>
                  <a:lnTo>
                    <a:pt x="0" y="1268"/>
                  </a:lnTo>
                  <a:lnTo>
                    <a:pt x="15578" y="1302"/>
                  </a:lnTo>
                  <a:cubicBezTo>
                    <a:pt x="15678" y="801"/>
                    <a:pt x="14977" y="501"/>
                    <a:pt x="14977" y="501"/>
                  </a:cubicBezTo>
                  <a:lnTo>
                    <a:pt x="3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83"/>
            <p:cNvSpPr/>
            <p:nvPr/>
          </p:nvSpPr>
          <p:spPr>
            <a:xfrm>
              <a:off x="2161524" y="4230284"/>
              <a:ext cx="29767" cy="19223"/>
            </a:xfrm>
            <a:custGeom>
              <a:rect b="b" l="l" r="r" t="t"/>
              <a:pathLst>
                <a:path extrusionOk="0" h="959" w="1485">
                  <a:moveTo>
                    <a:pt x="1229" y="1"/>
                  </a:moveTo>
                  <a:cubicBezTo>
                    <a:pt x="1056" y="1"/>
                    <a:pt x="812" y="49"/>
                    <a:pt x="568" y="189"/>
                  </a:cubicBezTo>
                  <a:cubicBezTo>
                    <a:pt x="134" y="489"/>
                    <a:pt x="0" y="923"/>
                    <a:pt x="67" y="956"/>
                  </a:cubicBezTo>
                  <a:cubicBezTo>
                    <a:pt x="71" y="958"/>
                    <a:pt x="74" y="958"/>
                    <a:pt x="79" y="958"/>
                  </a:cubicBezTo>
                  <a:cubicBezTo>
                    <a:pt x="155" y="958"/>
                    <a:pt x="355" y="675"/>
                    <a:pt x="734" y="422"/>
                  </a:cubicBezTo>
                  <a:cubicBezTo>
                    <a:pt x="1101" y="189"/>
                    <a:pt x="1468" y="155"/>
                    <a:pt x="1468" y="89"/>
                  </a:cubicBezTo>
                  <a:cubicBezTo>
                    <a:pt x="1484" y="41"/>
                    <a:pt x="1386" y="1"/>
                    <a:pt x="122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83"/>
            <p:cNvSpPr/>
            <p:nvPr/>
          </p:nvSpPr>
          <p:spPr>
            <a:xfrm>
              <a:off x="2201634" y="4244877"/>
              <a:ext cx="22090" cy="23974"/>
            </a:xfrm>
            <a:custGeom>
              <a:rect b="b" l="l" r="r" t="t"/>
              <a:pathLst>
                <a:path extrusionOk="0" h="1196" w="1102">
                  <a:moveTo>
                    <a:pt x="1025" y="0"/>
                  </a:moveTo>
                  <a:cubicBezTo>
                    <a:pt x="886" y="0"/>
                    <a:pt x="582" y="89"/>
                    <a:pt x="334" y="361"/>
                  </a:cubicBezTo>
                  <a:cubicBezTo>
                    <a:pt x="1" y="762"/>
                    <a:pt x="34" y="1195"/>
                    <a:pt x="134" y="1195"/>
                  </a:cubicBezTo>
                  <a:cubicBezTo>
                    <a:pt x="201" y="1195"/>
                    <a:pt x="268" y="862"/>
                    <a:pt x="535" y="561"/>
                  </a:cubicBezTo>
                  <a:cubicBezTo>
                    <a:pt x="801" y="228"/>
                    <a:pt x="1102" y="94"/>
                    <a:pt x="1102" y="28"/>
                  </a:cubicBezTo>
                  <a:cubicBezTo>
                    <a:pt x="1102" y="11"/>
                    <a:pt x="1073" y="0"/>
                    <a:pt x="10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83"/>
            <p:cNvSpPr/>
            <p:nvPr/>
          </p:nvSpPr>
          <p:spPr>
            <a:xfrm>
              <a:off x="2239078" y="4258508"/>
              <a:ext cx="16076" cy="26379"/>
            </a:xfrm>
            <a:custGeom>
              <a:rect b="b" l="l" r="r" t="t"/>
              <a:pathLst>
                <a:path extrusionOk="0" h="1316" w="802">
                  <a:moveTo>
                    <a:pt x="733" y="1"/>
                  </a:moveTo>
                  <a:cubicBezTo>
                    <a:pt x="625" y="1"/>
                    <a:pt x="311" y="172"/>
                    <a:pt x="168" y="515"/>
                  </a:cubicBezTo>
                  <a:cubicBezTo>
                    <a:pt x="1" y="949"/>
                    <a:pt x="101" y="1316"/>
                    <a:pt x="168" y="1316"/>
                  </a:cubicBezTo>
                  <a:cubicBezTo>
                    <a:pt x="234" y="1282"/>
                    <a:pt x="234" y="982"/>
                    <a:pt x="401" y="649"/>
                  </a:cubicBezTo>
                  <a:cubicBezTo>
                    <a:pt x="568" y="282"/>
                    <a:pt x="801" y="82"/>
                    <a:pt x="768" y="15"/>
                  </a:cubicBezTo>
                  <a:cubicBezTo>
                    <a:pt x="763" y="5"/>
                    <a:pt x="751" y="1"/>
                    <a:pt x="73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83"/>
            <p:cNvSpPr/>
            <p:nvPr/>
          </p:nvSpPr>
          <p:spPr>
            <a:xfrm>
              <a:off x="2155510" y="4189252"/>
              <a:ext cx="34117" cy="7818"/>
            </a:xfrm>
            <a:custGeom>
              <a:rect b="b" l="l" r="r" t="t"/>
              <a:pathLst>
                <a:path extrusionOk="0" h="390" w="1702">
                  <a:moveTo>
                    <a:pt x="834" y="1"/>
                  </a:moveTo>
                  <a:cubicBezTo>
                    <a:pt x="300" y="34"/>
                    <a:pt x="0" y="301"/>
                    <a:pt x="34" y="368"/>
                  </a:cubicBezTo>
                  <a:cubicBezTo>
                    <a:pt x="41" y="383"/>
                    <a:pt x="65" y="390"/>
                    <a:pt x="103" y="390"/>
                  </a:cubicBezTo>
                  <a:cubicBezTo>
                    <a:pt x="227" y="390"/>
                    <a:pt x="501" y="319"/>
                    <a:pt x="834" y="268"/>
                  </a:cubicBezTo>
                  <a:cubicBezTo>
                    <a:pt x="899" y="263"/>
                    <a:pt x="962" y="261"/>
                    <a:pt x="1022" y="261"/>
                  </a:cubicBezTo>
                  <a:cubicBezTo>
                    <a:pt x="1257" y="261"/>
                    <a:pt x="1447" y="291"/>
                    <a:pt x="1551" y="291"/>
                  </a:cubicBezTo>
                  <a:cubicBezTo>
                    <a:pt x="1597" y="291"/>
                    <a:pt x="1626" y="285"/>
                    <a:pt x="1635" y="268"/>
                  </a:cubicBezTo>
                  <a:cubicBezTo>
                    <a:pt x="1701" y="234"/>
                    <a:pt x="1335" y="1"/>
                    <a:pt x="8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83"/>
            <p:cNvSpPr/>
            <p:nvPr/>
          </p:nvSpPr>
          <p:spPr>
            <a:xfrm>
              <a:off x="2035822" y="4104342"/>
              <a:ext cx="155148" cy="28765"/>
            </a:xfrm>
            <a:custGeom>
              <a:rect b="b" l="l" r="r" t="t"/>
              <a:pathLst>
                <a:path extrusionOk="0" h="1435" w="7740">
                  <a:moveTo>
                    <a:pt x="7739" y="0"/>
                  </a:moveTo>
                  <a:lnTo>
                    <a:pt x="0" y="34"/>
                  </a:lnTo>
                  <a:lnTo>
                    <a:pt x="34" y="1335"/>
                  </a:lnTo>
                  <a:lnTo>
                    <a:pt x="7672" y="1435"/>
                  </a:lnTo>
                  <a:lnTo>
                    <a:pt x="773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83"/>
            <p:cNvSpPr/>
            <p:nvPr/>
          </p:nvSpPr>
          <p:spPr>
            <a:xfrm>
              <a:off x="2140797" y="4137095"/>
              <a:ext cx="48830" cy="26439"/>
            </a:xfrm>
            <a:custGeom>
              <a:rect b="b" l="l" r="r" t="t"/>
              <a:pathLst>
                <a:path extrusionOk="0" h="1319" w="2436">
                  <a:moveTo>
                    <a:pt x="434" y="251"/>
                  </a:moveTo>
                  <a:cubicBezTo>
                    <a:pt x="501" y="251"/>
                    <a:pt x="584" y="268"/>
                    <a:pt x="668" y="301"/>
                  </a:cubicBezTo>
                  <a:cubicBezTo>
                    <a:pt x="801" y="334"/>
                    <a:pt x="968" y="368"/>
                    <a:pt x="1101" y="435"/>
                  </a:cubicBezTo>
                  <a:cubicBezTo>
                    <a:pt x="1335" y="535"/>
                    <a:pt x="1568" y="668"/>
                    <a:pt x="1802" y="835"/>
                  </a:cubicBezTo>
                  <a:cubicBezTo>
                    <a:pt x="1997" y="977"/>
                    <a:pt x="2135" y="1109"/>
                    <a:pt x="2227" y="1197"/>
                  </a:cubicBezTo>
                  <a:lnTo>
                    <a:pt x="2227" y="1197"/>
                  </a:lnTo>
                  <a:cubicBezTo>
                    <a:pt x="2030" y="1136"/>
                    <a:pt x="1832" y="1093"/>
                    <a:pt x="1635" y="1068"/>
                  </a:cubicBezTo>
                  <a:cubicBezTo>
                    <a:pt x="1401" y="1002"/>
                    <a:pt x="1135" y="902"/>
                    <a:pt x="901" y="768"/>
                  </a:cubicBezTo>
                  <a:cubicBezTo>
                    <a:pt x="768" y="701"/>
                    <a:pt x="601" y="635"/>
                    <a:pt x="467" y="535"/>
                  </a:cubicBezTo>
                  <a:cubicBezTo>
                    <a:pt x="401" y="501"/>
                    <a:pt x="367" y="468"/>
                    <a:pt x="301" y="401"/>
                  </a:cubicBezTo>
                  <a:cubicBezTo>
                    <a:pt x="301" y="368"/>
                    <a:pt x="267" y="401"/>
                    <a:pt x="301" y="301"/>
                  </a:cubicBezTo>
                  <a:cubicBezTo>
                    <a:pt x="317" y="268"/>
                    <a:pt x="367" y="251"/>
                    <a:pt x="434" y="251"/>
                  </a:cubicBezTo>
                  <a:close/>
                  <a:moveTo>
                    <a:pt x="434" y="1"/>
                  </a:moveTo>
                  <a:cubicBezTo>
                    <a:pt x="301" y="1"/>
                    <a:pt x="167" y="68"/>
                    <a:pt x="100" y="168"/>
                  </a:cubicBezTo>
                  <a:cubicBezTo>
                    <a:pt x="0" y="301"/>
                    <a:pt x="0" y="468"/>
                    <a:pt x="134" y="601"/>
                  </a:cubicBezTo>
                  <a:cubicBezTo>
                    <a:pt x="201" y="668"/>
                    <a:pt x="267" y="735"/>
                    <a:pt x="367" y="768"/>
                  </a:cubicBezTo>
                  <a:cubicBezTo>
                    <a:pt x="501" y="868"/>
                    <a:pt x="634" y="935"/>
                    <a:pt x="801" y="1002"/>
                  </a:cubicBezTo>
                  <a:cubicBezTo>
                    <a:pt x="1068" y="1135"/>
                    <a:pt x="1368" y="1202"/>
                    <a:pt x="1635" y="1268"/>
                  </a:cubicBezTo>
                  <a:cubicBezTo>
                    <a:pt x="1768" y="1302"/>
                    <a:pt x="1902" y="1318"/>
                    <a:pt x="2035" y="1318"/>
                  </a:cubicBezTo>
                  <a:cubicBezTo>
                    <a:pt x="2134" y="1318"/>
                    <a:pt x="2233" y="1309"/>
                    <a:pt x="2331" y="1291"/>
                  </a:cubicBezTo>
                  <a:lnTo>
                    <a:pt x="2331" y="1291"/>
                  </a:lnTo>
                  <a:cubicBezTo>
                    <a:pt x="2344" y="1300"/>
                    <a:pt x="2354" y="1305"/>
                    <a:pt x="2361" y="1305"/>
                  </a:cubicBezTo>
                  <a:cubicBezTo>
                    <a:pt x="2364" y="1305"/>
                    <a:pt x="2367" y="1304"/>
                    <a:pt x="2369" y="1302"/>
                  </a:cubicBezTo>
                  <a:cubicBezTo>
                    <a:pt x="2374" y="1302"/>
                    <a:pt x="2375" y="1295"/>
                    <a:pt x="2372" y="1283"/>
                  </a:cubicBezTo>
                  <a:lnTo>
                    <a:pt x="2372" y="1283"/>
                  </a:lnTo>
                  <a:cubicBezTo>
                    <a:pt x="2393" y="1279"/>
                    <a:pt x="2414" y="1274"/>
                    <a:pt x="2435" y="1268"/>
                  </a:cubicBezTo>
                  <a:cubicBezTo>
                    <a:pt x="2409" y="1259"/>
                    <a:pt x="2383" y="1249"/>
                    <a:pt x="2357" y="1240"/>
                  </a:cubicBezTo>
                  <a:lnTo>
                    <a:pt x="2357" y="1240"/>
                  </a:lnTo>
                  <a:cubicBezTo>
                    <a:pt x="2312" y="1135"/>
                    <a:pt x="2169" y="911"/>
                    <a:pt x="1902" y="668"/>
                  </a:cubicBezTo>
                  <a:cubicBezTo>
                    <a:pt x="1702" y="468"/>
                    <a:pt x="1468" y="334"/>
                    <a:pt x="1201" y="201"/>
                  </a:cubicBezTo>
                  <a:cubicBezTo>
                    <a:pt x="1034" y="134"/>
                    <a:pt x="868" y="68"/>
                    <a:pt x="701" y="34"/>
                  </a:cubicBezTo>
                  <a:cubicBezTo>
                    <a:pt x="634" y="1"/>
                    <a:pt x="534" y="1"/>
                    <a:pt x="4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83"/>
            <p:cNvSpPr/>
            <p:nvPr/>
          </p:nvSpPr>
          <p:spPr>
            <a:xfrm>
              <a:off x="2182912" y="4115046"/>
              <a:ext cx="24776" cy="49491"/>
            </a:xfrm>
            <a:custGeom>
              <a:rect b="b" l="l" r="r" t="t"/>
              <a:pathLst>
                <a:path extrusionOk="0" h="2469" w="1236">
                  <a:moveTo>
                    <a:pt x="801" y="0"/>
                  </a:moveTo>
                  <a:cubicBezTo>
                    <a:pt x="601" y="33"/>
                    <a:pt x="401" y="167"/>
                    <a:pt x="301" y="400"/>
                  </a:cubicBezTo>
                  <a:cubicBezTo>
                    <a:pt x="234" y="534"/>
                    <a:pt x="168" y="701"/>
                    <a:pt x="101" y="867"/>
                  </a:cubicBezTo>
                  <a:cubicBezTo>
                    <a:pt x="34" y="1134"/>
                    <a:pt x="1" y="1434"/>
                    <a:pt x="1" y="1701"/>
                  </a:cubicBezTo>
                  <a:cubicBezTo>
                    <a:pt x="1" y="1968"/>
                    <a:pt x="68" y="2235"/>
                    <a:pt x="201" y="2469"/>
                  </a:cubicBezTo>
                  <a:cubicBezTo>
                    <a:pt x="268" y="2469"/>
                    <a:pt x="168" y="2168"/>
                    <a:pt x="201" y="1701"/>
                  </a:cubicBezTo>
                  <a:cubicBezTo>
                    <a:pt x="201" y="1434"/>
                    <a:pt x="268" y="1168"/>
                    <a:pt x="334" y="934"/>
                  </a:cubicBezTo>
                  <a:cubicBezTo>
                    <a:pt x="401" y="767"/>
                    <a:pt x="468" y="634"/>
                    <a:pt x="535" y="500"/>
                  </a:cubicBezTo>
                  <a:cubicBezTo>
                    <a:pt x="601" y="367"/>
                    <a:pt x="735" y="267"/>
                    <a:pt x="801" y="267"/>
                  </a:cubicBezTo>
                  <a:cubicBezTo>
                    <a:pt x="808" y="263"/>
                    <a:pt x="815" y="262"/>
                    <a:pt x="822" y="262"/>
                  </a:cubicBezTo>
                  <a:cubicBezTo>
                    <a:pt x="882" y="262"/>
                    <a:pt x="938" y="384"/>
                    <a:pt x="968" y="534"/>
                  </a:cubicBezTo>
                  <a:cubicBezTo>
                    <a:pt x="1035" y="934"/>
                    <a:pt x="935" y="1368"/>
                    <a:pt x="735" y="1735"/>
                  </a:cubicBezTo>
                  <a:cubicBezTo>
                    <a:pt x="501" y="2102"/>
                    <a:pt x="234" y="2268"/>
                    <a:pt x="234" y="2302"/>
                  </a:cubicBezTo>
                  <a:cubicBezTo>
                    <a:pt x="238" y="2306"/>
                    <a:pt x="246" y="2308"/>
                    <a:pt x="257" y="2308"/>
                  </a:cubicBezTo>
                  <a:cubicBezTo>
                    <a:pt x="338" y="2308"/>
                    <a:pt x="603" y="2188"/>
                    <a:pt x="868" y="1835"/>
                  </a:cubicBezTo>
                  <a:cubicBezTo>
                    <a:pt x="1068" y="1601"/>
                    <a:pt x="1168" y="1301"/>
                    <a:pt x="1202" y="1034"/>
                  </a:cubicBezTo>
                  <a:cubicBezTo>
                    <a:pt x="1235" y="834"/>
                    <a:pt x="1235" y="667"/>
                    <a:pt x="1202" y="500"/>
                  </a:cubicBezTo>
                  <a:cubicBezTo>
                    <a:pt x="1202" y="400"/>
                    <a:pt x="1168" y="300"/>
                    <a:pt x="1135" y="200"/>
                  </a:cubicBezTo>
                  <a:cubicBezTo>
                    <a:pt x="1068" y="67"/>
                    <a:pt x="968" y="0"/>
                    <a:pt x="8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83"/>
            <p:cNvSpPr/>
            <p:nvPr/>
          </p:nvSpPr>
          <p:spPr>
            <a:xfrm>
              <a:off x="1492201" y="2304341"/>
              <a:ext cx="807092" cy="1821409"/>
            </a:xfrm>
            <a:custGeom>
              <a:rect b="b" l="l" r="r" t="t"/>
              <a:pathLst>
                <a:path extrusionOk="0" h="90866" w="40264">
                  <a:moveTo>
                    <a:pt x="20182" y="1"/>
                  </a:moveTo>
                  <a:cubicBezTo>
                    <a:pt x="17313" y="2936"/>
                    <a:pt x="15412" y="6672"/>
                    <a:pt x="14711" y="10708"/>
                  </a:cubicBezTo>
                  <a:cubicBezTo>
                    <a:pt x="14244" y="13744"/>
                    <a:pt x="1" y="88164"/>
                    <a:pt x="1" y="88164"/>
                  </a:cubicBezTo>
                  <a:lnTo>
                    <a:pt x="14144" y="90866"/>
                  </a:lnTo>
                  <a:lnTo>
                    <a:pt x="29022" y="19715"/>
                  </a:lnTo>
                  <a:lnTo>
                    <a:pt x="26787" y="30489"/>
                  </a:lnTo>
                  <a:lnTo>
                    <a:pt x="21783" y="90365"/>
                  </a:lnTo>
                  <a:lnTo>
                    <a:pt x="38595" y="90499"/>
                  </a:lnTo>
                  <a:cubicBezTo>
                    <a:pt x="38962" y="84828"/>
                    <a:pt x="40230" y="11609"/>
                    <a:pt x="40230" y="9407"/>
                  </a:cubicBezTo>
                  <a:cubicBezTo>
                    <a:pt x="40263" y="5805"/>
                    <a:pt x="39696" y="735"/>
                    <a:pt x="39696" y="735"/>
                  </a:cubicBezTo>
                  <a:lnTo>
                    <a:pt x="20182"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83"/>
            <p:cNvSpPr/>
            <p:nvPr/>
          </p:nvSpPr>
          <p:spPr>
            <a:xfrm>
              <a:off x="1775718" y="2501604"/>
              <a:ext cx="342369" cy="1623485"/>
            </a:xfrm>
            <a:custGeom>
              <a:rect b="b" l="l" r="r" t="t"/>
              <a:pathLst>
                <a:path extrusionOk="0" h="80992" w="17080">
                  <a:moveTo>
                    <a:pt x="17079" y="0"/>
                  </a:moveTo>
                  <a:cubicBezTo>
                    <a:pt x="17067" y="61"/>
                    <a:pt x="17046" y="164"/>
                    <a:pt x="17016" y="309"/>
                  </a:cubicBezTo>
                  <a:lnTo>
                    <a:pt x="17016" y="309"/>
                  </a:lnTo>
                  <a:cubicBezTo>
                    <a:pt x="17028" y="269"/>
                    <a:pt x="17038" y="233"/>
                    <a:pt x="17046" y="200"/>
                  </a:cubicBezTo>
                  <a:cubicBezTo>
                    <a:pt x="17079" y="67"/>
                    <a:pt x="17079" y="0"/>
                    <a:pt x="17079" y="0"/>
                  </a:cubicBezTo>
                  <a:close/>
                  <a:moveTo>
                    <a:pt x="17016" y="309"/>
                  </a:moveTo>
                  <a:cubicBezTo>
                    <a:pt x="16980" y="435"/>
                    <a:pt x="16930" y="598"/>
                    <a:pt x="16879" y="801"/>
                  </a:cubicBezTo>
                  <a:cubicBezTo>
                    <a:pt x="16779" y="1368"/>
                    <a:pt x="16579" y="2135"/>
                    <a:pt x="16345" y="3169"/>
                  </a:cubicBezTo>
                  <a:cubicBezTo>
                    <a:pt x="15912" y="5204"/>
                    <a:pt x="15278" y="8173"/>
                    <a:pt x="14477" y="11842"/>
                  </a:cubicBezTo>
                  <a:cubicBezTo>
                    <a:pt x="12943" y="19181"/>
                    <a:pt x="10808" y="29288"/>
                    <a:pt x="8440" y="40462"/>
                  </a:cubicBezTo>
                  <a:cubicBezTo>
                    <a:pt x="3902" y="62302"/>
                    <a:pt x="387" y="79093"/>
                    <a:pt x="20" y="80895"/>
                  </a:cubicBezTo>
                  <a:lnTo>
                    <a:pt x="20" y="80895"/>
                  </a:lnTo>
                  <a:cubicBezTo>
                    <a:pt x="33" y="80860"/>
                    <a:pt x="50" y="80826"/>
                    <a:pt x="67" y="80791"/>
                  </a:cubicBezTo>
                  <a:cubicBezTo>
                    <a:pt x="100" y="80658"/>
                    <a:pt x="134" y="80458"/>
                    <a:pt x="201" y="80191"/>
                  </a:cubicBezTo>
                  <a:cubicBezTo>
                    <a:pt x="301" y="79657"/>
                    <a:pt x="501" y="78857"/>
                    <a:pt x="734" y="77823"/>
                  </a:cubicBezTo>
                  <a:cubicBezTo>
                    <a:pt x="1168" y="75788"/>
                    <a:pt x="1802" y="72819"/>
                    <a:pt x="2602" y="69183"/>
                  </a:cubicBezTo>
                  <a:lnTo>
                    <a:pt x="8640" y="40529"/>
                  </a:lnTo>
                  <a:cubicBezTo>
                    <a:pt x="13036" y="19403"/>
                    <a:pt x="16472" y="2954"/>
                    <a:pt x="17016" y="309"/>
                  </a:cubicBezTo>
                  <a:close/>
                  <a:moveTo>
                    <a:pt x="20" y="80895"/>
                  </a:moveTo>
                  <a:cubicBezTo>
                    <a:pt x="8" y="80927"/>
                    <a:pt x="0" y="80959"/>
                    <a:pt x="0" y="80991"/>
                  </a:cubicBezTo>
                  <a:cubicBezTo>
                    <a:pt x="5" y="80967"/>
                    <a:pt x="12" y="80934"/>
                    <a:pt x="20" y="80895"/>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83"/>
            <p:cNvSpPr/>
            <p:nvPr/>
          </p:nvSpPr>
          <p:spPr>
            <a:xfrm>
              <a:off x="2111672" y="2333226"/>
              <a:ext cx="25798" cy="21949"/>
            </a:xfrm>
            <a:custGeom>
              <a:rect b="b" l="l" r="r" t="t"/>
              <a:pathLst>
                <a:path extrusionOk="0" h="1095" w="1287">
                  <a:moveTo>
                    <a:pt x="625" y="1"/>
                  </a:moveTo>
                  <a:cubicBezTo>
                    <a:pt x="579" y="1"/>
                    <a:pt x="533" y="9"/>
                    <a:pt x="486" y="27"/>
                  </a:cubicBezTo>
                  <a:cubicBezTo>
                    <a:pt x="186" y="94"/>
                    <a:pt x="152" y="261"/>
                    <a:pt x="186" y="294"/>
                  </a:cubicBezTo>
                  <a:cubicBezTo>
                    <a:pt x="189" y="297"/>
                    <a:pt x="192" y="299"/>
                    <a:pt x="196" y="299"/>
                  </a:cubicBezTo>
                  <a:cubicBezTo>
                    <a:pt x="233" y="299"/>
                    <a:pt x="307" y="161"/>
                    <a:pt x="519" y="161"/>
                  </a:cubicBezTo>
                  <a:cubicBezTo>
                    <a:pt x="619" y="161"/>
                    <a:pt x="753" y="194"/>
                    <a:pt x="820" y="261"/>
                  </a:cubicBezTo>
                  <a:cubicBezTo>
                    <a:pt x="1020" y="494"/>
                    <a:pt x="886" y="828"/>
                    <a:pt x="619" y="895"/>
                  </a:cubicBezTo>
                  <a:cubicBezTo>
                    <a:pt x="486" y="895"/>
                    <a:pt x="386" y="828"/>
                    <a:pt x="286" y="761"/>
                  </a:cubicBezTo>
                  <a:cubicBezTo>
                    <a:pt x="119" y="628"/>
                    <a:pt x="152" y="461"/>
                    <a:pt x="119" y="461"/>
                  </a:cubicBezTo>
                  <a:cubicBezTo>
                    <a:pt x="117" y="459"/>
                    <a:pt x="114" y="457"/>
                    <a:pt x="111" y="457"/>
                  </a:cubicBezTo>
                  <a:cubicBezTo>
                    <a:pt x="73" y="457"/>
                    <a:pt x="0" y="645"/>
                    <a:pt x="186" y="861"/>
                  </a:cubicBezTo>
                  <a:cubicBezTo>
                    <a:pt x="286" y="995"/>
                    <a:pt x="453" y="1062"/>
                    <a:pt x="619" y="1095"/>
                  </a:cubicBezTo>
                  <a:cubicBezTo>
                    <a:pt x="1086" y="1028"/>
                    <a:pt x="1287" y="461"/>
                    <a:pt x="953" y="128"/>
                  </a:cubicBezTo>
                  <a:cubicBezTo>
                    <a:pt x="857" y="55"/>
                    <a:pt x="743" y="1"/>
                    <a:pt x="62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83"/>
            <p:cNvSpPr/>
            <p:nvPr/>
          </p:nvSpPr>
          <p:spPr>
            <a:xfrm>
              <a:off x="1908776" y="2305684"/>
              <a:ext cx="92969" cy="116702"/>
            </a:xfrm>
            <a:custGeom>
              <a:rect b="b" l="l" r="r" t="t"/>
              <a:pathLst>
                <a:path extrusionOk="0" h="5822" w="4638">
                  <a:moveTo>
                    <a:pt x="4637" y="0"/>
                  </a:moveTo>
                  <a:lnTo>
                    <a:pt x="4637" y="0"/>
                  </a:lnTo>
                  <a:cubicBezTo>
                    <a:pt x="4504" y="367"/>
                    <a:pt x="4437" y="768"/>
                    <a:pt x="4370" y="1168"/>
                  </a:cubicBezTo>
                  <a:cubicBezTo>
                    <a:pt x="4237" y="2135"/>
                    <a:pt x="3903" y="3069"/>
                    <a:pt x="3436" y="3903"/>
                  </a:cubicBezTo>
                  <a:cubicBezTo>
                    <a:pt x="3136" y="4370"/>
                    <a:pt x="2802" y="4771"/>
                    <a:pt x="2369" y="5071"/>
                  </a:cubicBezTo>
                  <a:cubicBezTo>
                    <a:pt x="2002" y="5338"/>
                    <a:pt x="1602" y="5504"/>
                    <a:pt x="1201" y="5604"/>
                  </a:cubicBezTo>
                  <a:cubicBezTo>
                    <a:pt x="948" y="5668"/>
                    <a:pt x="694" y="5691"/>
                    <a:pt x="440" y="5691"/>
                  </a:cubicBezTo>
                  <a:cubicBezTo>
                    <a:pt x="293" y="5691"/>
                    <a:pt x="147" y="5683"/>
                    <a:pt x="0" y="5671"/>
                  </a:cubicBezTo>
                  <a:lnTo>
                    <a:pt x="0" y="5671"/>
                  </a:lnTo>
                  <a:cubicBezTo>
                    <a:pt x="101" y="5738"/>
                    <a:pt x="201" y="5771"/>
                    <a:pt x="334" y="5771"/>
                  </a:cubicBezTo>
                  <a:cubicBezTo>
                    <a:pt x="484" y="5805"/>
                    <a:pt x="634" y="5821"/>
                    <a:pt x="784" y="5821"/>
                  </a:cubicBezTo>
                  <a:cubicBezTo>
                    <a:pt x="934" y="5821"/>
                    <a:pt x="1085" y="5805"/>
                    <a:pt x="1235" y="5771"/>
                  </a:cubicBezTo>
                  <a:cubicBezTo>
                    <a:pt x="1668" y="5705"/>
                    <a:pt x="2102" y="5504"/>
                    <a:pt x="2469" y="5271"/>
                  </a:cubicBezTo>
                  <a:cubicBezTo>
                    <a:pt x="2936" y="4937"/>
                    <a:pt x="3336" y="4504"/>
                    <a:pt x="3603" y="4037"/>
                  </a:cubicBezTo>
                  <a:cubicBezTo>
                    <a:pt x="4103" y="3169"/>
                    <a:pt x="4437" y="2202"/>
                    <a:pt x="4537" y="1201"/>
                  </a:cubicBezTo>
                  <a:cubicBezTo>
                    <a:pt x="4604" y="801"/>
                    <a:pt x="4637" y="401"/>
                    <a:pt x="463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83"/>
            <p:cNvSpPr/>
            <p:nvPr/>
          </p:nvSpPr>
          <p:spPr>
            <a:xfrm>
              <a:off x="2242426" y="2317711"/>
              <a:ext cx="51516" cy="119709"/>
            </a:xfrm>
            <a:custGeom>
              <a:rect b="b" l="l" r="r" t="t"/>
              <a:pathLst>
                <a:path extrusionOk="0" h="5972" w="2570">
                  <a:moveTo>
                    <a:pt x="434" y="1"/>
                  </a:moveTo>
                  <a:lnTo>
                    <a:pt x="434" y="1"/>
                  </a:lnTo>
                  <a:cubicBezTo>
                    <a:pt x="301" y="334"/>
                    <a:pt x="201" y="668"/>
                    <a:pt x="167" y="1035"/>
                  </a:cubicBezTo>
                  <a:cubicBezTo>
                    <a:pt x="1" y="1869"/>
                    <a:pt x="1" y="2736"/>
                    <a:pt x="167" y="3570"/>
                  </a:cubicBezTo>
                  <a:cubicBezTo>
                    <a:pt x="334" y="4437"/>
                    <a:pt x="868" y="5171"/>
                    <a:pt x="1568" y="5672"/>
                  </a:cubicBezTo>
                  <a:cubicBezTo>
                    <a:pt x="1802" y="5838"/>
                    <a:pt x="2035" y="5938"/>
                    <a:pt x="2302" y="5972"/>
                  </a:cubicBezTo>
                  <a:lnTo>
                    <a:pt x="2569" y="5972"/>
                  </a:lnTo>
                  <a:cubicBezTo>
                    <a:pt x="2269" y="5872"/>
                    <a:pt x="1935" y="5738"/>
                    <a:pt x="1635" y="5572"/>
                  </a:cubicBezTo>
                  <a:cubicBezTo>
                    <a:pt x="1001" y="5038"/>
                    <a:pt x="534" y="4337"/>
                    <a:pt x="368" y="3537"/>
                  </a:cubicBezTo>
                  <a:cubicBezTo>
                    <a:pt x="201" y="2703"/>
                    <a:pt x="201" y="1869"/>
                    <a:pt x="334" y="1035"/>
                  </a:cubicBezTo>
                  <a:cubicBezTo>
                    <a:pt x="368" y="701"/>
                    <a:pt x="401" y="368"/>
                    <a:pt x="4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3" name="Google Shape;2083;p83"/>
            <p:cNvGrpSpPr/>
            <p:nvPr/>
          </p:nvGrpSpPr>
          <p:grpSpPr>
            <a:xfrm>
              <a:off x="731955" y="2811840"/>
              <a:ext cx="564367" cy="1507164"/>
              <a:chOff x="731955" y="2811840"/>
              <a:chExt cx="564367" cy="1507164"/>
            </a:xfrm>
          </p:grpSpPr>
          <p:sp>
            <p:nvSpPr>
              <p:cNvPr id="2084" name="Google Shape;2084;p83"/>
              <p:cNvSpPr/>
              <p:nvPr/>
            </p:nvSpPr>
            <p:spPr>
              <a:xfrm>
                <a:off x="1038864" y="2811840"/>
                <a:ext cx="165191" cy="1313910"/>
              </a:xfrm>
              <a:custGeom>
                <a:rect b="b" l="l" r="r" t="t"/>
                <a:pathLst>
                  <a:path extrusionOk="0" h="65548" w="8241">
                    <a:moveTo>
                      <a:pt x="7006" y="1"/>
                    </a:moveTo>
                    <a:cubicBezTo>
                      <a:pt x="7006" y="33"/>
                      <a:pt x="7036" y="95"/>
                      <a:pt x="7068" y="158"/>
                    </a:cubicBezTo>
                    <a:lnTo>
                      <a:pt x="7068" y="158"/>
                    </a:lnTo>
                    <a:cubicBezTo>
                      <a:pt x="7047" y="106"/>
                      <a:pt x="7027" y="53"/>
                      <a:pt x="7006" y="1"/>
                    </a:cubicBezTo>
                    <a:close/>
                    <a:moveTo>
                      <a:pt x="7068" y="158"/>
                    </a:moveTo>
                    <a:cubicBezTo>
                      <a:pt x="7071" y="167"/>
                      <a:pt x="7075" y="176"/>
                      <a:pt x="7078" y="184"/>
                    </a:cubicBezTo>
                    <a:lnTo>
                      <a:pt x="7078" y="184"/>
                    </a:lnTo>
                    <a:cubicBezTo>
                      <a:pt x="7076" y="179"/>
                      <a:pt x="7074" y="173"/>
                      <a:pt x="7073" y="168"/>
                    </a:cubicBezTo>
                    <a:cubicBezTo>
                      <a:pt x="7071" y="165"/>
                      <a:pt x="7069" y="161"/>
                      <a:pt x="7068" y="158"/>
                    </a:cubicBezTo>
                    <a:close/>
                    <a:moveTo>
                      <a:pt x="7078" y="184"/>
                    </a:moveTo>
                    <a:cubicBezTo>
                      <a:pt x="7110" y="286"/>
                      <a:pt x="7143" y="447"/>
                      <a:pt x="7206" y="668"/>
                    </a:cubicBezTo>
                    <a:cubicBezTo>
                      <a:pt x="7406" y="1302"/>
                      <a:pt x="7573" y="1936"/>
                      <a:pt x="7673" y="2603"/>
                    </a:cubicBezTo>
                    <a:cubicBezTo>
                      <a:pt x="8107" y="5004"/>
                      <a:pt x="8040" y="7440"/>
                      <a:pt x="7506" y="9841"/>
                    </a:cubicBezTo>
                    <a:cubicBezTo>
                      <a:pt x="7106" y="11476"/>
                      <a:pt x="6472" y="13044"/>
                      <a:pt x="5605" y="14478"/>
                    </a:cubicBezTo>
                    <a:cubicBezTo>
                      <a:pt x="4704" y="16046"/>
                      <a:pt x="3470" y="17580"/>
                      <a:pt x="2503" y="19381"/>
                    </a:cubicBezTo>
                    <a:cubicBezTo>
                      <a:pt x="1435" y="21283"/>
                      <a:pt x="968" y="23484"/>
                      <a:pt x="1235" y="25653"/>
                    </a:cubicBezTo>
                    <a:cubicBezTo>
                      <a:pt x="1469" y="27888"/>
                      <a:pt x="2236" y="30089"/>
                      <a:pt x="2970" y="32324"/>
                    </a:cubicBezTo>
                    <a:cubicBezTo>
                      <a:pt x="3703" y="34526"/>
                      <a:pt x="4371" y="36794"/>
                      <a:pt x="4437" y="38995"/>
                    </a:cubicBezTo>
                    <a:cubicBezTo>
                      <a:pt x="4471" y="41130"/>
                      <a:pt x="4204" y="43232"/>
                      <a:pt x="3603" y="45300"/>
                    </a:cubicBezTo>
                    <a:cubicBezTo>
                      <a:pt x="3070" y="47268"/>
                      <a:pt x="2436" y="49103"/>
                      <a:pt x="1869" y="50837"/>
                    </a:cubicBezTo>
                    <a:cubicBezTo>
                      <a:pt x="1302" y="52438"/>
                      <a:pt x="868" y="54073"/>
                      <a:pt x="535" y="55741"/>
                    </a:cubicBezTo>
                    <a:cubicBezTo>
                      <a:pt x="1" y="58143"/>
                      <a:pt x="1" y="60611"/>
                      <a:pt x="535" y="63013"/>
                    </a:cubicBezTo>
                    <a:cubicBezTo>
                      <a:pt x="701" y="63680"/>
                      <a:pt x="935" y="64280"/>
                      <a:pt x="1235" y="64914"/>
                    </a:cubicBezTo>
                    <a:cubicBezTo>
                      <a:pt x="1335" y="65081"/>
                      <a:pt x="1402" y="65248"/>
                      <a:pt x="1469" y="65348"/>
                    </a:cubicBezTo>
                    <a:cubicBezTo>
                      <a:pt x="1502" y="65414"/>
                      <a:pt x="1535" y="65481"/>
                      <a:pt x="1569" y="65548"/>
                    </a:cubicBezTo>
                    <a:cubicBezTo>
                      <a:pt x="1535" y="65481"/>
                      <a:pt x="1502" y="65414"/>
                      <a:pt x="1502" y="65381"/>
                    </a:cubicBezTo>
                    <a:cubicBezTo>
                      <a:pt x="1435" y="65248"/>
                      <a:pt x="1368" y="65114"/>
                      <a:pt x="1268" y="64914"/>
                    </a:cubicBezTo>
                    <a:cubicBezTo>
                      <a:pt x="1002" y="64280"/>
                      <a:pt x="768" y="63680"/>
                      <a:pt x="635" y="63013"/>
                    </a:cubicBezTo>
                    <a:cubicBezTo>
                      <a:pt x="101" y="60644"/>
                      <a:pt x="134" y="58176"/>
                      <a:pt x="701" y="55774"/>
                    </a:cubicBezTo>
                    <a:cubicBezTo>
                      <a:pt x="1035" y="54140"/>
                      <a:pt x="1469" y="52505"/>
                      <a:pt x="2036" y="50904"/>
                    </a:cubicBezTo>
                    <a:cubicBezTo>
                      <a:pt x="2603" y="49203"/>
                      <a:pt x="3270" y="47368"/>
                      <a:pt x="3804" y="45367"/>
                    </a:cubicBezTo>
                    <a:cubicBezTo>
                      <a:pt x="4404" y="43299"/>
                      <a:pt x="4704" y="41164"/>
                      <a:pt x="4671" y="38995"/>
                    </a:cubicBezTo>
                    <a:cubicBezTo>
                      <a:pt x="4604" y="36761"/>
                      <a:pt x="3937" y="34492"/>
                      <a:pt x="3203" y="32257"/>
                    </a:cubicBezTo>
                    <a:cubicBezTo>
                      <a:pt x="2469" y="30022"/>
                      <a:pt x="1702" y="27821"/>
                      <a:pt x="1469" y="25619"/>
                    </a:cubicBezTo>
                    <a:cubicBezTo>
                      <a:pt x="1235" y="23518"/>
                      <a:pt x="1635" y="21350"/>
                      <a:pt x="2703" y="19482"/>
                    </a:cubicBezTo>
                    <a:cubicBezTo>
                      <a:pt x="3670" y="17714"/>
                      <a:pt x="4871" y="16146"/>
                      <a:pt x="5805" y="14578"/>
                    </a:cubicBezTo>
                    <a:cubicBezTo>
                      <a:pt x="6639" y="13110"/>
                      <a:pt x="7273" y="11542"/>
                      <a:pt x="7673" y="9875"/>
                    </a:cubicBezTo>
                    <a:cubicBezTo>
                      <a:pt x="8207" y="7473"/>
                      <a:pt x="8240" y="4971"/>
                      <a:pt x="7773" y="2569"/>
                    </a:cubicBezTo>
                    <a:cubicBezTo>
                      <a:pt x="7618" y="1765"/>
                      <a:pt x="7378" y="962"/>
                      <a:pt x="7078" y="184"/>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83"/>
              <p:cNvSpPr/>
              <p:nvPr/>
            </p:nvSpPr>
            <p:spPr>
              <a:xfrm>
                <a:off x="1085669" y="2945500"/>
                <a:ext cx="81603" cy="189987"/>
              </a:xfrm>
              <a:custGeom>
                <a:rect b="b" l="l" r="r" t="t"/>
                <a:pathLst>
                  <a:path extrusionOk="0" h="9478" w="4071">
                    <a:moveTo>
                      <a:pt x="589" y="0"/>
                    </a:moveTo>
                    <a:cubicBezTo>
                      <a:pt x="495" y="0"/>
                      <a:pt x="401" y="66"/>
                      <a:pt x="401" y="171"/>
                    </a:cubicBezTo>
                    <a:cubicBezTo>
                      <a:pt x="201" y="1138"/>
                      <a:pt x="1" y="4174"/>
                      <a:pt x="2202" y="9478"/>
                    </a:cubicBezTo>
                    <a:cubicBezTo>
                      <a:pt x="2202" y="9478"/>
                      <a:pt x="4070" y="3540"/>
                      <a:pt x="735" y="71"/>
                    </a:cubicBezTo>
                    <a:cubicBezTo>
                      <a:pt x="698" y="22"/>
                      <a:pt x="643" y="0"/>
                      <a:pt x="589"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83"/>
              <p:cNvSpPr/>
              <p:nvPr/>
            </p:nvSpPr>
            <p:spPr>
              <a:xfrm>
                <a:off x="1107738" y="2986372"/>
                <a:ext cx="24094" cy="149115"/>
              </a:xfrm>
              <a:custGeom>
                <a:rect b="b" l="l" r="r" t="t"/>
                <a:pathLst>
                  <a:path extrusionOk="0" h="7439" w="1202">
                    <a:moveTo>
                      <a:pt x="1" y="0"/>
                    </a:moveTo>
                    <a:cubicBezTo>
                      <a:pt x="1" y="367"/>
                      <a:pt x="34" y="734"/>
                      <a:pt x="134" y="1101"/>
                    </a:cubicBezTo>
                    <a:cubicBezTo>
                      <a:pt x="234" y="1868"/>
                      <a:pt x="401" y="2735"/>
                      <a:pt x="534" y="3736"/>
                    </a:cubicBezTo>
                    <a:cubicBezTo>
                      <a:pt x="701" y="4703"/>
                      <a:pt x="835" y="5604"/>
                      <a:pt x="968" y="6338"/>
                    </a:cubicBezTo>
                    <a:cubicBezTo>
                      <a:pt x="1001" y="6705"/>
                      <a:pt x="1068" y="7072"/>
                      <a:pt x="1168" y="7439"/>
                    </a:cubicBezTo>
                    <a:cubicBezTo>
                      <a:pt x="1201" y="7072"/>
                      <a:pt x="1168" y="6672"/>
                      <a:pt x="1135" y="6338"/>
                    </a:cubicBezTo>
                    <a:cubicBezTo>
                      <a:pt x="1068" y="5637"/>
                      <a:pt x="935" y="4703"/>
                      <a:pt x="768" y="3703"/>
                    </a:cubicBezTo>
                    <a:cubicBezTo>
                      <a:pt x="601" y="2669"/>
                      <a:pt x="434" y="1735"/>
                      <a:pt x="267" y="1068"/>
                    </a:cubicBezTo>
                    <a:cubicBezTo>
                      <a:pt x="234" y="701"/>
                      <a:pt x="134" y="367"/>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83"/>
              <p:cNvSpPr/>
              <p:nvPr/>
            </p:nvSpPr>
            <p:spPr>
              <a:xfrm>
                <a:off x="965519" y="3262873"/>
                <a:ext cx="120851" cy="153444"/>
              </a:xfrm>
              <a:custGeom>
                <a:rect b="b" l="l" r="r" t="t"/>
                <a:pathLst>
                  <a:path extrusionOk="0" h="7655" w="6029">
                    <a:moveTo>
                      <a:pt x="247" y="1"/>
                    </a:moveTo>
                    <a:cubicBezTo>
                      <a:pt x="111" y="1"/>
                      <a:pt x="1" y="142"/>
                      <a:pt x="57" y="283"/>
                    </a:cubicBezTo>
                    <a:cubicBezTo>
                      <a:pt x="357" y="1217"/>
                      <a:pt x="1558" y="3986"/>
                      <a:pt x="6028" y="7655"/>
                    </a:cubicBezTo>
                    <a:cubicBezTo>
                      <a:pt x="6028" y="7655"/>
                      <a:pt x="4894" y="1550"/>
                      <a:pt x="324" y="16"/>
                    </a:cubicBezTo>
                    <a:cubicBezTo>
                      <a:pt x="298" y="6"/>
                      <a:pt x="272" y="1"/>
                      <a:pt x="247"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83"/>
              <p:cNvSpPr/>
              <p:nvPr/>
            </p:nvSpPr>
            <p:spPr>
              <a:xfrm>
                <a:off x="996749" y="3295285"/>
                <a:ext cx="90283" cy="119709"/>
              </a:xfrm>
              <a:custGeom>
                <a:rect b="b" l="l" r="r" t="t"/>
                <a:pathLst>
                  <a:path extrusionOk="0" h="5972" w="4504">
                    <a:moveTo>
                      <a:pt x="0" y="0"/>
                    </a:moveTo>
                    <a:lnTo>
                      <a:pt x="0" y="0"/>
                    </a:lnTo>
                    <a:cubicBezTo>
                      <a:pt x="200" y="300"/>
                      <a:pt x="401" y="601"/>
                      <a:pt x="634" y="901"/>
                    </a:cubicBezTo>
                    <a:lnTo>
                      <a:pt x="2235" y="3002"/>
                    </a:lnTo>
                    <a:lnTo>
                      <a:pt x="3836" y="5137"/>
                    </a:lnTo>
                    <a:cubicBezTo>
                      <a:pt x="4037" y="5437"/>
                      <a:pt x="4237" y="5704"/>
                      <a:pt x="4504" y="5971"/>
                    </a:cubicBezTo>
                    <a:cubicBezTo>
                      <a:pt x="4370" y="5638"/>
                      <a:pt x="4170" y="5337"/>
                      <a:pt x="3970" y="5037"/>
                    </a:cubicBezTo>
                    <a:cubicBezTo>
                      <a:pt x="3603" y="4470"/>
                      <a:pt x="3036" y="3669"/>
                      <a:pt x="2402" y="2869"/>
                    </a:cubicBezTo>
                    <a:cubicBezTo>
                      <a:pt x="1802" y="2035"/>
                      <a:pt x="1201" y="1301"/>
                      <a:pt x="734" y="767"/>
                    </a:cubicBezTo>
                    <a:cubicBezTo>
                      <a:pt x="534" y="501"/>
                      <a:pt x="267" y="234"/>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83"/>
              <p:cNvSpPr/>
              <p:nvPr/>
            </p:nvSpPr>
            <p:spPr>
              <a:xfrm>
                <a:off x="1039545" y="3543222"/>
                <a:ext cx="85592" cy="180686"/>
              </a:xfrm>
              <a:custGeom>
                <a:rect b="b" l="l" r="r" t="t"/>
                <a:pathLst>
                  <a:path extrusionOk="0" h="9014" w="4270">
                    <a:moveTo>
                      <a:pt x="214" y="0"/>
                    </a:moveTo>
                    <a:cubicBezTo>
                      <a:pt x="105" y="0"/>
                      <a:pt x="0" y="86"/>
                      <a:pt x="0" y="207"/>
                    </a:cubicBezTo>
                    <a:cubicBezTo>
                      <a:pt x="0" y="1208"/>
                      <a:pt x="367" y="4176"/>
                      <a:pt x="3569" y="9013"/>
                    </a:cubicBezTo>
                    <a:cubicBezTo>
                      <a:pt x="3569" y="9013"/>
                      <a:pt x="4270" y="2842"/>
                      <a:pt x="334" y="40"/>
                    </a:cubicBezTo>
                    <a:cubicBezTo>
                      <a:pt x="297" y="12"/>
                      <a:pt x="255" y="0"/>
                      <a:pt x="214"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83"/>
              <p:cNvSpPr/>
              <p:nvPr/>
            </p:nvSpPr>
            <p:spPr>
              <a:xfrm>
                <a:off x="1060933" y="3582129"/>
                <a:ext cx="51516" cy="141778"/>
              </a:xfrm>
              <a:custGeom>
                <a:rect b="b" l="l" r="r" t="t"/>
                <a:pathLst>
                  <a:path extrusionOk="0" h="7073" w="2570">
                    <a:moveTo>
                      <a:pt x="1" y="0"/>
                    </a:moveTo>
                    <a:lnTo>
                      <a:pt x="1" y="0"/>
                    </a:lnTo>
                    <a:cubicBezTo>
                      <a:pt x="67" y="334"/>
                      <a:pt x="201" y="701"/>
                      <a:pt x="334" y="1034"/>
                    </a:cubicBezTo>
                    <a:cubicBezTo>
                      <a:pt x="601" y="1768"/>
                      <a:pt x="901" y="2602"/>
                      <a:pt x="1268" y="3536"/>
                    </a:cubicBezTo>
                    <a:lnTo>
                      <a:pt x="2169" y="6038"/>
                    </a:lnTo>
                    <a:cubicBezTo>
                      <a:pt x="2269" y="6405"/>
                      <a:pt x="2402" y="6739"/>
                      <a:pt x="2569" y="7072"/>
                    </a:cubicBezTo>
                    <a:cubicBezTo>
                      <a:pt x="2536" y="6705"/>
                      <a:pt x="2469" y="6338"/>
                      <a:pt x="2336" y="5971"/>
                    </a:cubicBezTo>
                    <a:cubicBezTo>
                      <a:pt x="2135" y="5338"/>
                      <a:pt x="1835" y="4437"/>
                      <a:pt x="1502" y="3470"/>
                    </a:cubicBezTo>
                    <a:cubicBezTo>
                      <a:pt x="1168" y="2536"/>
                      <a:pt x="801" y="1635"/>
                      <a:pt x="534" y="1001"/>
                    </a:cubicBezTo>
                    <a:cubicBezTo>
                      <a:pt x="401" y="634"/>
                      <a:pt x="201" y="301"/>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83"/>
              <p:cNvSpPr/>
              <p:nvPr/>
            </p:nvSpPr>
            <p:spPr>
              <a:xfrm>
                <a:off x="963975" y="3855463"/>
                <a:ext cx="87617" cy="178020"/>
              </a:xfrm>
              <a:custGeom>
                <a:rect b="b" l="l" r="r" t="t"/>
                <a:pathLst>
                  <a:path extrusionOk="0" h="8881" w="4371">
                    <a:moveTo>
                      <a:pt x="215" y="1"/>
                    </a:moveTo>
                    <a:cubicBezTo>
                      <a:pt x="106" y="1"/>
                      <a:pt x="1" y="87"/>
                      <a:pt x="1" y="208"/>
                    </a:cubicBezTo>
                    <a:cubicBezTo>
                      <a:pt x="68" y="1208"/>
                      <a:pt x="535" y="4177"/>
                      <a:pt x="3904" y="8881"/>
                    </a:cubicBezTo>
                    <a:cubicBezTo>
                      <a:pt x="3904" y="8881"/>
                      <a:pt x="4371" y="2676"/>
                      <a:pt x="334" y="41"/>
                    </a:cubicBezTo>
                    <a:cubicBezTo>
                      <a:pt x="298" y="13"/>
                      <a:pt x="256" y="1"/>
                      <a:pt x="215"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83"/>
              <p:cNvSpPr/>
              <p:nvPr/>
            </p:nvSpPr>
            <p:spPr>
              <a:xfrm>
                <a:off x="986706" y="3893047"/>
                <a:ext cx="56186" cy="139774"/>
              </a:xfrm>
              <a:custGeom>
                <a:rect b="b" l="l" r="r" t="t"/>
                <a:pathLst>
                  <a:path extrusionOk="0" h="6973" w="2803">
                    <a:moveTo>
                      <a:pt x="1" y="1"/>
                    </a:moveTo>
                    <a:lnTo>
                      <a:pt x="1" y="1"/>
                    </a:lnTo>
                    <a:cubicBezTo>
                      <a:pt x="101" y="367"/>
                      <a:pt x="201" y="701"/>
                      <a:pt x="368" y="1035"/>
                    </a:cubicBezTo>
                    <a:cubicBezTo>
                      <a:pt x="668" y="1735"/>
                      <a:pt x="1002" y="2569"/>
                      <a:pt x="1369" y="3503"/>
                    </a:cubicBezTo>
                    <a:lnTo>
                      <a:pt x="2369" y="5938"/>
                    </a:lnTo>
                    <a:cubicBezTo>
                      <a:pt x="2469" y="6305"/>
                      <a:pt x="2603" y="6639"/>
                      <a:pt x="2803" y="6972"/>
                    </a:cubicBezTo>
                    <a:cubicBezTo>
                      <a:pt x="2736" y="6605"/>
                      <a:pt x="2636" y="6238"/>
                      <a:pt x="2503" y="5905"/>
                    </a:cubicBezTo>
                    <a:cubicBezTo>
                      <a:pt x="2303" y="5238"/>
                      <a:pt x="1969" y="4370"/>
                      <a:pt x="1569" y="3403"/>
                    </a:cubicBezTo>
                    <a:cubicBezTo>
                      <a:pt x="1168" y="2436"/>
                      <a:pt x="802" y="1568"/>
                      <a:pt x="501" y="968"/>
                    </a:cubicBezTo>
                    <a:cubicBezTo>
                      <a:pt x="368" y="634"/>
                      <a:pt x="201" y="30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83"/>
              <p:cNvSpPr/>
              <p:nvPr/>
            </p:nvSpPr>
            <p:spPr>
              <a:xfrm>
                <a:off x="1183288" y="2872556"/>
                <a:ext cx="113034" cy="158636"/>
              </a:xfrm>
              <a:custGeom>
                <a:rect b="b" l="l" r="r" t="t"/>
                <a:pathLst>
                  <a:path extrusionOk="0" h="7914" w="5639">
                    <a:moveTo>
                      <a:pt x="5425" y="1"/>
                    </a:moveTo>
                    <a:cubicBezTo>
                      <a:pt x="5383" y="1"/>
                      <a:pt x="5341" y="13"/>
                      <a:pt x="5305" y="41"/>
                    </a:cubicBezTo>
                    <a:cubicBezTo>
                      <a:pt x="4504" y="608"/>
                      <a:pt x="2236" y="2543"/>
                      <a:pt x="1" y="7913"/>
                    </a:cubicBezTo>
                    <a:cubicBezTo>
                      <a:pt x="1" y="7913"/>
                      <a:pt x="5538" y="5044"/>
                      <a:pt x="5638" y="208"/>
                    </a:cubicBezTo>
                    <a:cubicBezTo>
                      <a:pt x="5638" y="87"/>
                      <a:pt x="5533" y="1"/>
                      <a:pt x="5425"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83"/>
              <p:cNvSpPr/>
              <p:nvPr/>
            </p:nvSpPr>
            <p:spPr>
              <a:xfrm>
                <a:off x="1183969" y="2910141"/>
                <a:ext cx="89621" cy="121052"/>
              </a:xfrm>
              <a:custGeom>
                <a:rect b="b" l="l" r="r" t="t"/>
                <a:pathLst>
                  <a:path extrusionOk="0" h="6039" w="4471">
                    <a:moveTo>
                      <a:pt x="4470" y="0"/>
                    </a:moveTo>
                    <a:lnTo>
                      <a:pt x="4470" y="0"/>
                    </a:lnTo>
                    <a:cubicBezTo>
                      <a:pt x="4203" y="267"/>
                      <a:pt x="3970" y="534"/>
                      <a:pt x="3770" y="868"/>
                    </a:cubicBezTo>
                    <a:lnTo>
                      <a:pt x="2202" y="3003"/>
                    </a:lnTo>
                    <a:lnTo>
                      <a:pt x="634" y="5137"/>
                    </a:lnTo>
                    <a:cubicBezTo>
                      <a:pt x="401" y="5438"/>
                      <a:pt x="200" y="5738"/>
                      <a:pt x="0" y="6038"/>
                    </a:cubicBezTo>
                    <a:cubicBezTo>
                      <a:pt x="301" y="5805"/>
                      <a:pt x="534" y="5538"/>
                      <a:pt x="768" y="5237"/>
                    </a:cubicBezTo>
                    <a:cubicBezTo>
                      <a:pt x="1201" y="4737"/>
                      <a:pt x="1768" y="4003"/>
                      <a:pt x="2402" y="3136"/>
                    </a:cubicBezTo>
                    <a:cubicBezTo>
                      <a:pt x="3002" y="2269"/>
                      <a:pt x="3536" y="1535"/>
                      <a:pt x="3903" y="934"/>
                    </a:cubicBezTo>
                    <a:cubicBezTo>
                      <a:pt x="4103" y="668"/>
                      <a:pt x="4303" y="334"/>
                      <a:pt x="44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83"/>
              <p:cNvSpPr/>
              <p:nvPr/>
            </p:nvSpPr>
            <p:spPr>
              <a:xfrm>
                <a:off x="1064942" y="3135046"/>
                <a:ext cx="122234" cy="151560"/>
              </a:xfrm>
              <a:custGeom>
                <a:rect b="b" l="l" r="r" t="t"/>
                <a:pathLst>
                  <a:path extrusionOk="0" h="7561" w="6098">
                    <a:moveTo>
                      <a:pt x="5863" y="1"/>
                    </a:moveTo>
                    <a:cubicBezTo>
                      <a:pt x="5832" y="1"/>
                      <a:pt x="5800" y="8"/>
                      <a:pt x="5772" y="22"/>
                    </a:cubicBezTo>
                    <a:cubicBezTo>
                      <a:pt x="4904" y="555"/>
                      <a:pt x="2536" y="2357"/>
                      <a:pt x="1" y="7561"/>
                    </a:cubicBezTo>
                    <a:cubicBezTo>
                      <a:pt x="1" y="7561"/>
                      <a:pt x="5671" y="5025"/>
                      <a:pt x="6072" y="222"/>
                    </a:cubicBezTo>
                    <a:cubicBezTo>
                      <a:pt x="6098" y="91"/>
                      <a:pt x="5980" y="1"/>
                      <a:pt x="5863"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83"/>
              <p:cNvSpPr/>
              <p:nvPr/>
            </p:nvSpPr>
            <p:spPr>
              <a:xfrm>
                <a:off x="1066285" y="3170906"/>
                <a:ext cx="95635" cy="116361"/>
              </a:xfrm>
              <a:custGeom>
                <a:rect b="b" l="l" r="r" t="t"/>
                <a:pathLst>
                  <a:path extrusionOk="0" h="5805" w="4771">
                    <a:moveTo>
                      <a:pt x="4771" y="1"/>
                    </a:moveTo>
                    <a:lnTo>
                      <a:pt x="4771" y="1"/>
                    </a:lnTo>
                    <a:cubicBezTo>
                      <a:pt x="4504" y="268"/>
                      <a:pt x="4237" y="534"/>
                      <a:pt x="4037" y="835"/>
                    </a:cubicBezTo>
                    <a:lnTo>
                      <a:pt x="2369" y="2903"/>
                    </a:lnTo>
                    <a:lnTo>
                      <a:pt x="668" y="4938"/>
                    </a:lnTo>
                    <a:cubicBezTo>
                      <a:pt x="401" y="5204"/>
                      <a:pt x="201" y="5505"/>
                      <a:pt x="0" y="5805"/>
                    </a:cubicBezTo>
                    <a:cubicBezTo>
                      <a:pt x="267" y="5571"/>
                      <a:pt x="568" y="5338"/>
                      <a:pt x="801" y="5038"/>
                    </a:cubicBezTo>
                    <a:cubicBezTo>
                      <a:pt x="1268" y="4537"/>
                      <a:pt x="1868" y="3837"/>
                      <a:pt x="2536" y="3036"/>
                    </a:cubicBezTo>
                    <a:cubicBezTo>
                      <a:pt x="3203" y="2236"/>
                      <a:pt x="3803" y="1502"/>
                      <a:pt x="4170" y="935"/>
                    </a:cubicBezTo>
                    <a:cubicBezTo>
                      <a:pt x="4404" y="668"/>
                      <a:pt x="4604" y="334"/>
                      <a:pt x="47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83"/>
              <p:cNvSpPr/>
              <p:nvPr/>
            </p:nvSpPr>
            <p:spPr>
              <a:xfrm>
                <a:off x="1127803" y="3383183"/>
                <a:ext cx="80922" cy="188944"/>
              </a:xfrm>
              <a:custGeom>
                <a:rect b="b" l="l" r="r" t="t"/>
                <a:pathLst>
                  <a:path extrusionOk="0" h="9426" w="4037">
                    <a:moveTo>
                      <a:pt x="2005" y="0"/>
                    </a:moveTo>
                    <a:cubicBezTo>
                      <a:pt x="1942" y="0"/>
                      <a:pt x="1879" y="27"/>
                      <a:pt x="1835" y="85"/>
                    </a:cubicBezTo>
                    <a:cubicBezTo>
                      <a:pt x="1301" y="919"/>
                      <a:pt x="0" y="3621"/>
                      <a:pt x="134" y="9425"/>
                    </a:cubicBezTo>
                    <a:cubicBezTo>
                      <a:pt x="134" y="9425"/>
                      <a:pt x="4037" y="4588"/>
                      <a:pt x="2202" y="118"/>
                    </a:cubicBezTo>
                    <a:cubicBezTo>
                      <a:pt x="2164" y="43"/>
                      <a:pt x="2085" y="0"/>
                      <a:pt x="2005"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83"/>
              <p:cNvSpPr/>
              <p:nvPr/>
            </p:nvSpPr>
            <p:spPr>
              <a:xfrm>
                <a:off x="1131151" y="3424997"/>
                <a:ext cx="32774" cy="146449"/>
              </a:xfrm>
              <a:custGeom>
                <a:rect b="b" l="l" r="r" t="t"/>
                <a:pathLst>
                  <a:path extrusionOk="0" h="7306" w="1635">
                    <a:moveTo>
                      <a:pt x="1635" y="0"/>
                    </a:moveTo>
                    <a:lnTo>
                      <a:pt x="1635" y="0"/>
                    </a:lnTo>
                    <a:cubicBezTo>
                      <a:pt x="1501" y="334"/>
                      <a:pt x="1401" y="701"/>
                      <a:pt x="1368" y="1068"/>
                    </a:cubicBezTo>
                    <a:cubicBezTo>
                      <a:pt x="1201" y="1802"/>
                      <a:pt x="1001" y="2669"/>
                      <a:pt x="801" y="3636"/>
                    </a:cubicBezTo>
                    <a:lnTo>
                      <a:pt x="234" y="6238"/>
                    </a:lnTo>
                    <a:cubicBezTo>
                      <a:pt x="134" y="6605"/>
                      <a:pt x="67" y="6939"/>
                      <a:pt x="0" y="7306"/>
                    </a:cubicBezTo>
                    <a:cubicBezTo>
                      <a:pt x="167" y="7005"/>
                      <a:pt x="300" y="6639"/>
                      <a:pt x="400" y="6272"/>
                    </a:cubicBezTo>
                    <a:cubicBezTo>
                      <a:pt x="567" y="5638"/>
                      <a:pt x="801" y="4704"/>
                      <a:pt x="1034" y="3703"/>
                    </a:cubicBezTo>
                    <a:cubicBezTo>
                      <a:pt x="1234" y="2702"/>
                      <a:pt x="1401" y="1768"/>
                      <a:pt x="1535" y="1101"/>
                    </a:cubicBezTo>
                    <a:cubicBezTo>
                      <a:pt x="1601" y="734"/>
                      <a:pt x="1635" y="367"/>
                      <a:pt x="16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83"/>
              <p:cNvSpPr/>
              <p:nvPr/>
            </p:nvSpPr>
            <p:spPr>
              <a:xfrm>
                <a:off x="1052915" y="3753554"/>
                <a:ext cx="119027" cy="153545"/>
              </a:xfrm>
              <a:custGeom>
                <a:rect b="b" l="l" r="r" t="t"/>
                <a:pathLst>
                  <a:path extrusionOk="0" h="7660" w="5938">
                    <a:moveTo>
                      <a:pt x="5726" y="0"/>
                    </a:moveTo>
                    <a:cubicBezTo>
                      <a:pt x="5696" y="0"/>
                      <a:pt x="5666" y="7"/>
                      <a:pt x="5638" y="21"/>
                    </a:cubicBezTo>
                    <a:cubicBezTo>
                      <a:pt x="4804" y="555"/>
                      <a:pt x="2435" y="2423"/>
                      <a:pt x="0" y="7660"/>
                    </a:cubicBezTo>
                    <a:cubicBezTo>
                      <a:pt x="0" y="7660"/>
                      <a:pt x="5604" y="5025"/>
                      <a:pt x="5938" y="221"/>
                    </a:cubicBezTo>
                    <a:cubicBezTo>
                      <a:pt x="5938" y="90"/>
                      <a:pt x="5835" y="0"/>
                      <a:pt x="572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83"/>
              <p:cNvSpPr/>
              <p:nvPr/>
            </p:nvSpPr>
            <p:spPr>
              <a:xfrm>
                <a:off x="1052915" y="3790076"/>
                <a:ext cx="94973" cy="118366"/>
              </a:xfrm>
              <a:custGeom>
                <a:rect b="b" l="l" r="r" t="t"/>
                <a:pathLst>
                  <a:path extrusionOk="0" h="5905" w="4738">
                    <a:moveTo>
                      <a:pt x="4737" y="0"/>
                    </a:moveTo>
                    <a:lnTo>
                      <a:pt x="4737" y="0"/>
                    </a:lnTo>
                    <a:cubicBezTo>
                      <a:pt x="4470" y="267"/>
                      <a:pt x="4237" y="534"/>
                      <a:pt x="4003" y="834"/>
                    </a:cubicBezTo>
                    <a:lnTo>
                      <a:pt x="2335" y="2936"/>
                    </a:lnTo>
                    <a:lnTo>
                      <a:pt x="667" y="5004"/>
                    </a:lnTo>
                    <a:cubicBezTo>
                      <a:pt x="434" y="5271"/>
                      <a:pt x="200" y="5571"/>
                      <a:pt x="0" y="5905"/>
                    </a:cubicBezTo>
                    <a:cubicBezTo>
                      <a:pt x="301" y="5671"/>
                      <a:pt x="567" y="5404"/>
                      <a:pt x="801" y="5104"/>
                    </a:cubicBezTo>
                    <a:cubicBezTo>
                      <a:pt x="1268" y="4604"/>
                      <a:pt x="1868" y="3903"/>
                      <a:pt x="2502" y="3069"/>
                    </a:cubicBezTo>
                    <a:cubicBezTo>
                      <a:pt x="3169" y="2269"/>
                      <a:pt x="3703" y="1502"/>
                      <a:pt x="4103" y="968"/>
                    </a:cubicBezTo>
                    <a:cubicBezTo>
                      <a:pt x="4337" y="668"/>
                      <a:pt x="4570" y="334"/>
                      <a:pt x="47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83"/>
              <p:cNvSpPr/>
              <p:nvPr/>
            </p:nvSpPr>
            <p:spPr>
              <a:xfrm>
                <a:off x="828251" y="3419645"/>
                <a:ext cx="215323" cy="555667"/>
              </a:xfrm>
              <a:custGeom>
                <a:rect b="b" l="l" r="r" t="t"/>
                <a:pathLst>
                  <a:path extrusionOk="0" h="27721" w="10742">
                    <a:moveTo>
                      <a:pt x="0" y="1"/>
                    </a:moveTo>
                    <a:lnTo>
                      <a:pt x="0" y="434"/>
                    </a:lnTo>
                    <a:cubicBezTo>
                      <a:pt x="0" y="801"/>
                      <a:pt x="34" y="1302"/>
                      <a:pt x="67" y="1935"/>
                    </a:cubicBezTo>
                    <a:cubicBezTo>
                      <a:pt x="134" y="3236"/>
                      <a:pt x="234" y="5104"/>
                      <a:pt x="334" y="7306"/>
                    </a:cubicBezTo>
                    <a:cubicBezTo>
                      <a:pt x="768" y="9574"/>
                      <a:pt x="1902" y="12076"/>
                      <a:pt x="3436" y="14478"/>
                    </a:cubicBezTo>
                    <a:cubicBezTo>
                      <a:pt x="4570" y="16279"/>
                      <a:pt x="5738" y="17880"/>
                      <a:pt x="6772" y="19381"/>
                    </a:cubicBezTo>
                    <a:cubicBezTo>
                      <a:pt x="7706" y="20715"/>
                      <a:pt x="8540" y="22083"/>
                      <a:pt x="9274" y="23517"/>
                    </a:cubicBezTo>
                    <a:cubicBezTo>
                      <a:pt x="9741" y="24485"/>
                      <a:pt x="10141" y="25519"/>
                      <a:pt x="10441" y="26553"/>
                    </a:cubicBezTo>
                    <a:cubicBezTo>
                      <a:pt x="10541" y="26920"/>
                      <a:pt x="10608" y="27220"/>
                      <a:pt x="10641" y="27420"/>
                    </a:cubicBezTo>
                    <a:cubicBezTo>
                      <a:pt x="10675" y="27520"/>
                      <a:pt x="10708" y="27620"/>
                      <a:pt x="10741" y="27720"/>
                    </a:cubicBezTo>
                    <a:cubicBezTo>
                      <a:pt x="10741" y="27620"/>
                      <a:pt x="10708" y="27520"/>
                      <a:pt x="10708" y="27420"/>
                    </a:cubicBezTo>
                    <a:cubicBezTo>
                      <a:pt x="10675" y="27220"/>
                      <a:pt x="10608" y="26920"/>
                      <a:pt x="10541" y="26553"/>
                    </a:cubicBezTo>
                    <a:cubicBezTo>
                      <a:pt x="10274" y="25486"/>
                      <a:pt x="9907" y="24451"/>
                      <a:pt x="9407" y="23451"/>
                    </a:cubicBezTo>
                    <a:cubicBezTo>
                      <a:pt x="8707" y="22016"/>
                      <a:pt x="7873" y="20615"/>
                      <a:pt x="6939" y="19281"/>
                    </a:cubicBezTo>
                    <a:cubicBezTo>
                      <a:pt x="5938" y="17747"/>
                      <a:pt x="4770" y="16145"/>
                      <a:pt x="3603" y="14378"/>
                    </a:cubicBezTo>
                    <a:cubicBezTo>
                      <a:pt x="2068" y="11942"/>
                      <a:pt x="934" y="9507"/>
                      <a:pt x="534" y="7272"/>
                    </a:cubicBezTo>
                    <a:cubicBezTo>
                      <a:pt x="367" y="5071"/>
                      <a:pt x="234" y="3203"/>
                      <a:pt x="134" y="1902"/>
                    </a:cubicBezTo>
                    <a:cubicBezTo>
                      <a:pt x="100" y="1268"/>
                      <a:pt x="67" y="768"/>
                      <a:pt x="34" y="401"/>
                    </a:cubicBezTo>
                    <a:cubicBezTo>
                      <a:pt x="34" y="234"/>
                      <a:pt x="0" y="10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83"/>
              <p:cNvSpPr/>
              <p:nvPr/>
            </p:nvSpPr>
            <p:spPr>
              <a:xfrm>
                <a:off x="847634" y="3508264"/>
                <a:ext cx="82265" cy="192232"/>
              </a:xfrm>
              <a:custGeom>
                <a:rect b="b" l="l" r="r" t="t"/>
                <a:pathLst>
                  <a:path extrusionOk="0" h="9590" w="4104">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83"/>
              <p:cNvSpPr/>
              <p:nvPr/>
            </p:nvSpPr>
            <p:spPr>
              <a:xfrm>
                <a:off x="892435" y="3550037"/>
                <a:ext cx="12067" cy="150458"/>
              </a:xfrm>
              <a:custGeom>
                <a:rect b="b" l="l" r="r" t="t"/>
                <a:pathLst>
                  <a:path extrusionOk="0" h="7506" w="602">
                    <a:moveTo>
                      <a:pt x="568" y="0"/>
                    </a:moveTo>
                    <a:lnTo>
                      <a:pt x="568" y="0"/>
                    </a:lnTo>
                    <a:cubicBezTo>
                      <a:pt x="468" y="367"/>
                      <a:pt x="401" y="734"/>
                      <a:pt x="368" y="1101"/>
                    </a:cubicBezTo>
                    <a:cubicBezTo>
                      <a:pt x="301" y="1768"/>
                      <a:pt x="201" y="2702"/>
                      <a:pt x="134" y="3736"/>
                    </a:cubicBezTo>
                    <a:cubicBezTo>
                      <a:pt x="67" y="4770"/>
                      <a:pt x="34" y="5704"/>
                      <a:pt x="34" y="6405"/>
                    </a:cubicBezTo>
                    <a:cubicBezTo>
                      <a:pt x="1" y="6772"/>
                      <a:pt x="34" y="7139"/>
                      <a:pt x="101" y="7506"/>
                    </a:cubicBezTo>
                    <a:cubicBezTo>
                      <a:pt x="167" y="7139"/>
                      <a:pt x="201" y="6772"/>
                      <a:pt x="201" y="6405"/>
                    </a:cubicBezTo>
                    <a:cubicBezTo>
                      <a:pt x="234" y="5638"/>
                      <a:pt x="301" y="4737"/>
                      <a:pt x="368" y="3736"/>
                    </a:cubicBezTo>
                    <a:cubicBezTo>
                      <a:pt x="434" y="2769"/>
                      <a:pt x="501" y="1868"/>
                      <a:pt x="534" y="1101"/>
                    </a:cubicBezTo>
                    <a:cubicBezTo>
                      <a:pt x="601" y="734"/>
                      <a:pt x="601" y="367"/>
                      <a:pt x="5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83"/>
              <p:cNvSpPr/>
              <p:nvPr/>
            </p:nvSpPr>
            <p:spPr>
              <a:xfrm>
                <a:off x="847634" y="3508264"/>
                <a:ext cx="82265" cy="192232"/>
              </a:xfrm>
              <a:custGeom>
                <a:rect b="b" l="l" r="r" t="t"/>
                <a:pathLst>
                  <a:path extrusionOk="0" h="9590" w="4104">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83"/>
              <p:cNvSpPr/>
              <p:nvPr/>
            </p:nvSpPr>
            <p:spPr>
              <a:xfrm>
                <a:off x="1004767" y="3787751"/>
                <a:ext cx="82265" cy="190227"/>
              </a:xfrm>
              <a:custGeom>
                <a:rect b="b" l="l" r="r" t="t"/>
                <a:pathLst>
                  <a:path extrusionOk="0" h="9490" w="4104">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83"/>
              <p:cNvSpPr/>
              <p:nvPr/>
            </p:nvSpPr>
            <p:spPr>
              <a:xfrm>
                <a:off x="1041550" y="3828863"/>
                <a:ext cx="22751" cy="148453"/>
              </a:xfrm>
              <a:custGeom>
                <a:rect b="b" l="l" r="r" t="t"/>
                <a:pathLst>
                  <a:path extrusionOk="0" h="7406" w="1135">
                    <a:moveTo>
                      <a:pt x="1134" y="0"/>
                    </a:moveTo>
                    <a:lnTo>
                      <a:pt x="1134" y="0"/>
                    </a:lnTo>
                    <a:cubicBezTo>
                      <a:pt x="1001" y="334"/>
                      <a:pt x="901" y="701"/>
                      <a:pt x="868" y="1068"/>
                    </a:cubicBezTo>
                    <a:cubicBezTo>
                      <a:pt x="701" y="1735"/>
                      <a:pt x="534" y="2669"/>
                      <a:pt x="401" y="3670"/>
                    </a:cubicBezTo>
                    <a:cubicBezTo>
                      <a:pt x="234" y="4704"/>
                      <a:pt x="134" y="5638"/>
                      <a:pt x="67" y="6305"/>
                    </a:cubicBezTo>
                    <a:cubicBezTo>
                      <a:pt x="0" y="6672"/>
                      <a:pt x="0" y="7072"/>
                      <a:pt x="67" y="7406"/>
                    </a:cubicBezTo>
                    <a:cubicBezTo>
                      <a:pt x="167" y="7072"/>
                      <a:pt x="234" y="6705"/>
                      <a:pt x="234" y="6338"/>
                    </a:cubicBezTo>
                    <a:lnTo>
                      <a:pt x="634" y="3703"/>
                    </a:lnTo>
                    <a:cubicBezTo>
                      <a:pt x="801" y="2735"/>
                      <a:pt x="934" y="1835"/>
                      <a:pt x="1068" y="1101"/>
                    </a:cubicBezTo>
                    <a:cubicBezTo>
                      <a:pt x="1134" y="734"/>
                      <a:pt x="1134" y="367"/>
                      <a:pt x="11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83"/>
              <p:cNvSpPr/>
              <p:nvPr/>
            </p:nvSpPr>
            <p:spPr>
              <a:xfrm>
                <a:off x="1004767" y="3787751"/>
                <a:ext cx="82265" cy="190227"/>
              </a:xfrm>
              <a:custGeom>
                <a:rect b="b" l="l" r="r" t="t"/>
                <a:pathLst>
                  <a:path extrusionOk="0" h="9490" w="4104">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83"/>
              <p:cNvSpPr/>
              <p:nvPr/>
            </p:nvSpPr>
            <p:spPr>
              <a:xfrm>
                <a:off x="731955" y="3388996"/>
                <a:ext cx="102330" cy="171084"/>
              </a:xfrm>
              <a:custGeom>
                <a:rect b="b" l="l" r="r" t="t"/>
                <a:pathLst>
                  <a:path extrusionOk="0" h="8535" w="5105">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83"/>
              <p:cNvSpPr/>
              <p:nvPr/>
            </p:nvSpPr>
            <p:spPr>
              <a:xfrm>
                <a:off x="731955" y="3388996"/>
                <a:ext cx="102330" cy="171084"/>
              </a:xfrm>
              <a:custGeom>
                <a:rect b="b" l="l" r="r" t="t"/>
                <a:pathLst>
                  <a:path extrusionOk="0" h="8535" w="5105">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83"/>
              <p:cNvSpPr/>
              <p:nvPr/>
            </p:nvSpPr>
            <p:spPr>
              <a:xfrm>
                <a:off x="760719" y="3428344"/>
                <a:ext cx="72222" cy="131736"/>
              </a:xfrm>
              <a:custGeom>
                <a:rect b="b" l="l" r="r" t="t"/>
                <a:pathLst>
                  <a:path extrusionOk="0" h="6572" w="3603">
                    <a:moveTo>
                      <a:pt x="0" y="0"/>
                    </a:moveTo>
                    <a:lnTo>
                      <a:pt x="0" y="0"/>
                    </a:lnTo>
                    <a:cubicBezTo>
                      <a:pt x="100" y="334"/>
                      <a:pt x="234" y="701"/>
                      <a:pt x="434" y="1001"/>
                    </a:cubicBezTo>
                    <a:cubicBezTo>
                      <a:pt x="734" y="1635"/>
                      <a:pt x="1134" y="2469"/>
                      <a:pt x="1635" y="3369"/>
                    </a:cubicBezTo>
                    <a:cubicBezTo>
                      <a:pt x="2135" y="4303"/>
                      <a:pt x="2602" y="5104"/>
                      <a:pt x="2969" y="5671"/>
                    </a:cubicBezTo>
                    <a:cubicBezTo>
                      <a:pt x="3136" y="6005"/>
                      <a:pt x="3369" y="6305"/>
                      <a:pt x="3603" y="6572"/>
                    </a:cubicBezTo>
                    <a:cubicBezTo>
                      <a:pt x="3469" y="6238"/>
                      <a:pt x="3303" y="5904"/>
                      <a:pt x="3102" y="5604"/>
                    </a:cubicBezTo>
                    <a:cubicBezTo>
                      <a:pt x="2736" y="4937"/>
                      <a:pt x="2302" y="4137"/>
                      <a:pt x="1868" y="3269"/>
                    </a:cubicBezTo>
                    <a:lnTo>
                      <a:pt x="601" y="934"/>
                    </a:lnTo>
                    <a:cubicBezTo>
                      <a:pt x="434" y="601"/>
                      <a:pt x="234" y="26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83"/>
              <p:cNvSpPr/>
              <p:nvPr/>
            </p:nvSpPr>
            <p:spPr>
              <a:xfrm>
                <a:off x="845169" y="3744975"/>
                <a:ext cx="157614" cy="115319"/>
              </a:xfrm>
              <a:custGeom>
                <a:rect b="b" l="l" r="r" t="t"/>
                <a:pathLst>
                  <a:path extrusionOk="0" h="5753" w="7863">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83"/>
              <p:cNvSpPr/>
              <p:nvPr/>
            </p:nvSpPr>
            <p:spPr>
              <a:xfrm>
                <a:off x="845169" y="3744975"/>
                <a:ext cx="157614" cy="115319"/>
              </a:xfrm>
              <a:custGeom>
                <a:rect b="b" l="l" r="r" t="t"/>
                <a:pathLst>
                  <a:path extrusionOk="0" h="5753" w="7863">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83"/>
              <p:cNvSpPr/>
              <p:nvPr/>
            </p:nvSpPr>
            <p:spPr>
              <a:xfrm>
                <a:off x="878403" y="3774702"/>
                <a:ext cx="123036" cy="86274"/>
              </a:xfrm>
              <a:custGeom>
                <a:rect b="b" l="l" r="r" t="t"/>
                <a:pathLst>
                  <a:path extrusionOk="0" h="4304" w="6138">
                    <a:moveTo>
                      <a:pt x="0" y="0"/>
                    </a:moveTo>
                    <a:lnTo>
                      <a:pt x="0" y="0"/>
                    </a:lnTo>
                    <a:cubicBezTo>
                      <a:pt x="234" y="267"/>
                      <a:pt x="534" y="501"/>
                      <a:pt x="834" y="734"/>
                    </a:cubicBezTo>
                    <a:cubicBezTo>
                      <a:pt x="1368" y="1134"/>
                      <a:pt x="2102" y="1701"/>
                      <a:pt x="2969" y="2302"/>
                    </a:cubicBezTo>
                    <a:cubicBezTo>
                      <a:pt x="3803" y="2936"/>
                      <a:pt x="4570" y="3436"/>
                      <a:pt x="5170" y="3803"/>
                    </a:cubicBezTo>
                    <a:cubicBezTo>
                      <a:pt x="5471" y="4003"/>
                      <a:pt x="5804" y="4170"/>
                      <a:pt x="6138" y="4303"/>
                    </a:cubicBezTo>
                    <a:cubicBezTo>
                      <a:pt x="5871" y="4070"/>
                      <a:pt x="5571" y="3836"/>
                      <a:pt x="5237" y="3670"/>
                    </a:cubicBezTo>
                    <a:cubicBezTo>
                      <a:pt x="4637" y="3203"/>
                      <a:pt x="3903" y="2702"/>
                      <a:pt x="3102" y="2135"/>
                    </a:cubicBezTo>
                    <a:lnTo>
                      <a:pt x="934" y="601"/>
                    </a:lnTo>
                    <a:cubicBezTo>
                      <a:pt x="634" y="367"/>
                      <a:pt x="334" y="16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83"/>
              <p:cNvSpPr/>
              <p:nvPr/>
            </p:nvSpPr>
            <p:spPr>
              <a:xfrm>
                <a:off x="923865" y="4086963"/>
                <a:ext cx="224023" cy="232041"/>
              </a:xfrm>
              <a:custGeom>
                <a:rect b="b" l="l" r="r" t="t"/>
                <a:pathLst>
                  <a:path extrusionOk="0" h="11576" w="11176">
                    <a:moveTo>
                      <a:pt x="0" y="0"/>
                    </a:moveTo>
                    <a:lnTo>
                      <a:pt x="2369" y="11575"/>
                    </a:lnTo>
                    <a:lnTo>
                      <a:pt x="9407" y="11575"/>
                    </a:lnTo>
                    <a:lnTo>
                      <a:pt x="11175"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83"/>
              <p:cNvSpPr/>
              <p:nvPr/>
            </p:nvSpPr>
            <p:spPr>
              <a:xfrm>
                <a:off x="944592" y="4119816"/>
                <a:ext cx="186579" cy="113595"/>
              </a:xfrm>
              <a:custGeom>
                <a:rect b="b" l="l" r="r" t="t"/>
                <a:pathLst>
                  <a:path extrusionOk="0" h="5667" w="9308">
                    <a:moveTo>
                      <a:pt x="3042" y="158"/>
                    </a:moveTo>
                    <a:cubicBezTo>
                      <a:pt x="3186" y="158"/>
                      <a:pt x="3331" y="193"/>
                      <a:pt x="3470" y="262"/>
                    </a:cubicBezTo>
                    <a:cubicBezTo>
                      <a:pt x="3770" y="429"/>
                      <a:pt x="3903" y="763"/>
                      <a:pt x="3903" y="1096"/>
                    </a:cubicBezTo>
                    <a:cubicBezTo>
                      <a:pt x="3870" y="1397"/>
                      <a:pt x="3770" y="1730"/>
                      <a:pt x="3603" y="1997"/>
                    </a:cubicBezTo>
                    <a:cubicBezTo>
                      <a:pt x="3269" y="2464"/>
                      <a:pt x="2802" y="2798"/>
                      <a:pt x="2269" y="2964"/>
                    </a:cubicBezTo>
                    <a:cubicBezTo>
                      <a:pt x="2134" y="3021"/>
                      <a:pt x="1999" y="3062"/>
                      <a:pt x="1863" y="3090"/>
                    </a:cubicBezTo>
                    <a:lnTo>
                      <a:pt x="1863" y="3090"/>
                    </a:lnTo>
                    <a:cubicBezTo>
                      <a:pt x="1834" y="2915"/>
                      <a:pt x="1815" y="2739"/>
                      <a:pt x="1802" y="2564"/>
                    </a:cubicBezTo>
                    <a:cubicBezTo>
                      <a:pt x="1768" y="2164"/>
                      <a:pt x="1802" y="1730"/>
                      <a:pt x="1868" y="1330"/>
                    </a:cubicBezTo>
                    <a:cubicBezTo>
                      <a:pt x="1935" y="930"/>
                      <a:pt x="2169" y="596"/>
                      <a:pt x="2469" y="363"/>
                    </a:cubicBezTo>
                    <a:cubicBezTo>
                      <a:pt x="2644" y="226"/>
                      <a:pt x="2842" y="158"/>
                      <a:pt x="3042" y="158"/>
                    </a:cubicBezTo>
                    <a:close/>
                    <a:moveTo>
                      <a:pt x="5872" y="1732"/>
                    </a:moveTo>
                    <a:cubicBezTo>
                      <a:pt x="6073" y="1732"/>
                      <a:pt x="6271" y="1800"/>
                      <a:pt x="6438" y="1930"/>
                    </a:cubicBezTo>
                    <a:cubicBezTo>
                      <a:pt x="6739" y="2197"/>
                      <a:pt x="6905" y="2597"/>
                      <a:pt x="6872" y="2998"/>
                    </a:cubicBezTo>
                    <a:cubicBezTo>
                      <a:pt x="6805" y="3431"/>
                      <a:pt x="6639" y="3832"/>
                      <a:pt x="6372" y="4165"/>
                    </a:cubicBezTo>
                    <a:cubicBezTo>
                      <a:pt x="6269" y="4306"/>
                      <a:pt x="6156" y="4438"/>
                      <a:pt x="6036" y="4559"/>
                    </a:cubicBezTo>
                    <a:lnTo>
                      <a:pt x="6036" y="4559"/>
                    </a:lnTo>
                    <a:cubicBezTo>
                      <a:pt x="5876" y="4510"/>
                      <a:pt x="5721" y="4445"/>
                      <a:pt x="5571" y="4365"/>
                    </a:cubicBezTo>
                    <a:cubicBezTo>
                      <a:pt x="5004" y="3998"/>
                      <a:pt x="4670" y="3365"/>
                      <a:pt x="4771" y="2698"/>
                    </a:cubicBezTo>
                    <a:cubicBezTo>
                      <a:pt x="4837" y="2331"/>
                      <a:pt x="5071" y="2030"/>
                      <a:pt x="5404" y="1864"/>
                    </a:cubicBezTo>
                    <a:cubicBezTo>
                      <a:pt x="5552" y="1775"/>
                      <a:pt x="5713" y="1732"/>
                      <a:pt x="5872" y="1732"/>
                    </a:cubicBezTo>
                    <a:close/>
                    <a:moveTo>
                      <a:pt x="3047" y="0"/>
                    </a:moveTo>
                    <a:cubicBezTo>
                      <a:pt x="2816" y="0"/>
                      <a:pt x="2593" y="77"/>
                      <a:pt x="2402" y="229"/>
                    </a:cubicBezTo>
                    <a:cubicBezTo>
                      <a:pt x="2035" y="463"/>
                      <a:pt x="1802" y="863"/>
                      <a:pt x="1702" y="1297"/>
                    </a:cubicBezTo>
                    <a:cubicBezTo>
                      <a:pt x="1635" y="1697"/>
                      <a:pt x="1602" y="2164"/>
                      <a:pt x="1635" y="2597"/>
                    </a:cubicBezTo>
                    <a:cubicBezTo>
                      <a:pt x="1635" y="2768"/>
                      <a:pt x="1650" y="2944"/>
                      <a:pt x="1679" y="3121"/>
                    </a:cubicBezTo>
                    <a:lnTo>
                      <a:pt x="1679" y="3121"/>
                    </a:lnTo>
                    <a:cubicBezTo>
                      <a:pt x="1562" y="3136"/>
                      <a:pt x="1443" y="3143"/>
                      <a:pt x="1322" y="3143"/>
                    </a:cubicBezTo>
                    <a:cubicBezTo>
                      <a:pt x="1228" y="3143"/>
                      <a:pt x="1132" y="3139"/>
                      <a:pt x="1035" y="3131"/>
                    </a:cubicBezTo>
                    <a:cubicBezTo>
                      <a:pt x="668" y="3064"/>
                      <a:pt x="334" y="2964"/>
                      <a:pt x="0" y="2831"/>
                    </a:cubicBezTo>
                    <a:lnTo>
                      <a:pt x="0" y="2831"/>
                    </a:lnTo>
                    <a:lnTo>
                      <a:pt x="67" y="2864"/>
                    </a:lnTo>
                    <a:cubicBezTo>
                      <a:pt x="101" y="2898"/>
                      <a:pt x="167" y="2931"/>
                      <a:pt x="234" y="2964"/>
                    </a:cubicBezTo>
                    <a:cubicBezTo>
                      <a:pt x="501" y="3064"/>
                      <a:pt x="768" y="3165"/>
                      <a:pt x="1035" y="3198"/>
                    </a:cubicBezTo>
                    <a:cubicBezTo>
                      <a:pt x="1151" y="3216"/>
                      <a:pt x="1267" y="3224"/>
                      <a:pt x="1383" y="3224"/>
                    </a:cubicBezTo>
                    <a:cubicBezTo>
                      <a:pt x="1487" y="3224"/>
                      <a:pt x="1591" y="3217"/>
                      <a:pt x="1694" y="3205"/>
                    </a:cubicBezTo>
                    <a:lnTo>
                      <a:pt x="1694" y="3205"/>
                    </a:lnTo>
                    <a:cubicBezTo>
                      <a:pt x="1740" y="3450"/>
                      <a:pt x="1811" y="3696"/>
                      <a:pt x="1902" y="3932"/>
                    </a:cubicBezTo>
                    <a:cubicBezTo>
                      <a:pt x="2102" y="4365"/>
                      <a:pt x="2369" y="4766"/>
                      <a:pt x="2736" y="5099"/>
                    </a:cubicBezTo>
                    <a:cubicBezTo>
                      <a:pt x="3136" y="5433"/>
                      <a:pt x="3603" y="5633"/>
                      <a:pt x="4103" y="5666"/>
                    </a:cubicBezTo>
                    <a:cubicBezTo>
                      <a:pt x="4604" y="5666"/>
                      <a:pt x="5104" y="5500"/>
                      <a:pt x="5504" y="5233"/>
                    </a:cubicBezTo>
                    <a:cubicBezTo>
                      <a:pt x="5729" y="5083"/>
                      <a:pt x="5944" y="4922"/>
                      <a:pt x="6142" y="4745"/>
                    </a:cubicBezTo>
                    <a:lnTo>
                      <a:pt x="6142" y="4745"/>
                    </a:lnTo>
                    <a:cubicBezTo>
                      <a:pt x="6332" y="4788"/>
                      <a:pt x="6525" y="4809"/>
                      <a:pt x="6717" y="4809"/>
                    </a:cubicBezTo>
                    <a:cubicBezTo>
                      <a:pt x="6881" y="4809"/>
                      <a:pt x="7045" y="4794"/>
                      <a:pt x="7206" y="4766"/>
                    </a:cubicBezTo>
                    <a:cubicBezTo>
                      <a:pt x="7639" y="4666"/>
                      <a:pt x="8040" y="4499"/>
                      <a:pt x="8406" y="4265"/>
                    </a:cubicBezTo>
                    <a:cubicBezTo>
                      <a:pt x="8640" y="4132"/>
                      <a:pt x="8873" y="3998"/>
                      <a:pt x="9107" y="3832"/>
                    </a:cubicBezTo>
                    <a:cubicBezTo>
                      <a:pt x="9174" y="3765"/>
                      <a:pt x="9240" y="3698"/>
                      <a:pt x="9307" y="3632"/>
                    </a:cubicBezTo>
                    <a:lnTo>
                      <a:pt x="9307" y="3632"/>
                    </a:lnTo>
                    <a:cubicBezTo>
                      <a:pt x="9240" y="3665"/>
                      <a:pt x="9140" y="3732"/>
                      <a:pt x="9074" y="3798"/>
                    </a:cubicBezTo>
                    <a:cubicBezTo>
                      <a:pt x="8907" y="3898"/>
                      <a:pt x="8707" y="4032"/>
                      <a:pt x="8373" y="4199"/>
                    </a:cubicBezTo>
                    <a:cubicBezTo>
                      <a:pt x="8006" y="4399"/>
                      <a:pt x="7606" y="4532"/>
                      <a:pt x="7206" y="4632"/>
                    </a:cubicBezTo>
                    <a:cubicBezTo>
                      <a:pt x="7061" y="4658"/>
                      <a:pt x="6916" y="4670"/>
                      <a:pt x="6772" y="4670"/>
                    </a:cubicBezTo>
                    <a:cubicBezTo>
                      <a:pt x="6605" y="4670"/>
                      <a:pt x="6439" y="4653"/>
                      <a:pt x="6276" y="4620"/>
                    </a:cubicBezTo>
                    <a:lnTo>
                      <a:pt x="6276" y="4620"/>
                    </a:lnTo>
                    <a:cubicBezTo>
                      <a:pt x="6380" y="4519"/>
                      <a:pt x="6479" y="4412"/>
                      <a:pt x="6572" y="4299"/>
                    </a:cubicBezTo>
                    <a:cubicBezTo>
                      <a:pt x="6872" y="3932"/>
                      <a:pt x="7039" y="3498"/>
                      <a:pt x="7106" y="3031"/>
                    </a:cubicBezTo>
                    <a:cubicBezTo>
                      <a:pt x="7139" y="2564"/>
                      <a:pt x="6939" y="2097"/>
                      <a:pt x="6605" y="1797"/>
                    </a:cubicBezTo>
                    <a:cubicBezTo>
                      <a:pt x="6403" y="1650"/>
                      <a:pt x="6161" y="1574"/>
                      <a:pt x="5918" y="1574"/>
                    </a:cubicBezTo>
                    <a:cubicBezTo>
                      <a:pt x="5718" y="1574"/>
                      <a:pt x="5518" y="1625"/>
                      <a:pt x="5338" y="1730"/>
                    </a:cubicBezTo>
                    <a:cubicBezTo>
                      <a:pt x="4971" y="1930"/>
                      <a:pt x="4704" y="2264"/>
                      <a:pt x="4637" y="2664"/>
                    </a:cubicBezTo>
                    <a:cubicBezTo>
                      <a:pt x="4504" y="3398"/>
                      <a:pt x="4871" y="4132"/>
                      <a:pt x="5504" y="4499"/>
                    </a:cubicBezTo>
                    <a:cubicBezTo>
                      <a:pt x="5636" y="4573"/>
                      <a:pt x="5772" y="4633"/>
                      <a:pt x="5910" y="4679"/>
                    </a:cubicBezTo>
                    <a:lnTo>
                      <a:pt x="5910" y="4679"/>
                    </a:lnTo>
                    <a:cubicBezTo>
                      <a:pt x="5752" y="4824"/>
                      <a:pt x="5582" y="4953"/>
                      <a:pt x="5404" y="5066"/>
                    </a:cubicBezTo>
                    <a:cubicBezTo>
                      <a:pt x="5004" y="5333"/>
                      <a:pt x="4537" y="5466"/>
                      <a:pt x="4103" y="5466"/>
                    </a:cubicBezTo>
                    <a:cubicBezTo>
                      <a:pt x="3636" y="5433"/>
                      <a:pt x="3203" y="5233"/>
                      <a:pt x="2836" y="4932"/>
                    </a:cubicBezTo>
                    <a:cubicBezTo>
                      <a:pt x="2502" y="4632"/>
                      <a:pt x="2235" y="4265"/>
                      <a:pt x="2069" y="3865"/>
                    </a:cubicBezTo>
                    <a:cubicBezTo>
                      <a:pt x="1980" y="3636"/>
                      <a:pt x="1920" y="3407"/>
                      <a:pt x="1878" y="3178"/>
                    </a:cubicBezTo>
                    <a:lnTo>
                      <a:pt x="1878" y="3178"/>
                    </a:lnTo>
                    <a:cubicBezTo>
                      <a:pt x="2031" y="3150"/>
                      <a:pt x="2183" y="3111"/>
                      <a:pt x="2335" y="3064"/>
                    </a:cubicBezTo>
                    <a:cubicBezTo>
                      <a:pt x="2869" y="2898"/>
                      <a:pt x="3370" y="2564"/>
                      <a:pt x="3736" y="2097"/>
                    </a:cubicBezTo>
                    <a:cubicBezTo>
                      <a:pt x="3903" y="1797"/>
                      <a:pt x="4037" y="1463"/>
                      <a:pt x="4037" y="1130"/>
                    </a:cubicBezTo>
                    <a:cubicBezTo>
                      <a:pt x="4070" y="729"/>
                      <a:pt x="3903" y="329"/>
                      <a:pt x="3570" y="129"/>
                    </a:cubicBezTo>
                    <a:cubicBezTo>
                      <a:pt x="3398" y="43"/>
                      <a:pt x="3220" y="0"/>
                      <a:pt x="304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6" name="Google Shape;2116;p83"/>
            <p:cNvSpPr/>
            <p:nvPr/>
          </p:nvSpPr>
          <p:spPr>
            <a:xfrm>
              <a:off x="1785079" y="1219806"/>
              <a:ext cx="90283" cy="90944"/>
            </a:xfrm>
            <a:custGeom>
              <a:rect b="b" l="l" r="r" t="t"/>
              <a:pathLst>
                <a:path extrusionOk="0" h="4537" w="4504">
                  <a:moveTo>
                    <a:pt x="3203" y="0"/>
                  </a:moveTo>
                  <a:lnTo>
                    <a:pt x="0" y="2902"/>
                  </a:lnTo>
                  <a:lnTo>
                    <a:pt x="4504" y="4537"/>
                  </a:lnTo>
                  <a:lnTo>
                    <a:pt x="3203"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83"/>
            <p:cNvSpPr/>
            <p:nvPr/>
          </p:nvSpPr>
          <p:spPr>
            <a:xfrm>
              <a:off x="1412643" y="853223"/>
              <a:ext cx="508862" cy="463561"/>
            </a:xfrm>
            <a:custGeom>
              <a:rect b="b" l="l" r="r" t="t"/>
              <a:pathLst>
                <a:path extrusionOk="0" h="23126" w="25386">
                  <a:moveTo>
                    <a:pt x="12697" y="0"/>
                  </a:moveTo>
                  <a:cubicBezTo>
                    <a:pt x="9741" y="0"/>
                    <a:pt x="6789" y="1126"/>
                    <a:pt x="4537" y="3378"/>
                  </a:cubicBezTo>
                  <a:cubicBezTo>
                    <a:pt x="0" y="7914"/>
                    <a:pt x="0" y="15220"/>
                    <a:pt x="4537" y="19723"/>
                  </a:cubicBezTo>
                  <a:cubicBezTo>
                    <a:pt x="6789" y="21991"/>
                    <a:pt x="9741" y="23125"/>
                    <a:pt x="12697" y="23125"/>
                  </a:cubicBezTo>
                  <a:cubicBezTo>
                    <a:pt x="15653" y="23125"/>
                    <a:pt x="18614" y="21991"/>
                    <a:pt x="20882" y="19723"/>
                  </a:cubicBezTo>
                  <a:cubicBezTo>
                    <a:pt x="25385" y="15220"/>
                    <a:pt x="25385" y="7914"/>
                    <a:pt x="20882" y="3378"/>
                  </a:cubicBezTo>
                  <a:cubicBezTo>
                    <a:pt x="18614" y="1126"/>
                    <a:pt x="15653" y="0"/>
                    <a:pt x="1269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83"/>
            <p:cNvSpPr/>
            <p:nvPr/>
          </p:nvSpPr>
          <p:spPr>
            <a:xfrm>
              <a:off x="1728913" y="1065339"/>
              <a:ext cx="40130" cy="40150"/>
            </a:xfrm>
            <a:custGeom>
              <a:rect b="b" l="l" r="r" t="t"/>
              <a:pathLst>
                <a:path extrusionOk="0" h="2003" w="2002">
                  <a:moveTo>
                    <a:pt x="1001" y="1"/>
                  </a:moveTo>
                  <a:cubicBezTo>
                    <a:pt x="434" y="1"/>
                    <a:pt x="0" y="434"/>
                    <a:pt x="0" y="1002"/>
                  </a:cubicBezTo>
                  <a:cubicBezTo>
                    <a:pt x="0" y="1535"/>
                    <a:pt x="434" y="2002"/>
                    <a:pt x="1001" y="2002"/>
                  </a:cubicBezTo>
                  <a:cubicBezTo>
                    <a:pt x="1535" y="2002"/>
                    <a:pt x="2002" y="1535"/>
                    <a:pt x="2002" y="1002"/>
                  </a:cubicBezTo>
                  <a:cubicBezTo>
                    <a:pt x="2002" y="434"/>
                    <a:pt x="1535" y="1"/>
                    <a:pt x="10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83"/>
            <p:cNvSpPr/>
            <p:nvPr/>
          </p:nvSpPr>
          <p:spPr>
            <a:xfrm>
              <a:off x="1648011" y="1064678"/>
              <a:ext cx="47487" cy="40671"/>
            </a:xfrm>
            <a:custGeom>
              <a:rect b="b" l="l" r="r" t="t"/>
              <a:pathLst>
                <a:path extrusionOk="0" h="2029" w="2369">
                  <a:moveTo>
                    <a:pt x="1034" y="0"/>
                  </a:moveTo>
                  <a:cubicBezTo>
                    <a:pt x="467" y="0"/>
                    <a:pt x="0" y="467"/>
                    <a:pt x="0" y="1035"/>
                  </a:cubicBezTo>
                  <a:cubicBezTo>
                    <a:pt x="0" y="1624"/>
                    <a:pt x="508" y="2028"/>
                    <a:pt x="1033" y="2028"/>
                  </a:cubicBezTo>
                  <a:cubicBezTo>
                    <a:pt x="1280" y="2028"/>
                    <a:pt x="1532" y="1938"/>
                    <a:pt x="1735" y="1735"/>
                  </a:cubicBezTo>
                  <a:cubicBezTo>
                    <a:pt x="2369" y="1101"/>
                    <a:pt x="1902" y="34"/>
                    <a:pt x="10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83"/>
            <p:cNvSpPr/>
            <p:nvPr/>
          </p:nvSpPr>
          <p:spPr>
            <a:xfrm>
              <a:off x="1560094" y="1064999"/>
              <a:ext cx="51155" cy="39910"/>
            </a:xfrm>
            <a:custGeom>
              <a:rect b="b" l="l" r="r" t="t"/>
              <a:pathLst>
                <a:path extrusionOk="0" h="1991" w="2552">
                  <a:moveTo>
                    <a:pt x="1253" y="0"/>
                  </a:moveTo>
                  <a:cubicBezTo>
                    <a:pt x="912" y="0"/>
                    <a:pt x="592" y="178"/>
                    <a:pt x="417" y="485"/>
                  </a:cubicBezTo>
                  <a:cubicBezTo>
                    <a:pt x="1" y="1198"/>
                    <a:pt x="537" y="1990"/>
                    <a:pt x="1249" y="1990"/>
                  </a:cubicBezTo>
                  <a:cubicBezTo>
                    <a:pt x="1336" y="1990"/>
                    <a:pt x="1426" y="1978"/>
                    <a:pt x="1517" y="1953"/>
                  </a:cubicBezTo>
                  <a:cubicBezTo>
                    <a:pt x="2385" y="1752"/>
                    <a:pt x="2552" y="585"/>
                    <a:pt x="1784" y="151"/>
                  </a:cubicBezTo>
                  <a:cubicBezTo>
                    <a:pt x="1613" y="48"/>
                    <a:pt x="1430" y="0"/>
                    <a:pt x="12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83"/>
            <p:cNvSpPr/>
            <p:nvPr/>
          </p:nvSpPr>
          <p:spPr>
            <a:xfrm>
              <a:off x="1430022" y="850718"/>
              <a:ext cx="474084" cy="471238"/>
            </a:xfrm>
            <a:custGeom>
              <a:rect b="b" l="l" r="r" t="t"/>
              <a:pathLst>
                <a:path extrusionOk="0" h="23509" w="23651">
                  <a:moveTo>
                    <a:pt x="10575" y="0"/>
                  </a:moveTo>
                  <a:lnTo>
                    <a:pt x="10041" y="67"/>
                  </a:lnTo>
                  <a:lnTo>
                    <a:pt x="9441" y="167"/>
                  </a:lnTo>
                  <a:lnTo>
                    <a:pt x="8740" y="334"/>
                  </a:lnTo>
                  <a:cubicBezTo>
                    <a:pt x="7573" y="634"/>
                    <a:pt x="6472" y="1101"/>
                    <a:pt x="5438" y="1768"/>
                  </a:cubicBezTo>
                  <a:cubicBezTo>
                    <a:pt x="2369" y="3703"/>
                    <a:pt x="401" y="6972"/>
                    <a:pt x="67" y="10574"/>
                  </a:cubicBezTo>
                  <a:cubicBezTo>
                    <a:pt x="1" y="11108"/>
                    <a:pt x="1" y="11642"/>
                    <a:pt x="34" y="12176"/>
                  </a:cubicBezTo>
                  <a:cubicBezTo>
                    <a:pt x="34" y="12442"/>
                    <a:pt x="34" y="12709"/>
                    <a:pt x="67" y="13009"/>
                  </a:cubicBezTo>
                  <a:lnTo>
                    <a:pt x="201" y="13843"/>
                  </a:lnTo>
                  <a:cubicBezTo>
                    <a:pt x="401" y="14978"/>
                    <a:pt x="801" y="16078"/>
                    <a:pt x="1335" y="17112"/>
                  </a:cubicBezTo>
                  <a:cubicBezTo>
                    <a:pt x="2469" y="19347"/>
                    <a:pt x="4270" y="21149"/>
                    <a:pt x="6539" y="22249"/>
                  </a:cubicBezTo>
                  <a:cubicBezTo>
                    <a:pt x="7706" y="22850"/>
                    <a:pt x="8974" y="23250"/>
                    <a:pt x="10275" y="23384"/>
                  </a:cubicBezTo>
                  <a:cubicBezTo>
                    <a:pt x="10608" y="23450"/>
                    <a:pt x="10942" y="23484"/>
                    <a:pt x="11275" y="23484"/>
                  </a:cubicBezTo>
                  <a:cubicBezTo>
                    <a:pt x="11442" y="23500"/>
                    <a:pt x="11609" y="23509"/>
                    <a:pt x="11776" y="23509"/>
                  </a:cubicBezTo>
                  <a:cubicBezTo>
                    <a:pt x="11943" y="23509"/>
                    <a:pt x="12109" y="23500"/>
                    <a:pt x="12276" y="23484"/>
                  </a:cubicBezTo>
                  <a:cubicBezTo>
                    <a:pt x="12977" y="23450"/>
                    <a:pt x="13644" y="23384"/>
                    <a:pt x="14311" y="23217"/>
                  </a:cubicBezTo>
                  <a:cubicBezTo>
                    <a:pt x="15725" y="22921"/>
                    <a:pt x="17075" y="22365"/>
                    <a:pt x="18296" y="21582"/>
                  </a:cubicBezTo>
                  <a:lnTo>
                    <a:pt x="18296" y="21582"/>
                  </a:lnTo>
                  <a:lnTo>
                    <a:pt x="22317" y="23217"/>
                  </a:lnTo>
                  <a:lnTo>
                    <a:pt x="22550" y="23284"/>
                  </a:lnTo>
                  <a:lnTo>
                    <a:pt x="22550" y="23284"/>
                  </a:lnTo>
                  <a:lnTo>
                    <a:pt x="22483" y="23050"/>
                  </a:lnTo>
                  <a:cubicBezTo>
                    <a:pt x="22087" y="21564"/>
                    <a:pt x="21691" y="20110"/>
                    <a:pt x="21294" y="18721"/>
                  </a:cubicBezTo>
                  <a:lnTo>
                    <a:pt x="21294" y="18721"/>
                  </a:lnTo>
                  <a:cubicBezTo>
                    <a:pt x="22403" y="17266"/>
                    <a:pt x="23122" y="15554"/>
                    <a:pt x="23451" y="13777"/>
                  </a:cubicBezTo>
                  <a:cubicBezTo>
                    <a:pt x="23618" y="12909"/>
                    <a:pt x="23651" y="12075"/>
                    <a:pt x="23618" y="11208"/>
                  </a:cubicBezTo>
                  <a:cubicBezTo>
                    <a:pt x="23584" y="10775"/>
                    <a:pt x="23551" y="10374"/>
                    <a:pt x="23484" y="9941"/>
                  </a:cubicBezTo>
                  <a:cubicBezTo>
                    <a:pt x="23451" y="9740"/>
                    <a:pt x="23417" y="9540"/>
                    <a:pt x="23384" y="9340"/>
                  </a:cubicBezTo>
                  <a:cubicBezTo>
                    <a:pt x="23351" y="9173"/>
                    <a:pt x="23317" y="8973"/>
                    <a:pt x="23251" y="8773"/>
                  </a:cubicBezTo>
                  <a:cubicBezTo>
                    <a:pt x="22584" y="6071"/>
                    <a:pt x="20949" y="3703"/>
                    <a:pt x="18681" y="2102"/>
                  </a:cubicBezTo>
                  <a:cubicBezTo>
                    <a:pt x="17847" y="1501"/>
                    <a:pt x="16913" y="1001"/>
                    <a:pt x="15945" y="667"/>
                  </a:cubicBezTo>
                  <a:lnTo>
                    <a:pt x="15378" y="467"/>
                  </a:lnTo>
                  <a:lnTo>
                    <a:pt x="14778" y="334"/>
                  </a:lnTo>
                  <a:lnTo>
                    <a:pt x="14244" y="200"/>
                  </a:lnTo>
                  <a:cubicBezTo>
                    <a:pt x="14077" y="167"/>
                    <a:pt x="13911" y="167"/>
                    <a:pt x="13744" y="134"/>
                  </a:cubicBezTo>
                  <a:cubicBezTo>
                    <a:pt x="13444" y="67"/>
                    <a:pt x="13177" y="34"/>
                    <a:pt x="12910" y="34"/>
                  </a:cubicBezTo>
                  <a:lnTo>
                    <a:pt x="12310" y="0"/>
                  </a:lnTo>
                  <a:lnTo>
                    <a:pt x="11943" y="0"/>
                  </a:lnTo>
                  <a:lnTo>
                    <a:pt x="12310" y="34"/>
                  </a:lnTo>
                  <a:lnTo>
                    <a:pt x="12910" y="67"/>
                  </a:lnTo>
                  <a:cubicBezTo>
                    <a:pt x="13143" y="67"/>
                    <a:pt x="13410" y="134"/>
                    <a:pt x="13744" y="200"/>
                  </a:cubicBezTo>
                  <a:cubicBezTo>
                    <a:pt x="18280" y="968"/>
                    <a:pt x="21950" y="4370"/>
                    <a:pt x="23084" y="8840"/>
                  </a:cubicBezTo>
                  <a:cubicBezTo>
                    <a:pt x="23117" y="9040"/>
                    <a:pt x="23184" y="9207"/>
                    <a:pt x="23217" y="9407"/>
                  </a:cubicBezTo>
                  <a:lnTo>
                    <a:pt x="23317" y="10007"/>
                  </a:lnTo>
                  <a:cubicBezTo>
                    <a:pt x="23351" y="10408"/>
                    <a:pt x="23417" y="10808"/>
                    <a:pt x="23417" y="11208"/>
                  </a:cubicBezTo>
                  <a:cubicBezTo>
                    <a:pt x="23451" y="12042"/>
                    <a:pt x="23384" y="12876"/>
                    <a:pt x="23251" y="13710"/>
                  </a:cubicBezTo>
                  <a:cubicBezTo>
                    <a:pt x="22917" y="15478"/>
                    <a:pt x="22183" y="17179"/>
                    <a:pt x="21082" y="18614"/>
                  </a:cubicBezTo>
                  <a:lnTo>
                    <a:pt x="21049" y="18680"/>
                  </a:lnTo>
                  <a:lnTo>
                    <a:pt x="21049" y="18714"/>
                  </a:lnTo>
                  <a:cubicBezTo>
                    <a:pt x="21426" y="20065"/>
                    <a:pt x="21774" y="21417"/>
                    <a:pt x="22175" y="22852"/>
                  </a:cubicBezTo>
                  <a:lnTo>
                    <a:pt x="22175" y="22852"/>
                  </a:lnTo>
                  <a:lnTo>
                    <a:pt x="18314" y="21282"/>
                  </a:lnTo>
                  <a:lnTo>
                    <a:pt x="18247" y="21249"/>
                  </a:lnTo>
                  <a:lnTo>
                    <a:pt x="18214" y="21282"/>
                  </a:lnTo>
                  <a:cubicBezTo>
                    <a:pt x="17013" y="22083"/>
                    <a:pt x="15679" y="22650"/>
                    <a:pt x="14278" y="22950"/>
                  </a:cubicBezTo>
                  <a:cubicBezTo>
                    <a:pt x="13610" y="23117"/>
                    <a:pt x="12943" y="23183"/>
                    <a:pt x="12276" y="23217"/>
                  </a:cubicBezTo>
                  <a:lnTo>
                    <a:pt x="11309" y="23217"/>
                  </a:lnTo>
                  <a:cubicBezTo>
                    <a:pt x="10975" y="23217"/>
                    <a:pt x="10642" y="23183"/>
                    <a:pt x="10341" y="23117"/>
                  </a:cubicBezTo>
                  <a:cubicBezTo>
                    <a:pt x="9041" y="22983"/>
                    <a:pt x="7806" y="22583"/>
                    <a:pt x="6672" y="22016"/>
                  </a:cubicBezTo>
                  <a:cubicBezTo>
                    <a:pt x="5571" y="21449"/>
                    <a:pt x="4537" y="20715"/>
                    <a:pt x="3637" y="19848"/>
                  </a:cubicBezTo>
                  <a:cubicBezTo>
                    <a:pt x="2836" y="19014"/>
                    <a:pt x="2136" y="18046"/>
                    <a:pt x="1569" y="16979"/>
                  </a:cubicBezTo>
                  <a:cubicBezTo>
                    <a:pt x="1035" y="15978"/>
                    <a:pt x="668" y="14911"/>
                    <a:pt x="468" y="13810"/>
                  </a:cubicBezTo>
                  <a:lnTo>
                    <a:pt x="334" y="12976"/>
                  </a:lnTo>
                  <a:cubicBezTo>
                    <a:pt x="301" y="12709"/>
                    <a:pt x="301" y="12442"/>
                    <a:pt x="301" y="12176"/>
                  </a:cubicBezTo>
                  <a:cubicBezTo>
                    <a:pt x="268" y="11675"/>
                    <a:pt x="268" y="11141"/>
                    <a:pt x="301" y="10608"/>
                  </a:cubicBezTo>
                  <a:cubicBezTo>
                    <a:pt x="635" y="7072"/>
                    <a:pt x="2536" y="3870"/>
                    <a:pt x="5538" y="1935"/>
                  </a:cubicBezTo>
                  <a:cubicBezTo>
                    <a:pt x="6539" y="1268"/>
                    <a:pt x="7640" y="767"/>
                    <a:pt x="8807" y="434"/>
                  </a:cubicBezTo>
                  <a:lnTo>
                    <a:pt x="9474" y="267"/>
                  </a:lnTo>
                  <a:lnTo>
                    <a:pt x="10075" y="167"/>
                  </a:lnTo>
                  <a:lnTo>
                    <a:pt x="10608" y="67"/>
                  </a:lnTo>
                  <a:lnTo>
                    <a:pt x="11009" y="67"/>
                  </a:lnTo>
                  <a:lnTo>
                    <a:pt x="1160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5" name="Shape 2125"/>
        <p:cNvGrpSpPr/>
        <p:nvPr/>
      </p:nvGrpSpPr>
      <p:grpSpPr>
        <a:xfrm>
          <a:off x="0" y="0"/>
          <a:ext cx="0" cy="0"/>
          <a:chOff x="0" y="0"/>
          <a:chExt cx="0" cy="0"/>
        </a:xfrm>
      </p:grpSpPr>
      <p:sp>
        <p:nvSpPr>
          <p:cNvPr id="2126" name="Google Shape;2126;p84"/>
          <p:cNvSpPr txBox="1"/>
          <p:nvPr>
            <p:ph type="title"/>
          </p:nvPr>
        </p:nvSpPr>
        <p:spPr>
          <a:xfrm>
            <a:off x="685800" y="538325"/>
            <a:ext cx="2121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Masalah</a:t>
            </a:r>
            <a:endParaRPr sz="2400"/>
          </a:p>
        </p:txBody>
      </p:sp>
      <p:sp>
        <p:nvSpPr>
          <p:cNvPr id="2127" name="Google Shape;2127;p84"/>
          <p:cNvSpPr txBox="1"/>
          <p:nvPr>
            <p:ph idx="6" type="subTitle"/>
          </p:nvPr>
        </p:nvSpPr>
        <p:spPr>
          <a:xfrm>
            <a:off x="5145000" y="1280062"/>
            <a:ext cx="3999000" cy="708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0" lang="en" sz="1700">
                <a:solidFill>
                  <a:schemeClr val="lt1"/>
                </a:solidFill>
              </a:rPr>
              <a:t>Sistem similaritas SQL </a:t>
            </a:r>
            <a:r>
              <a:rPr b="0" lang="en" sz="1700"/>
              <a:t>mendukung perintah SELECT</a:t>
            </a:r>
            <a:endParaRPr b="0" sz="1700"/>
          </a:p>
        </p:txBody>
      </p:sp>
      <p:sp>
        <p:nvSpPr>
          <p:cNvPr id="2128" name="Google Shape;2128;p84"/>
          <p:cNvSpPr txBox="1"/>
          <p:nvPr>
            <p:ph idx="8" type="subTitle"/>
          </p:nvPr>
        </p:nvSpPr>
        <p:spPr>
          <a:xfrm>
            <a:off x="5145000" y="130163"/>
            <a:ext cx="3999000" cy="41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700"/>
              <a:t>Satu Kunci Jawaban</a:t>
            </a:r>
            <a:endParaRPr b="0" sz="1700"/>
          </a:p>
        </p:txBody>
      </p:sp>
      <p:sp>
        <p:nvSpPr>
          <p:cNvPr id="2129" name="Google Shape;2129;p84"/>
          <p:cNvSpPr txBox="1"/>
          <p:nvPr>
            <p:ph idx="5" type="subTitle"/>
          </p:nvPr>
        </p:nvSpPr>
        <p:spPr>
          <a:xfrm>
            <a:off x="5145000" y="1988050"/>
            <a:ext cx="3925200" cy="400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Perintah dalam basis data tidak SELECT saja</a:t>
            </a:r>
            <a:endParaRPr/>
          </a:p>
        </p:txBody>
      </p:sp>
      <p:sp>
        <p:nvSpPr>
          <p:cNvPr id="2130" name="Google Shape;2130;p84"/>
          <p:cNvSpPr txBox="1"/>
          <p:nvPr>
            <p:ph idx="7" type="subTitle"/>
          </p:nvPr>
        </p:nvSpPr>
        <p:spPr>
          <a:xfrm>
            <a:off x="5145000" y="516886"/>
            <a:ext cx="39990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Dapat menyebabkan kurangnya keakuratan penilaian</a:t>
            </a:r>
            <a:endParaRPr/>
          </a:p>
        </p:txBody>
      </p:sp>
      <p:sp>
        <p:nvSpPr>
          <p:cNvPr id="2131" name="Google Shape;2131;p84"/>
          <p:cNvSpPr/>
          <p:nvPr/>
        </p:nvSpPr>
        <p:spPr>
          <a:xfrm>
            <a:off x="4334382" y="278138"/>
            <a:ext cx="701700" cy="70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84"/>
          <p:cNvSpPr/>
          <p:nvPr/>
        </p:nvSpPr>
        <p:spPr>
          <a:xfrm>
            <a:off x="4334382" y="1430338"/>
            <a:ext cx="701700" cy="70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84"/>
          <p:cNvSpPr txBox="1"/>
          <p:nvPr>
            <p:ph idx="6" type="subTitle"/>
          </p:nvPr>
        </p:nvSpPr>
        <p:spPr>
          <a:xfrm>
            <a:off x="1994275" y="3826737"/>
            <a:ext cx="3999000" cy="677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0" lang="en" sz="1600">
                <a:solidFill>
                  <a:schemeClr val="lt1"/>
                </a:solidFill>
              </a:rPr>
              <a:t>Menambahkan perintah INSERT pada sistem similaritas SQL</a:t>
            </a:r>
            <a:endParaRPr b="0" sz="1600"/>
          </a:p>
        </p:txBody>
      </p:sp>
      <p:sp>
        <p:nvSpPr>
          <p:cNvPr id="2134" name="Google Shape;2134;p84"/>
          <p:cNvSpPr txBox="1"/>
          <p:nvPr>
            <p:ph idx="8" type="subTitle"/>
          </p:nvPr>
        </p:nvSpPr>
        <p:spPr>
          <a:xfrm>
            <a:off x="1994275" y="2582538"/>
            <a:ext cx="39990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0" lang="en" sz="1600"/>
              <a:t>Multi Kunci Jawaban</a:t>
            </a:r>
            <a:endParaRPr b="0" sz="1600"/>
          </a:p>
        </p:txBody>
      </p:sp>
      <p:sp>
        <p:nvSpPr>
          <p:cNvPr id="2135" name="Google Shape;2135;p84"/>
          <p:cNvSpPr txBox="1"/>
          <p:nvPr>
            <p:ph idx="5" type="subTitle"/>
          </p:nvPr>
        </p:nvSpPr>
        <p:spPr>
          <a:xfrm>
            <a:off x="1994269" y="4503833"/>
            <a:ext cx="39990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Agar pelajar dapat menguji / melatih kemampuan perintah INSERT dan SELECT</a:t>
            </a:r>
            <a:endParaRPr/>
          </a:p>
        </p:txBody>
      </p:sp>
      <p:sp>
        <p:nvSpPr>
          <p:cNvPr id="2136" name="Google Shape;2136;p84"/>
          <p:cNvSpPr txBox="1"/>
          <p:nvPr>
            <p:ph idx="7" type="subTitle"/>
          </p:nvPr>
        </p:nvSpPr>
        <p:spPr>
          <a:xfrm>
            <a:off x="1994275" y="3001922"/>
            <a:ext cx="3999000" cy="831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Agar penilaian lebih akurat ditambahkan proses pengecekan lebih dari satu kunci jawaban</a:t>
            </a:r>
            <a:endParaRPr/>
          </a:p>
        </p:txBody>
      </p:sp>
      <p:sp>
        <p:nvSpPr>
          <p:cNvPr id="2137" name="Google Shape;2137;p84"/>
          <p:cNvSpPr/>
          <p:nvPr/>
        </p:nvSpPr>
        <p:spPr>
          <a:xfrm>
            <a:off x="1183657" y="2730513"/>
            <a:ext cx="701700" cy="70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84"/>
          <p:cNvSpPr/>
          <p:nvPr/>
        </p:nvSpPr>
        <p:spPr>
          <a:xfrm>
            <a:off x="1183657" y="3982763"/>
            <a:ext cx="701700" cy="70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84"/>
          <p:cNvSpPr txBox="1"/>
          <p:nvPr>
            <p:ph type="title"/>
          </p:nvPr>
        </p:nvSpPr>
        <p:spPr>
          <a:xfrm>
            <a:off x="7022100" y="3426550"/>
            <a:ext cx="2121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rPr>
              <a:t>Solusi</a:t>
            </a:r>
            <a:endParaRPr sz="2400">
              <a:solidFill>
                <a:schemeClr val="lt1"/>
              </a:solidFill>
            </a:endParaRPr>
          </a:p>
        </p:txBody>
      </p:sp>
      <p:sp>
        <p:nvSpPr>
          <p:cNvPr id="2140" name="Google Shape;2140;p84"/>
          <p:cNvSpPr/>
          <p:nvPr/>
        </p:nvSpPr>
        <p:spPr>
          <a:xfrm>
            <a:off x="4503645" y="451567"/>
            <a:ext cx="363201" cy="354859"/>
          </a:xfrm>
          <a:custGeom>
            <a:rect b="b" l="l" r="r" t="t"/>
            <a:pathLst>
              <a:path extrusionOk="0" h="11698" w="11973">
                <a:moveTo>
                  <a:pt x="8928" y="1750"/>
                </a:moveTo>
                <a:cubicBezTo>
                  <a:pt x="9192" y="1750"/>
                  <a:pt x="9452" y="1852"/>
                  <a:pt x="9641" y="2057"/>
                </a:cubicBezTo>
                <a:cubicBezTo>
                  <a:pt x="10050" y="2435"/>
                  <a:pt x="10050" y="3096"/>
                  <a:pt x="9641" y="3506"/>
                </a:cubicBezTo>
                <a:cubicBezTo>
                  <a:pt x="9452" y="3695"/>
                  <a:pt x="9192" y="3790"/>
                  <a:pt x="8928" y="3790"/>
                </a:cubicBezTo>
                <a:cubicBezTo>
                  <a:pt x="8664" y="3790"/>
                  <a:pt x="8396" y="3695"/>
                  <a:pt x="8192" y="3506"/>
                </a:cubicBezTo>
                <a:cubicBezTo>
                  <a:pt x="7814" y="3096"/>
                  <a:pt x="7814" y="2435"/>
                  <a:pt x="8192" y="2057"/>
                </a:cubicBezTo>
                <a:cubicBezTo>
                  <a:pt x="8396" y="1852"/>
                  <a:pt x="8664" y="1750"/>
                  <a:pt x="8928" y="1750"/>
                </a:cubicBezTo>
                <a:close/>
                <a:moveTo>
                  <a:pt x="7901" y="1"/>
                </a:moveTo>
                <a:cubicBezTo>
                  <a:pt x="6958" y="1"/>
                  <a:pt x="6010" y="363"/>
                  <a:pt x="5293" y="1080"/>
                </a:cubicBezTo>
                <a:cubicBezTo>
                  <a:pt x="4285" y="2088"/>
                  <a:pt x="3939" y="3569"/>
                  <a:pt x="4380" y="4924"/>
                </a:cubicBezTo>
                <a:lnTo>
                  <a:pt x="126" y="9177"/>
                </a:lnTo>
                <a:cubicBezTo>
                  <a:pt x="32" y="9240"/>
                  <a:pt x="0" y="9334"/>
                  <a:pt x="0" y="9397"/>
                </a:cubicBezTo>
                <a:lnTo>
                  <a:pt x="0" y="11319"/>
                </a:lnTo>
                <a:cubicBezTo>
                  <a:pt x="0" y="11540"/>
                  <a:pt x="158" y="11697"/>
                  <a:pt x="347" y="11697"/>
                </a:cubicBezTo>
                <a:lnTo>
                  <a:pt x="2300" y="11697"/>
                </a:lnTo>
                <a:cubicBezTo>
                  <a:pt x="2363" y="11697"/>
                  <a:pt x="2489" y="11634"/>
                  <a:pt x="2521" y="11571"/>
                </a:cubicBezTo>
                <a:lnTo>
                  <a:pt x="2993" y="11099"/>
                </a:lnTo>
                <a:cubicBezTo>
                  <a:pt x="3088" y="11004"/>
                  <a:pt x="3119" y="10910"/>
                  <a:pt x="3088" y="10815"/>
                </a:cubicBezTo>
                <a:lnTo>
                  <a:pt x="2993" y="10311"/>
                </a:lnTo>
                <a:lnTo>
                  <a:pt x="3718" y="10217"/>
                </a:lnTo>
                <a:cubicBezTo>
                  <a:pt x="3876" y="10217"/>
                  <a:pt x="3970" y="10091"/>
                  <a:pt x="4033" y="9902"/>
                </a:cubicBezTo>
                <a:lnTo>
                  <a:pt x="4096" y="9208"/>
                </a:lnTo>
                <a:lnTo>
                  <a:pt x="4600" y="9271"/>
                </a:lnTo>
                <a:cubicBezTo>
                  <a:pt x="4695" y="9271"/>
                  <a:pt x="4821" y="9271"/>
                  <a:pt x="4884" y="9208"/>
                </a:cubicBezTo>
                <a:cubicBezTo>
                  <a:pt x="4978" y="9114"/>
                  <a:pt x="5010" y="9051"/>
                  <a:pt x="5010" y="8956"/>
                </a:cubicBezTo>
                <a:lnTo>
                  <a:pt x="5010" y="8326"/>
                </a:lnTo>
                <a:lnTo>
                  <a:pt x="5640" y="8326"/>
                </a:lnTo>
                <a:cubicBezTo>
                  <a:pt x="5703" y="8326"/>
                  <a:pt x="5829" y="8295"/>
                  <a:pt x="5860" y="8232"/>
                </a:cubicBezTo>
                <a:lnTo>
                  <a:pt x="6742" y="7350"/>
                </a:lnTo>
                <a:cubicBezTo>
                  <a:pt x="7131" y="7479"/>
                  <a:pt x="7533" y="7543"/>
                  <a:pt x="7931" y="7543"/>
                </a:cubicBezTo>
                <a:cubicBezTo>
                  <a:pt x="8891" y="7543"/>
                  <a:pt x="9833" y="7171"/>
                  <a:pt x="10523" y="6436"/>
                </a:cubicBezTo>
                <a:cubicBezTo>
                  <a:pt x="11972" y="4987"/>
                  <a:pt x="11972" y="2592"/>
                  <a:pt x="10523" y="1143"/>
                </a:cubicBezTo>
                <a:cubicBezTo>
                  <a:pt x="9823" y="379"/>
                  <a:pt x="8865" y="1"/>
                  <a:pt x="79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sp>
        <p:nvSpPr>
          <p:cNvPr id="2141" name="Google Shape;2141;p84"/>
          <p:cNvSpPr/>
          <p:nvPr/>
        </p:nvSpPr>
        <p:spPr>
          <a:xfrm>
            <a:off x="1352895" y="2903942"/>
            <a:ext cx="363201" cy="354859"/>
          </a:xfrm>
          <a:custGeom>
            <a:rect b="b" l="l" r="r" t="t"/>
            <a:pathLst>
              <a:path extrusionOk="0" h="11698" w="11973">
                <a:moveTo>
                  <a:pt x="8928" y="1750"/>
                </a:moveTo>
                <a:cubicBezTo>
                  <a:pt x="9192" y="1750"/>
                  <a:pt x="9452" y="1852"/>
                  <a:pt x="9641" y="2057"/>
                </a:cubicBezTo>
                <a:cubicBezTo>
                  <a:pt x="10050" y="2435"/>
                  <a:pt x="10050" y="3096"/>
                  <a:pt x="9641" y="3506"/>
                </a:cubicBezTo>
                <a:cubicBezTo>
                  <a:pt x="9452" y="3695"/>
                  <a:pt x="9192" y="3790"/>
                  <a:pt x="8928" y="3790"/>
                </a:cubicBezTo>
                <a:cubicBezTo>
                  <a:pt x="8664" y="3790"/>
                  <a:pt x="8396" y="3695"/>
                  <a:pt x="8192" y="3506"/>
                </a:cubicBezTo>
                <a:cubicBezTo>
                  <a:pt x="7814" y="3096"/>
                  <a:pt x="7814" y="2435"/>
                  <a:pt x="8192" y="2057"/>
                </a:cubicBezTo>
                <a:cubicBezTo>
                  <a:pt x="8396" y="1852"/>
                  <a:pt x="8664" y="1750"/>
                  <a:pt x="8928" y="1750"/>
                </a:cubicBezTo>
                <a:close/>
                <a:moveTo>
                  <a:pt x="7901" y="1"/>
                </a:moveTo>
                <a:cubicBezTo>
                  <a:pt x="6958" y="1"/>
                  <a:pt x="6010" y="363"/>
                  <a:pt x="5293" y="1080"/>
                </a:cubicBezTo>
                <a:cubicBezTo>
                  <a:pt x="4285" y="2088"/>
                  <a:pt x="3939" y="3569"/>
                  <a:pt x="4380" y="4924"/>
                </a:cubicBezTo>
                <a:lnTo>
                  <a:pt x="126" y="9177"/>
                </a:lnTo>
                <a:cubicBezTo>
                  <a:pt x="32" y="9240"/>
                  <a:pt x="0" y="9334"/>
                  <a:pt x="0" y="9397"/>
                </a:cubicBezTo>
                <a:lnTo>
                  <a:pt x="0" y="11319"/>
                </a:lnTo>
                <a:cubicBezTo>
                  <a:pt x="0" y="11540"/>
                  <a:pt x="158" y="11697"/>
                  <a:pt x="347" y="11697"/>
                </a:cubicBezTo>
                <a:lnTo>
                  <a:pt x="2300" y="11697"/>
                </a:lnTo>
                <a:cubicBezTo>
                  <a:pt x="2363" y="11697"/>
                  <a:pt x="2489" y="11634"/>
                  <a:pt x="2521" y="11571"/>
                </a:cubicBezTo>
                <a:lnTo>
                  <a:pt x="2993" y="11099"/>
                </a:lnTo>
                <a:cubicBezTo>
                  <a:pt x="3088" y="11004"/>
                  <a:pt x="3119" y="10910"/>
                  <a:pt x="3088" y="10815"/>
                </a:cubicBezTo>
                <a:lnTo>
                  <a:pt x="2993" y="10311"/>
                </a:lnTo>
                <a:lnTo>
                  <a:pt x="3718" y="10217"/>
                </a:lnTo>
                <a:cubicBezTo>
                  <a:pt x="3876" y="10217"/>
                  <a:pt x="3970" y="10091"/>
                  <a:pt x="4033" y="9902"/>
                </a:cubicBezTo>
                <a:lnTo>
                  <a:pt x="4096" y="9208"/>
                </a:lnTo>
                <a:lnTo>
                  <a:pt x="4600" y="9271"/>
                </a:lnTo>
                <a:cubicBezTo>
                  <a:pt x="4695" y="9271"/>
                  <a:pt x="4821" y="9271"/>
                  <a:pt x="4884" y="9208"/>
                </a:cubicBezTo>
                <a:cubicBezTo>
                  <a:pt x="4978" y="9114"/>
                  <a:pt x="5010" y="9051"/>
                  <a:pt x="5010" y="8956"/>
                </a:cubicBezTo>
                <a:lnTo>
                  <a:pt x="5010" y="8326"/>
                </a:lnTo>
                <a:lnTo>
                  <a:pt x="5640" y="8326"/>
                </a:lnTo>
                <a:cubicBezTo>
                  <a:pt x="5703" y="8326"/>
                  <a:pt x="5829" y="8295"/>
                  <a:pt x="5860" y="8232"/>
                </a:cubicBezTo>
                <a:lnTo>
                  <a:pt x="6742" y="7350"/>
                </a:lnTo>
                <a:cubicBezTo>
                  <a:pt x="7131" y="7479"/>
                  <a:pt x="7533" y="7543"/>
                  <a:pt x="7931" y="7543"/>
                </a:cubicBezTo>
                <a:cubicBezTo>
                  <a:pt x="8891" y="7543"/>
                  <a:pt x="9833" y="7171"/>
                  <a:pt x="10523" y="6436"/>
                </a:cubicBezTo>
                <a:cubicBezTo>
                  <a:pt x="11972" y="4987"/>
                  <a:pt x="11972" y="2592"/>
                  <a:pt x="10523" y="1143"/>
                </a:cubicBezTo>
                <a:cubicBezTo>
                  <a:pt x="9823" y="379"/>
                  <a:pt x="8865" y="1"/>
                  <a:pt x="79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grpSp>
        <p:nvGrpSpPr>
          <p:cNvPr id="2142" name="Google Shape;2142;p84"/>
          <p:cNvGrpSpPr/>
          <p:nvPr/>
        </p:nvGrpSpPr>
        <p:grpSpPr>
          <a:xfrm>
            <a:off x="4508803" y="1606187"/>
            <a:ext cx="352886" cy="350049"/>
            <a:chOff x="946175" y="3253275"/>
            <a:chExt cx="298550" cy="296150"/>
          </a:xfrm>
        </p:grpSpPr>
        <p:sp>
          <p:nvSpPr>
            <p:cNvPr id="2143" name="Google Shape;2143;p84"/>
            <p:cNvSpPr/>
            <p:nvPr/>
          </p:nvSpPr>
          <p:spPr>
            <a:xfrm>
              <a:off x="946175" y="3253275"/>
              <a:ext cx="209550" cy="261500"/>
            </a:xfrm>
            <a:custGeom>
              <a:rect b="b" l="l" r="r" t="t"/>
              <a:pathLst>
                <a:path extrusionOk="0" h="10460" w="8382">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84"/>
            <p:cNvSpPr/>
            <p:nvPr/>
          </p:nvSpPr>
          <p:spPr>
            <a:xfrm>
              <a:off x="986350" y="3293425"/>
              <a:ext cx="47300" cy="48075"/>
            </a:xfrm>
            <a:custGeom>
              <a:rect b="b" l="l" r="r" t="t"/>
              <a:pathLst>
                <a:path extrusionOk="0" h="1923" w="1892">
                  <a:moveTo>
                    <a:pt x="1891" y="1"/>
                  </a:moveTo>
                  <a:lnTo>
                    <a:pt x="1" y="1923"/>
                  </a:lnTo>
                  <a:lnTo>
                    <a:pt x="1891" y="1923"/>
                  </a:lnTo>
                  <a:lnTo>
                    <a:pt x="189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84"/>
            <p:cNvSpPr/>
            <p:nvPr/>
          </p:nvSpPr>
          <p:spPr>
            <a:xfrm>
              <a:off x="1051725" y="3359600"/>
              <a:ext cx="122100" cy="121325"/>
            </a:xfrm>
            <a:custGeom>
              <a:rect b="b" l="l" r="r" t="t"/>
              <a:pathLst>
                <a:path extrusionOk="0" h="4853" w="4884">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84"/>
            <p:cNvSpPr/>
            <p:nvPr/>
          </p:nvSpPr>
          <p:spPr>
            <a:xfrm>
              <a:off x="980050" y="3289500"/>
              <a:ext cx="192200" cy="242600"/>
            </a:xfrm>
            <a:custGeom>
              <a:rect b="b" l="l" r="r" t="t"/>
              <a:pathLst>
                <a:path extrusionOk="0" h="9704" w="7688">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84"/>
            <p:cNvSpPr/>
            <p:nvPr/>
          </p:nvSpPr>
          <p:spPr>
            <a:xfrm>
              <a:off x="1154125" y="3460400"/>
              <a:ext cx="90600" cy="89025"/>
            </a:xfrm>
            <a:custGeom>
              <a:rect b="b" l="l" r="r" t="t"/>
              <a:pathLst>
                <a:path extrusionOk="0" h="3561" w="3624">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8" name="Google Shape;2148;p84"/>
          <p:cNvGrpSpPr/>
          <p:nvPr/>
        </p:nvGrpSpPr>
        <p:grpSpPr>
          <a:xfrm>
            <a:off x="1358053" y="4158612"/>
            <a:ext cx="352886" cy="350049"/>
            <a:chOff x="946175" y="3253275"/>
            <a:chExt cx="298550" cy="296150"/>
          </a:xfrm>
        </p:grpSpPr>
        <p:sp>
          <p:nvSpPr>
            <p:cNvPr id="2149" name="Google Shape;2149;p84"/>
            <p:cNvSpPr/>
            <p:nvPr/>
          </p:nvSpPr>
          <p:spPr>
            <a:xfrm>
              <a:off x="946175" y="3253275"/>
              <a:ext cx="209550" cy="261500"/>
            </a:xfrm>
            <a:custGeom>
              <a:rect b="b" l="l" r="r" t="t"/>
              <a:pathLst>
                <a:path extrusionOk="0" h="10460" w="8382">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84"/>
            <p:cNvSpPr/>
            <p:nvPr/>
          </p:nvSpPr>
          <p:spPr>
            <a:xfrm>
              <a:off x="986350" y="3293425"/>
              <a:ext cx="47300" cy="48075"/>
            </a:xfrm>
            <a:custGeom>
              <a:rect b="b" l="l" r="r" t="t"/>
              <a:pathLst>
                <a:path extrusionOk="0" h="1923" w="1892">
                  <a:moveTo>
                    <a:pt x="1891" y="1"/>
                  </a:moveTo>
                  <a:lnTo>
                    <a:pt x="1" y="1923"/>
                  </a:lnTo>
                  <a:lnTo>
                    <a:pt x="1891" y="1923"/>
                  </a:lnTo>
                  <a:lnTo>
                    <a:pt x="189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84"/>
            <p:cNvSpPr/>
            <p:nvPr/>
          </p:nvSpPr>
          <p:spPr>
            <a:xfrm>
              <a:off x="1051725" y="3359600"/>
              <a:ext cx="122100" cy="121325"/>
            </a:xfrm>
            <a:custGeom>
              <a:rect b="b" l="l" r="r" t="t"/>
              <a:pathLst>
                <a:path extrusionOk="0" h="4853" w="4884">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84"/>
            <p:cNvSpPr/>
            <p:nvPr/>
          </p:nvSpPr>
          <p:spPr>
            <a:xfrm>
              <a:off x="980050" y="3289500"/>
              <a:ext cx="192200" cy="242600"/>
            </a:xfrm>
            <a:custGeom>
              <a:rect b="b" l="l" r="r" t="t"/>
              <a:pathLst>
                <a:path extrusionOk="0" h="9704" w="7688">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84"/>
            <p:cNvSpPr/>
            <p:nvPr/>
          </p:nvSpPr>
          <p:spPr>
            <a:xfrm>
              <a:off x="1154125" y="3460400"/>
              <a:ext cx="90600" cy="89025"/>
            </a:xfrm>
            <a:custGeom>
              <a:rect b="b" l="l" r="r" t="t"/>
              <a:pathLst>
                <a:path extrusionOk="0" h="3561" w="3624">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154" name="Google Shape;2154;p84"/>
          <p:cNvCxnSpPr/>
          <p:nvPr/>
        </p:nvCxnSpPr>
        <p:spPr>
          <a:xfrm flipH="1" rot="10800000">
            <a:off x="1183650" y="2480900"/>
            <a:ext cx="8076300" cy="9000"/>
          </a:xfrm>
          <a:prstGeom prst="straightConnector1">
            <a:avLst/>
          </a:prstGeom>
          <a:noFill/>
          <a:ln cap="flat" cmpd="sng" w="38100">
            <a:solidFill>
              <a:srgbClr val="FFFFFF"/>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8" name="Shape 2158"/>
        <p:cNvGrpSpPr/>
        <p:nvPr/>
      </p:nvGrpSpPr>
      <p:grpSpPr>
        <a:xfrm>
          <a:off x="0" y="0"/>
          <a:ext cx="0" cy="0"/>
          <a:chOff x="0" y="0"/>
          <a:chExt cx="0" cy="0"/>
        </a:xfrm>
      </p:grpSpPr>
      <p:sp>
        <p:nvSpPr>
          <p:cNvPr id="2159" name="Google Shape;2159;p85"/>
          <p:cNvSpPr txBox="1"/>
          <p:nvPr>
            <p:ph type="title"/>
          </p:nvPr>
        </p:nvSpPr>
        <p:spPr>
          <a:xfrm>
            <a:off x="685800" y="538325"/>
            <a:ext cx="2121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Rumusan Masalah</a:t>
            </a:r>
            <a:endParaRPr sz="2400"/>
          </a:p>
        </p:txBody>
      </p:sp>
      <p:sp>
        <p:nvSpPr>
          <p:cNvPr id="2160" name="Google Shape;2160;p85"/>
          <p:cNvSpPr txBox="1"/>
          <p:nvPr>
            <p:ph idx="5" type="subTitle"/>
          </p:nvPr>
        </p:nvSpPr>
        <p:spPr>
          <a:xfrm>
            <a:off x="5181900" y="249650"/>
            <a:ext cx="3925200" cy="831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Bagaimana pengaruh dari penerapan multi kunci jawaban pada sistem automated assessment MySQL?</a:t>
            </a:r>
            <a:endParaRPr/>
          </a:p>
        </p:txBody>
      </p:sp>
      <p:sp>
        <p:nvSpPr>
          <p:cNvPr id="2161" name="Google Shape;2161;p85"/>
          <p:cNvSpPr txBox="1"/>
          <p:nvPr>
            <p:ph idx="7" type="subTitle"/>
          </p:nvPr>
        </p:nvSpPr>
        <p:spPr>
          <a:xfrm>
            <a:off x="5181900" y="1311261"/>
            <a:ext cx="3999000" cy="1046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Bagaimana tingkat akurasi penilaian query insert pada sistem automated assessment MySQL apabila ditambahkan pengecekan insert query similaritas SQL?</a:t>
            </a:r>
            <a:endParaRPr/>
          </a:p>
        </p:txBody>
      </p:sp>
      <p:sp>
        <p:nvSpPr>
          <p:cNvPr id="2162" name="Google Shape;2162;p85"/>
          <p:cNvSpPr/>
          <p:nvPr/>
        </p:nvSpPr>
        <p:spPr>
          <a:xfrm>
            <a:off x="4334382" y="314438"/>
            <a:ext cx="701700" cy="70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85"/>
          <p:cNvSpPr/>
          <p:nvPr/>
        </p:nvSpPr>
        <p:spPr>
          <a:xfrm>
            <a:off x="4334382" y="1466638"/>
            <a:ext cx="701700" cy="70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85"/>
          <p:cNvSpPr txBox="1"/>
          <p:nvPr>
            <p:ph idx="5" type="subTitle"/>
          </p:nvPr>
        </p:nvSpPr>
        <p:spPr>
          <a:xfrm>
            <a:off x="1994269" y="4058233"/>
            <a:ext cx="3999000" cy="1046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Mengetahui tingkat akurasi query insert pada sistem automated assessment MySQL apabila ditambahkan pengecekan insert query similaritas SQL.</a:t>
            </a:r>
            <a:endParaRPr/>
          </a:p>
        </p:txBody>
      </p:sp>
      <p:sp>
        <p:nvSpPr>
          <p:cNvPr id="2165" name="Google Shape;2165;p85"/>
          <p:cNvSpPr txBox="1"/>
          <p:nvPr>
            <p:ph idx="7" type="subTitle"/>
          </p:nvPr>
        </p:nvSpPr>
        <p:spPr>
          <a:xfrm>
            <a:off x="1994275" y="2909922"/>
            <a:ext cx="3999000" cy="831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Mengetahui pengaruh dari penerapan multi kunci jawaban pada sistem automated assessment MySQL</a:t>
            </a:r>
            <a:endParaRPr/>
          </a:p>
        </p:txBody>
      </p:sp>
      <p:sp>
        <p:nvSpPr>
          <p:cNvPr id="2166" name="Google Shape;2166;p85"/>
          <p:cNvSpPr/>
          <p:nvPr/>
        </p:nvSpPr>
        <p:spPr>
          <a:xfrm>
            <a:off x="1219957" y="3009800"/>
            <a:ext cx="701700" cy="70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85"/>
          <p:cNvSpPr/>
          <p:nvPr/>
        </p:nvSpPr>
        <p:spPr>
          <a:xfrm>
            <a:off x="1219957" y="4072863"/>
            <a:ext cx="701700" cy="70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85"/>
          <p:cNvSpPr txBox="1"/>
          <p:nvPr>
            <p:ph type="title"/>
          </p:nvPr>
        </p:nvSpPr>
        <p:spPr>
          <a:xfrm>
            <a:off x="7022100" y="3426550"/>
            <a:ext cx="2121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rPr>
              <a:t>Tujuan</a:t>
            </a:r>
            <a:endParaRPr sz="2400">
              <a:solidFill>
                <a:schemeClr val="lt1"/>
              </a:solidFill>
            </a:endParaRPr>
          </a:p>
        </p:txBody>
      </p:sp>
      <p:grpSp>
        <p:nvGrpSpPr>
          <p:cNvPr id="2169" name="Google Shape;2169;p85"/>
          <p:cNvGrpSpPr/>
          <p:nvPr/>
        </p:nvGrpSpPr>
        <p:grpSpPr>
          <a:xfrm>
            <a:off x="7830125" y="4144299"/>
            <a:ext cx="1277016" cy="1046657"/>
            <a:chOff x="6659900" y="3229575"/>
            <a:chExt cx="2245500" cy="1831100"/>
          </a:xfrm>
        </p:grpSpPr>
        <p:sp>
          <p:nvSpPr>
            <p:cNvPr id="2170" name="Google Shape;2170;p85"/>
            <p:cNvSpPr/>
            <p:nvPr/>
          </p:nvSpPr>
          <p:spPr>
            <a:xfrm>
              <a:off x="7200175" y="3257325"/>
              <a:ext cx="18275" cy="17250"/>
            </a:xfrm>
            <a:custGeom>
              <a:rect b="b" l="l" r="r" t="t"/>
              <a:pathLst>
                <a:path extrusionOk="0" h="690" w="731">
                  <a:moveTo>
                    <a:pt x="45" y="0"/>
                  </a:moveTo>
                  <a:cubicBezTo>
                    <a:pt x="39" y="0"/>
                    <a:pt x="34" y="2"/>
                    <a:pt x="31" y="5"/>
                  </a:cubicBezTo>
                  <a:cubicBezTo>
                    <a:pt x="1" y="35"/>
                    <a:pt x="92" y="248"/>
                    <a:pt x="305" y="430"/>
                  </a:cubicBezTo>
                  <a:cubicBezTo>
                    <a:pt x="455" y="580"/>
                    <a:pt x="605" y="689"/>
                    <a:pt x="670" y="689"/>
                  </a:cubicBezTo>
                  <a:cubicBezTo>
                    <a:pt x="684" y="689"/>
                    <a:pt x="694" y="684"/>
                    <a:pt x="700" y="673"/>
                  </a:cubicBezTo>
                  <a:cubicBezTo>
                    <a:pt x="730" y="643"/>
                    <a:pt x="609" y="461"/>
                    <a:pt x="426" y="278"/>
                  </a:cubicBezTo>
                  <a:cubicBezTo>
                    <a:pt x="263" y="115"/>
                    <a:pt x="99" y="0"/>
                    <a:pt x="4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85"/>
            <p:cNvSpPr/>
            <p:nvPr/>
          </p:nvSpPr>
          <p:spPr>
            <a:xfrm>
              <a:off x="8009475" y="3596975"/>
              <a:ext cx="895925" cy="1463700"/>
            </a:xfrm>
            <a:custGeom>
              <a:rect b="b" l="l" r="r" t="t"/>
              <a:pathLst>
                <a:path extrusionOk="0" h="58548" w="35837">
                  <a:moveTo>
                    <a:pt x="31610" y="0"/>
                  </a:moveTo>
                  <a:cubicBezTo>
                    <a:pt x="30506" y="0"/>
                    <a:pt x="28417" y="783"/>
                    <a:pt x="26444" y="5842"/>
                  </a:cubicBezTo>
                  <a:cubicBezTo>
                    <a:pt x="23587" y="13136"/>
                    <a:pt x="22645" y="17301"/>
                    <a:pt x="22645" y="17301"/>
                  </a:cubicBezTo>
                  <a:cubicBezTo>
                    <a:pt x="22645" y="17301"/>
                    <a:pt x="22166" y="18240"/>
                    <a:pt x="21437" y="18240"/>
                  </a:cubicBezTo>
                  <a:cubicBezTo>
                    <a:pt x="21230" y="18240"/>
                    <a:pt x="21003" y="18164"/>
                    <a:pt x="20760" y="17969"/>
                  </a:cubicBezTo>
                  <a:cubicBezTo>
                    <a:pt x="19758" y="17211"/>
                    <a:pt x="18370" y="15102"/>
                    <a:pt x="16897" y="15102"/>
                  </a:cubicBezTo>
                  <a:cubicBezTo>
                    <a:pt x="16717" y="15102"/>
                    <a:pt x="16535" y="15134"/>
                    <a:pt x="16353" y="15203"/>
                  </a:cubicBezTo>
                  <a:cubicBezTo>
                    <a:pt x="14712" y="15872"/>
                    <a:pt x="14256" y="17909"/>
                    <a:pt x="14864" y="20796"/>
                  </a:cubicBezTo>
                  <a:cubicBezTo>
                    <a:pt x="15502" y="23653"/>
                    <a:pt x="16626" y="29976"/>
                    <a:pt x="16718" y="30553"/>
                  </a:cubicBezTo>
                  <a:cubicBezTo>
                    <a:pt x="16814" y="31011"/>
                    <a:pt x="16681" y="31640"/>
                    <a:pt x="16199" y="31640"/>
                  </a:cubicBezTo>
                  <a:cubicBezTo>
                    <a:pt x="16072" y="31640"/>
                    <a:pt x="15922" y="31596"/>
                    <a:pt x="15745" y="31495"/>
                  </a:cubicBezTo>
                  <a:cubicBezTo>
                    <a:pt x="15075" y="31137"/>
                    <a:pt x="11829" y="28220"/>
                    <a:pt x="9483" y="28220"/>
                  </a:cubicBezTo>
                  <a:cubicBezTo>
                    <a:pt x="8847" y="28220"/>
                    <a:pt x="8277" y="28434"/>
                    <a:pt x="7842" y="28973"/>
                  </a:cubicBezTo>
                  <a:cubicBezTo>
                    <a:pt x="5806" y="31465"/>
                    <a:pt x="8845" y="39155"/>
                    <a:pt x="9180" y="40006"/>
                  </a:cubicBezTo>
                  <a:cubicBezTo>
                    <a:pt x="9483" y="40857"/>
                    <a:pt x="9362" y="41252"/>
                    <a:pt x="8967" y="41496"/>
                  </a:cubicBezTo>
                  <a:cubicBezTo>
                    <a:pt x="8938" y="41515"/>
                    <a:pt x="8903" y="41525"/>
                    <a:pt x="8863" y="41525"/>
                  </a:cubicBezTo>
                  <a:cubicBezTo>
                    <a:pt x="8347" y="41525"/>
                    <a:pt x="6913" y="39977"/>
                    <a:pt x="5532" y="38821"/>
                  </a:cubicBezTo>
                  <a:cubicBezTo>
                    <a:pt x="4543" y="37993"/>
                    <a:pt x="3367" y="37179"/>
                    <a:pt x="2376" y="37179"/>
                  </a:cubicBezTo>
                  <a:cubicBezTo>
                    <a:pt x="1875" y="37179"/>
                    <a:pt x="1421" y="37388"/>
                    <a:pt x="1064" y="37909"/>
                  </a:cubicBezTo>
                  <a:cubicBezTo>
                    <a:pt x="0" y="39459"/>
                    <a:pt x="213" y="45447"/>
                    <a:pt x="6809" y="54535"/>
                  </a:cubicBezTo>
                  <a:lnTo>
                    <a:pt x="10152" y="58547"/>
                  </a:lnTo>
                  <a:lnTo>
                    <a:pt x="15319" y="57757"/>
                  </a:lnTo>
                  <a:cubicBezTo>
                    <a:pt x="26292" y="55356"/>
                    <a:pt x="30426" y="51040"/>
                    <a:pt x="30669" y="49186"/>
                  </a:cubicBezTo>
                  <a:cubicBezTo>
                    <a:pt x="30912" y="47331"/>
                    <a:pt x="28694" y="46936"/>
                    <a:pt x="26748" y="46876"/>
                  </a:cubicBezTo>
                  <a:cubicBezTo>
                    <a:pt x="26502" y="46868"/>
                    <a:pt x="26251" y="46865"/>
                    <a:pt x="26000" y="46865"/>
                  </a:cubicBezTo>
                  <a:cubicBezTo>
                    <a:pt x="25297" y="46865"/>
                    <a:pt x="24591" y="46887"/>
                    <a:pt x="23993" y="46887"/>
                  </a:cubicBezTo>
                  <a:cubicBezTo>
                    <a:pt x="23112" y="46887"/>
                    <a:pt x="22465" y="46839"/>
                    <a:pt x="22402" y="46602"/>
                  </a:cubicBezTo>
                  <a:cubicBezTo>
                    <a:pt x="22280" y="46146"/>
                    <a:pt x="22432" y="45781"/>
                    <a:pt x="23253" y="45356"/>
                  </a:cubicBezTo>
                  <a:cubicBezTo>
                    <a:pt x="24043" y="44930"/>
                    <a:pt x="31429" y="41222"/>
                    <a:pt x="31612" y="37970"/>
                  </a:cubicBezTo>
                  <a:cubicBezTo>
                    <a:pt x="31764" y="34748"/>
                    <a:pt x="24955" y="34839"/>
                    <a:pt x="24013" y="34626"/>
                  </a:cubicBezTo>
                  <a:cubicBezTo>
                    <a:pt x="23070" y="34413"/>
                    <a:pt x="23465" y="33593"/>
                    <a:pt x="23921" y="33258"/>
                  </a:cubicBezTo>
                  <a:cubicBezTo>
                    <a:pt x="24347" y="32894"/>
                    <a:pt x="29423" y="28912"/>
                    <a:pt x="31794" y="27210"/>
                  </a:cubicBezTo>
                  <a:cubicBezTo>
                    <a:pt x="34165" y="25477"/>
                    <a:pt x="35198" y="23714"/>
                    <a:pt x="34408" y="22042"/>
                  </a:cubicBezTo>
                  <a:cubicBezTo>
                    <a:pt x="33993" y="21244"/>
                    <a:pt x="33044" y="21058"/>
                    <a:pt x="32025" y="21058"/>
                  </a:cubicBezTo>
                  <a:cubicBezTo>
                    <a:pt x="31139" y="21058"/>
                    <a:pt x="30201" y="21199"/>
                    <a:pt x="29518" y="21199"/>
                  </a:cubicBezTo>
                  <a:cubicBezTo>
                    <a:pt x="29431" y="21199"/>
                    <a:pt x="29349" y="21196"/>
                    <a:pt x="29271" y="21191"/>
                  </a:cubicBezTo>
                  <a:cubicBezTo>
                    <a:pt x="27903" y="21100"/>
                    <a:pt x="28329" y="19428"/>
                    <a:pt x="28329" y="19428"/>
                  </a:cubicBezTo>
                  <a:cubicBezTo>
                    <a:pt x="28329" y="19428"/>
                    <a:pt x="30396" y="15690"/>
                    <a:pt x="33101" y="8334"/>
                  </a:cubicBezTo>
                  <a:cubicBezTo>
                    <a:pt x="35836" y="979"/>
                    <a:pt x="32342" y="127"/>
                    <a:pt x="32341" y="127"/>
                  </a:cubicBezTo>
                  <a:lnTo>
                    <a:pt x="32341" y="127"/>
                  </a:lnTo>
                  <a:lnTo>
                    <a:pt x="32393" y="153"/>
                  </a:lnTo>
                  <a:lnTo>
                    <a:pt x="32393" y="153"/>
                  </a:lnTo>
                  <a:cubicBezTo>
                    <a:pt x="32341" y="128"/>
                    <a:pt x="32056" y="0"/>
                    <a:pt x="3161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85"/>
            <p:cNvSpPr/>
            <p:nvPr/>
          </p:nvSpPr>
          <p:spPr>
            <a:xfrm>
              <a:off x="8266300" y="3763525"/>
              <a:ext cx="488650" cy="1269800"/>
            </a:xfrm>
            <a:custGeom>
              <a:rect b="b" l="l" r="r" t="t"/>
              <a:pathLst>
                <a:path extrusionOk="0" h="50792" w="19546">
                  <a:moveTo>
                    <a:pt x="19545" y="0"/>
                  </a:moveTo>
                  <a:cubicBezTo>
                    <a:pt x="19515" y="31"/>
                    <a:pt x="19484" y="91"/>
                    <a:pt x="19454" y="152"/>
                  </a:cubicBezTo>
                  <a:lnTo>
                    <a:pt x="19302" y="578"/>
                  </a:lnTo>
                  <a:cubicBezTo>
                    <a:pt x="19150" y="1003"/>
                    <a:pt x="18907" y="1581"/>
                    <a:pt x="18633" y="2341"/>
                  </a:cubicBezTo>
                  <a:lnTo>
                    <a:pt x="16202" y="8724"/>
                  </a:lnTo>
                  <a:cubicBezTo>
                    <a:pt x="14165" y="14104"/>
                    <a:pt x="11278" y="21520"/>
                    <a:pt x="8086" y="29727"/>
                  </a:cubicBezTo>
                  <a:cubicBezTo>
                    <a:pt x="4894" y="37934"/>
                    <a:pt x="2037" y="45350"/>
                    <a:pt x="1" y="50761"/>
                  </a:cubicBezTo>
                  <a:lnTo>
                    <a:pt x="122" y="50791"/>
                  </a:lnTo>
                  <a:cubicBezTo>
                    <a:pt x="2159" y="45411"/>
                    <a:pt x="5046" y="37995"/>
                    <a:pt x="8238" y="29788"/>
                  </a:cubicBezTo>
                  <a:cubicBezTo>
                    <a:pt x="11430" y="21581"/>
                    <a:pt x="14287" y="14165"/>
                    <a:pt x="16323" y="8754"/>
                  </a:cubicBezTo>
                  <a:cubicBezTo>
                    <a:pt x="17326" y="6049"/>
                    <a:pt x="18147" y="3860"/>
                    <a:pt x="18694" y="2341"/>
                  </a:cubicBezTo>
                  <a:cubicBezTo>
                    <a:pt x="18968" y="1611"/>
                    <a:pt x="19180" y="1003"/>
                    <a:pt x="19332" y="608"/>
                  </a:cubicBezTo>
                  <a:cubicBezTo>
                    <a:pt x="19393" y="395"/>
                    <a:pt x="19424" y="243"/>
                    <a:pt x="19484" y="152"/>
                  </a:cubicBezTo>
                  <a:cubicBezTo>
                    <a:pt x="19545" y="31"/>
                    <a:pt x="19545" y="0"/>
                    <a:pt x="1954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85"/>
            <p:cNvSpPr/>
            <p:nvPr/>
          </p:nvSpPr>
          <p:spPr>
            <a:xfrm>
              <a:off x="8471475" y="4068225"/>
              <a:ext cx="79825" cy="224950"/>
            </a:xfrm>
            <a:custGeom>
              <a:rect b="b" l="l" r="r" t="t"/>
              <a:pathLst>
                <a:path extrusionOk="0" h="8998" w="3193">
                  <a:moveTo>
                    <a:pt x="1" y="1"/>
                  </a:moveTo>
                  <a:cubicBezTo>
                    <a:pt x="1" y="122"/>
                    <a:pt x="31" y="244"/>
                    <a:pt x="61" y="366"/>
                  </a:cubicBezTo>
                  <a:cubicBezTo>
                    <a:pt x="153" y="639"/>
                    <a:pt x="274" y="943"/>
                    <a:pt x="396" y="1338"/>
                  </a:cubicBezTo>
                  <a:cubicBezTo>
                    <a:pt x="700" y="2189"/>
                    <a:pt x="1095" y="3284"/>
                    <a:pt x="1520" y="4530"/>
                  </a:cubicBezTo>
                  <a:cubicBezTo>
                    <a:pt x="1946" y="5776"/>
                    <a:pt x="2341" y="6901"/>
                    <a:pt x="2645" y="7721"/>
                  </a:cubicBezTo>
                  <a:cubicBezTo>
                    <a:pt x="2797" y="8116"/>
                    <a:pt x="2949" y="8451"/>
                    <a:pt x="3040" y="8664"/>
                  </a:cubicBezTo>
                  <a:cubicBezTo>
                    <a:pt x="3071" y="8785"/>
                    <a:pt x="3131" y="8907"/>
                    <a:pt x="3192" y="8998"/>
                  </a:cubicBezTo>
                  <a:cubicBezTo>
                    <a:pt x="3192" y="8876"/>
                    <a:pt x="3131" y="8755"/>
                    <a:pt x="3101" y="8664"/>
                  </a:cubicBezTo>
                  <a:lnTo>
                    <a:pt x="2767" y="7691"/>
                  </a:lnTo>
                  <a:lnTo>
                    <a:pt x="1672" y="4469"/>
                  </a:lnTo>
                  <a:cubicBezTo>
                    <a:pt x="1247" y="3223"/>
                    <a:pt x="852" y="2098"/>
                    <a:pt x="548" y="1308"/>
                  </a:cubicBezTo>
                  <a:cubicBezTo>
                    <a:pt x="396" y="882"/>
                    <a:pt x="244" y="578"/>
                    <a:pt x="153" y="335"/>
                  </a:cubicBezTo>
                  <a:cubicBezTo>
                    <a:pt x="122" y="214"/>
                    <a:pt x="61" y="122"/>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85"/>
            <p:cNvSpPr/>
            <p:nvPr/>
          </p:nvSpPr>
          <p:spPr>
            <a:xfrm>
              <a:off x="8564175" y="4192825"/>
              <a:ext cx="256875" cy="101900"/>
            </a:xfrm>
            <a:custGeom>
              <a:rect b="b" l="l" r="r" t="t"/>
              <a:pathLst>
                <a:path extrusionOk="0" h="4076" w="10275">
                  <a:moveTo>
                    <a:pt x="10273" y="1"/>
                  </a:moveTo>
                  <a:cubicBezTo>
                    <a:pt x="10192" y="1"/>
                    <a:pt x="7855" y="842"/>
                    <a:pt x="5107" y="1947"/>
                  </a:cubicBezTo>
                  <a:cubicBezTo>
                    <a:pt x="2281" y="3072"/>
                    <a:pt x="1" y="4044"/>
                    <a:pt x="1" y="4075"/>
                  </a:cubicBezTo>
                  <a:cubicBezTo>
                    <a:pt x="1" y="4075"/>
                    <a:pt x="3" y="4075"/>
                    <a:pt x="4" y="4075"/>
                  </a:cubicBezTo>
                  <a:cubicBezTo>
                    <a:pt x="109" y="4075"/>
                    <a:pt x="2389" y="3205"/>
                    <a:pt x="5168" y="2099"/>
                  </a:cubicBezTo>
                  <a:cubicBezTo>
                    <a:pt x="7995" y="974"/>
                    <a:pt x="10275" y="32"/>
                    <a:pt x="10275" y="2"/>
                  </a:cubicBezTo>
                  <a:cubicBezTo>
                    <a:pt x="10275" y="1"/>
                    <a:pt x="10274" y="1"/>
                    <a:pt x="1027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85"/>
            <p:cNvSpPr/>
            <p:nvPr/>
          </p:nvSpPr>
          <p:spPr>
            <a:xfrm>
              <a:off x="8427400" y="4571275"/>
              <a:ext cx="242425" cy="33475"/>
            </a:xfrm>
            <a:custGeom>
              <a:rect b="b" l="l" r="r" t="t"/>
              <a:pathLst>
                <a:path extrusionOk="0" h="1339" w="9697">
                  <a:moveTo>
                    <a:pt x="9697" y="1"/>
                  </a:moveTo>
                  <a:cubicBezTo>
                    <a:pt x="9545" y="1"/>
                    <a:pt x="9423" y="1"/>
                    <a:pt x="9302" y="61"/>
                  </a:cubicBezTo>
                  <a:lnTo>
                    <a:pt x="8268" y="244"/>
                  </a:lnTo>
                  <a:cubicBezTo>
                    <a:pt x="7387" y="396"/>
                    <a:pt x="6171" y="609"/>
                    <a:pt x="4864" y="761"/>
                  </a:cubicBezTo>
                  <a:cubicBezTo>
                    <a:pt x="3527" y="943"/>
                    <a:pt x="2311" y="1065"/>
                    <a:pt x="1429" y="1156"/>
                  </a:cubicBezTo>
                  <a:lnTo>
                    <a:pt x="396" y="1247"/>
                  </a:lnTo>
                  <a:cubicBezTo>
                    <a:pt x="274" y="1247"/>
                    <a:pt x="122" y="1277"/>
                    <a:pt x="1" y="1308"/>
                  </a:cubicBezTo>
                  <a:cubicBezTo>
                    <a:pt x="122" y="1338"/>
                    <a:pt x="244" y="1338"/>
                    <a:pt x="365" y="1338"/>
                  </a:cubicBezTo>
                  <a:cubicBezTo>
                    <a:pt x="609" y="1308"/>
                    <a:pt x="973" y="1308"/>
                    <a:pt x="1429" y="1277"/>
                  </a:cubicBezTo>
                  <a:cubicBezTo>
                    <a:pt x="2311" y="1217"/>
                    <a:pt x="3527" y="1125"/>
                    <a:pt x="4864" y="943"/>
                  </a:cubicBezTo>
                  <a:cubicBezTo>
                    <a:pt x="6201" y="761"/>
                    <a:pt x="7417" y="517"/>
                    <a:pt x="8268" y="335"/>
                  </a:cubicBezTo>
                  <a:cubicBezTo>
                    <a:pt x="8724" y="244"/>
                    <a:pt x="9059" y="183"/>
                    <a:pt x="9302" y="122"/>
                  </a:cubicBezTo>
                  <a:cubicBezTo>
                    <a:pt x="9423" y="92"/>
                    <a:pt x="9545" y="31"/>
                    <a:pt x="969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85"/>
            <p:cNvSpPr/>
            <p:nvPr/>
          </p:nvSpPr>
          <p:spPr>
            <a:xfrm>
              <a:off x="8298225" y="4417775"/>
              <a:ext cx="131475" cy="183925"/>
            </a:xfrm>
            <a:custGeom>
              <a:rect b="b" l="l" r="r" t="t"/>
              <a:pathLst>
                <a:path extrusionOk="0" h="7357" w="5259">
                  <a:moveTo>
                    <a:pt x="0" y="1"/>
                  </a:moveTo>
                  <a:lnTo>
                    <a:pt x="0" y="1"/>
                  </a:lnTo>
                  <a:cubicBezTo>
                    <a:pt x="61" y="122"/>
                    <a:pt x="122" y="214"/>
                    <a:pt x="183" y="335"/>
                  </a:cubicBezTo>
                  <a:lnTo>
                    <a:pt x="730" y="1125"/>
                  </a:lnTo>
                  <a:cubicBezTo>
                    <a:pt x="1186" y="1794"/>
                    <a:pt x="1824" y="2706"/>
                    <a:pt x="2554" y="3739"/>
                  </a:cubicBezTo>
                  <a:cubicBezTo>
                    <a:pt x="3283" y="4742"/>
                    <a:pt x="3952" y="5654"/>
                    <a:pt x="4438" y="6323"/>
                  </a:cubicBezTo>
                  <a:lnTo>
                    <a:pt x="5016" y="7083"/>
                  </a:lnTo>
                  <a:cubicBezTo>
                    <a:pt x="5076" y="7174"/>
                    <a:pt x="5168" y="7265"/>
                    <a:pt x="5259" y="7357"/>
                  </a:cubicBezTo>
                  <a:cubicBezTo>
                    <a:pt x="5198" y="7235"/>
                    <a:pt x="5137" y="7113"/>
                    <a:pt x="5076" y="7022"/>
                  </a:cubicBezTo>
                  <a:lnTo>
                    <a:pt x="4529" y="6232"/>
                  </a:lnTo>
                  <a:cubicBezTo>
                    <a:pt x="4073" y="5563"/>
                    <a:pt x="3435" y="4621"/>
                    <a:pt x="2675" y="3618"/>
                  </a:cubicBezTo>
                  <a:cubicBezTo>
                    <a:pt x="1946" y="2615"/>
                    <a:pt x="1307" y="1703"/>
                    <a:pt x="821" y="1034"/>
                  </a:cubicBezTo>
                  <a:lnTo>
                    <a:pt x="244" y="274"/>
                  </a:lnTo>
                  <a:cubicBezTo>
                    <a:pt x="92" y="92"/>
                    <a:pt x="0" y="1"/>
                    <a:pt x="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85"/>
            <p:cNvSpPr/>
            <p:nvPr/>
          </p:nvSpPr>
          <p:spPr>
            <a:xfrm>
              <a:off x="8143200" y="4675375"/>
              <a:ext cx="170250" cy="234075"/>
            </a:xfrm>
            <a:custGeom>
              <a:rect b="b" l="l" r="r" t="t"/>
              <a:pathLst>
                <a:path extrusionOk="0" h="9363" w="6810">
                  <a:moveTo>
                    <a:pt x="1" y="1"/>
                  </a:moveTo>
                  <a:lnTo>
                    <a:pt x="1" y="1"/>
                  </a:lnTo>
                  <a:cubicBezTo>
                    <a:pt x="61" y="153"/>
                    <a:pt x="153" y="274"/>
                    <a:pt x="244" y="396"/>
                  </a:cubicBezTo>
                  <a:lnTo>
                    <a:pt x="943" y="1399"/>
                  </a:lnTo>
                  <a:cubicBezTo>
                    <a:pt x="1551" y="2250"/>
                    <a:pt x="2402" y="3436"/>
                    <a:pt x="3344" y="4743"/>
                  </a:cubicBezTo>
                  <a:cubicBezTo>
                    <a:pt x="4256" y="6019"/>
                    <a:pt x="5138" y="7174"/>
                    <a:pt x="5745" y="8025"/>
                  </a:cubicBezTo>
                  <a:lnTo>
                    <a:pt x="6505" y="8998"/>
                  </a:lnTo>
                  <a:cubicBezTo>
                    <a:pt x="6597" y="9120"/>
                    <a:pt x="6718" y="9241"/>
                    <a:pt x="6809" y="9363"/>
                  </a:cubicBezTo>
                  <a:cubicBezTo>
                    <a:pt x="6749" y="9211"/>
                    <a:pt x="6657" y="9089"/>
                    <a:pt x="6566" y="8968"/>
                  </a:cubicBezTo>
                  <a:lnTo>
                    <a:pt x="5867" y="7965"/>
                  </a:lnTo>
                  <a:cubicBezTo>
                    <a:pt x="5259" y="7113"/>
                    <a:pt x="4408" y="5928"/>
                    <a:pt x="3466" y="4651"/>
                  </a:cubicBezTo>
                  <a:cubicBezTo>
                    <a:pt x="2524" y="3344"/>
                    <a:pt x="1672" y="2189"/>
                    <a:pt x="1034" y="1338"/>
                  </a:cubicBezTo>
                  <a:cubicBezTo>
                    <a:pt x="730" y="943"/>
                    <a:pt x="487" y="609"/>
                    <a:pt x="274" y="366"/>
                  </a:cubicBezTo>
                  <a:cubicBezTo>
                    <a:pt x="213" y="244"/>
                    <a:pt x="92" y="122"/>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85"/>
            <p:cNvSpPr/>
            <p:nvPr/>
          </p:nvSpPr>
          <p:spPr>
            <a:xfrm>
              <a:off x="8311150" y="4852450"/>
              <a:ext cx="305500" cy="50175"/>
            </a:xfrm>
            <a:custGeom>
              <a:rect b="b" l="l" r="r" t="t"/>
              <a:pathLst>
                <a:path extrusionOk="0" h="2007" w="12220">
                  <a:moveTo>
                    <a:pt x="12219" y="0"/>
                  </a:moveTo>
                  <a:lnTo>
                    <a:pt x="12219" y="0"/>
                  </a:lnTo>
                  <a:cubicBezTo>
                    <a:pt x="12067" y="30"/>
                    <a:pt x="11885" y="30"/>
                    <a:pt x="11733" y="91"/>
                  </a:cubicBezTo>
                  <a:lnTo>
                    <a:pt x="10426" y="334"/>
                  </a:lnTo>
                  <a:cubicBezTo>
                    <a:pt x="9332" y="547"/>
                    <a:pt x="7781" y="851"/>
                    <a:pt x="6110" y="1125"/>
                  </a:cubicBezTo>
                  <a:cubicBezTo>
                    <a:pt x="4438" y="1398"/>
                    <a:pt x="2888" y="1611"/>
                    <a:pt x="1793" y="1763"/>
                  </a:cubicBezTo>
                  <a:lnTo>
                    <a:pt x="486" y="1945"/>
                  </a:lnTo>
                  <a:cubicBezTo>
                    <a:pt x="304" y="1945"/>
                    <a:pt x="152" y="1976"/>
                    <a:pt x="0" y="2006"/>
                  </a:cubicBezTo>
                  <a:lnTo>
                    <a:pt x="486" y="2006"/>
                  </a:lnTo>
                  <a:cubicBezTo>
                    <a:pt x="790" y="1976"/>
                    <a:pt x="1246" y="1945"/>
                    <a:pt x="1793" y="1885"/>
                  </a:cubicBezTo>
                  <a:cubicBezTo>
                    <a:pt x="2918" y="1763"/>
                    <a:pt x="4438" y="1550"/>
                    <a:pt x="6140" y="1277"/>
                  </a:cubicBezTo>
                  <a:cubicBezTo>
                    <a:pt x="7842" y="1003"/>
                    <a:pt x="9362" y="699"/>
                    <a:pt x="10456" y="456"/>
                  </a:cubicBezTo>
                  <a:cubicBezTo>
                    <a:pt x="11003" y="334"/>
                    <a:pt x="11459" y="213"/>
                    <a:pt x="11763" y="152"/>
                  </a:cubicBezTo>
                  <a:cubicBezTo>
                    <a:pt x="11915" y="122"/>
                    <a:pt x="12067" y="61"/>
                    <a:pt x="1221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85"/>
            <p:cNvSpPr/>
            <p:nvPr/>
          </p:nvSpPr>
          <p:spPr>
            <a:xfrm>
              <a:off x="6697125" y="4523400"/>
              <a:ext cx="154275" cy="142900"/>
            </a:xfrm>
            <a:custGeom>
              <a:rect b="b" l="l" r="r" t="t"/>
              <a:pathLst>
                <a:path extrusionOk="0" h="5716" w="6171">
                  <a:moveTo>
                    <a:pt x="821" y="1"/>
                  </a:moveTo>
                  <a:lnTo>
                    <a:pt x="1" y="821"/>
                  </a:lnTo>
                  <a:lnTo>
                    <a:pt x="578" y="3132"/>
                  </a:lnTo>
                  <a:lnTo>
                    <a:pt x="5441" y="5715"/>
                  </a:lnTo>
                  <a:lnTo>
                    <a:pt x="6171" y="4834"/>
                  </a:lnTo>
                  <a:lnTo>
                    <a:pt x="3253" y="578"/>
                  </a:lnTo>
                  <a:lnTo>
                    <a:pt x="82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85"/>
            <p:cNvSpPr/>
            <p:nvPr/>
          </p:nvSpPr>
          <p:spPr>
            <a:xfrm>
              <a:off x="6659900" y="4491100"/>
              <a:ext cx="629975" cy="565025"/>
            </a:xfrm>
            <a:custGeom>
              <a:rect b="b" l="l" r="r" t="t"/>
              <a:pathLst>
                <a:path extrusionOk="0" h="22601" w="25199">
                  <a:moveTo>
                    <a:pt x="644" y="0"/>
                  </a:moveTo>
                  <a:cubicBezTo>
                    <a:pt x="482" y="0"/>
                    <a:pt x="326" y="69"/>
                    <a:pt x="213" y="199"/>
                  </a:cubicBezTo>
                  <a:cubicBezTo>
                    <a:pt x="0" y="442"/>
                    <a:pt x="31" y="776"/>
                    <a:pt x="243" y="989"/>
                  </a:cubicBezTo>
                  <a:lnTo>
                    <a:pt x="24226" y="22600"/>
                  </a:lnTo>
                  <a:lnTo>
                    <a:pt x="25198" y="21901"/>
                  </a:lnTo>
                  <a:lnTo>
                    <a:pt x="1064" y="168"/>
                  </a:lnTo>
                  <a:cubicBezTo>
                    <a:pt x="936" y="54"/>
                    <a:pt x="788" y="0"/>
                    <a:pt x="64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85"/>
            <p:cNvSpPr/>
            <p:nvPr/>
          </p:nvSpPr>
          <p:spPr>
            <a:xfrm>
              <a:off x="6976000" y="4091025"/>
              <a:ext cx="121625" cy="237125"/>
            </a:xfrm>
            <a:custGeom>
              <a:rect b="b" l="l" r="r" t="t"/>
              <a:pathLst>
                <a:path extrusionOk="0" h="9485" w="4865">
                  <a:moveTo>
                    <a:pt x="2463" y="1"/>
                  </a:moveTo>
                  <a:lnTo>
                    <a:pt x="1004" y="305"/>
                  </a:lnTo>
                  <a:lnTo>
                    <a:pt x="1" y="3223"/>
                  </a:lnTo>
                  <a:lnTo>
                    <a:pt x="3436" y="9484"/>
                  </a:lnTo>
                  <a:lnTo>
                    <a:pt x="4864" y="9028"/>
                  </a:lnTo>
                  <a:lnTo>
                    <a:pt x="4682" y="2341"/>
                  </a:lnTo>
                  <a:lnTo>
                    <a:pt x="2463"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85"/>
            <p:cNvSpPr/>
            <p:nvPr/>
          </p:nvSpPr>
          <p:spPr>
            <a:xfrm>
              <a:off x="6983600" y="4022675"/>
              <a:ext cx="312350" cy="1034200"/>
            </a:xfrm>
            <a:custGeom>
              <a:rect b="b" l="l" r="r" t="t"/>
              <a:pathLst>
                <a:path extrusionOk="0" h="41368" w="12494">
                  <a:moveTo>
                    <a:pt x="814" y="0"/>
                  </a:moveTo>
                  <a:cubicBezTo>
                    <a:pt x="747" y="0"/>
                    <a:pt x="678" y="10"/>
                    <a:pt x="609" y="29"/>
                  </a:cubicBezTo>
                  <a:cubicBezTo>
                    <a:pt x="244" y="151"/>
                    <a:pt x="1" y="546"/>
                    <a:pt x="122" y="941"/>
                  </a:cubicBezTo>
                  <a:lnTo>
                    <a:pt x="10943" y="41367"/>
                  </a:lnTo>
                  <a:lnTo>
                    <a:pt x="12493" y="41337"/>
                  </a:lnTo>
                  <a:lnTo>
                    <a:pt x="1581" y="607"/>
                  </a:lnTo>
                  <a:cubicBezTo>
                    <a:pt x="1479" y="250"/>
                    <a:pt x="1164" y="0"/>
                    <a:pt x="81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85"/>
            <p:cNvSpPr/>
            <p:nvPr/>
          </p:nvSpPr>
          <p:spPr>
            <a:xfrm>
              <a:off x="7491975" y="4354700"/>
              <a:ext cx="256875" cy="701425"/>
            </a:xfrm>
            <a:custGeom>
              <a:rect b="b" l="l" r="r" t="t"/>
              <a:pathLst>
                <a:path extrusionOk="0" h="28057" w="10275">
                  <a:moveTo>
                    <a:pt x="6323" y="1"/>
                  </a:moveTo>
                  <a:lnTo>
                    <a:pt x="1" y="28056"/>
                  </a:lnTo>
                  <a:lnTo>
                    <a:pt x="3830" y="28056"/>
                  </a:lnTo>
                  <a:lnTo>
                    <a:pt x="10274" y="1034"/>
                  </a:lnTo>
                  <a:lnTo>
                    <a:pt x="632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85"/>
            <p:cNvSpPr/>
            <p:nvPr/>
          </p:nvSpPr>
          <p:spPr>
            <a:xfrm>
              <a:off x="8038350" y="4354700"/>
              <a:ext cx="234825" cy="701425"/>
            </a:xfrm>
            <a:custGeom>
              <a:rect b="b" l="l" r="r" t="t"/>
              <a:pathLst>
                <a:path extrusionOk="0" h="28057" w="9393">
                  <a:moveTo>
                    <a:pt x="2918" y="1"/>
                  </a:moveTo>
                  <a:lnTo>
                    <a:pt x="0" y="1673"/>
                  </a:lnTo>
                  <a:cubicBezTo>
                    <a:pt x="0" y="1946"/>
                    <a:pt x="5806" y="28056"/>
                    <a:pt x="5806" y="28056"/>
                  </a:cubicBezTo>
                  <a:lnTo>
                    <a:pt x="9392" y="28056"/>
                  </a:lnTo>
                  <a:lnTo>
                    <a:pt x="291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85"/>
            <p:cNvSpPr/>
            <p:nvPr/>
          </p:nvSpPr>
          <p:spPr>
            <a:xfrm>
              <a:off x="8321025" y="4171575"/>
              <a:ext cx="486350" cy="884550"/>
            </a:xfrm>
            <a:custGeom>
              <a:rect b="b" l="l" r="r" t="t"/>
              <a:pathLst>
                <a:path extrusionOk="0" h="35382" w="19454">
                  <a:moveTo>
                    <a:pt x="2280" y="1"/>
                  </a:moveTo>
                  <a:lnTo>
                    <a:pt x="0" y="2219"/>
                  </a:lnTo>
                  <a:cubicBezTo>
                    <a:pt x="91" y="2523"/>
                    <a:pt x="15472" y="35381"/>
                    <a:pt x="15472" y="35381"/>
                  </a:cubicBezTo>
                  <a:lnTo>
                    <a:pt x="19454" y="35381"/>
                  </a:lnTo>
                  <a:lnTo>
                    <a:pt x="228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85"/>
            <p:cNvSpPr/>
            <p:nvPr/>
          </p:nvSpPr>
          <p:spPr>
            <a:xfrm>
              <a:off x="7366600" y="3303900"/>
              <a:ext cx="1306275" cy="1233100"/>
            </a:xfrm>
            <a:custGeom>
              <a:rect b="b" l="l" r="r" t="t"/>
              <a:pathLst>
                <a:path extrusionOk="0" h="49324" w="52251">
                  <a:moveTo>
                    <a:pt x="29341" y="1"/>
                  </a:moveTo>
                  <a:cubicBezTo>
                    <a:pt x="21188" y="1"/>
                    <a:pt x="12682" y="4728"/>
                    <a:pt x="7508" y="13036"/>
                  </a:cubicBezTo>
                  <a:cubicBezTo>
                    <a:pt x="0" y="25042"/>
                    <a:pt x="2250" y="39996"/>
                    <a:pt x="12523" y="46410"/>
                  </a:cubicBezTo>
                  <a:cubicBezTo>
                    <a:pt x="15698" y="48386"/>
                    <a:pt x="19262" y="49323"/>
                    <a:pt x="22894" y="49323"/>
                  </a:cubicBezTo>
                  <a:cubicBezTo>
                    <a:pt x="31050" y="49323"/>
                    <a:pt x="39548" y="44596"/>
                    <a:pt x="44743" y="36288"/>
                  </a:cubicBezTo>
                  <a:cubicBezTo>
                    <a:pt x="52250" y="24282"/>
                    <a:pt x="49971" y="9327"/>
                    <a:pt x="39697" y="2914"/>
                  </a:cubicBezTo>
                  <a:cubicBezTo>
                    <a:pt x="36532" y="938"/>
                    <a:pt x="32971" y="1"/>
                    <a:pt x="293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85"/>
            <p:cNvSpPr/>
            <p:nvPr/>
          </p:nvSpPr>
          <p:spPr>
            <a:xfrm>
              <a:off x="7373425" y="3305825"/>
              <a:ext cx="1237900" cy="1192750"/>
            </a:xfrm>
            <a:custGeom>
              <a:rect b="b" l="l" r="r" t="t"/>
              <a:pathLst>
                <a:path extrusionOk="0" h="47710" w="49516">
                  <a:moveTo>
                    <a:pt x="28406" y="1"/>
                  </a:moveTo>
                  <a:cubicBezTo>
                    <a:pt x="20495" y="1"/>
                    <a:pt x="12146" y="4851"/>
                    <a:pt x="7113" y="13232"/>
                  </a:cubicBezTo>
                  <a:cubicBezTo>
                    <a:pt x="1" y="25026"/>
                    <a:pt x="2159" y="39342"/>
                    <a:pt x="11916" y="45208"/>
                  </a:cubicBezTo>
                  <a:cubicBezTo>
                    <a:pt x="14739" y="46906"/>
                    <a:pt x="17888" y="47710"/>
                    <a:pt x="21110" y="47710"/>
                  </a:cubicBezTo>
                  <a:cubicBezTo>
                    <a:pt x="29021" y="47710"/>
                    <a:pt x="37370" y="42860"/>
                    <a:pt x="42403" y="34479"/>
                  </a:cubicBezTo>
                  <a:cubicBezTo>
                    <a:pt x="49515" y="22685"/>
                    <a:pt x="47357" y="8369"/>
                    <a:pt x="37600" y="2502"/>
                  </a:cubicBezTo>
                  <a:cubicBezTo>
                    <a:pt x="34777" y="805"/>
                    <a:pt x="31628" y="1"/>
                    <a:pt x="28406"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85"/>
            <p:cNvSpPr/>
            <p:nvPr/>
          </p:nvSpPr>
          <p:spPr>
            <a:xfrm>
              <a:off x="7417500" y="3300875"/>
              <a:ext cx="1149000" cy="1202050"/>
            </a:xfrm>
            <a:custGeom>
              <a:rect b="b" l="l" r="r" t="t"/>
              <a:pathLst>
                <a:path extrusionOk="0" h="48082" w="45960">
                  <a:moveTo>
                    <a:pt x="26849" y="389"/>
                  </a:moveTo>
                  <a:cubicBezTo>
                    <a:pt x="29459" y="389"/>
                    <a:pt x="32035" y="995"/>
                    <a:pt x="34409" y="2123"/>
                  </a:cubicBezTo>
                  <a:cubicBezTo>
                    <a:pt x="38694" y="4190"/>
                    <a:pt x="41916" y="8020"/>
                    <a:pt x="43527" y="12853"/>
                  </a:cubicBezTo>
                  <a:cubicBezTo>
                    <a:pt x="45564" y="19114"/>
                    <a:pt x="44804" y="26439"/>
                    <a:pt x="41369" y="32974"/>
                  </a:cubicBezTo>
                  <a:cubicBezTo>
                    <a:pt x="36597" y="42150"/>
                    <a:pt x="27751" y="47706"/>
                    <a:pt x="19326" y="47706"/>
                  </a:cubicBezTo>
                  <a:cubicBezTo>
                    <a:pt x="16643" y="47706"/>
                    <a:pt x="14003" y="47143"/>
                    <a:pt x="11551" y="45953"/>
                  </a:cubicBezTo>
                  <a:cubicBezTo>
                    <a:pt x="7296" y="43856"/>
                    <a:pt x="4074" y="40057"/>
                    <a:pt x="2463" y="35224"/>
                  </a:cubicBezTo>
                  <a:cubicBezTo>
                    <a:pt x="426" y="28993"/>
                    <a:pt x="1186" y="21637"/>
                    <a:pt x="4621" y="15102"/>
                  </a:cubicBezTo>
                  <a:cubicBezTo>
                    <a:pt x="9363" y="5953"/>
                    <a:pt x="18238" y="390"/>
                    <a:pt x="26658" y="390"/>
                  </a:cubicBezTo>
                  <a:cubicBezTo>
                    <a:pt x="26722" y="390"/>
                    <a:pt x="26785" y="389"/>
                    <a:pt x="26849" y="389"/>
                  </a:cubicBezTo>
                  <a:close/>
                  <a:moveTo>
                    <a:pt x="26663" y="0"/>
                  </a:moveTo>
                  <a:cubicBezTo>
                    <a:pt x="18100" y="0"/>
                    <a:pt x="9117" y="5635"/>
                    <a:pt x="4256" y="14920"/>
                  </a:cubicBezTo>
                  <a:cubicBezTo>
                    <a:pt x="791" y="21546"/>
                    <a:pt x="1" y="28993"/>
                    <a:pt x="2098" y="35345"/>
                  </a:cubicBezTo>
                  <a:cubicBezTo>
                    <a:pt x="3739" y="40269"/>
                    <a:pt x="7022" y="44160"/>
                    <a:pt x="11399" y="46288"/>
                  </a:cubicBezTo>
                  <a:cubicBezTo>
                    <a:pt x="13861" y="47473"/>
                    <a:pt x="16566" y="48081"/>
                    <a:pt x="19332" y="48081"/>
                  </a:cubicBezTo>
                  <a:cubicBezTo>
                    <a:pt x="27874" y="48081"/>
                    <a:pt x="36871" y="42458"/>
                    <a:pt x="41704" y="33157"/>
                  </a:cubicBezTo>
                  <a:cubicBezTo>
                    <a:pt x="45169" y="26531"/>
                    <a:pt x="45959" y="19084"/>
                    <a:pt x="43862" y="12731"/>
                  </a:cubicBezTo>
                  <a:cubicBezTo>
                    <a:pt x="42251" y="7807"/>
                    <a:pt x="38938" y="3916"/>
                    <a:pt x="34591" y="1789"/>
                  </a:cubicBezTo>
                  <a:cubicBezTo>
                    <a:pt x="32090" y="575"/>
                    <a:pt x="29398" y="0"/>
                    <a:pt x="2666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85"/>
            <p:cNvSpPr/>
            <p:nvPr/>
          </p:nvSpPr>
          <p:spPr>
            <a:xfrm>
              <a:off x="7805050" y="3701025"/>
              <a:ext cx="374650" cy="384900"/>
            </a:xfrm>
            <a:custGeom>
              <a:rect b="b" l="l" r="r" t="t"/>
              <a:pathLst>
                <a:path extrusionOk="0" h="15396" w="14986">
                  <a:moveTo>
                    <a:pt x="9148" y="0"/>
                  </a:moveTo>
                  <a:cubicBezTo>
                    <a:pt x="6642" y="0"/>
                    <a:pt x="3884" y="1778"/>
                    <a:pt x="2219" y="4719"/>
                  </a:cubicBezTo>
                  <a:cubicBezTo>
                    <a:pt x="1" y="8610"/>
                    <a:pt x="548" y="13139"/>
                    <a:pt x="3466" y="14780"/>
                  </a:cubicBezTo>
                  <a:cubicBezTo>
                    <a:pt x="4195" y="15198"/>
                    <a:pt x="5003" y="15396"/>
                    <a:pt x="5838" y="15396"/>
                  </a:cubicBezTo>
                  <a:cubicBezTo>
                    <a:pt x="8344" y="15396"/>
                    <a:pt x="11103" y="13617"/>
                    <a:pt x="12767" y="10677"/>
                  </a:cubicBezTo>
                  <a:cubicBezTo>
                    <a:pt x="14986" y="6786"/>
                    <a:pt x="14408" y="2257"/>
                    <a:pt x="11521" y="616"/>
                  </a:cubicBezTo>
                  <a:cubicBezTo>
                    <a:pt x="10791" y="198"/>
                    <a:pt x="9984" y="0"/>
                    <a:pt x="9148"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85"/>
            <p:cNvSpPr/>
            <p:nvPr/>
          </p:nvSpPr>
          <p:spPr>
            <a:xfrm>
              <a:off x="7637125" y="3514475"/>
              <a:ext cx="721925" cy="774950"/>
            </a:xfrm>
            <a:custGeom>
              <a:rect b="b" l="l" r="r" t="t"/>
              <a:pathLst>
                <a:path extrusionOk="0" h="30998" w="28877">
                  <a:moveTo>
                    <a:pt x="17777" y="3030"/>
                  </a:moveTo>
                  <a:cubicBezTo>
                    <a:pt x="18906" y="3030"/>
                    <a:pt x="20054" y="3304"/>
                    <a:pt x="21064" y="3853"/>
                  </a:cubicBezTo>
                  <a:cubicBezTo>
                    <a:pt x="22827" y="4765"/>
                    <a:pt x="24074" y="6406"/>
                    <a:pt x="24712" y="8564"/>
                  </a:cubicBezTo>
                  <a:cubicBezTo>
                    <a:pt x="25715" y="11938"/>
                    <a:pt x="25046" y="16193"/>
                    <a:pt x="22949" y="19932"/>
                  </a:cubicBezTo>
                  <a:cubicBezTo>
                    <a:pt x="20132" y="24932"/>
                    <a:pt x="15429" y="27993"/>
                    <a:pt x="11277" y="27993"/>
                  </a:cubicBezTo>
                  <a:cubicBezTo>
                    <a:pt x="10053" y="27993"/>
                    <a:pt x="8877" y="27727"/>
                    <a:pt x="7812" y="27166"/>
                  </a:cubicBezTo>
                  <a:cubicBezTo>
                    <a:pt x="6049" y="26224"/>
                    <a:pt x="4803" y="24613"/>
                    <a:pt x="4164" y="22424"/>
                  </a:cubicBezTo>
                  <a:cubicBezTo>
                    <a:pt x="3161" y="19050"/>
                    <a:pt x="3830" y="14825"/>
                    <a:pt x="5927" y="11087"/>
                  </a:cubicBezTo>
                  <a:cubicBezTo>
                    <a:pt x="8754" y="6102"/>
                    <a:pt x="13435" y="3032"/>
                    <a:pt x="17599" y="3032"/>
                  </a:cubicBezTo>
                  <a:cubicBezTo>
                    <a:pt x="17659" y="3030"/>
                    <a:pt x="17718" y="3030"/>
                    <a:pt x="17777" y="3030"/>
                  </a:cubicBezTo>
                  <a:close/>
                  <a:moveTo>
                    <a:pt x="17672" y="0"/>
                  </a:moveTo>
                  <a:cubicBezTo>
                    <a:pt x="12408" y="0"/>
                    <a:pt x="6648" y="3628"/>
                    <a:pt x="3283" y="9597"/>
                  </a:cubicBezTo>
                  <a:cubicBezTo>
                    <a:pt x="760" y="14096"/>
                    <a:pt x="0" y="19111"/>
                    <a:pt x="1246" y="23306"/>
                  </a:cubicBezTo>
                  <a:cubicBezTo>
                    <a:pt x="2097" y="26285"/>
                    <a:pt x="3891" y="28534"/>
                    <a:pt x="6383" y="29871"/>
                  </a:cubicBezTo>
                  <a:cubicBezTo>
                    <a:pt x="7819" y="30604"/>
                    <a:pt x="9397" y="30998"/>
                    <a:pt x="11006" y="30998"/>
                  </a:cubicBezTo>
                  <a:cubicBezTo>
                    <a:pt x="11066" y="30998"/>
                    <a:pt x="11126" y="30997"/>
                    <a:pt x="11186" y="30996"/>
                  </a:cubicBezTo>
                  <a:cubicBezTo>
                    <a:pt x="16475" y="30996"/>
                    <a:pt x="22219" y="27379"/>
                    <a:pt x="25593" y="21421"/>
                  </a:cubicBezTo>
                  <a:cubicBezTo>
                    <a:pt x="28116" y="16923"/>
                    <a:pt x="28876" y="11908"/>
                    <a:pt x="27630" y="7713"/>
                  </a:cubicBezTo>
                  <a:cubicBezTo>
                    <a:pt x="26748" y="4734"/>
                    <a:pt x="24985" y="2485"/>
                    <a:pt x="22463" y="1147"/>
                  </a:cubicBezTo>
                  <a:cubicBezTo>
                    <a:pt x="20979" y="369"/>
                    <a:pt x="19351" y="0"/>
                    <a:pt x="1767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85"/>
            <p:cNvSpPr/>
            <p:nvPr/>
          </p:nvSpPr>
          <p:spPr>
            <a:xfrm>
              <a:off x="7479050" y="3364400"/>
              <a:ext cx="1038050" cy="1074700"/>
            </a:xfrm>
            <a:custGeom>
              <a:rect b="b" l="l" r="r" t="t"/>
              <a:pathLst>
                <a:path extrusionOk="0" h="42988" w="41522">
                  <a:moveTo>
                    <a:pt x="24764" y="3015"/>
                  </a:moveTo>
                  <a:cubicBezTo>
                    <a:pt x="26895" y="3015"/>
                    <a:pt x="29019" y="3561"/>
                    <a:pt x="30913" y="4597"/>
                  </a:cubicBezTo>
                  <a:cubicBezTo>
                    <a:pt x="33922" y="6299"/>
                    <a:pt x="36020" y="9126"/>
                    <a:pt x="37023" y="12774"/>
                  </a:cubicBezTo>
                  <a:cubicBezTo>
                    <a:pt x="38360" y="17819"/>
                    <a:pt x="37357" y="23716"/>
                    <a:pt x="34226" y="28944"/>
                  </a:cubicBezTo>
                  <a:cubicBezTo>
                    <a:pt x="30090" y="35869"/>
                    <a:pt x="23209" y="39983"/>
                    <a:pt x="16905" y="39983"/>
                  </a:cubicBezTo>
                  <a:cubicBezTo>
                    <a:pt x="14687" y="39983"/>
                    <a:pt x="12540" y="39473"/>
                    <a:pt x="10609" y="38397"/>
                  </a:cubicBezTo>
                  <a:cubicBezTo>
                    <a:pt x="7600" y="36695"/>
                    <a:pt x="5472" y="33868"/>
                    <a:pt x="4499" y="30221"/>
                  </a:cubicBezTo>
                  <a:cubicBezTo>
                    <a:pt x="3162" y="25175"/>
                    <a:pt x="4165" y="19278"/>
                    <a:pt x="7296" y="14050"/>
                  </a:cubicBezTo>
                  <a:cubicBezTo>
                    <a:pt x="11399" y="7120"/>
                    <a:pt x="18269" y="3017"/>
                    <a:pt x="24591" y="3017"/>
                  </a:cubicBezTo>
                  <a:cubicBezTo>
                    <a:pt x="24649" y="3016"/>
                    <a:pt x="24706" y="3015"/>
                    <a:pt x="24764" y="3015"/>
                  </a:cubicBezTo>
                  <a:close/>
                  <a:moveTo>
                    <a:pt x="24639" y="0"/>
                  </a:moveTo>
                  <a:cubicBezTo>
                    <a:pt x="17272" y="0"/>
                    <a:pt x="9369" y="4628"/>
                    <a:pt x="4682" y="12470"/>
                  </a:cubicBezTo>
                  <a:cubicBezTo>
                    <a:pt x="1125" y="18397"/>
                    <a:pt x="1" y="25175"/>
                    <a:pt x="1581" y="31011"/>
                  </a:cubicBezTo>
                  <a:cubicBezTo>
                    <a:pt x="2736" y="35418"/>
                    <a:pt x="5442" y="38975"/>
                    <a:pt x="9120" y="41042"/>
                  </a:cubicBezTo>
                  <a:cubicBezTo>
                    <a:pt x="11439" y="42320"/>
                    <a:pt x="14049" y="42988"/>
                    <a:pt x="16694" y="42988"/>
                  </a:cubicBezTo>
                  <a:cubicBezTo>
                    <a:pt x="16753" y="42988"/>
                    <a:pt x="16812" y="42988"/>
                    <a:pt x="16870" y="42987"/>
                  </a:cubicBezTo>
                  <a:cubicBezTo>
                    <a:pt x="24226" y="42987"/>
                    <a:pt x="32159" y="38367"/>
                    <a:pt x="36840" y="30525"/>
                  </a:cubicBezTo>
                  <a:cubicBezTo>
                    <a:pt x="40366" y="24598"/>
                    <a:pt x="41521" y="17850"/>
                    <a:pt x="39941" y="11983"/>
                  </a:cubicBezTo>
                  <a:cubicBezTo>
                    <a:pt x="38755" y="7576"/>
                    <a:pt x="36081" y="4020"/>
                    <a:pt x="32372" y="1953"/>
                  </a:cubicBezTo>
                  <a:cubicBezTo>
                    <a:pt x="29992" y="628"/>
                    <a:pt x="27352" y="0"/>
                    <a:pt x="24639"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85"/>
            <p:cNvSpPr/>
            <p:nvPr/>
          </p:nvSpPr>
          <p:spPr>
            <a:xfrm>
              <a:off x="7189550" y="3268075"/>
              <a:ext cx="207475" cy="176325"/>
            </a:xfrm>
            <a:custGeom>
              <a:rect b="b" l="l" r="r" t="t"/>
              <a:pathLst>
                <a:path extrusionOk="0" h="7053" w="8299">
                  <a:moveTo>
                    <a:pt x="1003" y="0"/>
                  </a:moveTo>
                  <a:lnTo>
                    <a:pt x="0" y="1125"/>
                  </a:lnTo>
                  <a:lnTo>
                    <a:pt x="912" y="4073"/>
                  </a:lnTo>
                  <a:lnTo>
                    <a:pt x="7417" y="7052"/>
                  </a:lnTo>
                  <a:lnTo>
                    <a:pt x="8298" y="5867"/>
                  </a:lnTo>
                  <a:lnTo>
                    <a:pt x="4195" y="578"/>
                  </a:lnTo>
                  <a:lnTo>
                    <a:pt x="1003"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85"/>
            <p:cNvSpPr/>
            <p:nvPr/>
          </p:nvSpPr>
          <p:spPr>
            <a:xfrm>
              <a:off x="7138625" y="3229575"/>
              <a:ext cx="856425" cy="691150"/>
            </a:xfrm>
            <a:custGeom>
              <a:rect b="b" l="l" r="r" t="t"/>
              <a:pathLst>
                <a:path extrusionOk="0" h="27646" w="34257">
                  <a:moveTo>
                    <a:pt x="845" y="0"/>
                  </a:moveTo>
                  <a:cubicBezTo>
                    <a:pt x="608" y="0"/>
                    <a:pt x="370" y="102"/>
                    <a:pt x="213" y="294"/>
                  </a:cubicBezTo>
                  <a:cubicBezTo>
                    <a:pt x="1" y="598"/>
                    <a:pt x="31" y="1054"/>
                    <a:pt x="335" y="1297"/>
                  </a:cubicBezTo>
                  <a:lnTo>
                    <a:pt x="33010" y="27498"/>
                  </a:lnTo>
                  <a:cubicBezTo>
                    <a:pt x="33134" y="27597"/>
                    <a:pt x="33284" y="27646"/>
                    <a:pt x="33430" y="27646"/>
                  </a:cubicBezTo>
                  <a:cubicBezTo>
                    <a:pt x="33641" y="27646"/>
                    <a:pt x="33845" y="27544"/>
                    <a:pt x="33953" y="27346"/>
                  </a:cubicBezTo>
                  <a:cubicBezTo>
                    <a:pt x="34256" y="27103"/>
                    <a:pt x="34256" y="26647"/>
                    <a:pt x="33953" y="26404"/>
                  </a:cubicBezTo>
                  <a:lnTo>
                    <a:pt x="1338" y="172"/>
                  </a:lnTo>
                  <a:cubicBezTo>
                    <a:pt x="1196" y="56"/>
                    <a:pt x="1020" y="0"/>
                    <a:pt x="84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85"/>
            <p:cNvSpPr/>
            <p:nvPr/>
          </p:nvSpPr>
          <p:spPr>
            <a:xfrm>
              <a:off x="7940325" y="3849375"/>
              <a:ext cx="60050" cy="88025"/>
            </a:xfrm>
            <a:custGeom>
              <a:rect b="b" l="l" r="r" t="t"/>
              <a:pathLst>
                <a:path extrusionOk="0" h="3521" w="2402">
                  <a:moveTo>
                    <a:pt x="1976" y="1"/>
                  </a:moveTo>
                  <a:lnTo>
                    <a:pt x="1976" y="1"/>
                  </a:lnTo>
                  <a:cubicBezTo>
                    <a:pt x="1945" y="31"/>
                    <a:pt x="2067" y="274"/>
                    <a:pt x="2128" y="670"/>
                  </a:cubicBezTo>
                  <a:cubicBezTo>
                    <a:pt x="2219" y="1217"/>
                    <a:pt x="2128" y="1764"/>
                    <a:pt x="1854" y="2220"/>
                  </a:cubicBezTo>
                  <a:cubicBezTo>
                    <a:pt x="1581" y="2706"/>
                    <a:pt x="1155" y="3071"/>
                    <a:pt x="669" y="3284"/>
                  </a:cubicBezTo>
                  <a:cubicBezTo>
                    <a:pt x="274" y="3436"/>
                    <a:pt x="0" y="3466"/>
                    <a:pt x="0" y="3496"/>
                  </a:cubicBezTo>
                  <a:cubicBezTo>
                    <a:pt x="68" y="3513"/>
                    <a:pt x="136" y="3521"/>
                    <a:pt x="203" y="3521"/>
                  </a:cubicBezTo>
                  <a:cubicBezTo>
                    <a:pt x="377" y="3521"/>
                    <a:pt x="546" y="3471"/>
                    <a:pt x="699" y="3405"/>
                  </a:cubicBezTo>
                  <a:cubicBezTo>
                    <a:pt x="1277" y="3223"/>
                    <a:pt x="1733" y="2828"/>
                    <a:pt x="2037" y="2341"/>
                  </a:cubicBezTo>
                  <a:cubicBezTo>
                    <a:pt x="2310" y="1825"/>
                    <a:pt x="2401" y="1217"/>
                    <a:pt x="2280" y="639"/>
                  </a:cubicBezTo>
                  <a:cubicBezTo>
                    <a:pt x="2249" y="426"/>
                    <a:pt x="2128" y="183"/>
                    <a:pt x="19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5" name="Google Shape;2195;p85"/>
          <p:cNvSpPr/>
          <p:nvPr/>
        </p:nvSpPr>
        <p:spPr>
          <a:xfrm>
            <a:off x="4503620" y="487867"/>
            <a:ext cx="363201" cy="354859"/>
          </a:xfrm>
          <a:custGeom>
            <a:rect b="b" l="l" r="r" t="t"/>
            <a:pathLst>
              <a:path extrusionOk="0" h="11698" w="11973">
                <a:moveTo>
                  <a:pt x="8928" y="1750"/>
                </a:moveTo>
                <a:cubicBezTo>
                  <a:pt x="9192" y="1750"/>
                  <a:pt x="9452" y="1852"/>
                  <a:pt x="9641" y="2057"/>
                </a:cubicBezTo>
                <a:cubicBezTo>
                  <a:pt x="10050" y="2435"/>
                  <a:pt x="10050" y="3096"/>
                  <a:pt x="9641" y="3506"/>
                </a:cubicBezTo>
                <a:cubicBezTo>
                  <a:pt x="9452" y="3695"/>
                  <a:pt x="9192" y="3790"/>
                  <a:pt x="8928" y="3790"/>
                </a:cubicBezTo>
                <a:cubicBezTo>
                  <a:pt x="8664" y="3790"/>
                  <a:pt x="8396" y="3695"/>
                  <a:pt x="8192" y="3506"/>
                </a:cubicBezTo>
                <a:cubicBezTo>
                  <a:pt x="7814" y="3096"/>
                  <a:pt x="7814" y="2435"/>
                  <a:pt x="8192" y="2057"/>
                </a:cubicBezTo>
                <a:cubicBezTo>
                  <a:pt x="8396" y="1852"/>
                  <a:pt x="8664" y="1750"/>
                  <a:pt x="8928" y="1750"/>
                </a:cubicBezTo>
                <a:close/>
                <a:moveTo>
                  <a:pt x="7901" y="1"/>
                </a:moveTo>
                <a:cubicBezTo>
                  <a:pt x="6958" y="1"/>
                  <a:pt x="6010" y="363"/>
                  <a:pt x="5293" y="1080"/>
                </a:cubicBezTo>
                <a:cubicBezTo>
                  <a:pt x="4285" y="2088"/>
                  <a:pt x="3939" y="3569"/>
                  <a:pt x="4380" y="4924"/>
                </a:cubicBezTo>
                <a:lnTo>
                  <a:pt x="126" y="9177"/>
                </a:lnTo>
                <a:cubicBezTo>
                  <a:pt x="32" y="9240"/>
                  <a:pt x="0" y="9334"/>
                  <a:pt x="0" y="9397"/>
                </a:cubicBezTo>
                <a:lnTo>
                  <a:pt x="0" y="11319"/>
                </a:lnTo>
                <a:cubicBezTo>
                  <a:pt x="0" y="11540"/>
                  <a:pt x="158" y="11697"/>
                  <a:pt x="347" y="11697"/>
                </a:cubicBezTo>
                <a:lnTo>
                  <a:pt x="2300" y="11697"/>
                </a:lnTo>
                <a:cubicBezTo>
                  <a:pt x="2363" y="11697"/>
                  <a:pt x="2489" y="11634"/>
                  <a:pt x="2521" y="11571"/>
                </a:cubicBezTo>
                <a:lnTo>
                  <a:pt x="2993" y="11099"/>
                </a:lnTo>
                <a:cubicBezTo>
                  <a:pt x="3088" y="11004"/>
                  <a:pt x="3119" y="10910"/>
                  <a:pt x="3088" y="10815"/>
                </a:cubicBezTo>
                <a:lnTo>
                  <a:pt x="2993" y="10311"/>
                </a:lnTo>
                <a:lnTo>
                  <a:pt x="3718" y="10217"/>
                </a:lnTo>
                <a:cubicBezTo>
                  <a:pt x="3876" y="10217"/>
                  <a:pt x="3970" y="10091"/>
                  <a:pt x="4033" y="9902"/>
                </a:cubicBezTo>
                <a:lnTo>
                  <a:pt x="4096" y="9208"/>
                </a:lnTo>
                <a:lnTo>
                  <a:pt x="4600" y="9271"/>
                </a:lnTo>
                <a:cubicBezTo>
                  <a:pt x="4695" y="9271"/>
                  <a:pt x="4821" y="9271"/>
                  <a:pt x="4884" y="9208"/>
                </a:cubicBezTo>
                <a:cubicBezTo>
                  <a:pt x="4978" y="9114"/>
                  <a:pt x="5010" y="9051"/>
                  <a:pt x="5010" y="8956"/>
                </a:cubicBezTo>
                <a:lnTo>
                  <a:pt x="5010" y="8326"/>
                </a:lnTo>
                <a:lnTo>
                  <a:pt x="5640" y="8326"/>
                </a:lnTo>
                <a:cubicBezTo>
                  <a:pt x="5703" y="8326"/>
                  <a:pt x="5829" y="8295"/>
                  <a:pt x="5860" y="8232"/>
                </a:cubicBezTo>
                <a:lnTo>
                  <a:pt x="6742" y="7350"/>
                </a:lnTo>
                <a:cubicBezTo>
                  <a:pt x="7131" y="7479"/>
                  <a:pt x="7533" y="7543"/>
                  <a:pt x="7931" y="7543"/>
                </a:cubicBezTo>
                <a:cubicBezTo>
                  <a:pt x="8891" y="7543"/>
                  <a:pt x="9833" y="7171"/>
                  <a:pt x="10523" y="6436"/>
                </a:cubicBezTo>
                <a:cubicBezTo>
                  <a:pt x="11972" y="4987"/>
                  <a:pt x="11972" y="2592"/>
                  <a:pt x="10523" y="1143"/>
                </a:cubicBezTo>
                <a:cubicBezTo>
                  <a:pt x="9823" y="379"/>
                  <a:pt x="8865" y="1"/>
                  <a:pt x="79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sp>
        <p:nvSpPr>
          <p:cNvPr id="2196" name="Google Shape;2196;p85"/>
          <p:cNvSpPr/>
          <p:nvPr/>
        </p:nvSpPr>
        <p:spPr>
          <a:xfrm>
            <a:off x="1389195" y="3183217"/>
            <a:ext cx="363201" cy="354859"/>
          </a:xfrm>
          <a:custGeom>
            <a:rect b="b" l="l" r="r" t="t"/>
            <a:pathLst>
              <a:path extrusionOk="0" h="11698" w="11973">
                <a:moveTo>
                  <a:pt x="8928" y="1750"/>
                </a:moveTo>
                <a:cubicBezTo>
                  <a:pt x="9192" y="1750"/>
                  <a:pt x="9452" y="1852"/>
                  <a:pt x="9641" y="2057"/>
                </a:cubicBezTo>
                <a:cubicBezTo>
                  <a:pt x="10050" y="2435"/>
                  <a:pt x="10050" y="3096"/>
                  <a:pt x="9641" y="3506"/>
                </a:cubicBezTo>
                <a:cubicBezTo>
                  <a:pt x="9452" y="3695"/>
                  <a:pt x="9192" y="3790"/>
                  <a:pt x="8928" y="3790"/>
                </a:cubicBezTo>
                <a:cubicBezTo>
                  <a:pt x="8664" y="3790"/>
                  <a:pt x="8396" y="3695"/>
                  <a:pt x="8192" y="3506"/>
                </a:cubicBezTo>
                <a:cubicBezTo>
                  <a:pt x="7814" y="3096"/>
                  <a:pt x="7814" y="2435"/>
                  <a:pt x="8192" y="2057"/>
                </a:cubicBezTo>
                <a:cubicBezTo>
                  <a:pt x="8396" y="1852"/>
                  <a:pt x="8664" y="1750"/>
                  <a:pt x="8928" y="1750"/>
                </a:cubicBezTo>
                <a:close/>
                <a:moveTo>
                  <a:pt x="7901" y="1"/>
                </a:moveTo>
                <a:cubicBezTo>
                  <a:pt x="6958" y="1"/>
                  <a:pt x="6010" y="363"/>
                  <a:pt x="5293" y="1080"/>
                </a:cubicBezTo>
                <a:cubicBezTo>
                  <a:pt x="4285" y="2088"/>
                  <a:pt x="3939" y="3569"/>
                  <a:pt x="4380" y="4924"/>
                </a:cubicBezTo>
                <a:lnTo>
                  <a:pt x="126" y="9177"/>
                </a:lnTo>
                <a:cubicBezTo>
                  <a:pt x="32" y="9240"/>
                  <a:pt x="0" y="9334"/>
                  <a:pt x="0" y="9397"/>
                </a:cubicBezTo>
                <a:lnTo>
                  <a:pt x="0" y="11319"/>
                </a:lnTo>
                <a:cubicBezTo>
                  <a:pt x="0" y="11540"/>
                  <a:pt x="158" y="11697"/>
                  <a:pt x="347" y="11697"/>
                </a:cubicBezTo>
                <a:lnTo>
                  <a:pt x="2300" y="11697"/>
                </a:lnTo>
                <a:cubicBezTo>
                  <a:pt x="2363" y="11697"/>
                  <a:pt x="2489" y="11634"/>
                  <a:pt x="2521" y="11571"/>
                </a:cubicBezTo>
                <a:lnTo>
                  <a:pt x="2993" y="11099"/>
                </a:lnTo>
                <a:cubicBezTo>
                  <a:pt x="3088" y="11004"/>
                  <a:pt x="3119" y="10910"/>
                  <a:pt x="3088" y="10815"/>
                </a:cubicBezTo>
                <a:lnTo>
                  <a:pt x="2993" y="10311"/>
                </a:lnTo>
                <a:lnTo>
                  <a:pt x="3718" y="10217"/>
                </a:lnTo>
                <a:cubicBezTo>
                  <a:pt x="3876" y="10217"/>
                  <a:pt x="3970" y="10091"/>
                  <a:pt x="4033" y="9902"/>
                </a:cubicBezTo>
                <a:lnTo>
                  <a:pt x="4096" y="9208"/>
                </a:lnTo>
                <a:lnTo>
                  <a:pt x="4600" y="9271"/>
                </a:lnTo>
                <a:cubicBezTo>
                  <a:pt x="4695" y="9271"/>
                  <a:pt x="4821" y="9271"/>
                  <a:pt x="4884" y="9208"/>
                </a:cubicBezTo>
                <a:cubicBezTo>
                  <a:pt x="4978" y="9114"/>
                  <a:pt x="5010" y="9051"/>
                  <a:pt x="5010" y="8956"/>
                </a:cubicBezTo>
                <a:lnTo>
                  <a:pt x="5010" y="8326"/>
                </a:lnTo>
                <a:lnTo>
                  <a:pt x="5640" y="8326"/>
                </a:lnTo>
                <a:cubicBezTo>
                  <a:pt x="5703" y="8326"/>
                  <a:pt x="5829" y="8295"/>
                  <a:pt x="5860" y="8232"/>
                </a:cubicBezTo>
                <a:lnTo>
                  <a:pt x="6742" y="7350"/>
                </a:lnTo>
                <a:cubicBezTo>
                  <a:pt x="7131" y="7479"/>
                  <a:pt x="7533" y="7543"/>
                  <a:pt x="7931" y="7543"/>
                </a:cubicBezTo>
                <a:cubicBezTo>
                  <a:pt x="8891" y="7543"/>
                  <a:pt x="9833" y="7171"/>
                  <a:pt x="10523" y="6436"/>
                </a:cubicBezTo>
                <a:cubicBezTo>
                  <a:pt x="11972" y="4987"/>
                  <a:pt x="11972" y="2592"/>
                  <a:pt x="10523" y="1143"/>
                </a:cubicBezTo>
                <a:cubicBezTo>
                  <a:pt x="9823" y="379"/>
                  <a:pt x="8865" y="1"/>
                  <a:pt x="79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grpSp>
        <p:nvGrpSpPr>
          <p:cNvPr id="2197" name="Google Shape;2197;p85"/>
          <p:cNvGrpSpPr/>
          <p:nvPr/>
        </p:nvGrpSpPr>
        <p:grpSpPr>
          <a:xfrm>
            <a:off x="4508778" y="1642487"/>
            <a:ext cx="352886" cy="350049"/>
            <a:chOff x="946175" y="3253275"/>
            <a:chExt cx="298550" cy="296150"/>
          </a:xfrm>
        </p:grpSpPr>
        <p:sp>
          <p:nvSpPr>
            <p:cNvPr id="2198" name="Google Shape;2198;p85"/>
            <p:cNvSpPr/>
            <p:nvPr/>
          </p:nvSpPr>
          <p:spPr>
            <a:xfrm>
              <a:off x="946175" y="3253275"/>
              <a:ext cx="209550" cy="261500"/>
            </a:xfrm>
            <a:custGeom>
              <a:rect b="b" l="l" r="r" t="t"/>
              <a:pathLst>
                <a:path extrusionOk="0" h="10460" w="8382">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85"/>
            <p:cNvSpPr/>
            <p:nvPr/>
          </p:nvSpPr>
          <p:spPr>
            <a:xfrm>
              <a:off x="986350" y="3293425"/>
              <a:ext cx="47300" cy="48075"/>
            </a:xfrm>
            <a:custGeom>
              <a:rect b="b" l="l" r="r" t="t"/>
              <a:pathLst>
                <a:path extrusionOk="0" h="1923" w="1892">
                  <a:moveTo>
                    <a:pt x="1891" y="1"/>
                  </a:moveTo>
                  <a:lnTo>
                    <a:pt x="1" y="1923"/>
                  </a:lnTo>
                  <a:lnTo>
                    <a:pt x="1891" y="1923"/>
                  </a:lnTo>
                  <a:lnTo>
                    <a:pt x="189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85"/>
            <p:cNvSpPr/>
            <p:nvPr/>
          </p:nvSpPr>
          <p:spPr>
            <a:xfrm>
              <a:off x="1051725" y="3359600"/>
              <a:ext cx="122100" cy="121325"/>
            </a:xfrm>
            <a:custGeom>
              <a:rect b="b" l="l" r="r" t="t"/>
              <a:pathLst>
                <a:path extrusionOk="0" h="4853" w="4884">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85"/>
            <p:cNvSpPr/>
            <p:nvPr/>
          </p:nvSpPr>
          <p:spPr>
            <a:xfrm>
              <a:off x="980050" y="3289500"/>
              <a:ext cx="192200" cy="242600"/>
            </a:xfrm>
            <a:custGeom>
              <a:rect b="b" l="l" r="r" t="t"/>
              <a:pathLst>
                <a:path extrusionOk="0" h="9704" w="7688">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85"/>
            <p:cNvSpPr/>
            <p:nvPr/>
          </p:nvSpPr>
          <p:spPr>
            <a:xfrm>
              <a:off x="1154125" y="3460400"/>
              <a:ext cx="90600" cy="89025"/>
            </a:xfrm>
            <a:custGeom>
              <a:rect b="b" l="l" r="r" t="t"/>
              <a:pathLst>
                <a:path extrusionOk="0" h="3561" w="3624">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3" name="Google Shape;2203;p85"/>
          <p:cNvGrpSpPr/>
          <p:nvPr/>
        </p:nvGrpSpPr>
        <p:grpSpPr>
          <a:xfrm>
            <a:off x="1394353" y="4248712"/>
            <a:ext cx="352886" cy="350049"/>
            <a:chOff x="946175" y="3253275"/>
            <a:chExt cx="298550" cy="296150"/>
          </a:xfrm>
        </p:grpSpPr>
        <p:sp>
          <p:nvSpPr>
            <p:cNvPr id="2204" name="Google Shape;2204;p85"/>
            <p:cNvSpPr/>
            <p:nvPr/>
          </p:nvSpPr>
          <p:spPr>
            <a:xfrm>
              <a:off x="946175" y="3253275"/>
              <a:ext cx="209550" cy="261500"/>
            </a:xfrm>
            <a:custGeom>
              <a:rect b="b" l="l" r="r" t="t"/>
              <a:pathLst>
                <a:path extrusionOk="0" h="10460" w="8382">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85"/>
            <p:cNvSpPr/>
            <p:nvPr/>
          </p:nvSpPr>
          <p:spPr>
            <a:xfrm>
              <a:off x="986350" y="3293425"/>
              <a:ext cx="47300" cy="48075"/>
            </a:xfrm>
            <a:custGeom>
              <a:rect b="b" l="l" r="r" t="t"/>
              <a:pathLst>
                <a:path extrusionOk="0" h="1923" w="1892">
                  <a:moveTo>
                    <a:pt x="1891" y="1"/>
                  </a:moveTo>
                  <a:lnTo>
                    <a:pt x="1" y="1923"/>
                  </a:lnTo>
                  <a:lnTo>
                    <a:pt x="1891" y="1923"/>
                  </a:lnTo>
                  <a:lnTo>
                    <a:pt x="189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85"/>
            <p:cNvSpPr/>
            <p:nvPr/>
          </p:nvSpPr>
          <p:spPr>
            <a:xfrm>
              <a:off x="1051725" y="3359600"/>
              <a:ext cx="122100" cy="121325"/>
            </a:xfrm>
            <a:custGeom>
              <a:rect b="b" l="l" r="r" t="t"/>
              <a:pathLst>
                <a:path extrusionOk="0" h="4853" w="4884">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85"/>
            <p:cNvSpPr/>
            <p:nvPr/>
          </p:nvSpPr>
          <p:spPr>
            <a:xfrm>
              <a:off x="980050" y="3289500"/>
              <a:ext cx="192200" cy="242600"/>
            </a:xfrm>
            <a:custGeom>
              <a:rect b="b" l="l" r="r" t="t"/>
              <a:pathLst>
                <a:path extrusionOk="0" h="9704" w="7688">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85"/>
            <p:cNvSpPr/>
            <p:nvPr/>
          </p:nvSpPr>
          <p:spPr>
            <a:xfrm>
              <a:off x="1154125" y="3460400"/>
              <a:ext cx="90600" cy="89025"/>
            </a:xfrm>
            <a:custGeom>
              <a:rect b="b" l="l" r="r" t="t"/>
              <a:pathLst>
                <a:path extrusionOk="0" h="3561" w="3624">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209" name="Google Shape;2209;p85"/>
          <p:cNvCxnSpPr/>
          <p:nvPr/>
        </p:nvCxnSpPr>
        <p:spPr>
          <a:xfrm flipH="1" rot="10800000">
            <a:off x="1158900" y="2629438"/>
            <a:ext cx="8112000" cy="9000"/>
          </a:xfrm>
          <a:prstGeom prst="straightConnector1">
            <a:avLst/>
          </a:prstGeom>
          <a:noFill/>
          <a:ln cap="flat" cmpd="sng" w="38100">
            <a:solidFill>
              <a:srgbClr val="FFFFFF"/>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Retato Slideshow by Slidesgo">
  <a:themeElements>
    <a:clrScheme name="Simple Light">
      <a:dk1>
        <a:srgbClr val="263238"/>
      </a:dk1>
      <a:lt1>
        <a:srgbClr val="FFFFFF"/>
      </a:lt1>
      <a:dk2>
        <a:srgbClr val="263238"/>
      </a:dk2>
      <a:lt2>
        <a:srgbClr val="EEEEEE"/>
      </a:lt2>
      <a:accent1>
        <a:srgbClr val="F5F5F5"/>
      </a:accent1>
      <a:accent2>
        <a:srgbClr val="407BFF"/>
      </a:accent2>
      <a:accent3>
        <a:srgbClr val="305DBF"/>
      </a:accent3>
      <a:accent4>
        <a:srgbClr val="455A64"/>
      </a:accent4>
      <a:accent5>
        <a:srgbClr val="E0E0E0"/>
      </a:accent5>
      <a:accent6>
        <a:srgbClr val="203E80"/>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ato Slideshow by Slidesgo">
  <a:themeElements>
    <a:clrScheme name="Simple Light">
      <a:dk1>
        <a:srgbClr val="263238"/>
      </a:dk1>
      <a:lt1>
        <a:srgbClr val="FFFFFF"/>
      </a:lt1>
      <a:dk2>
        <a:srgbClr val="263238"/>
      </a:dk2>
      <a:lt2>
        <a:srgbClr val="EEEEEE"/>
      </a:lt2>
      <a:accent1>
        <a:srgbClr val="F5F5F5"/>
      </a:accent1>
      <a:accent2>
        <a:srgbClr val="407BFF"/>
      </a:accent2>
      <a:accent3>
        <a:srgbClr val="305DBF"/>
      </a:accent3>
      <a:accent4>
        <a:srgbClr val="455A64"/>
      </a:accent4>
      <a:accent5>
        <a:srgbClr val="E0E0E0"/>
      </a:accent5>
      <a:accent6>
        <a:srgbClr val="203E80"/>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