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03A9"/>
    <a:srgbClr val="AE6AFC"/>
    <a:srgbClr val="FC0871"/>
    <a:srgbClr val="E4CCFF"/>
    <a:srgbClr val="FD69A8"/>
    <a:srgbClr val="39F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59" autoAdjust="0"/>
    <p:restoredTop sz="94660"/>
  </p:normalViewPr>
  <p:slideViewPr>
    <p:cSldViewPr snapToGrid="0">
      <p:cViewPr>
        <p:scale>
          <a:sx n="75" d="100"/>
          <a:sy n="75" d="100"/>
        </p:scale>
        <p:origin x="117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7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8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48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16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0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3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0FC8-2321-46E8-AD0E-08D735113CBE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C68E-D2AB-4896-815F-25D8A878D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6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03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48" y="2013002"/>
            <a:ext cx="8076903" cy="28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6EAA3C1-1C34-4086-951A-CA79B4F737B3}"/>
              </a:ext>
            </a:extLst>
          </p:cNvPr>
          <p:cNvGrpSpPr/>
          <p:nvPr/>
        </p:nvGrpSpPr>
        <p:grpSpPr>
          <a:xfrm rot="20483281" flipH="1">
            <a:off x="3974021" y="1349428"/>
            <a:ext cx="4935499" cy="1454812"/>
            <a:chOff x="15696687" y="198107"/>
            <a:chExt cx="3813038" cy="1123950"/>
          </a:xfrm>
          <a:solidFill>
            <a:srgbClr val="E4CCFF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FC7612-9ED2-4976-A6EE-10606275E328}"/>
                </a:ext>
              </a:extLst>
            </p:cNvPr>
            <p:cNvSpPr/>
            <p:nvPr/>
          </p:nvSpPr>
          <p:spPr>
            <a:xfrm>
              <a:off x="15696687" y="542731"/>
              <a:ext cx="47625" cy="85725"/>
            </a:xfrm>
            <a:custGeom>
              <a:avLst/>
              <a:gdLst>
                <a:gd name="connsiteX0" fmla="*/ 32089 w 47625"/>
                <a:gd name="connsiteY0" fmla="*/ 81619 h 85725"/>
                <a:gd name="connsiteX1" fmla="*/ 22564 w 47625"/>
                <a:gd name="connsiteY1" fmla="*/ 74952 h 85725"/>
                <a:gd name="connsiteX2" fmla="*/ 7324 w 47625"/>
                <a:gd name="connsiteY2" fmla="*/ 18754 h 85725"/>
                <a:gd name="connsiteX3" fmla="*/ 14944 w 47625"/>
                <a:gd name="connsiteY3" fmla="*/ 7324 h 85725"/>
                <a:gd name="connsiteX4" fmla="*/ 26374 w 47625"/>
                <a:gd name="connsiteY4" fmla="*/ 14944 h 85725"/>
                <a:gd name="connsiteX5" fmla="*/ 40662 w 47625"/>
                <a:gd name="connsiteY5" fmla="*/ 69237 h 85725"/>
                <a:gd name="connsiteX6" fmla="*/ 33994 w 47625"/>
                <a:gd name="connsiteY6" fmla="*/ 81619 h 85725"/>
                <a:gd name="connsiteX7" fmla="*/ 32089 w 47625"/>
                <a:gd name="connsiteY7" fmla="*/ 8161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85725">
                  <a:moveTo>
                    <a:pt x="32089" y="81619"/>
                  </a:moveTo>
                  <a:cubicBezTo>
                    <a:pt x="28279" y="81619"/>
                    <a:pt x="24469" y="78762"/>
                    <a:pt x="22564" y="74952"/>
                  </a:cubicBezTo>
                  <a:cubicBezTo>
                    <a:pt x="12087" y="40662"/>
                    <a:pt x="8277" y="19707"/>
                    <a:pt x="7324" y="18754"/>
                  </a:cubicBezTo>
                  <a:cubicBezTo>
                    <a:pt x="6372" y="13992"/>
                    <a:pt x="9229" y="8277"/>
                    <a:pt x="14944" y="7324"/>
                  </a:cubicBezTo>
                  <a:cubicBezTo>
                    <a:pt x="19707" y="6372"/>
                    <a:pt x="25422" y="9229"/>
                    <a:pt x="26374" y="14944"/>
                  </a:cubicBezTo>
                  <a:cubicBezTo>
                    <a:pt x="26374" y="14944"/>
                    <a:pt x="30184" y="35899"/>
                    <a:pt x="40662" y="69237"/>
                  </a:cubicBezTo>
                  <a:cubicBezTo>
                    <a:pt x="42567" y="73999"/>
                    <a:pt x="39709" y="79714"/>
                    <a:pt x="33994" y="81619"/>
                  </a:cubicBezTo>
                  <a:cubicBezTo>
                    <a:pt x="33994" y="80667"/>
                    <a:pt x="33042" y="81619"/>
                    <a:pt x="32089" y="816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2998BCE-6666-4CF0-9CCE-657D5BF32342}"/>
                </a:ext>
              </a:extLst>
            </p:cNvPr>
            <p:cNvSpPr/>
            <p:nvPr/>
          </p:nvSpPr>
          <p:spPr>
            <a:xfrm>
              <a:off x="15752335" y="198107"/>
              <a:ext cx="3590925" cy="1123950"/>
            </a:xfrm>
            <a:custGeom>
              <a:avLst/>
              <a:gdLst>
                <a:gd name="connsiteX0" fmla="*/ 3303524 w 3590925"/>
                <a:gd name="connsiteY0" fmla="*/ 1116806 h 1123950"/>
                <a:gd name="connsiteX1" fmla="*/ 3250184 w 3590925"/>
                <a:gd name="connsiteY1" fmla="*/ 1112044 h 1123950"/>
                <a:gd name="connsiteX2" fmla="*/ 3242564 w 3590925"/>
                <a:gd name="connsiteY2" fmla="*/ 1101566 h 1123950"/>
                <a:gd name="connsiteX3" fmla="*/ 3253041 w 3590925"/>
                <a:gd name="connsiteY3" fmla="*/ 1093946 h 1123950"/>
                <a:gd name="connsiteX4" fmla="*/ 3364484 w 3590925"/>
                <a:gd name="connsiteY4" fmla="*/ 1091089 h 1123950"/>
                <a:gd name="connsiteX5" fmla="*/ 3375914 w 3590925"/>
                <a:gd name="connsiteY5" fmla="*/ 1098709 h 1123950"/>
                <a:gd name="connsiteX6" fmla="*/ 3368294 w 3590925"/>
                <a:gd name="connsiteY6" fmla="*/ 1110139 h 1123950"/>
                <a:gd name="connsiteX7" fmla="*/ 3303524 w 3590925"/>
                <a:gd name="connsiteY7" fmla="*/ 1116806 h 1123950"/>
                <a:gd name="connsiteX8" fmla="*/ 3140646 w 3590925"/>
                <a:gd name="connsiteY8" fmla="*/ 1078706 h 1123950"/>
                <a:gd name="connsiteX9" fmla="*/ 3136836 w 3590925"/>
                <a:gd name="connsiteY9" fmla="*/ 1077754 h 1123950"/>
                <a:gd name="connsiteX10" fmla="*/ 3032061 w 3590925"/>
                <a:gd name="connsiteY10" fmla="*/ 1024414 h 1123950"/>
                <a:gd name="connsiteX11" fmla="*/ 3029204 w 3590925"/>
                <a:gd name="connsiteY11" fmla="*/ 1011079 h 1123950"/>
                <a:gd name="connsiteX12" fmla="*/ 3042539 w 3590925"/>
                <a:gd name="connsiteY12" fmla="*/ 1008221 h 1123950"/>
                <a:gd name="connsiteX13" fmla="*/ 3144456 w 3590925"/>
                <a:gd name="connsiteY13" fmla="*/ 1060609 h 1123950"/>
                <a:gd name="connsiteX14" fmla="*/ 3149219 w 3590925"/>
                <a:gd name="connsiteY14" fmla="*/ 1072991 h 1123950"/>
                <a:gd name="connsiteX15" fmla="*/ 3140646 w 3590925"/>
                <a:gd name="connsiteY15" fmla="*/ 1078706 h 1123950"/>
                <a:gd name="connsiteX16" fmla="*/ 3474021 w 3590925"/>
                <a:gd name="connsiteY16" fmla="*/ 1064419 h 1123950"/>
                <a:gd name="connsiteX17" fmla="*/ 3465449 w 3590925"/>
                <a:gd name="connsiteY17" fmla="*/ 1059656 h 1123950"/>
                <a:gd name="connsiteX18" fmla="*/ 3469259 w 3590925"/>
                <a:gd name="connsiteY18" fmla="*/ 1046321 h 1123950"/>
                <a:gd name="connsiteX19" fmla="*/ 3510216 w 3590925"/>
                <a:gd name="connsiteY19" fmla="*/ 1020604 h 1123950"/>
                <a:gd name="connsiteX20" fmla="*/ 3569271 w 3590925"/>
                <a:gd name="connsiteY20" fmla="*/ 985361 h 1123950"/>
                <a:gd name="connsiteX21" fmla="*/ 3582606 w 3590925"/>
                <a:gd name="connsiteY21" fmla="*/ 989171 h 1123950"/>
                <a:gd name="connsiteX22" fmla="*/ 3578796 w 3590925"/>
                <a:gd name="connsiteY22" fmla="*/ 1002506 h 1123950"/>
                <a:gd name="connsiteX23" fmla="*/ 3521646 w 3590925"/>
                <a:gd name="connsiteY23" fmla="*/ 1036796 h 1123950"/>
                <a:gd name="connsiteX24" fmla="*/ 3479736 w 3590925"/>
                <a:gd name="connsiteY24" fmla="*/ 1062514 h 1123950"/>
                <a:gd name="connsiteX25" fmla="*/ 3474021 w 3590925"/>
                <a:gd name="connsiteY25" fmla="*/ 1064419 h 1123950"/>
                <a:gd name="connsiteX26" fmla="*/ 752729 w 3590925"/>
                <a:gd name="connsiteY26" fmla="*/ 1024414 h 1123950"/>
                <a:gd name="connsiteX27" fmla="*/ 744156 w 3590925"/>
                <a:gd name="connsiteY27" fmla="*/ 1024414 h 1123950"/>
                <a:gd name="connsiteX28" fmla="*/ 734631 w 3590925"/>
                <a:gd name="connsiteY28" fmla="*/ 1014889 h 1123950"/>
                <a:gd name="connsiteX29" fmla="*/ 744156 w 3590925"/>
                <a:gd name="connsiteY29" fmla="*/ 1005364 h 1123950"/>
                <a:gd name="connsiteX30" fmla="*/ 744156 w 3590925"/>
                <a:gd name="connsiteY30" fmla="*/ 1005364 h 1123950"/>
                <a:gd name="connsiteX31" fmla="*/ 753681 w 3590925"/>
                <a:gd name="connsiteY31" fmla="*/ 1005364 h 1123950"/>
                <a:gd name="connsiteX32" fmla="*/ 858456 w 3590925"/>
                <a:gd name="connsiteY32" fmla="*/ 999649 h 1123950"/>
                <a:gd name="connsiteX33" fmla="*/ 868934 w 3590925"/>
                <a:gd name="connsiteY33" fmla="*/ 1008221 h 1123950"/>
                <a:gd name="connsiteX34" fmla="*/ 860361 w 3590925"/>
                <a:gd name="connsiteY34" fmla="*/ 1018699 h 1123950"/>
                <a:gd name="connsiteX35" fmla="*/ 752729 w 3590925"/>
                <a:gd name="connsiteY35" fmla="*/ 1024414 h 1123950"/>
                <a:gd name="connsiteX36" fmla="*/ 628904 w 3590925"/>
                <a:gd name="connsiteY36" fmla="*/ 1015841 h 1123950"/>
                <a:gd name="connsiteX37" fmla="*/ 627951 w 3590925"/>
                <a:gd name="connsiteY37" fmla="*/ 1015841 h 1123950"/>
                <a:gd name="connsiteX38" fmla="*/ 512699 w 3590925"/>
                <a:gd name="connsiteY38" fmla="*/ 992029 h 1123950"/>
                <a:gd name="connsiteX39" fmla="*/ 506031 w 3590925"/>
                <a:gd name="connsiteY39" fmla="*/ 980599 h 1123950"/>
                <a:gd name="connsiteX40" fmla="*/ 517461 w 3590925"/>
                <a:gd name="connsiteY40" fmla="*/ 973931 h 1123950"/>
                <a:gd name="connsiteX41" fmla="*/ 629856 w 3590925"/>
                <a:gd name="connsiteY41" fmla="*/ 997744 h 1123950"/>
                <a:gd name="connsiteX42" fmla="*/ 638429 w 3590925"/>
                <a:gd name="connsiteY42" fmla="*/ 1008221 h 1123950"/>
                <a:gd name="connsiteX43" fmla="*/ 628904 w 3590925"/>
                <a:gd name="connsiteY43" fmla="*/ 1015841 h 1123950"/>
                <a:gd name="connsiteX44" fmla="*/ 975614 w 3590925"/>
                <a:gd name="connsiteY44" fmla="*/ 1002506 h 1123950"/>
                <a:gd name="connsiteX45" fmla="*/ 966089 w 3590925"/>
                <a:gd name="connsiteY45" fmla="*/ 994886 h 1123950"/>
                <a:gd name="connsiteX46" fmla="*/ 973709 w 3590925"/>
                <a:gd name="connsiteY46" fmla="*/ 983456 h 1123950"/>
                <a:gd name="connsiteX47" fmla="*/ 1084199 w 3590925"/>
                <a:gd name="connsiteY47" fmla="*/ 953929 h 1123950"/>
                <a:gd name="connsiteX48" fmla="*/ 1096581 w 3590925"/>
                <a:gd name="connsiteY48" fmla="*/ 959644 h 1123950"/>
                <a:gd name="connsiteX49" fmla="*/ 1090866 w 3590925"/>
                <a:gd name="connsiteY49" fmla="*/ 972026 h 1123950"/>
                <a:gd name="connsiteX50" fmla="*/ 977519 w 3590925"/>
                <a:gd name="connsiteY50" fmla="*/ 1002506 h 1123950"/>
                <a:gd name="connsiteX51" fmla="*/ 975614 w 3590925"/>
                <a:gd name="connsiteY51" fmla="*/ 1002506 h 1123950"/>
                <a:gd name="connsiteX52" fmla="*/ 2940621 w 3590925"/>
                <a:gd name="connsiteY52" fmla="*/ 960596 h 1123950"/>
                <a:gd name="connsiteX53" fmla="*/ 2934906 w 3590925"/>
                <a:gd name="connsiteY53" fmla="*/ 958691 h 1123950"/>
                <a:gd name="connsiteX54" fmla="*/ 2849181 w 3590925"/>
                <a:gd name="connsiteY54" fmla="*/ 878681 h 1123950"/>
                <a:gd name="connsiteX55" fmla="*/ 2850134 w 3590925"/>
                <a:gd name="connsiteY55" fmla="*/ 865346 h 1123950"/>
                <a:gd name="connsiteX56" fmla="*/ 2863469 w 3590925"/>
                <a:gd name="connsiteY56" fmla="*/ 866299 h 1123950"/>
                <a:gd name="connsiteX57" fmla="*/ 2947289 w 3590925"/>
                <a:gd name="connsiteY57" fmla="*/ 944404 h 1123950"/>
                <a:gd name="connsiteX58" fmla="*/ 2949194 w 3590925"/>
                <a:gd name="connsiteY58" fmla="*/ 957739 h 1123950"/>
                <a:gd name="connsiteX59" fmla="*/ 2940621 w 3590925"/>
                <a:gd name="connsiteY59" fmla="*/ 960596 h 1123950"/>
                <a:gd name="connsiteX60" fmla="*/ 406019 w 3590925"/>
                <a:gd name="connsiteY60" fmla="*/ 951071 h 1123950"/>
                <a:gd name="connsiteX61" fmla="*/ 402209 w 3590925"/>
                <a:gd name="connsiteY61" fmla="*/ 950119 h 1123950"/>
                <a:gd name="connsiteX62" fmla="*/ 300291 w 3590925"/>
                <a:gd name="connsiteY62" fmla="*/ 891064 h 1123950"/>
                <a:gd name="connsiteX63" fmla="*/ 297434 w 3590925"/>
                <a:gd name="connsiteY63" fmla="*/ 877729 h 1123950"/>
                <a:gd name="connsiteX64" fmla="*/ 310769 w 3590925"/>
                <a:gd name="connsiteY64" fmla="*/ 874871 h 1123950"/>
                <a:gd name="connsiteX65" fmla="*/ 409829 w 3590925"/>
                <a:gd name="connsiteY65" fmla="*/ 932021 h 1123950"/>
                <a:gd name="connsiteX66" fmla="*/ 414591 w 3590925"/>
                <a:gd name="connsiteY66" fmla="*/ 944404 h 1123950"/>
                <a:gd name="connsiteX67" fmla="*/ 406019 w 3590925"/>
                <a:gd name="connsiteY67" fmla="*/ 951071 h 1123950"/>
                <a:gd name="connsiteX68" fmla="*/ 1194689 w 3590925"/>
                <a:gd name="connsiteY68" fmla="*/ 927259 h 1123950"/>
                <a:gd name="connsiteX69" fmla="*/ 1186116 w 3590925"/>
                <a:gd name="connsiteY69" fmla="*/ 922496 h 1123950"/>
                <a:gd name="connsiteX70" fmla="*/ 1189926 w 3590925"/>
                <a:gd name="connsiteY70" fmla="*/ 910114 h 1123950"/>
                <a:gd name="connsiteX71" fmla="*/ 1288034 w 3590925"/>
                <a:gd name="connsiteY71" fmla="*/ 851059 h 1123950"/>
                <a:gd name="connsiteX72" fmla="*/ 1301369 w 3590925"/>
                <a:gd name="connsiteY72" fmla="*/ 852964 h 1123950"/>
                <a:gd name="connsiteX73" fmla="*/ 1299464 w 3590925"/>
                <a:gd name="connsiteY73" fmla="*/ 866299 h 1123950"/>
                <a:gd name="connsiteX74" fmla="*/ 1198499 w 3590925"/>
                <a:gd name="connsiteY74" fmla="*/ 927259 h 1123950"/>
                <a:gd name="connsiteX75" fmla="*/ 1194689 w 3590925"/>
                <a:gd name="connsiteY75" fmla="*/ 927259 h 1123950"/>
                <a:gd name="connsiteX76" fmla="*/ 215519 w 3590925"/>
                <a:gd name="connsiteY76" fmla="*/ 820579 h 1123950"/>
                <a:gd name="connsiteX77" fmla="*/ 208851 w 3590925"/>
                <a:gd name="connsiteY77" fmla="*/ 817721 h 1123950"/>
                <a:gd name="connsiteX78" fmla="*/ 129794 w 3590925"/>
                <a:gd name="connsiteY78" fmla="*/ 731044 h 1123950"/>
                <a:gd name="connsiteX79" fmla="*/ 131699 w 3590925"/>
                <a:gd name="connsiteY79" fmla="*/ 717709 h 1123950"/>
                <a:gd name="connsiteX80" fmla="*/ 145034 w 3590925"/>
                <a:gd name="connsiteY80" fmla="*/ 719614 h 1123950"/>
                <a:gd name="connsiteX81" fmla="*/ 222186 w 3590925"/>
                <a:gd name="connsiteY81" fmla="*/ 804386 h 1123950"/>
                <a:gd name="connsiteX82" fmla="*/ 222186 w 3590925"/>
                <a:gd name="connsiteY82" fmla="*/ 817721 h 1123950"/>
                <a:gd name="connsiteX83" fmla="*/ 215519 w 3590925"/>
                <a:gd name="connsiteY83" fmla="*/ 820579 h 1123950"/>
                <a:gd name="connsiteX84" fmla="*/ 1383284 w 3590925"/>
                <a:gd name="connsiteY84" fmla="*/ 793909 h 1123950"/>
                <a:gd name="connsiteX85" fmla="*/ 1376616 w 3590925"/>
                <a:gd name="connsiteY85" fmla="*/ 791051 h 1123950"/>
                <a:gd name="connsiteX86" fmla="*/ 1376616 w 3590925"/>
                <a:gd name="connsiteY86" fmla="*/ 777716 h 1123950"/>
                <a:gd name="connsiteX87" fmla="*/ 1454721 w 3590925"/>
                <a:gd name="connsiteY87" fmla="*/ 693896 h 1123950"/>
                <a:gd name="connsiteX88" fmla="*/ 1468056 w 3590925"/>
                <a:gd name="connsiteY88" fmla="*/ 692944 h 1123950"/>
                <a:gd name="connsiteX89" fmla="*/ 1469009 w 3590925"/>
                <a:gd name="connsiteY89" fmla="*/ 706279 h 1123950"/>
                <a:gd name="connsiteX90" fmla="*/ 1388999 w 3590925"/>
                <a:gd name="connsiteY90" fmla="*/ 792004 h 1123950"/>
                <a:gd name="connsiteX91" fmla="*/ 1383284 w 3590925"/>
                <a:gd name="connsiteY91" fmla="*/ 793909 h 1123950"/>
                <a:gd name="connsiteX92" fmla="*/ 2784411 w 3590925"/>
                <a:gd name="connsiteY92" fmla="*/ 790099 h 1123950"/>
                <a:gd name="connsiteX93" fmla="*/ 2776791 w 3590925"/>
                <a:gd name="connsiteY93" fmla="*/ 785336 h 1123950"/>
                <a:gd name="connsiteX94" fmla="*/ 2718689 w 3590925"/>
                <a:gd name="connsiteY94" fmla="*/ 683419 h 1123950"/>
                <a:gd name="connsiteX95" fmla="*/ 2723451 w 3590925"/>
                <a:gd name="connsiteY95" fmla="*/ 671036 h 1123950"/>
                <a:gd name="connsiteX96" fmla="*/ 2735834 w 3590925"/>
                <a:gd name="connsiteY96" fmla="*/ 675799 h 1123950"/>
                <a:gd name="connsiteX97" fmla="*/ 2792031 w 3590925"/>
                <a:gd name="connsiteY97" fmla="*/ 775811 h 1123950"/>
                <a:gd name="connsiteX98" fmla="*/ 2789174 w 3590925"/>
                <a:gd name="connsiteY98" fmla="*/ 789146 h 1123950"/>
                <a:gd name="connsiteX99" fmla="*/ 2784411 w 3590925"/>
                <a:gd name="connsiteY99" fmla="*/ 790099 h 1123950"/>
                <a:gd name="connsiteX100" fmla="*/ 70739 w 3590925"/>
                <a:gd name="connsiteY100" fmla="*/ 637699 h 1123950"/>
                <a:gd name="connsiteX101" fmla="*/ 62166 w 3590925"/>
                <a:gd name="connsiteY101" fmla="*/ 632936 h 1123950"/>
                <a:gd name="connsiteX102" fmla="*/ 7874 w 3590925"/>
                <a:gd name="connsiteY102" fmla="*/ 528161 h 1123950"/>
                <a:gd name="connsiteX103" fmla="*/ 12636 w 3590925"/>
                <a:gd name="connsiteY103" fmla="*/ 515779 h 1123950"/>
                <a:gd name="connsiteX104" fmla="*/ 25019 w 3590925"/>
                <a:gd name="connsiteY104" fmla="*/ 520541 h 1123950"/>
                <a:gd name="connsiteX105" fmla="*/ 77406 w 3590925"/>
                <a:gd name="connsiteY105" fmla="*/ 623411 h 1123950"/>
                <a:gd name="connsiteX106" fmla="*/ 74549 w 3590925"/>
                <a:gd name="connsiteY106" fmla="*/ 636746 h 1123950"/>
                <a:gd name="connsiteX107" fmla="*/ 70739 w 3590925"/>
                <a:gd name="connsiteY107" fmla="*/ 637699 h 1123950"/>
                <a:gd name="connsiteX108" fmla="*/ 1532826 w 3590925"/>
                <a:gd name="connsiteY108" fmla="*/ 615791 h 1123950"/>
                <a:gd name="connsiteX109" fmla="*/ 1527111 w 3590925"/>
                <a:gd name="connsiteY109" fmla="*/ 613886 h 1123950"/>
                <a:gd name="connsiteX110" fmla="*/ 1524254 w 3590925"/>
                <a:gd name="connsiteY110" fmla="*/ 600551 h 1123950"/>
                <a:gd name="connsiteX111" fmla="*/ 1587119 w 3590925"/>
                <a:gd name="connsiteY111" fmla="*/ 503396 h 1123950"/>
                <a:gd name="connsiteX112" fmla="*/ 1600454 w 3590925"/>
                <a:gd name="connsiteY112" fmla="*/ 500539 h 1123950"/>
                <a:gd name="connsiteX113" fmla="*/ 1603311 w 3590925"/>
                <a:gd name="connsiteY113" fmla="*/ 513874 h 1123950"/>
                <a:gd name="connsiteX114" fmla="*/ 1539494 w 3590925"/>
                <a:gd name="connsiteY114" fmla="*/ 611981 h 1123950"/>
                <a:gd name="connsiteX115" fmla="*/ 1532826 w 3590925"/>
                <a:gd name="connsiteY115" fmla="*/ 615791 h 1123950"/>
                <a:gd name="connsiteX116" fmla="*/ 2681541 w 3590925"/>
                <a:gd name="connsiteY116" fmla="*/ 582454 h 1123950"/>
                <a:gd name="connsiteX117" fmla="*/ 2672969 w 3590925"/>
                <a:gd name="connsiteY117" fmla="*/ 576739 h 1123950"/>
                <a:gd name="connsiteX118" fmla="*/ 2632011 w 3590925"/>
                <a:gd name="connsiteY118" fmla="*/ 467201 h 1123950"/>
                <a:gd name="connsiteX119" fmla="*/ 2637726 w 3590925"/>
                <a:gd name="connsiteY119" fmla="*/ 454819 h 1123950"/>
                <a:gd name="connsiteX120" fmla="*/ 2650109 w 3590925"/>
                <a:gd name="connsiteY120" fmla="*/ 460534 h 1123950"/>
                <a:gd name="connsiteX121" fmla="*/ 2690114 w 3590925"/>
                <a:gd name="connsiteY121" fmla="*/ 569119 h 1123950"/>
                <a:gd name="connsiteX122" fmla="*/ 2684399 w 3590925"/>
                <a:gd name="connsiteY122" fmla="*/ 581501 h 1123950"/>
                <a:gd name="connsiteX123" fmla="*/ 2681541 w 3590925"/>
                <a:gd name="connsiteY123" fmla="*/ 582454 h 1123950"/>
                <a:gd name="connsiteX124" fmla="*/ 1656651 w 3590925"/>
                <a:gd name="connsiteY124" fmla="*/ 418624 h 1123950"/>
                <a:gd name="connsiteX125" fmla="*/ 1651889 w 3590925"/>
                <a:gd name="connsiteY125" fmla="*/ 417671 h 1123950"/>
                <a:gd name="connsiteX126" fmla="*/ 1649031 w 3590925"/>
                <a:gd name="connsiteY126" fmla="*/ 404336 h 1123950"/>
                <a:gd name="connsiteX127" fmla="*/ 1710944 w 3590925"/>
                <a:gd name="connsiteY127" fmla="*/ 305276 h 1123950"/>
                <a:gd name="connsiteX128" fmla="*/ 1724279 w 3590925"/>
                <a:gd name="connsiteY128" fmla="*/ 302419 h 1123950"/>
                <a:gd name="connsiteX129" fmla="*/ 1727136 w 3590925"/>
                <a:gd name="connsiteY129" fmla="*/ 315754 h 1123950"/>
                <a:gd name="connsiteX130" fmla="*/ 1665224 w 3590925"/>
                <a:gd name="connsiteY130" fmla="*/ 413861 h 1123950"/>
                <a:gd name="connsiteX131" fmla="*/ 1656651 w 3590925"/>
                <a:gd name="connsiteY131" fmla="*/ 418624 h 1123950"/>
                <a:gd name="connsiteX132" fmla="*/ 2601531 w 3590925"/>
                <a:gd name="connsiteY132" fmla="*/ 363379 h 1123950"/>
                <a:gd name="connsiteX133" fmla="*/ 2592959 w 3590925"/>
                <a:gd name="connsiteY133" fmla="*/ 357664 h 1123950"/>
                <a:gd name="connsiteX134" fmla="*/ 2547239 w 3590925"/>
                <a:gd name="connsiteY134" fmla="*/ 251936 h 1123950"/>
                <a:gd name="connsiteX135" fmla="*/ 2551049 w 3590925"/>
                <a:gd name="connsiteY135" fmla="*/ 239554 h 1123950"/>
                <a:gd name="connsiteX136" fmla="*/ 2563431 w 3590925"/>
                <a:gd name="connsiteY136" fmla="*/ 243364 h 1123950"/>
                <a:gd name="connsiteX137" fmla="*/ 2610104 w 3590925"/>
                <a:gd name="connsiteY137" fmla="*/ 350996 h 1123950"/>
                <a:gd name="connsiteX138" fmla="*/ 2604389 w 3590925"/>
                <a:gd name="connsiteY138" fmla="*/ 363379 h 1123950"/>
                <a:gd name="connsiteX139" fmla="*/ 2601531 w 3590925"/>
                <a:gd name="connsiteY139" fmla="*/ 363379 h 1123950"/>
                <a:gd name="connsiteX140" fmla="*/ 1786191 w 3590925"/>
                <a:gd name="connsiteY140" fmla="*/ 226219 h 1123950"/>
                <a:gd name="connsiteX141" fmla="*/ 1780476 w 3590925"/>
                <a:gd name="connsiteY141" fmla="*/ 224314 h 1123950"/>
                <a:gd name="connsiteX142" fmla="*/ 1778571 w 3590925"/>
                <a:gd name="connsiteY142" fmla="*/ 210979 h 1123950"/>
                <a:gd name="connsiteX143" fmla="*/ 1859534 w 3590925"/>
                <a:gd name="connsiteY143" fmla="*/ 125254 h 1123950"/>
                <a:gd name="connsiteX144" fmla="*/ 1872869 w 3590925"/>
                <a:gd name="connsiteY144" fmla="*/ 126206 h 1123950"/>
                <a:gd name="connsiteX145" fmla="*/ 1871916 w 3590925"/>
                <a:gd name="connsiteY145" fmla="*/ 139541 h 1123950"/>
                <a:gd name="connsiteX146" fmla="*/ 1792859 w 3590925"/>
                <a:gd name="connsiteY146" fmla="*/ 222409 h 1123950"/>
                <a:gd name="connsiteX147" fmla="*/ 1786191 w 3590925"/>
                <a:gd name="connsiteY147" fmla="*/ 226219 h 1123950"/>
                <a:gd name="connsiteX148" fmla="*/ 2493899 w 3590925"/>
                <a:gd name="connsiteY148" fmla="*/ 158591 h 1123950"/>
                <a:gd name="connsiteX149" fmla="*/ 2486279 w 3590925"/>
                <a:gd name="connsiteY149" fmla="*/ 154781 h 1123950"/>
                <a:gd name="connsiteX150" fmla="*/ 2402459 w 3590925"/>
                <a:gd name="connsiteY150" fmla="*/ 79534 h 1123950"/>
                <a:gd name="connsiteX151" fmla="*/ 2399601 w 3590925"/>
                <a:gd name="connsiteY151" fmla="*/ 66199 h 1123950"/>
                <a:gd name="connsiteX152" fmla="*/ 2412936 w 3590925"/>
                <a:gd name="connsiteY152" fmla="*/ 63341 h 1123950"/>
                <a:gd name="connsiteX153" fmla="*/ 2501519 w 3590925"/>
                <a:gd name="connsiteY153" fmla="*/ 142399 h 1123950"/>
                <a:gd name="connsiteX154" fmla="*/ 2499614 w 3590925"/>
                <a:gd name="connsiteY154" fmla="*/ 155734 h 1123950"/>
                <a:gd name="connsiteX155" fmla="*/ 2493899 w 3590925"/>
                <a:gd name="connsiteY155" fmla="*/ 158591 h 1123950"/>
                <a:gd name="connsiteX156" fmla="*/ 1961451 w 3590925"/>
                <a:gd name="connsiteY156" fmla="*/ 75724 h 1123950"/>
                <a:gd name="connsiteX157" fmla="*/ 1952879 w 3590925"/>
                <a:gd name="connsiteY157" fmla="*/ 70961 h 1123950"/>
                <a:gd name="connsiteX158" fmla="*/ 1956689 w 3590925"/>
                <a:gd name="connsiteY158" fmla="*/ 58579 h 1123950"/>
                <a:gd name="connsiteX159" fmla="*/ 2068131 w 3590925"/>
                <a:gd name="connsiteY159" fmla="*/ 19526 h 1123950"/>
                <a:gd name="connsiteX160" fmla="*/ 2079561 w 3590925"/>
                <a:gd name="connsiteY160" fmla="*/ 27146 h 1123950"/>
                <a:gd name="connsiteX161" fmla="*/ 2071941 w 3590925"/>
                <a:gd name="connsiteY161" fmla="*/ 38576 h 1123950"/>
                <a:gd name="connsiteX162" fmla="*/ 1965261 w 3590925"/>
                <a:gd name="connsiteY162" fmla="*/ 76676 h 1123950"/>
                <a:gd name="connsiteX163" fmla="*/ 1961451 w 3590925"/>
                <a:gd name="connsiteY163" fmla="*/ 75724 h 1123950"/>
                <a:gd name="connsiteX164" fmla="*/ 2301494 w 3590925"/>
                <a:gd name="connsiteY164" fmla="*/ 37624 h 1123950"/>
                <a:gd name="connsiteX165" fmla="*/ 2299589 w 3590925"/>
                <a:gd name="connsiteY165" fmla="*/ 37624 h 1123950"/>
                <a:gd name="connsiteX166" fmla="*/ 2189099 w 3590925"/>
                <a:gd name="connsiteY166" fmla="*/ 26194 h 1123950"/>
                <a:gd name="connsiteX167" fmla="*/ 2187194 w 3590925"/>
                <a:gd name="connsiteY167" fmla="*/ 26194 h 1123950"/>
                <a:gd name="connsiteX168" fmla="*/ 2177669 w 3590925"/>
                <a:gd name="connsiteY168" fmla="*/ 16669 h 1123950"/>
                <a:gd name="connsiteX169" fmla="*/ 2187194 w 3590925"/>
                <a:gd name="connsiteY169" fmla="*/ 7144 h 1123950"/>
                <a:gd name="connsiteX170" fmla="*/ 2189099 w 3590925"/>
                <a:gd name="connsiteY170" fmla="*/ 7144 h 1123950"/>
                <a:gd name="connsiteX171" fmla="*/ 2304351 w 3590925"/>
                <a:gd name="connsiteY171" fmla="*/ 19526 h 1123950"/>
                <a:gd name="connsiteX172" fmla="*/ 2311971 w 3590925"/>
                <a:gd name="connsiteY172" fmla="*/ 30956 h 1123950"/>
                <a:gd name="connsiteX173" fmla="*/ 2301494 w 3590925"/>
                <a:gd name="connsiteY173" fmla="*/ 37624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3590925" h="1123950">
                  <a:moveTo>
                    <a:pt x="3303524" y="1116806"/>
                  </a:moveTo>
                  <a:cubicBezTo>
                    <a:pt x="3286379" y="1116806"/>
                    <a:pt x="3268281" y="1114901"/>
                    <a:pt x="3250184" y="1112044"/>
                  </a:cubicBezTo>
                  <a:cubicBezTo>
                    <a:pt x="3245421" y="1111091"/>
                    <a:pt x="3241611" y="1106329"/>
                    <a:pt x="3242564" y="1101566"/>
                  </a:cubicBezTo>
                  <a:cubicBezTo>
                    <a:pt x="3243516" y="1096804"/>
                    <a:pt x="3248279" y="1092994"/>
                    <a:pt x="3253041" y="1093946"/>
                  </a:cubicBezTo>
                  <a:cubicBezTo>
                    <a:pt x="3292094" y="1100614"/>
                    <a:pt x="3329241" y="1099661"/>
                    <a:pt x="3364484" y="1091089"/>
                  </a:cubicBezTo>
                  <a:cubicBezTo>
                    <a:pt x="3369246" y="1090136"/>
                    <a:pt x="3374961" y="1092994"/>
                    <a:pt x="3375914" y="1098709"/>
                  </a:cubicBezTo>
                  <a:cubicBezTo>
                    <a:pt x="3376866" y="1103471"/>
                    <a:pt x="3374009" y="1109186"/>
                    <a:pt x="3368294" y="1110139"/>
                  </a:cubicBezTo>
                  <a:cubicBezTo>
                    <a:pt x="3347339" y="1113949"/>
                    <a:pt x="3326384" y="1116806"/>
                    <a:pt x="3303524" y="1116806"/>
                  </a:cubicBezTo>
                  <a:close/>
                  <a:moveTo>
                    <a:pt x="3140646" y="1078706"/>
                  </a:moveTo>
                  <a:cubicBezTo>
                    <a:pt x="3139694" y="1078706"/>
                    <a:pt x="3137789" y="1078706"/>
                    <a:pt x="3136836" y="1077754"/>
                  </a:cubicBezTo>
                  <a:cubicBezTo>
                    <a:pt x="3104451" y="1063466"/>
                    <a:pt x="3069209" y="1045369"/>
                    <a:pt x="3032061" y="1024414"/>
                  </a:cubicBezTo>
                  <a:cubicBezTo>
                    <a:pt x="3027299" y="1021556"/>
                    <a:pt x="3026346" y="1015841"/>
                    <a:pt x="3029204" y="1011079"/>
                  </a:cubicBezTo>
                  <a:cubicBezTo>
                    <a:pt x="3032061" y="1006316"/>
                    <a:pt x="3037776" y="1005364"/>
                    <a:pt x="3042539" y="1008221"/>
                  </a:cubicBezTo>
                  <a:cubicBezTo>
                    <a:pt x="3078734" y="1029176"/>
                    <a:pt x="3113024" y="1047274"/>
                    <a:pt x="3144456" y="1060609"/>
                  </a:cubicBezTo>
                  <a:cubicBezTo>
                    <a:pt x="3149219" y="1062514"/>
                    <a:pt x="3151124" y="1068229"/>
                    <a:pt x="3149219" y="1072991"/>
                  </a:cubicBezTo>
                  <a:cubicBezTo>
                    <a:pt x="3148266" y="1076801"/>
                    <a:pt x="3144456" y="1078706"/>
                    <a:pt x="3140646" y="1078706"/>
                  </a:cubicBezTo>
                  <a:close/>
                  <a:moveTo>
                    <a:pt x="3474021" y="1064419"/>
                  </a:moveTo>
                  <a:cubicBezTo>
                    <a:pt x="3471164" y="1064419"/>
                    <a:pt x="3467354" y="1062514"/>
                    <a:pt x="3465449" y="1059656"/>
                  </a:cubicBezTo>
                  <a:cubicBezTo>
                    <a:pt x="3462591" y="1054894"/>
                    <a:pt x="3464496" y="1049179"/>
                    <a:pt x="3469259" y="1046321"/>
                  </a:cubicBezTo>
                  <a:cubicBezTo>
                    <a:pt x="3483546" y="1037749"/>
                    <a:pt x="3496881" y="1029176"/>
                    <a:pt x="3510216" y="1020604"/>
                  </a:cubicBezTo>
                  <a:cubicBezTo>
                    <a:pt x="3529266" y="1008221"/>
                    <a:pt x="3549269" y="995839"/>
                    <a:pt x="3569271" y="985361"/>
                  </a:cubicBezTo>
                  <a:cubicBezTo>
                    <a:pt x="3574034" y="982504"/>
                    <a:pt x="3579749" y="984409"/>
                    <a:pt x="3582606" y="989171"/>
                  </a:cubicBezTo>
                  <a:cubicBezTo>
                    <a:pt x="3585464" y="993934"/>
                    <a:pt x="3583559" y="999649"/>
                    <a:pt x="3578796" y="1002506"/>
                  </a:cubicBezTo>
                  <a:cubicBezTo>
                    <a:pt x="3559746" y="1012984"/>
                    <a:pt x="3540696" y="1024414"/>
                    <a:pt x="3521646" y="1036796"/>
                  </a:cubicBezTo>
                  <a:cubicBezTo>
                    <a:pt x="3508311" y="1045369"/>
                    <a:pt x="3494024" y="1053941"/>
                    <a:pt x="3479736" y="1062514"/>
                  </a:cubicBezTo>
                  <a:cubicBezTo>
                    <a:pt x="3476879" y="1064419"/>
                    <a:pt x="3475926" y="1064419"/>
                    <a:pt x="3474021" y="1064419"/>
                  </a:cubicBezTo>
                  <a:close/>
                  <a:moveTo>
                    <a:pt x="752729" y="1024414"/>
                  </a:moveTo>
                  <a:cubicBezTo>
                    <a:pt x="749871" y="1024414"/>
                    <a:pt x="747014" y="1024414"/>
                    <a:pt x="744156" y="1024414"/>
                  </a:cubicBezTo>
                  <a:cubicBezTo>
                    <a:pt x="738441" y="1024414"/>
                    <a:pt x="734631" y="1019651"/>
                    <a:pt x="734631" y="1014889"/>
                  </a:cubicBezTo>
                  <a:cubicBezTo>
                    <a:pt x="734631" y="1010126"/>
                    <a:pt x="739394" y="1005364"/>
                    <a:pt x="744156" y="1005364"/>
                  </a:cubicBezTo>
                  <a:cubicBezTo>
                    <a:pt x="744156" y="1005364"/>
                    <a:pt x="744156" y="1005364"/>
                    <a:pt x="744156" y="1005364"/>
                  </a:cubicBezTo>
                  <a:cubicBezTo>
                    <a:pt x="747014" y="1005364"/>
                    <a:pt x="750824" y="1005364"/>
                    <a:pt x="753681" y="1005364"/>
                  </a:cubicBezTo>
                  <a:cubicBezTo>
                    <a:pt x="787971" y="1005364"/>
                    <a:pt x="823214" y="1003459"/>
                    <a:pt x="858456" y="999649"/>
                  </a:cubicBezTo>
                  <a:cubicBezTo>
                    <a:pt x="864171" y="998696"/>
                    <a:pt x="867981" y="1002506"/>
                    <a:pt x="868934" y="1008221"/>
                  </a:cubicBezTo>
                  <a:cubicBezTo>
                    <a:pt x="869886" y="1012984"/>
                    <a:pt x="866076" y="1017746"/>
                    <a:pt x="860361" y="1018699"/>
                  </a:cubicBezTo>
                  <a:cubicBezTo>
                    <a:pt x="825119" y="1022509"/>
                    <a:pt x="787971" y="1024414"/>
                    <a:pt x="752729" y="1024414"/>
                  </a:cubicBezTo>
                  <a:close/>
                  <a:moveTo>
                    <a:pt x="628904" y="1015841"/>
                  </a:moveTo>
                  <a:cubicBezTo>
                    <a:pt x="628904" y="1015841"/>
                    <a:pt x="627951" y="1015841"/>
                    <a:pt x="627951" y="1015841"/>
                  </a:cubicBezTo>
                  <a:cubicBezTo>
                    <a:pt x="588899" y="1010126"/>
                    <a:pt x="549846" y="1002506"/>
                    <a:pt x="512699" y="992029"/>
                  </a:cubicBezTo>
                  <a:cubicBezTo>
                    <a:pt x="507936" y="990124"/>
                    <a:pt x="505079" y="985361"/>
                    <a:pt x="506031" y="980599"/>
                  </a:cubicBezTo>
                  <a:cubicBezTo>
                    <a:pt x="507936" y="975836"/>
                    <a:pt x="512699" y="972979"/>
                    <a:pt x="517461" y="973931"/>
                  </a:cubicBezTo>
                  <a:cubicBezTo>
                    <a:pt x="553656" y="984409"/>
                    <a:pt x="590804" y="992029"/>
                    <a:pt x="629856" y="997744"/>
                  </a:cubicBezTo>
                  <a:cubicBezTo>
                    <a:pt x="634619" y="998696"/>
                    <a:pt x="638429" y="1003459"/>
                    <a:pt x="638429" y="1008221"/>
                  </a:cubicBezTo>
                  <a:cubicBezTo>
                    <a:pt x="637476" y="1012984"/>
                    <a:pt x="633666" y="1015841"/>
                    <a:pt x="628904" y="1015841"/>
                  </a:cubicBezTo>
                  <a:close/>
                  <a:moveTo>
                    <a:pt x="975614" y="1002506"/>
                  </a:moveTo>
                  <a:cubicBezTo>
                    <a:pt x="970851" y="1002506"/>
                    <a:pt x="967041" y="999649"/>
                    <a:pt x="966089" y="994886"/>
                  </a:cubicBezTo>
                  <a:cubicBezTo>
                    <a:pt x="965136" y="990124"/>
                    <a:pt x="967994" y="984409"/>
                    <a:pt x="973709" y="983456"/>
                  </a:cubicBezTo>
                  <a:cubicBezTo>
                    <a:pt x="1011809" y="975836"/>
                    <a:pt x="1048956" y="965359"/>
                    <a:pt x="1084199" y="953929"/>
                  </a:cubicBezTo>
                  <a:cubicBezTo>
                    <a:pt x="1088961" y="952024"/>
                    <a:pt x="1094676" y="954881"/>
                    <a:pt x="1096581" y="959644"/>
                  </a:cubicBezTo>
                  <a:cubicBezTo>
                    <a:pt x="1098486" y="964406"/>
                    <a:pt x="1095629" y="970121"/>
                    <a:pt x="1090866" y="972026"/>
                  </a:cubicBezTo>
                  <a:cubicBezTo>
                    <a:pt x="1054671" y="984409"/>
                    <a:pt x="1016571" y="993934"/>
                    <a:pt x="977519" y="1002506"/>
                  </a:cubicBezTo>
                  <a:cubicBezTo>
                    <a:pt x="976566" y="1002506"/>
                    <a:pt x="976566" y="1002506"/>
                    <a:pt x="975614" y="1002506"/>
                  </a:cubicBezTo>
                  <a:close/>
                  <a:moveTo>
                    <a:pt x="2940621" y="960596"/>
                  </a:moveTo>
                  <a:cubicBezTo>
                    <a:pt x="2938716" y="960596"/>
                    <a:pt x="2936811" y="959644"/>
                    <a:pt x="2934906" y="958691"/>
                  </a:cubicBezTo>
                  <a:cubicBezTo>
                    <a:pt x="2904426" y="934879"/>
                    <a:pt x="2874899" y="908209"/>
                    <a:pt x="2849181" y="878681"/>
                  </a:cubicBezTo>
                  <a:cubicBezTo>
                    <a:pt x="2845371" y="874871"/>
                    <a:pt x="2846324" y="869156"/>
                    <a:pt x="2850134" y="865346"/>
                  </a:cubicBezTo>
                  <a:cubicBezTo>
                    <a:pt x="2853944" y="861536"/>
                    <a:pt x="2859659" y="862489"/>
                    <a:pt x="2863469" y="866299"/>
                  </a:cubicBezTo>
                  <a:cubicBezTo>
                    <a:pt x="2889186" y="894874"/>
                    <a:pt x="2917761" y="920591"/>
                    <a:pt x="2947289" y="944404"/>
                  </a:cubicBezTo>
                  <a:cubicBezTo>
                    <a:pt x="2951099" y="947261"/>
                    <a:pt x="2952051" y="953929"/>
                    <a:pt x="2949194" y="957739"/>
                  </a:cubicBezTo>
                  <a:cubicBezTo>
                    <a:pt x="2946336" y="959644"/>
                    <a:pt x="2943479" y="960596"/>
                    <a:pt x="2940621" y="960596"/>
                  </a:cubicBezTo>
                  <a:close/>
                  <a:moveTo>
                    <a:pt x="406019" y="951071"/>
                  </a:moveTo>
                  <a:cubicBezTo>
                    <a:pt x="405066" y="951071"/>
                    <a:pt x="403161" y="951071"/>
                    <a:pt x="402209" y="950119"/>
                  </a:cubicBezTo>
                  <a:cubicBezTo>
                    <a:pt x="366966" y="932974"/>
                    <a:pt x="332676" y="913924"/>
                    <a:pt x="300291" y="891064"/>
                  </a:cubicBezTo>
                  <a:cubicBezTo>
                    <a:pt x="295529" y="888206"/>
                    <a:pt x="294576" y="882491"/>
                    <a:pt x="297434" y="877729"/>
                  </a:cubicBezTo>
                  <a:cubicBezTo>
                    <a:pt x="300291" y="872966"/>
                    <a:pt x="306006" y="872014"/>
                    <a:pt x="310769" y="874871"/>
                  </a:cubicBezTo>
                  <a:cubicBezTo>
                    <a:pt x="342201" y="896779"/>
                    <a:pt x="375539" y="915829"/>
                    <a:pt x="409829" y="932021"/>
                  </a:cubicBezTo>
                  <a:cubicBezTo>
                    <a:pt x="414591" y="933926"/>
                    <a:pt x="416496" y="939641"/>
                    <a:pt x="414591" y="944404"/>
                  </a:cubicBezTo>
                  <a:cubicBezTo>
                    <a:pt x="412686" y="949166"/>
                    <a:pt x="409829" y="951071"/>
                    <a:pt x="406019" y="951071"/>
                  </a:cubicBezTo>
                  <a:close/>
                  <a:moveTo>
                    <a:pt x="1194689" y="927259"/>
                  </a:moveTo>
                  <a:cubicBezTo>
                    <a:pt x="1190879" y="927259"/>
                    <a:pt x="1188021" y="925354"/>
                    <a:pt x="1186116" y="922496"/>
                  </a:cubicBezTo>
                  <a:cubicBezTo>
                    <a:pt x="1184211" y="917734"/>
                    <a:pt x="1185164" y="912019"/>
                    <a:pt x="1189926" y="910114"/>
                  </a:cubicBezTo>
                  <a:cubicBezTo>
                    <a:pt x="1224216" y="892969"/>
                    <a:pt x="1256601" y="872966"/>
                    <a:pt x="1288034" y="851059"/>
                  </a:cubicBezTo>
                  <a:cubicBezTo>
                    <a:pt x="1292796" y="848201"/>
                    <a:pt x="1298511" y="849154"/>
                    <a:pt x="1301369" y="852964"/>
                  </a:cubicBezTo>
                  <a:cubicBezTo>
                    <a:pt x="1304226" y="857726"/>
                    <a:pt x="1303274" y="863441"/>
                    <a:pt x="1299464" y="866299"/>
                  </a:cubicBezTo>
                  <a:cubicBezTo>
                    <a:pt x="1268031" y="889159"/>
                    <a:pt x="1233741" y="909161"/>
                    <a:pt x="1198499" y="927259"/>
                  </a:cubicBezTo>
                  <a:cubicBezTo>
                    <a:pt x="1197546" y="927259"/>
                    <a:pt x="1195641" y="927259"/>
                    <a:pt x="1194689" y="927259"/>
                  </a:cubicBezTo>
                  <a:close/>
                  <a:moveTo>
                    <a:pt x="215519" y="820579"/>
                  </a:moveTo>
                  <a:cubicBezTo>
                    <a:pt x="213614" y="820579"/>
                    <a:pt x="210756" y="819626"/>
                    <a:pt x="208851" y="817721"/>
                  </a:cubicBezTo>
                  <a:cubicBezTo>
                    <a:pt x="181229" y="791051"/>
                    <a:pt x="154559" y="761524"/>
                    <a:pt x="129794" y="731044"/>
                  </a:cubicBezTo>
                  <a:cubicBezTo>
                    <a:pt x="126936" y="727234"/>
                    <a:pt x="126936" y="720566"/>
                    <a:pt x="131699" y="717709"/>
                  </a:cubicBezTo>
                  <a:cubicBezTo>
                    <a:pt x="135509" y="714851"/>
                    <a:pt x="142176" y="714851"/>
                    <a:pt x="145034" y="719614"/>
                  </a:cubicBezTo>
                  <a:cubicBezTo>
                    <a:pt x="168846" y="750094"/>
                    <a:pt x="195516" y="778669"/>
                    <a:pt x="222186" y="804386"/>
                  </a:cubicBezTo>
                  <a:cubicBezTo>
                    <a:pt x="225996" y="808196"/>
                    <a:pt x="225996" y="813911"/>
                    <a:pt x="222186" y="817721"/>
                  </a:cubicBezTo>
                  <a:cubicBezTo>
                    <a:pt x="220281" y="819626"/>
                    <a:pt x="217424" y="820579"/>
                    <a:pt x="215519" y="820579"/>
                  </a:cubicBezTo>
                  <a:close/>
                  <a:moveTo>
                    <a:pt x="1383284" y="793909"/>
                  </a:moveTo>
                  <a:cubicBezTo>
                    <a:pt x="1380426" y="793909"/>
                    <a:pt x="1378521" y="792956"/>
                    <a:pt x="1376616" y="791051"/>
                  </a:cubicBezTo>
                  <a:cubicBezTo>
                    <a:pt x="1372806" y="787241"/>
                    <a:pt x="1372806" y="781526"/>
                    <a:pt x="1376616" y="777716"/>
                  </a:cubicBezTo>
                  <a:cubicBezTo>
                    <a:pt x="1403286" y="751999"/>
                    <a:pt x="1429004" y="724376"/>
                    <a:pt x="1454721" y="693896"/>
                  </a:cubicBezTo>
                  <a:cubicBezTo>
                    <a:pt x="1458531" y="690086"/>
                    <a:pt x="1464246" y="689134"/>
                    <a:pt x="1468056" y="692944"/>
                  </a:cubicBezTo>
                  <a:cubicBezTo>
                    <a:pt x="1471866" y="696754"/>
                    <a:pt x="1472819" y="702469"/>
                    <a:pt x="1469009" y="706279"/>
                  </a:cubicBezTo>
                  <a:cubicBezTo>
                    <a:pt x="1442339" y="737711"/>
                    <a:pt x="1416621" y="766286"/>
                    <a:pt x="1388999" y="792004"/>
                  </a:cubicBezTo>
                  <a:cubicBezTo>
                    <a:pt x="1388046" y="792956"/>
                    <a:pt x="1386141" y="793909"/>
                    <a:pt x="1383284" y="793909"/>
                  </a:cubicBezTo>
                  <a:close/>
                  <a:moveTo>
                    <a:pt x="2784411" y="790099"/>
                  </a:moveTo>
                  <a:cubicBezTo>
                    <a:pt x="2781554" y="790099"/>
                    <a:pt x="2778696" y="788194"/>
                    <a:pt x="2776791" y="785336"/>
                  </a:cubicBezTo>
                  <a:cubicBezTo>
                    <a:pt x="2755836" y="753904"/>
                    <a:pt x="2737739" y="720566"/>
                    <a:pt x="2718689" y="683419"/>
                  </a:cubicBezTo>
                  <a:cubicBezTo>
                    <a:pt x="2716784" y="678656"/>
                    <a:pt x="2718689" y="672941"/>
                    <a:pt x="2723451" y="671036"/>
                  </a:cubicBezTo>
                  <a:cubicBezTo>
                    <a:pt x="2728214" y="669131"/>
                    <a:pt x="2733929" y="671036"/>
                    <a:pt x="2735834" y="675799"/>
                  </a:cubicBezTo>
                  <a:cubicBezTo>
                    <a:pt x="2753931" y="712946"/>
                    <a:pt x="2772029" y="745331"/>
                    <a:pt x="2792031" y="775811"/>
                  </a:cubicBezTo>
                  <a:cubicBezTo>
                    <a:pt x="2794889" y="780574"/>
                    <a:pt x="2793936" y="786289"/>
                    <a:pt x="2789174" y="789146"/>
                  </a:cubicBezTo>
                  <a:cubicBezTo>
                    <a:pt x="2788221" y="789146"/>
                    <a:pt x="2786316" y="790099"/>
                    <a:pt x="2784411" y="790099"/>
                  </a:cubicBezTo>
                  <a:close/>
                  <a:moveTo>
                    <a:pt x="70739" y="637699"/>
                  </a:moveTo>
                  <a:cubicBezTo>
                    <a:pt x="67881" y="637699"/>
                    <a:pt x="64071" y="635794"/>
                    <a:pt x="62166" y="632936"/>
                  </a:cubicBezTo>
                  <a:cubicBezTo>
                    <a:pt x="42164" y="599599"/>
                    <a:pt x="24066" y="564356"/>
                    <a:pt x="7874" y="528161"/>
                  </a:cubicBezTo>
                  <a:cubicBezTo>
                    <a:pt x="5969" y="523399"/>
                    <a:pt x="7874" y="517684"/>
                    <a:pt x="12636" y="515779"/>
                  </a:cubicBezTo>
                  <a:cubicBezTo>
                    <a:pt x="17399" y="513874"/>
                    <a:pt x="23114" y="515779"/>
                    <a:pt x="25019" y="520541"/>
                  </a:cubicBezTo>
                  <a:cubicBezTo>
                    <a:pt x="41211" y="555784"/>
                    <a:pt x="58356" y="590074"/>
                    <a:pt x="77406" y="623411"/>
                  </a:cubicBezTo>
                  <a:cubicBezTo>
                    <a:pt x="80264" y="628174"/>
                    <a:pt x="78359" y="633889"/>
                    <a:pt x="74549" y="636746"/>
                  </a:cubicBezTo>
                  <a:cubicBezTo>
                    <a:pt x="74549" y="637699"/>
                    <a:pt x="72644" y="637699"/>
                    <a:pt x="70739" y="637699"/>
                  </a:cubicBezTo>
                  <a:close/>
                  <a:moveTo>
                    <a:pt x="1532826" y="615791"/>
                  </a:moveTo>
                  <a:cubicBezTo>
                    <a:pt x="1530921" y="615791"/>
                    <a:pt x="1529016" y="614839"/>
                    <a:pt x="1527111" y="613886"/>
                  </a:cubicBezTo>
                  <a:cubicBezTo>
                    <a:pt x="1522349" y="611029"/>
                    <a:pt x="1521396" y="605314"/>
                    <a:pt x="1524254" y="600551"/>
                  </a:cubicBezTo>
                  <a:cubicBezTo>
                    <a:pt x="1544256" y="571976"/>
                    <a:pt x="1564259" y="541496"/>
                    <a:pt x="1587119" y="503396"/>
                  </a:cubicBezTo>
                  <a:cubicBezTo>
                    <a:pt x="1589976" y="498634"/>
                    <a:pt x="1595691" y="497681"/>
                    <a:pt x="1600454" y="500539"/>
                  </a:cubicBezTo>
                  <a:cubicBezTo>
                    <a:pt x="1605216" y="503396"/>
                    <a:pt x="1606169" y="509111"/>
                    <a:pt x="1603311" y="513874"/>
                  </a:cubicBezTo>
                  <a:cubicBezTo>
                    <a:pt x="1579499" y="551974"/>
                    <a:pt x="1559496" y="583406"/>
                    <a:pt x="1539494" y="611981"/>
                  </a:cubicBezTo>
                  <a:cubicBezTo>
                    <a:pt x="1538541" y="614839"/>
                    <a:pt x="1535684" y="615791"/>
                    <a:pt x="1532826" y="615791"/>
                  </a:cubicBezTo>
                  <a:close/>
                  <a:moveTo>
                    <a:pt x="2681541" y="582454"/>
                  </a:moveTo>
                  <a:cubicBezTo>
                    <a:pt x="2677731" y="582454"/>
                    <a:pt x="2673921" y="580549"/>
                    <a:pt x="2672969" y="576739"/>
                  </a:cubicBezTo>
                  <a:cubicBezTo>
                    <a:pt x="2657729" y="538639"/>
                    <a:pt x="2644394" y="502444"/>
                    <a:pt x="2632011" y="467201"/>
                  </a:cubicBezTo>
                  <a:cubicBezTo>
                    <a:pt x="2630106" y="462439"/>
                    <a:pt x="2632964" y="456724"/>
                    <a:pt x="2637726" y="454819"/>
                  </a:cubicBezTo>
                  <a:cubicBezTo>
                    <a:pt x="2642489" y="452914"/>
                    <a:pt x="2648204" y="455771"/>
                    <a:pt x="2650109" y="460534"/>
                  </a:cubicBezTo>
                  <a:cubicBezTo>
                    <a:pt x="2662491" y="494824"/>
                    <a:pt x="2675826" y="531971"/>
                    <a:pt x="2690114" y="569119"/>
                  </a:cubicBezTo>
                  <a:cubicBezTo>
                    <a:pt x="2692019" y="573881"/>
                    <a:pt x="2689161" y="579596"/>
                    <a:pt x="2684399" y="581501"/>
                  </a:cubicBezTo>
                  <a:cubicBezTo>
                    <a:pt x="2683446" y="581501"/>
                    <a:pt x="2682494" y="582454"/>
                    <a:pt x="2681541" y="582454"/>
                  </a:cubicBezTo>
                  <a:close/>
                  <a:moveTo>
                    <a:pt x="1656651" y="418624"/>
                  </a:moveTo>
                  <a:cubicBezTo>
                    <a:pt x="1654746" y="418624"/>
                    <a:pt x="1652841" y="418624"/>
                    <a:pt x="1651889" y="417671"/>
                  </a:cubicBezTo>
                  <a:cubicBezTo>
                    <a:pt x="1647126" y="414814"/>
                    <a:pt x="1646174" y="409099"/>
                    <a:pt x="1649031" y="404336"/>
                  </a:cubicBezTo>
                  <a:cubicBezTo>
                    <a:pt x="1668081" y="371951"/>
                    <a:pt x="1689036" y="337661"/>
                    <a:pt x="1710944" y="305276"/>
                  </a:cubicBezTo>
                  <a:cubicBezTo>
                    <a:pt x="1713801" y="300514"/>
                    <a:pt x="1719516" y="299561"/>
                    <a:pt x="1724279" y="302419"/>
                  </a:cubicBezTo>
                  <a:cubicBezTo>
                    <a:pt x="1729041" y="305276"/>
                    <a:pt x="1729994" y="310991"/>
                    <a:pt x="1727136" y="315754"/>
                  </a:cubicBezTo>
                  <a:cubicBezTo>
                    <a:pt x="1706181" y="348139"/>
                    <a:pt x="1685226" y="382429"/>
                    <a:pt x="1665224" y="413861"/>
                  </a:cubicBezTo>
                  <a:cubicBezTo>
                    <a:pt x="1663319" y="417671"/>
                    <a:pt x="1660461" y="418624"/>
                    <a:pt x="1656651" y="418624"/>
                  </a:cubicBezTo>
                  <a:close/>
                  <a:moveTo>
                    <a:pt x="2601531" y="363379"/>
                  </a:moveTo>
                  <a:cubicBezTo>
                    <a:pt x="2597721" y="363379"/>
                    <a:pt x="2593911" y="361474"/>
                    <a:pt x="2592959" y="357664"/>
                  </a:cubicBezTo>
                  <a:cubicBezTo>
                    <a:pt x="2576766" y="314801"/>
                    <a:pt x="2562479" y="281464"/>
                    <a:pt x="2547239" y="251936"/>
                  </a:cubicBezTo>
                  <a:cubicBezTo>
                    <a:pt x="2545334" y="247174"/>
                    <a:pt x="2547239" y="241459"/>
                    <a:pt x="2551049" y="239554"/>
                  </a:cubicBezTo>
                  <a:cubicBezTo>
                    <a:pt x="2555811" y="237649"/>
                    <a:pt x="2561526" y="239554"/>
                    <a:pt x="2563431" y="243364"/>
                  </a:cubicBezTo>
                  <a:cubicBezTo>
                    <a:pt x="2578671" y="273844"/>
                    <a:pt x="2592959" y="308134"/>
                    <a:pt x="2610104" y="350996"/>
                  </a:cubicBezTo>
                  <a:cubicBezTo>
                    <a:pt x="2612009" y="355759"/>
                    <a:pt x="2609151" y="361474"/>
                    <a:pt x="2604389" y="363379"/>
                  </a:cubicBezTo>
                  <a:cubicBezTo>
                    <a:pt x="2603436" y="363379"/>
                    <a:pt x="2602484" y="363379"/>
                    <a:pt x="2601531" y="363379"/>
                  </a:cubicBezTo>
                  <a:close/>
                  <a:moveTo>
                    <a:pt x="1786191" y="226219"/>
                  </a:moveTo>
                  <a:cubicBezTo>
                    <a:pt x="1784286" y="226219"/>
                    <a:pt x="1782381" y="225266"/>
                    <a:pt x="1780476" y="224314"/>
                  </a:cubicBezTo>
                  <a:cubicBezTo>
                    <a:pt x="1776666" y="221456"/>
                    <a:pt x="1775714" y="214789"/>
                    <a:pt x="1778571" y="210979"/>
                  </a:cubicBezTo>
                  <a:cubicBezTo>
                    <a:pt x="1805241" y="177641"/>
                    <a:pt x="1831911" y="150019"/>
                    <a:pt x="1859534" y="125254"/>
                  </a:cubicBezTo>
                  <a:cubicBezTo>
                    <a:pt x="1863344" y="121444"/>
                    <a:pt x="1869059" y="122396"/>
                    <a:pt x="1872869" y="126206"/>
                  </a:cubicBezTo>
                  <a:cubicBezTo>
                    <a:pt x="1876679" y="130016"/>
                    <a:pt x="1875726" y="135731"/>
                    <a:pt x="1871916" y="139541"/>
                  </a:cubicBezTo>
                  <a:cubicBezTo>
                    <a:pt x="1845246" y="163354"/>
                    <a:pt x="1819529" y="190024"/>
                    <a:pt x="1792859" y="222409"/>
                  </a:cubicBezTo>
                  <a:cubicBezTo>
                    <a:pt x="1791906" y="224314"/>
                    <a:pt x="1789049" y="226219"/>
                    <a:pt x="1786191" y="226219"/>
                  </a:cubicBezTo>
                  <a:close/>
                  <a:moveTo>
                    <a:pt x="2493899" y="158591"/>
                  </a:moveTo>
                  <a:cubicBezTo>
                    <a:pt x="2491041" y="158591"/>
                    <a:pt x="2488184" y="157639"/>
                    <a:pt x="2486279" y="154781"/>
                  </a:cubicBezTo>
                  <a:cubicBezTo>
                    <a:pt x="2461514" y="123349"/>
                    <a:pt x="2433891" y="99536"/>
                    <a:pt x="2402459" y="79534"/>
                  </a:cubicBezTo>
                  <a:cubicBezTo>
                    <a:pt x="2397696" y="76676"/>
                    <a:pt x="2396744" y="70961"/>
                    <a:pt x="2399601" y="66199"/>
                  </a:cubicBezTo>
                  <a:cubicBezTo>
                    <a:pt x="2402459" y="61436"/>
                    <a:pt x="2408174" y="60484"/>
                    <a:pt x="2412936" y="63341"/>
                  </a:cubicBezTo>
                  <a:cubicBezTo>
                    <a:pt x="2446274" y="84296"/>
                    <a:pt x="2474849" y="110014"/>
                    <a:pt x="2501519" y="142399"/>
                  </a:cubicBezTo>
                  <a:cubicBezTo>
                    <a:pt x="2504376" y="146209"/>
                    <a:pt x="2504376" y="152876"/>
                    <a:pt x="2499614" y="155734"/>
                  </a:cubicBezTo>
                  <a:cubicBezTo>
                    <a:pt x="2497709" y="157639"/>
                    <a:pt x="2495804" y="158591"/>
                    <a:pt x="2493899" y="158591"/>
                  </a:cubicBezTo>
                  <a:close/>
                  <a:moveTo>
                    <a:pt x="1961451" y="75724"/>
                  </a:moveTo>
                  <a:cubicBezTo>
                    <a:pt x="1957641" y="75724"/>
                    <a:pt x="1954784" y="73819"/>
                    <a:pt x="1952879" y="70961"/>
                  </a:cubicBezTo>
                  <a:cubicBezTo>
                    <a:pt x="1950021" y="66199"/>
                    <a:pt x="1951926" y="60484"/>
                    <a:pt x="1956689" y="58579"/>
                  </a:cubicBezTo>
                  <a:cubicBezTo>
                    <a:pt x="1990979" y="40481"/>
                    <a:pt x="2029079" y="28099"/>
                    <a:pt x="2068131" y="19526"/>
                  </a:cubicBezTo>
                  <a:cubicBezTo>
                    <a:pt x="2072894" y="18574"/>
                    <a:pt x="2078609" y="21431"/>
                    <a:pt x="2079561" y="27146"/>
                  </a:cubicBezTo>
                  <a:cubicBezTo>
                    <a:pt x="2080514" y="31909"/>
                    <a:pt x="2077656" y="37624"/>
                    <a:pt x="2071941" y="38576"/>
                  </a:cubicBezTo>
                  <a:cubicBezTo>
                    <a:pt x="2034794" y="46196"/>
                    <a:pt x="1998599" y="59531"/>
                    <a:pt x="1965261" y="76676"/>
                  </a:cubicBezTo>
                  <a:cubicBezTo>
                    <a:pt x="1964309" y="75724"/>
                    <a:pt x="1963356" y="75724"/>
                    <a:pt x="1961451" y="75724"/>
                  </a:cubicBezTo>
                  <a:close/>
                  <a:moveTo>
                    <a:pt x="2301494" y="37624"/>
                  </a:moveTo>
                  <a:cubicBezTo>
                    <a:pt x="2300541" y="37624"/>
                    <a:pt x="2300541" y="37624"/>
                    <a:pt x="2299589" y="37624"/>
                  </a:cubicBezTo>
                  <a:cubicBezTo>
                    <a:pt x="2266251" y="30004"/>
                    <a:pt x="2229104" y="26194"/>
                    <a:pt x="2189099" y="26194"/>
                  </a:cubicBezTo>
                  <a:lnTo>
                    <a:pt x="2187194" y="26194"/>
                  </a:lnTo>
                  <a:cubicBezTo>
                    <a:pt x="2181479" y="26194"/>
                    <a:pt x="2177669" y="22384"/>
                    <a:pt x="2177669" y="16669"/>
                  </a:cubicBezTo>
                  <a:cubicBezTo>
                    <a:pt x="2177669" y="10954"/>
                    <a:pt x="2181479" y="7144"/>
                    <a:pt x="2187194" y="7144"/>
                  </a:cubicBezTo>
                  <a:lnTo>
                    <a:pt x="2189099" y="7144"/>
                  </a:lnTo>
                  <a:cubicBezTo>
                    <a:pt x="2231009" y="7144"/>
                    <a:pt x="2270061" y="10954"/>
                    <a:pt x="2304351" y="19526"/>
                  </a:cubicBezTo>
                  <a:cubicBezTo>
                    <a:pt x="2309114" y="20479"/>
                    <a:pt x="2312924" y="26194"/>
                    <a:pt x="2311971" y="30956"/>
                  </a:cubicBezTo>
                  <a:cubicBezTo>
                    <a:pt x="2309114" y="34766"/>
                    <a:pt x="2305304" y="37624"/>
                    <a:pt x="230149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86D6621-129A-42D8-A9C3-FF9B17F54469}"/>
                </a:ext>
              </a:extLst>
            </p:cNvPr>
            <p:cNvSpPr/>
            <p:nvPr/>
          </p:nvSpPr>
          <p:spPr>
            <a:xfrm>
              <a:off x="19424000" y="1139772"/>
              <a:ext cx="85725" cy="28575"/>
            </a:xfrm>
            <a:custGeom>
              <a:avLst/>
              <a:gdLst>
                <a:gd name="connsiteX0" fmla="*/ 74771 w 85725"/>
                <a:gd name="connsiteY0" fmla="*/ 29409 h 28575"/>
                <a:gd name="connsiteX1" fmla="*/ 72866 w 85725"/>
                <a:gd name="connsiteY1" fmla="*/ 29409 h 28575"/>
                <a:gd name="connsiteX2" fmla="*/ 17621 w 85725"/>
                <a:gd name="connsiteY2" fmla="*/ 26551 h 28575"/>
                <a:gd name="connsiteX3" fmla="*/ 7144 w 85725"/>
                <a:gd name="connsiteY3" fmla="*/ 17978 h 28575"/>
                <a:gd name="connsiteX4" fmla="*/ 15716 w 85725"/>
                <a:gd name="connsiteY4" fmla="*/ 7501 h 28575"/>
                <a:gd name="connsiteX5" fmla="*/ 74771 w 85725"/>
                <a:gd name="connsiteY5" fmla="*/ 10359 h 28575"/>
                <a:gd name="connsiteX6" fmla="*/ 82391 w 85725"/>
                <a:gd name="connsiteY6" fmla="*/ 20836 h 28575"/>
                <a:gd name="connsiteX7" fmla="*/ 74771 w 85725"/>
                <a:gd name="connsiteY7" fmla="*/ 2940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28575">
                  <a:moveTo>
                    <a:pt x="74771" y="29409"/>
                  </a:moveTo>
                  <a:cubicBezTo>
                    <a:pt x="73819" y="29409"/>
                    <a:pt x="73819" y="29409"/>
                    <a:pt x="72866" y="29409"/>
                  </a:cubicBezTo>
                  <a:cubicBezTo>
                    <a:pt x="53816" y="26551"/>
                    <a:pt x="35719" y="25599"/>
                    <a:pt x="17621" y="26551"/>
                  </a:cubicBezTo>
                  <a:cubicBezTo>
                    <a:pt x="11906" y="26551"/>
                    <a:pt x="8096" y="22741"/>
                    <a:pt x="7144" y="17978"/>
                  </a:cubicBezTo>
                  <a:cubicBezTo>
                    <a:pt x="7144" y="12263"/>
                    <a:pt x="10954" y="8453"/>
                    <a:pt x="15716" y="7501"/>
                  </a:cubicBezTo>
                  <a:cubicBezTo>
                    <a:pt x="34766" y="6549"/>
                    <a:pt x="54769" y="7501"/>
                    <a:pt x="74771" y="10359"/>
                  </a:cubicBezTo>
                  <a:cubicBezTo>
                    <a:pt x="79534" y="11311"/>
                    <a:pt x="83344" y="16074"/>
                    <a:pt x="82391" y="20836"/>
                  </a:cubicBezTo>
                  <a:cubicBezTo>
                    <a:pt x="83344" y="25599"/>
                    <a:pt x="79534" y="29409"/>
                    <a:pt x="74771" y="294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8FBA7E-6627-401D-98FF-3AFBDE8DF0BE}"/>
              </a:ext>
            </a:extLst>
          </p:cNvPr>
          <p:cNvGrpSpPr/>
          <p:nvPr/>
        </p:nvGrpSpPr>
        <p:grpSpPr>
          <a:xfrm flipH="1">
            <a:off x="1491572" y="1151771"/>
            <a:ext cx="3213005" cy="1991158"/>
            <a:chOff x="3303875" y="7350765"/>
            <a:chExt cx="2346192" cy="145397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AD5AA3-04A1-4426-8EF4-1F2854C4F4DD}"/>
                </a:ext>
              </a:extLst>
            </p:cNvPr>
            <p:cNvSpPr/>
            <p:nvPr/>
          </p:nvSpPr>
          <p:spPr>
            <a:xfrm>
              <a:off x="3303875" y="7350765"/>
              <a:ext cx="2346192" cy="1453978"/>
            </a:xfrm>
            <a:custGeom>
              <a:avLst/>
              <a:gdLst>
                <a:gd name="connsiteX0" fmla="*/ 2065516 w 2346191"/>
                <a:gd name="connsiteY0" fmla="*/ 1451517 h 1453977"/>
                <a:gd name="connsiteX1" fmla="*/ 2037841 w 2346191"/>
                <a:gd name="connsiteY1" fmla="*/ 1448213 h 1453977"/>
                <a:gd name="connsiteX2" fmla="*/ 1896987 w 2346191"/>
                <a:gd name="connsiteY2" fmla="*/ 1050847 h 1453977"/>
                <a:gd name="connsiteX3" fmla="*/ 1896574 w 2346191"/>
                <a:gd name="connsiteY3" fmla="*/ 1050434 h 1453977"/>
                <a:gd name="connsiteX4" fmla="*/ 1551667 w 2346191"/>
                <a:gd name="connsiteY4" fmla="*/ 835229 h 1453977"/>
                <a:gd name="connsiteX5" fmla="*/ 1359180 w 2346191"/>
                <a:gd name="connsiteY5" fmla="*/ 708419 h 1453977"/>
                <a:gd name="connsiteX6" fmla="*/ 6816 w 2346191"/>
                <a:gd name="connsiteY6" fmla="*/ 824076 h 1453977"/>
                <a:gd name="connsiteX7" fmla="*/ 3098 w 2346191"/>
                <a:gd name="connsiteY7" fmla="*/ 821598 h 1453977"/>
                <a:gd name="connsiteX8" fmla="*/ 357092 w 2346191"/>
                <a:gd name="connsiteY8" fmla="*/ 423406 h 1453977"/>
                <a:gd name="connsiteX9" fmla="*/ 623930 w 2346191"/>
                <a:gd name="connsiteY9" fmla="*/ 442820 h 1453977"/>
                <a:gd name="connsiteX10" fmla="*/ 735457 w 2346191"/>
                <a:gd name="connsiteY10" fmla="*/ 403992 h 1453977"/>
                <a:gd name="connsiteX11" fmla="*/ 464075 w 2346191"/>
                <a:gd name="connsiteY11" fmla="*/ 340380 h 1453977"/>
                <a:gd name="connsiteX12" fmla="*/ 762306 w 2346191"/>
                <a:gd name="connsiteY12" fmla="*/ 180112 h 1453977"/>
                <a:gd name="connsiteX13" fmla="*/ 979989 w 2346191"/>
                <a:gd name="connsiteY13" fmla="*/ 275117 h 1453977"/>
                <a:gd name="connsiteX14" fmla="*/ 1086560 w 2346191"/>
                <a:gd name="connsiteY14" fmla="*/ 444059 h 1453977"/>
                <a:gd name="connsiteX15" fmla="*/ 1145627 w 2346191"/>
                <a:gd name="connsiteY15" fmla="*/ 351120 h 1453977"/>
                <a:gd name="connsiteX16" fmla="*/ 908530 w 2346191"/>
                <a:gd name="connsiteY16" fmla="*/ 141285 h 1453977"/>
                <a:gd name="connsiteX17" fmla="*/ 1205935 w 2346191"/>
                <a:gd name="connsiteY17" fmla="*/ 45041 h 1453977"/>
                <a:gd name="connsiteX18" fmla="*/ 1421140 w 2346191"/>
                <a:gd name="connsiteY18" fmla="*/ 165242 h 1453977"/>
                <a:gd name="connsiteX19" fmla="*/ 1512839 w 2346191"/>
                <a:gd name="connsiteY19" fmla="*/ 271812 h 1453977"/>
                <a:gd name="connsiteX20" fmla="*/ 1539688 w 2346191"/>
                <a:gd name="connsiteY20" fmla="*/ 207374 h 1453977"/>
                <a:gd name="connsiteX21" fmla="*/ 1360419 w 2346191"/>
                <a:gd name="connsiteY21" fmla="*/ 32236 h 1453977"/>
                <a:gd name="connsiteX22" fmla="*/ 1628084 w 2346191"/>
                <a:gd name="connsiteY22" fmla="*/ 43802 h 1453977"/>
                <a:gd name="connsiteX23" fmla="*/ 1908966 w 2346191"/>
                <a:gd name="connsiteY23" fmla="*/ 323032 h 1453977"/>
                <a:gd name="connsiteX24" fmla="*/ 2148129 w 2346191"/>
                <a:gd name="connsiteY24" fmla="*/ 426297 h 1453977"/>
                <a:gd name="connsiteX25" fmla="*/ 2188196 w 2346191"/>
                <a:gd name="connsiteY25" fmla="*/ 520062 h 1453977"/>
                <a:gd name="connsiteX26" fmla="*/ 2016775 w 2346191"/>
                <a:gd name="connsiteY26" fmla="*/ 598131 h 1453977"/>
                <a:gd name="connsiteX27" fmla="*/ 2055603 w 2346191"/>
                <a:gd name="connsiteY27" fmla="*/ 690244 h 1453977"/>
                <a:gd name="connsiteX28" fmla="*/ 2248090 w 2346191"/>
                <a:gd name="connsiteY28" fmla="*/ 544433 h 1453977"/>
                <a:gd name="connsiteX29" fmla="*/ 2292700 w 2346191"/>
                <a:gd name="connsiteY29" fmla="*/ 872817 h 1453977"/>
                <a:gd name="connsiteX30" fmla="*/ 1999013 w 2346191"/>
                <a:gd name="connsiteY30" fmla="*/ 1050847 h 1453977"/>
                <a:gd name="connsiteX31" fmla="*/ 1942837 w 2346191"/>
                <a:gd name="connsiteY31" fmla="*/ 1049608 h 1453977"/>
                <a:gd name="connsiteX32" fmla="*/ 2065516 w 2346191"/>
                <a:gd name="connsiteY32" fmla="*/ 1451517 h 145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46191" h="1453977">
                  <a:moveTo>
                    <a:pt x="2065516" y="1451517"/>
                  </a:moveTo>
                  <a:lnTo>
                    <a:pt x="2037841" y="1448213"/>
                  </a:lnTo>
                  <a:cubicBezTo>
                    <a:pt x="2034950" y="1176831"/>
                    <a:pt x="1896987" y="1050847"/>
                    <a:pt x="1896987" y="1050847"/>
                  </a:cubicBezTo>
                  <a:cubicBezTo>
                    <a:pt x="1896987" y="1050847"/>
                    <a:pt x="1896987" y="1050847"/>
                    <a:pt x="1896574" y="1050434"/>
                  </a:cubicBezTo>
                  <a:cubicBezTo>
                    <a:pt x="1888313" y="1043825"/>
                    <a:pt x="1739610" y="926928"/>
                    <a:pt x="1551667" y="835229"/>
                  </a:cubicBezTo>
                  <a:cubicBezTo>
                    <a:pt x="1492599" y="788139"/>
                    <a:pt x="1428162" y="745181"/>
                    <a:pt x="1359180" y="708419"/>
                  </a:cubicBezTo>
                  <a:cubicBezTo>
                    <a:pt x="911421" y="469256"/>
                    <a:pt x="383115" y="531215"/>
                    <a:pt x="6816" y="824076"/>
                  </a:cubicBezTo>
                  <a:cubicBezTo>
                    <a:pt x="5163" y="823250"/>
                    <a:pt x="3924" y="822424"/>
                    <a:pt x="3098" y="821598"/>
                  </a:cubicBezTo>
                  <a:cubicBezTo>
                    <a:pt x="3098" y="821598"/>
                    <a:pt x="277371" y="451907"/>
                    <a:pt x="357092" y="423406"/>
                  </a:cubicBezTo>
                  <a:cubicBezTo>
                    <a:pt x="436813" y="394491"/>
                    <a:pt x="428139" y="356903"/>
                    <a:pt x="623930" y="442820"/>
                  </a:cubicBezTo>
                  <a:cubicBezTo>
                    <a:pt x="819308" y="528737"/>
                    <a:pt x="757762" y="423406"/>
                    <a:pt x="735457" y="403992"/>
                  </a:cubicBezTo>
                  <a:cubicBezTo>
                    <a:pt x="713152" y="384578"/>
                    <a:pt x="570645" y="328402"/>
                    <a:pt x="464075" y="340380"/>
                  </a:cubicBezTo>
                  <a:cubicBezTo>
                    <a:pt x="464075" y="340380"/>
                    <a:pt x="582624" y="209440"/>
                    <a:pt x="762306" y="180112"/>
                  </a:cubicBezTo>
                  <a:cubicBezTo>
                    <a:pt x="941988" y="150785"/>
                    <a:pt x="957684" y="237115"/>
                    <a:pt x="979989" y="275117"/>
                  </a:cubicBezTo>
                  <a:cubicBezTo>
                    <a:pt x="1002295" y="313118"/>
                    <a:pt x="1045666" y="428363"/>
                    <a:pt x="1086560" y="444059"/>
                  </a:cubicBezTo>
                  <a:cubicBezTo>
                    <a:pt x="1127453" y="460168"/>
                    <a:pt x="1181564" y="420928"/>
                    <a:pt x="1145627" y="351120"/>
                  </a:cubicBezTo>
                  <a:cubicBezTo>
                    <a:pt x="1109691" y="281313"/>
                    <a:pt x="958510" y="154089"/>
                    <a:pt x="908530" y="141285"/>
                  </a:cubicBezTo>
                  <a:cubicBezTo>
                    <a:pt x="908530" y="141285"/>
                    <a:pt x="1110517" y="28932"/>
                    <a:pt x="1205935" y="45041"/>
                  </a:cubicBezTo>
                  <a:cubicBezTo>
                    <a:pt x="1301352" y="60737"/>
                    <a:pt x="1358768" y="78912"/>
                    <a:pt x="1421140" y="165242"/>
                  </a:cubicBezTo>
                  <a:cubicBezTo>
                    <a:pt x="1483099" y="251572"/>
                    <a:pt x="1483099" y="259833"/>
                    <a:pt x="1512839" y="271812"/>
                  </a:cubicBezTo>
                  <a:cubicBezTo>
                    <a:pt x="1542993" y="283378"/>
                    <a:pt x="1570255" y="257768"/>
                    <a:pt x="1539688" y="207374"/>
                  </a:cubicBezTo>
                  <a:cubicBezTo>
                    <a:pt x="1509122" y="157394"/>
                    <a:pt x="1412879" y="59085"/>
                    <a:pt x="1360419" y="32236"/>
                  </a:cubicBezTo>
                  <a:cubicBezTo>
                    <a:pt x="1360419" y="32236"/>
                    <a:pt x="1456663" y="-40463"/>
                    <a:pt x="1628084" y="43802"/>
                  </a:cubicBezTo>
                  <a:cubicBezTo>
                    <a:pt x="1799917" y="128067"/>
                    <a:pt x="1893269" y="284204"/>
                    <a:pt x="1908966" y="323032"/>
                  </a:cubicBezTo>
                  <a:cubicBezTo>
                    <a:pt x="1924249" y="361860"/>
                    <a:pt x="2090300" y="368882"/>
                    <a:pt x="2148129" y="426297"/>
                  </a:cubicBezTo>
                  <a:cubicBezTo>
                    <a:pt x="2205544" y="483713"/>
                    <a:pt x="2203892" y="506844"/>
                    <a:pt x="2188196" y="520062"/>
                  </a:cubicBezTo>
                  <a:cubicBezTo>
                    <a:pt x="2172912" y="532867"/>
                    <a:pt x="2029993" y="575826"/>
                    <a:pt x="2016775" y="598131"/>
                  </a:cubicBezTo>
                  <a:cubicBezTo>
                    <a:pt x="2003557" y="620849"/>
                    <a:pt x="1977121" y="679917"/>
                    <a:pt x="2055603" y="690244"/>
                  </a:cubicBezTo>
                  <a:cubicBezTo>
                    <a:pt x="2134085" y="700157"/>
                    <a:pt x="2101453" y="586152"/>
                    <a:pt x="2248090" y="544433"/>
                  </a:cubicBezTo>
                  <a:cubicBezTo>
                    <a:pt x="2394727" y="502714"/>
                    <a:pt x="2344333" y="812510"/>
                    <a:pt x="2292700" y="872817"/>
                  </a:cubicBezTo>
                  <a:cubicBezTo>
                    <a:pt x="2241068" y="932711"/>
                    <a:pt x="2075430" y="1054151"/>
                    <a:pt x="1999013" y="1050847"/>
                  </a:cubicBezTo>
                  <a:cubicBezTo>
                    <a:pt x="1970925" y="1049608"/>
                    <a:pt x="1954403" y="1049608"/>
                    <a:pt x="1942837" y="1049608"/>
                  </a:cubicBezTo>
                  <a:cubicBezTo>
                    <a:pt x="2106410" y="1237138"/>
                    <a:pt x="2065516" y="1451517"/>
                    <a:pt x="2065516" y="1451517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39F7E0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FF16E9-F786-482E-9F80-9DDB725DD34A}"/>
                </a:ext>
              </a:extLst>
            </p:cNvPr>
            <p:cNvSpPr/>
            <p:nvPr/>
          </p:nvSpPr>
          <p:spPr>
            <a:xfrm>
              <a:off x="3308005" y="7909713"/>
              <a:ext cx="1548982" cy="330450"/>
            </a:xfrm>
            <a:custGeom>
              <a:avLst/>
              <a:gdLst>
                <a:gd name="connsiteX0" fmla="*/ 1547950 w 1548982"/>
                <a:gd name="connsiteY0" fmla="*/ 276694 h 330449"/>
                <a:gd name="connsiteX1" fmla="*/ 1236914 w 1548982"/>
                <a:gd name="connsiteY1" fmla="*/ 173016 h 330449"/>
                <a:gd name="connsiteX2" fmla="*/ 645409 w 1548982"/>
                <a:gd name="connsiteY2" fmla="*/ 209365 h 330449"/>
                <a:gd name="connsiteX3" fmla="*/ 371549 w 1548982"/>
                <a:gd name="connsiteY3" fmla="*/ 329979 h 330449"/>
                <a:gd name="connsiteX4" fmla="*/ 356679 w 1548982"/>
                <a:gd name="connsiteY4" fmla="*/ 329566 h 330449"/>
                <a:gd name="connsiteX5" fmla="*/ 558666 w 1548982"/>
                <a:gd name="connsiteY5" fmla="*/ 196560 h 330449"/>
                <a:gd name="connsiteX6" fmla="*/ 330243 w 1548982"/>
                <a:gd name="connsiteY6" fmla="*/ 327914 h 330449"/>
                <a:gd name="connsiteX7" fmla="*/ 3098 w 1548982"/>
                <a:gd name="connsiteY7" fmla="*/ 265955 h 330449"/>
                <a:gd name="connsiteX8" fmla="*/ 1355463 w 1548982"/>
                <a:gd name="connsiteY8" fmla="*/ 150297 h 330449"/>
                <a:gd name="connsiteX9" fmla="*/ 1547950 w 1548982"/>
                <a:gd name="connsiteY9" fmla="*/ 276694 h 3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8982" h="330449">
                  <a:moveTo>
                    <a:pt x="1547950" y="276694"/>
                  </a:moveTo>
                  <a:cubicBezTo>
                    <a:pt x="1450054" y="228779"/>
                    <a:pt x="1341832" y="187886"/>
                    <a:pt x="1236914" y="173016"/>
                  </a:cubicBezTo>
                  <a:cubicBezTo>
                    <a:pt x="925465" y="128818"/>
                    <a:pt x="684650" y="193669"/>
                    <a:pt x="645409" y="209365"/>
                  </a:cubicBezTo>
                  <a:cubicBezTo>
                    <a:pt x="605755" y="225061"/>
                    <a:pt x="454575" y="330392"/>
                    <a:pt x="371549" y="329979"/>
                  </a:cubicBezTo>
                  <a:cubicBezTo>
                    <a:pt x="367006" y="329979"/>
                    <a:pt x="362049" y="329566"/>
                    <a:pt x="356679" y="329566"/>
                  </a:cubicBezTo>
                  <a:cubicBezTo>
                    <a:pt x="432269" y="282477"/>
                    <a:pt x="593777" y="187473"/>
                    <a:pt x="558666" y="196560"/>
                  </a:cubicBezTo>
                  <a:cubicBezTo>
                    <a:pt x="526035" y="204821"/>
                    <a:pt x="393441" y="287434"/>
                    <a:pt x="330243" y="327914"/>
                  </a:cubicBezTo>
                  <a:cubicBezTo>
                    <a:pt x="227804" y="319240"/>
                    <a:pt x="39861" y="287021"/>
                    <a:pt x="3098" y="265955"/>
                  </a:cubicBezTo>
                  <a:cubicBezTo>
                    <a:pt x="379398" y="-26906"/>
                    <a:pt x="907704" y="-88866"/>
                    <a:pt x="1355463" y="150297"/>
                  </a:cubicBezTo>
                  <a:cubicBezTo>
                    <a:pt x="1424857" y="186647"/>
                    <a:pt x="1488882" y="229192"/>
                    <a:pt x="1547950" y="276694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97000">
                  <a:schemeClr val="accent1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F645D2-7078-434D-93EE-9F73E581A4B4}"/>
              </a:ext>
            </a:extLst>
          </p:cNvPr>
          <p:cNvGrpSpPr/>
          <p:nvPr/>
        </p:nvGrpSpPr>
        <p:grpSpPr>
          <a:xfrm flipH="1">
            <a:off x="1376593" y="63373"/>
            <a:ext cx="1895442" cy="3566866"/>
            <a:chOff x="3580353" y="348844"/>
            <a:chExt cx="4701972" cy="884822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CA0A85-869F-44BD-A640-82EFB83842A9}"/>
                </a:ext>
              </a:extLst>
            </p:cNvPr>
            <p:cNvSpPr/>
            <p:nvPr/>
          </p:nvSpPr>
          <p:spPr>
            <a:xfrm>
              <a:off x="3580353" y="348844"/>
              <a:ext cx="4695672" cy="8848228"/>
            </a:xfrm>
            <a:custGeom>
              <a:avLst/>
              <a:gdLst>
                <a:gd name="connsiteX0" fmla="*/ 937475 w 1714206"/>
                <a:gd name="connsiteY0" fmla="*/ 350896 h 3230144"/>
                <a:gd name="connsiteX1" fmla="*/ 1126244 w 1714206"/>
                <a:gd name="connsiteY1" fmla="*/ 599972 h 3230144"/>
                <a:gd name="connsiteX2" fmla="*/ 1319970 w 1714206"/>
                <a:gd name="connsiteY2" fmla="*/ 891594 h 3230144"/>
                <a:gd name="connsiteX3" fmla="*/ 1154745 w 1714206"/>
                <a:gd name="connsiteY3" fmla="*/ 1155128 h 3230144"/>
                <a:gd name="connsiteX4" fmla="*/ 1097743 w 1714206"/>
                <a:gd name="connsiteY4" fmla="*/ 1189412 h 3230144"/>
                <a:gd name="connsiteX5" fmla="*/ 1154332 w 1714206"/>
                <a:gd name="connsiteY5" fmla="*/ 1236501 h 3230144"/>
                <a:gd name="connsiteX6" fmla="*/ 1173333 w 1714206"/>
                <a:gd name="connsiteY6" fmla="*/ 1220392 h 3230144"/>
                <a:gd name="connsiteX7" fmla="*/ 1380691 w 1714206"/>
                <a:gd name="connsiteY7" fmla="*/ 1017578 h 3230144"/>
                <a:gd name="connsiteX8" fmla="*/ 1480238 w 1714206"/>
                <a:gd name="connsiteY8" fmla="*/ 1454598 h 3230144"/>
                <a:gd name="connsiteX9" fmla="*/ 1270403 w 1714206"/>
                <a:gd name="connsiteY9" fmla="*/ 1597104 h 3230144"/>
                <a:gd name="connsiteX10" fmla="*/ 1089482 w 1714206"/>
                <a:gd name="connsiteY10" fmla="*/ 1698717 h 3230144"/>
                <a:gd name="connsiteX11" fmla="*/ 1055610 w 1714206"/>
                <a:gd name="connsiteY11" fmla="*/ 1723501 h 3230144"/>
                <a:gd name="connsiteX12" fmla="*/ 1160941 w 1714206"/>
                <a:gd name="connsiteY12" fmla="*/ 1687564 h 3230144"/>
                <a:gd name="connsiteX13" fmla="*/ 1276599 w 1714206"/>
                <a:gd name="connsiteY13" fmla="*/ 1621888 h 3230144"/>
                <a:gd name="connsiteX14" fmla="*/ 1484369 w 1714206"/>
                <a:gd name="connsiteY14" fmla="*/ 1486403 h 3230144"/>
                <a:gd name="connsiteX15" fmla="*/ 1488500 w 1714206"/>
                <a:gd name="connsiteY15" fmla="*/ 1520688 h 3230144"/>
                <a:gd name="connsiteX16" fmla="*/ 1499652 w 1714206"/>
                <a:gd name="connsiteY16" fmla="*/ 1605778 h 3230144"/>
                <a:gd name="connsiteX17" fmla="*/ 1308405 w 1714206"/>
                <a:gd name="connsiteY17" fmla="*/ 1758198 h 3230144"/>
                <a:gd name="connsiteX18" fmla="*/ 1117570 w 1714206"/>
                <a:gd name="connsiteY18" fmla="*/ 1866833 h 3230144"/>
                <a:gd name="connsiteX19" fmla="*/ 1081634 w 1714206"/>
                <a:gd name="connsiteY19" fmla="*/ 1899878 h 3230144"/>
                <a:gd name="connsiteX20" fmla="*/ 1196052 w 1714206"/>
                <a:gd name="connsiteY20" fmla="*/ 1885008 h 3230144"/>
                <a:gd name="connsiteX21" fmla="*/ 1320797 w 1714206"/>
                <a:gd name="connsiteY21" fmla="*/ 1812309 h 3230144"/>
                <a:gd name="connsiteX22" fmla="*/ 1509153 w 1714206"/>
                <a:gd name="connsiteY22" fmla="*/ 1672281 h 3230144"/>
                <a:gd name="connsiteX23" fmla="*/ 1591765 w 1714206"/>
                <a:gd name="connsiteY23" fmla="*/ 2022145 h 3230144"/>
                <a:gd name="connsiteX24" fmla="*/ 1628115 w 1714206"/>
                <a:gd name="connsiteY24" fmla="*/ 2123758 h 3230144"/>
                <a:gd name="connsiteX25" fmla="*/ 1593417 w 1714206"/>
                <a:gd name="connsiteY25" fmla="*/ 2138628 h 3230144"/>
                <a:gd name="connsiteX26" fmla="*/ 1458346 w 1714206"/>
                <a:gd name="connsiteY26" fmla="*/ 2232806 h 3230144"/>
                <a:gd name="connsiteX27" fmla="*/ 1658268 w 1714206"/>
                <a:gd name="connsiteY27" fmla="*/ 2202240 h 3230144"/>
                <a:gd name="connsiteX28" fmla="*/ 1666529 w 1714206"/>
                <a:gd name="connsiteY28" fmla="*/ 2223306 h 3230144"/>
                <a:gd name="connsiteX29" fmla="*/ 1714031 w 1714206"/>
                <a:gd name="connsiteY29" fmla="*/ 2386052 h 3230144"/>
                <a:gd name="connsiteX30" fmla="*/ 1377799 w 1714206"/>
                <a:gd name="connsiteY30" fmla="*/ 2958143 h 3230144"/>
                <a:gd name="connsiteX31" fmla="*/ 1410844 w 1714206"/>
                <a:gd name="connsiteY31" fmla="*/ 3101889 h 3230144"/>
                <a:gd name="connsiteX32" fmla="*/ 1463716 w 1714206"/>
                <a:gd name="connsiteY32" fmla="*/ 3197306 h 3230144"/>
                <a:gd name="connsiteX33" fmla="*/ 1402170 w 1714206"/>
                <a:gd name="connsiteY33" fmla="*/ 3227459 h 3230144"/>
                <a:gd name="connsiteX34" fmla="*/ 1337732 w 1714206"/>
                <a:gd name="connsiteY34" fmla="*/ 3063061 h 3230144"/>
                <a:gd name="connsiteX35" fmla="*/ 1307165 w 1714206"/>
                <a:gd name="connsiteY35" fmla="*/ 3033320 h 3230144"/>
                <a:gd name="connsiteX36" fmla="*/ 1234466 w 1714206"/>
                <a:gd name="connsiteY36" fmla="*/ 2989536 h 3230144"/>
                <a:gd name="connsiteX37" fmla="*/ 1214226 w 1714206"/>
                <a:gd name="connsiteY37" fmla="*/ 2990775 h 3230144"/>
                <a:gd name="connsiteX38" fmla="*/ 654114 w 1714206"/>
                <a:gd name="connsiteY38" fmla="*/ 2714023 h 3230144"/>
                <a:gd name="connsiteX39" fmla="*/ 992825 w 1714206"/>
                <a:gd name="connsiteY39" fmla="*/ 2663630 h 3230144"/>
                <a:gd name="connsiteX40" fmla="*/ 1088242 w 1714206"/>
                <a:gd name="connsiteY40" fmla="*/ 2590518 h 3230144"/>
                <a:gd name="connsiteX41" fmla="*/ 1046523 w 1714206"/>
                <a:gd name="connsiteY41" fmla="*/ 2596714 h 3230144"/>
                <a:gd name="connsiteX42" fmla="*/ 637592 w 1714206"/>
                <a:gd name="connsiteY42" fmla="*/ 2688413 h 3230144"/>
                <a:gd name="connsiteX43" fmla="*/ 548371 w 1714206"/>
                <a:gd name="connsiteY43" fmla="*/ 2545081 h 3230144"/>
                <a:gd name="connsiteX44" fmla="*/ 546305 w 1714206"/>
                <a:gd name="connsiteY44" fmla="*/ 2542190 h 3230144"/>
                <a:gd name="connsiteX45" fmla="*/ 459975 w 1714206"/>
                <a:gd name="connsiteY45" fmla="*/ 2372008 h 3230144"/>
                <a:gd name="connsiteX46" fmla="*/ 680551 w 1714206"/>
                <a:gd name="connsiteY46" fmla="*/ 2367465 h 3230144"/>
                <a:gd name="connsiteX47" fmla="*/ 789186 w 1714206"/>
                <a:gd name="connsiteY47" fmla="*/ 2342681 h 3230144"/>
                <a:gd name="connsiteX48" fmla="*/ 747053 w 1714206"/>
                <a:gd name="connsiteY48" fmla="*/ 2339376 h 3230144"/>
                <a:gd name="connsiteX49" fmla="*/ 449649 w 1714206"/>
                <a:gd name="connsiteY49" fmla="*/ 2345572 h 3230144"/>
                <a:gd name="connsiteX50" fmla="*/ 400081 w 1714206"/>
                <a:gd name="connsiteY50" fmla="*/ 2189435 h 3230144"/>
                <a:gd name="connsiteX51" fmla="*/ 725161 w 1714206"/>
                <a:gd name="connsiteY51" fmla="*/ 2246024 h 3230144"/>
                <a:gd name="connsiteX52" fmla="*/ 826361 w 1714206"/>
                <a:gd name="connsiteY52" fmla="*/ 2215871 h 3230144"/>
                <a:gd name="connsiteX53" fmla="*/ 783816 w 1714206"/>
                <a:gd name="connsiteY53" fmla="*/ 2201827 h 3230144"/>
                <a:gd name="connsiteX54" fmla="*/ 383972 w 1714206"/>
                <a:gd name="connsiteY54" fmla="*/ 2130780 h 3230144"/>
                <a:gd name="connsiteX55" fmla="*/ 351753 w 1714206"/>
                <a:gd name="connsiteY55" fmla="*/ 2004796 h 3230144"/>
                <a:gd name="connsiteX56" fmla="*/ 309208 w 1714206"/>
                <a:gd name="connsiteY56" fmla="*/ 1804874 h 3230144"/>
                <a:gd name="connsiteX57" fmla="*/ 682616 w 1714206"/>
                <a:gd name="connsiteY57" fmla="*/ 1856094 h 3230144"/>
                <a:gd name="connsiteX58" fmla="*/ 793730 w 1714206"/>
                <a:gd name="connsiteY58" fmla="*/ 1845767 h 3230144"/>
                <a:gd name="connsiteX59" fmla="*/ 752423 w 1714206"/>
                <a:gd name="connsiteY59" fmla="*/ 1837093 h 3230144"/>
                <a:gd name="connsiteX60" fmla="*/ 303838 w 1714206"/>
                <a:gd name="connsiteY60" fmla="*/ 1774307 h 3230144"/>
                <a:gd name="connsiteX61" fmla="*/ 232791 w 1714206"/>
                <a:gd name="connsiteY61" fmla="*/ 1408335 h 3230144"/>
                <a:gd name="connsiteX62" fmla="*/ 518630 w 1714206"/>
                <a:gd name="connsiteY62" fmla="*/ 1466576 h 3230144"/>
                <a:gd name="connsiteX63" fmla="*/ 539283 w 1714206"/>
                <a:gd name="connsiteY63" fmla="*/ 1395943 h 3230144"/>
                <a:gd name="connsiteX64" fmla="*/ 195616 w 1714206"/>
                <a:gd name="connsiteY64" fmla="*/ 1280698 h 3230144"/>
                <a:gd name="connsiteX65" fmla="*/ 31630 w 1714206"/>
                <a:gd name="connsiteY65" fmla="*/ 880441 h 3230144"/>
                <a:gd name="connsiteX66" fmla="*/ 250140 w 1714206"/>
                <a:gd name="connsiteY66" fmla="*/ 899442 h 3230144"/>
                <a:gd name="connsiteX67" fmla="*/ 301359 w 1714206"/>
                <a:gd name="connsiteY67" fmla="*/ 864332 h 3230144"/>
                <a:gd name="connsiteX68" fmla="*/ 13868 w 1714206"/>
                <a:gd name="connsiteY68" fmla="*/ 806916 h 3230144"/>
                <a:gd name="connsiteX69" fmla="*/ 13868 w 1714206"/>
                <a:gd name="connsiteY69" fmla="*/ 806916 h 3230144"/>
                <a:gd name="connsiteX70" fmla="*/ 3129 w 1714206"/>
                <a:gd name="connsiteY70" fmla="*/ 640866 h 3230144"/>
                <a:gd name="connsiteX71" fmla="*/ 204290 w 1714206"/>
                <a:gd name="connsiteY71" fmla="*/ 692085 h 3230144"/>
                <a:gd name="connsiteX72" fmla="*/ 257988 w 1714206"/>
                <a:gd name="connsiteY72" fmla="*/ 661106 h 3230144"/>
                <a:gd name="connsiteX73" fmla="*/ 5194 w 1714206"/>
                <a:gd name="connsiteY73" fmla="*/ 568167 h 3230144"/>
                <a:gd name="connsiteX74" fmla="*/ 41957 w 1714206"/>
                <a:gd name="connsiteY74" fmla="*/ 298024 h 3230144"/>
                <a:gd name="connsiteX75" fmla="*/ 15521 w 1714206"/>
                <a:gd name="connsiteY75" fmla="*/ 3098 h 3230144"/>
                <a:gd name="connsiteX76" fmla="*/ 439322 w 1714206"/>
                <a:gd name="connsiteY76" fmla="*/ 38208 h 3230144"/>
                <a:gd name="connsiteX77" fmla="*/ 711943 w 1714206"/>
                <a:gd name="connsiteY77" fmla="*/ 160888 h 3230144"/>
                <a:gd name="connsiteX78" fmla="*/ 711943 w 1714206"/>
                <a:gd name="connsiteY78" fmla="*/ 160888 h 3230144"/>
                <a:gd name="connsiteX79" fmla="*/ 694181 w 1714206"/>
                <a:gd name="connsiteY79" fmla="*/ 389311 h 3230144"/>
                <a:gd name="connsiteX80" fmla="*/ 652875 w 1714206"/>
                <a:gd name="connsiteY80" fmla="*/ 464901 h 3230144"/>
                <a:gd name="connsiteX81" fmla="*/ 708638 w 1714206"/>
                <a:gd name="connsiteY81" fmla="*/ 437639 h 3230144"/>
                <a:gd name="connsiteX82" fmla="*/ 719378 w 1714206"/>
                <a:gd name="connsiteY82" fmla="*/ 411203 h 3230144"/>
                <a:gd name="connsiteX83" fmla="*/ 797447 w 1714206"/>
                <a:gd name="connsiteY83" fmla="*/ 226978 h 3230144"/>
                <a:gd name="connsiteX84" fmla="*/ 797447 w 1714206"/>
                <a:gd name="connsiteY84" fmla="*/ 226978 h 3230144"/>
                <a:gd name="connsiteX85" fmla="*/ 863124 w 1714206"/>
                <a:gd name="connsiteY85" fmla="*/ 280263 h 3230144"/>
                <a:gd name="connsiteX86" fmla="*/ 866428 w 1714206"/>
                <a:gd name="connsiteY86" fmla="*/ 282741 h 3230144"/>
                <a:gd name="connsiteX87" fmla="*/ 814796 w 1714206"/>
                <a:gd name="connsiteY87" fmla="*/ 501664 h 3230144"/>
                <a:gd name="connsiteX88" fmla="*/ 744162 w 1714206"/>
                <a:gd name="connsiteY88" fmla="*/ 640866 h 3230144"/>
                <a:gd name="connsiteX89" fmla="*/ 799926 w 1714206"/>
                <a:gd name="connsiteY89" fmla="*/ 613603 h 3230144"/>
                <a:gd name="connsiteX90" fmla="*/ 839166 w 1714206"/>
                <a:gd name="connsiteY90" fmla="*/ 528100 h 3230144"/>
                <a:gd name="connsiteX91" fmla="*/ 937475 w 1714206"/>
                <a:gd name="connsiteY91" fmla="*/ 350896 h 323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14206" h="3230144">
                  <a:moveTo>
                    <a:pt x="937475" y="350896"/>
                  </a:moveTo>
                  <a:cubicBezTo>
                    <a:pt x="1008522" y="426900"/>
                    <a:pt x="1068416" y="517773"/>
                    <a:pt x="1126244" y="599972"/>
                  </a:cubicBezTo>
                  <a:cubicBezTo>
                    <a:pt x="1193160" y="694564"/>
                    <a:pt x="1263381" y="789568"/>
                    <a:pt x="1319970" y="891594"/>
                  </a:cubicBezTo>
                  <a:cubicBezTo>
                    <a:pt x="1312122" y="931661"/>
                    <a:pt x="1279490" y="1065080"/>
                    <a:pt x="1154745" y="1155128"/>
                  </a:cubicBezTo>
                  <a:cubicBezTo>
                    <a:pt x="1137397" y="1167520"/>
                    <a:pt x="1118396" y="1179085"/>
                    <a:pt x="1097743" y="1189412"/>
                  </a:cubicBezTo>
                  <a:cubicBezTo>
                    <a:pt x="897408" y="1288960"/>
                    <a:pt x="1094438" y="1279459"/>
                    <a:pt x="1154332" y="1236501"/>
                  </a:cubicBezTo>
                  <a:cubicBezTo>
                    <a:pt x="1160115" y="1232370"/>
                    <a:pt x="1166311" y="1227000"/>
                    <a:pt x="1173333" y="1220392"/>
                  </a:cubicBezTo>
                  <a:cubicBezTo>
                    <a:pt x="1229923" y="1165454"/>
                    <a:pt x="1318318" y="1036992"/>
                    <a:pt x="1380691" y="1017578"/>
                  </a:cubicBezTo>
                  <a:cubicBezTo>
                    <a:pt x="1436041" y="1157193"/>
                    <a:pt x="1461238" y="1305895"/>
                    <a:pt x="1480238" y="1454598"/>
                  </a:cubicBezTo>
                  <a:cubicBezTo>
                    <a:pt x="1452976" y="1474838"/>
                    <a:pt x="1364581" y="1537623"/>
                    <a:pt x="1270403" y="1597104"/>
                  </a:cubicBezTo>
                  <a:cubicBezTo>
                    <a:pt x="1206792" y="1637171"/>
                    <a:pt x="1140702" y="1675999"/>
                    <a:pt x="1089482" y="1698717"/>
                  </a:cubicBezTo>
                  <a:cubicBezTo>
                    <a:pt x="1074612" y="1705326"/>
                    <a:pt x="1061393" y="1714413"/>
                    <a:pt x="1055610" y="1723501"/>
                  </a:cubicBezTo>
                  <a:cubicBezTo>
                    <a:pt x="1047349" y="1735893"/>
                    <a:pt x="1056024" y="1742502"/>
                    <a:pt x="1160941" y="1687564"/>
                  </a:cubicBezTo>
                  <a:cubicBezTo>
                    <a:pt x="1198943" y="1667738"/>
                    <a:pt x="1238184" y="1645019"/>
                    <a:pt x="1276599" y="1621888"/>
                  </a:cubicBezTo>
                  <a:cubicBezTo>
                    <a:pt x="1361276" y="1570668"/>
                    <a:pt x="1439758" y="1517383"/>
                    <a:pt x="1484369" y="1486403"/>
                  </a:cubicBezTo>
                  <a:cubicBezTo>
                    <a:pt x="1485608" y="1497556"/>
                    <a:pt x="1487260" y="1509122"/>
                    <a:pt x="1488500" y="1520688"/>
                  </a:cubicBezTo>
                  <a:cubicBezTo>
                    <a:pt x="1491804" y="1549189"/>
                    <a:pt x="1495521" y="1577690"/>
                    <a:pt x="1499652" y="1605778"/>
                  </a:cubicBezTo>
                  <a:cubicBezTo>
                    <a:pt x="1455868" y="1644193"/>
                    <a:pt x="1383995" y="1704087"/>
                    <a:pt x="1308405" y="1758198"/>
                  </a:cubicBezTo>
                  <a:cubicBezTo>
                    <a:pt x="1241488" y="1806113"/>
                    <a:pt x="1172094" y="1848659"/>
                    <a:pt x="1117570" y="1866833"/>
                  </a:cubicBezTo>
                  <a:cubicBezTo>
                    <a:pt x="1101461" y="1872203"/>
                    <a:pt x="1087417" y="1883769"/>
                    <a:pt x="1081634" y="1899878"/>
                  </a:cubicBezTo>
                  <a:cubicBezTo>
                    <a:pt x="1073372" y="1921771"/>
                    <a:pt x="1083286" y="1940358"/>
                    <a:pt x="1196052" y="1885008"/>
                  </a:cubicBezTo>
                  <a:cubicBezTo>
                    <a:pt x="1237358" y="1864768"/>
                    <a:pt x="1279490" y="1839571"/>
                    <a:pt x="1320797" y="1812309"/>
                  </a:cubicBezTo>
                  <a:cubicBezTo>
                    <a:pt x="1393082" y="1764807"/>
                    <a:pt x="1460825" y="1711935"/>
                    <a:pt x="1509153" y="1672281"/>
                  </a:cubicBezTo>
                  <a:cubicBezTo>
                    <a:pt x="1527740" y="1790830"/>
                    <a:pt x="1552524" y="1906074"/>
                    <a:pt x="1591765" y="2022145"/>
                  </a:cubicBezTo>
                  <a:cubicBezTo>
                    <a:pt x="1603331" y="2056429"/>
                    <a:pt x="1615723" y="2090300"/>
                    <a:pt x="1628115" y="2123758"/>
                  </a:cubicBezTo>
                  <a:cubicBezTo>
                    <a:pt x="1616549" y="2129128"/>
                    <a:pt x="1604983" y="2134085"/>
                    <a:pt x="1593417" y="2138628"/>
                  </a:cubicBezTo>
                  <a:cubicBezTo>
                    <a:pt x="1534349" y="2163412"/>
                    <a:pt x="1482717" y="2197696"/>
                    <a:pt x="1458346" y="2232806"/>
                  </a:cubicBezTo>
                  <a:cubicBezTo>
                    <a:pt x="1432323" y="2270808"/>
                    <a:pt x="1447606" y="2294765"/>
                    <a:pt x="1658268" y="2202240"/>
                  </a:cubicBezTo>
                  <a:cubicBezTo>
                    <a:pt x="1661160" y="2209262"/>
                    <a:pt x="1663638" y="2216284"/>
                    <a:pt x="1666529" y="2223306"/>
                  </a:cubicBezTo>
                  <a:cubicBezTo>
                    <a:pt x="1686769" y="2274939"/>
                    <a:pt x="1715684" y="2329463"/>
                    <a:pt x="1714031" y="2386052"/>
                  </a:cubicBezTo>
                  <a:cubicBezTo>
                    <a:pt x="1711553" y="2473208"/>
                    <a:pt x="1676856" y="2843725"/>
                    <a:pt x="1377799" y="2958143"/>
                  </a:cubicBezTo>
                  <a:cubicBezTo>
                    <a:pt x="1375321" y="3006471"/>
                    <a:pt x="1391843" y="3058930"/>
                    <a:pt x="1410844" y="3101889"/>
                  </a:cubicBezTo>
                  <a:cubicBezTo>
                    <a:pt x="1435214" y="3156826"/>
                    <a:pt x="1463716" y="3197306"/>
                    <a:pt x="1463716" y="3197306"/>
                  </a:cubicBezTo>
                  <a:lnTo>
                    <a:pt x="1402170" y="3227459"/>
                  </a:lnTo>
                  <a:cubicBezTo>
                    <a:pt x="1398865" y="3153521"/>
                    <a:pt x="1370364" y="3100236"/>
                    <a:pt x="1337732" y="3063061"/>
                  </a:cubicBezTo>
                  <a:cubicBezTo>
                    <a:pt x="1327818" y="3051908"/>
                    <a:pt x="1317492" y="3041995"/>
                    <a:pt x="1307165" y="3033320"/>
                  </a:cubicBezTo>
                  <a:cubicBezTo>
                    <a:pt x="1269164" y="3001928"/>
                    <a:pt x="1234466" y="2989536"/>
                    <a:pt x="1234466" y="2989536"/>
                  </a:cubicBezTo>
                  <a:cubicBezTo>
                    <a:pt x="1227858" y="2989949"/>
                    <a:pt x="1221249" y="2990362"/>
                    <a:pt x="1214226" y="2990775"/>
                  </a:cubicBezTo>
                  <a:cubicBezTo>
                    <a:pt x="892038" y="3007297"/>
                    <a:pt x="752423" y="2863139"/>
                    <a:pt x="654114" y="2714023"/>
                  </a:cubicBezTo>
                  <a:cubicBezTo>
                    <a:pt x="739205" y="2699153"/>
                    <a:pt x="879233" y="2697501"/>
                    <a:pt x="992825" y="2663630"/>
                  </a:cubicBezTo>
                  <a:cubicBezTo>
                    <a:pt x="1106417" y="2629759"/>
                    <a:pt x="1102700" y="2593822"/>
                    <a:pt x="1088242" y="2590518"/>
                  </a:cubicBezTo>
                  <a:cubicBezTo>
                    <a:pt x="1077503" y="2588039"/>
                    <a:pt x="1061806" y="2590931"/>
                    <a:pt x="1046523" y="2596714"/>
                  </a:cubicBezTo>
                  <a:cubicBezTo>
                    <a:pt x="937062" y="2637194"/>
                    <a:pt x="733009" y="2673130"/>
                    <a:pt x="637592" y="2688413"/>
                  </a:cubicBezTo>
                  <a:cubicBezTo>
                    <a:pt x="605786" y="2638020"/>
                    <a:pt x="577698" y="2588453"/>
                    <a:pt x="548371" y="2545081"/>
                  </a:cubicBezTo>
                  <a:cubicBezTo>
                    <a:pt x="547544" y="2544255"/>
                    <a:pt x="547131" y="2543016"/>
                    <a:pt x="546305" y="2542190"/>
                  </a:cubicBezTo>
                  <a:cubicBezTo>
                    <a:pt x="511608" y="2490144"/>
                    <a:pt x="483520" y="2432315"/>
                    <a:pt x="459975" y="2372008"/>
                  </a:cubicBezTo>
                  <a:cubicBezTo>
                    <a:pt x="530196" y="2373247"/>
                    <a:pt x="608678" y="2372421"/>
                    <a:pt x="680551" y="2367465"/>
                  </a:cubicBezTo>
                  <a:cubicBezTo>
                    <a:pt x="798686" y="2358790"/>
                    <a:pt x="802817" y="2348877"/>
                    <a:pt x="789186" y="2342681"/>
                  </a:cubicBezTo>
                  <a:cubicBezTo>
                    <a:pt x="779272" y="2338137"/>
                    <a:pt x="763576" y="2337311"/>
                    <a:pt x="747053" y="2339376"/>
                  </a:cubicBezTo>
                  <a:cubicBezTo>
                    <a:pt x="668985" y="2350116"/>
                    <a:pt x="548784" y="2349290"/>
                    <a:pt x="449649" y="2345572"/>
                  </a:cubicBezTo>
                  <a:cubicBezTo>
                    <a:pt x="430648" y="2294353"/>
                    <a:pt x="414539" y="2241894"/>
                    <a:pt x="400081" y="2189435"/>
                  </a:cubicBezTo>
                  <a:cubicBezTo>
                    <a:pt x="486824" y="2212566"/>
                    <a:pt x="616113" y="2242307"/>
                    <a:pt x="725161" y="2246024"/>
                  </a:cubicBezTo>
                  <a:cubicBezTo>
                    <a:pt x="839992" y="2250568"/>
                    <a:pt x="841232" y="2231154"/>
                    <a:pt x="826361" y="2215871"/>
                  </a:cubicBezTo>
                  <a:cubicBezTo>
                    <a:pt x="815209" y="2204718"/>
                    <a:pt x="799512" y="2200174"/>
                    <a:pt x="783816" y="2201827"/>
                  </a:cubicBezTo>
                  <a:cubicBezTo>
                    <a:pt x="678485" y="2211740"/>
                    <a:pt x="485585" y="2161347"/>
                    <a:pt x="383972" y="2130780"/>
                  </a:cubicBezTo>
                  <a:cubicBezTo>
                    <a:pt x="372819" y="2088234"/>
                    <a:pt x="362493" y="2045689"/>
                    <a:pt x="351753" y="2004796"/>
                  </a:cubicBezTo>
                  <a:cubicBezTo>
                    <a:pt x="334817" y="1939119"/>
                    <a:pt x="321600" y="1872203"/>
                    <a:pt x="309208" y="1804874"/>
                  </a:cubicBezTo>
                  <a:cubicBezTo>
                    <a:pt x="387690" y="1819744"/>
                    <a:pt x="546718" y="1847832"/>
                    <a:pt x="682616" y="1856094"/>
                  </a:cubicBezTo>
                  <a:cubicBezTo>
                    <a:pt x="800751" y="1863529"/>
                    <a:pt x="806121" y="1854028"/>
                    <a:pt x="793730" y="1845767"/>
                  </a:cubicBezTo>
                  <a:cubicBezTo>
                    <a:pt x="784642" y="1839984"/>
                    <a:pt x="768946" y="1837093"/>
                    <a:pt x="752423" y="1837093"/>
                  </a:cubicBezTo>
                  <a:cubicBezTo>
                    <a:pt x="619417" y="1837093"/>
                    <a:pt x="372406" y="1788765"/>
                    <a:pt x="303838" y="1774307"/>
                  </a:cubicBezTo>
                  <a:cubicBezTo>
                    <a:pt x="281946" y="1652041"/>
                    <a:pt x="263358" y="1528536"/>
                    <a:pt x="232791" y="1408335"/>
                  </a:cubicBezTo>
                  <a:cubicBezTo>
                    <a:pt x="312512" y="1405030"/>
                    <a:pt x="458736" y="1464924"/>
                    <a:pt x="518630" y="1466576"/>
                  </a:cubicBezTo>
                  <a:cubicBezTo>
                    <a:pt x="592155" y="1468642"/>
                    <a:pt x="761098" y="1366202"/>
                    <a:pt x="539283" y="1395943"/>
                  </a:cubicBezTo>
                  <a:cubicBezTo>
                    <a:pt x="360428" y="1419900"/>
                    <a:pt x="237335" y="1320353"/>
                    <a:pt x="195616" y="1280698"/>
                  </a:cubicBezTo>
                  <a:cubicBezTo>
                    <a:pt x="148527" y="1146040"/>
                    <a:pt x="71697" y="1017578"/>
                    <a:pt x="31630" y="880441"/>
                  </a:cubicBezTo>
                  <a:cubicBezTo>
                    <a:pt x="97307" y="876311"/>
                    <a:pt x="211725" y="899029"/>
                    <a:pt x="250140" y="899442"/>
                  </a:cubicBezTo>
                  <a:cubicBezTo>
                    <a:pt x="300534" y="900269"/>
                    <a:pt x="451714" y="842027"/>
                    <a:pt x="301359" y="864332"/>
                  </a:cubicBezTo>
                  <a:cubicBezTo>
                    <a:pt x="195616" y="880028"/>
                    <a:pt x="75415" y="835005"/>
                    <a:pt x="13868" y="806916"/>
                  </a:cubicBezTo>
                  <a:lnTo>
                    <a:pt x="13868" y="806916"/>
                  </a:lnTo>
                  <a:cubicBezTo>
                    <a:pt x="6433" y="762719"/>
                    <a:pt x="2716" y="704890"/>
                    <a:pt x="3129" y="640866"/>
                  </a:cubicBezTo>
                  <a:cubicBezTo>
                    <a:pt x="55588" y="638387"/>
                    <a:pt x="161745" y="688368"/>
                    <a:pt x="204290" y="692085"/>
                  </a:cubicBezTo>
                  <a:cubicBezTo>
                    <a:pt x="254684" y="696629"/>
                    <a:pt x="409582" y="649953"/>
                    <a:pt x="257988" y="661106"/>
                  </a:cubicBezTo>
                  <a:cubicBezTo>
                    <a:pt x="151418" y="668954"/>
                    <a:pt x="53522" y="606168"/>
                    <a:pt x="5194" y="568167"/>
                  </a:cubicBezTo>
                  <a:cubicBezTo>
                    <a:pt x="9325" y="474402"/>
                    <a:pt x="21717" y="376093"/>
                    <a:pt x="41957" y="298024"/>
                  </a:cubicBezTo>
                  <a:cubicBezTo>
                    <a:pt x="84089" y="136104"/>
                    <a:pt x="15521" y="3098"/>
                    <a:pt x="15521" y="3098"/>
                  </a:cubicBezTo>
                  <a:cubicBezTo>
                    <a:pt x="80784" y="6815"/>
                    <a:pt x="238574" y="-8881"/>
                    <a:pt x="439322" y="38208"/>
                  </a:cubicBezTo>
                  <a:cubicBezTo>
                    <a:pt x="557871" y="65883"/>
                    <a:pt x="638418" y="108842"/>
                    <a:pt x="711943" y="160888"/>
                  </a:cubicBezTo>
                  <a:cubicBezTo>
                    <a:pt x="711943" y="160888"/>
                    <a:pt x="711943" y="160888"/>
                    <a:pt x="711943" y="160888"/>
                  </a:cubicBezTo>
                  <a:cubicBezTo>
                    <a:pt x="712769" y="165431"/>
                    <a:pt x="733422" y="282328"/>
                    <a:pt x="694181" y="389311"/>
                  </a:cubicBezTo>
                  <a:cubicBezTo>
                    <a:pt x="684681" y="415747"/>
                    <a:pt x="671050" y="441770"/>
                    <a:pt x="652875" y="464901"/>
                  </a:cubicBezTo>
                  <a:cubicBezTo>
                    <a:pt x="559110" y="584276"/>
                    <a:pt x="684268" y="481424"/>
                    <a:pt x="708638" y="437639"/>
                  </a:cubicBezTo>
                  <a:cubicBezTo>
                    <a:pt x="712356" y="431030"/>
                    <a:pt x="715661" y="421943"/>
                    <a:pt x="719378" y="411203"/>
                  </a:cubicBezTo>
                  <a:cubicBezTo>
                    <a:pt x="739618" y="350070"/>
                    <a:pt x="759445" y="236065"/>
                    <a:pt x="797447" y="226978"/>
                  </a:cubicBezTo>
                  <a:lnTo>
                    <a:pt x="797447" y="226978"/>
                  </a:lnTo>
                  <a:cubicBezTo>
                    <a:pt x="818513" y="244326"/>
                    <a:pt x="839992" y="262088"/>
                    <a:pt x="863124" y="280263"/>
                  </a:cubicBezTo>
                  <a:cubicBezTo>
                    <a:pt x="864363" y="281089"/>
                    <a:pt x="865602" y="281915"/>
                    <a:pt x="866428" y="282741"/>
                  </a:cubicBezTo>
                  <a:cubicBezTo>
                    <a:pt x="862298" y="315373"/>
                    <a:pt x="846601" y="410377"/>
                    <a:pt x="814796" y="501664"/>
                  </a:cubicBezTo>
                  <a:cubicBezTo>
                    <a:pt x="797034" y="553297"/>
                    <a:pt x="773489" y="603690"/>
                    <a:pt x="744162" y="640866"/>
                  </a:cubicBezTo>
                  <a:cubicBezTo>
                    <a:pt x="650397" y="760240"/>
                    <a:pt x="775968" y="657388"/>
                    <a:pt x="799926" y="613603"/>
                  </a:cubicBezTo>
                  <a:cubicBezTo>
                    <a:pt x="807773" y="599146"/>
                    <a:pt x="822230" y="566514"/>
                    <a:pt x="839166" y="528100"/>
                  </a:cubicBezTo>
                  <a:cubicBezTo>
                    <a:pt x="870146" y="463662"/>
                    <a:pt x="908148" y="381463"/>
                    <a:pt x="937475" y="350896"/>
                  </a:cubicBezTo>
                  <a:close/>
                </a:path>
              </a:pathLst>
            </a:custGeom>
            <a:gradFill>
              <a:gsLst>
                <a:gs pos="0">
                  <a:srgbClr val="FD69A8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028B46-3E68-4ACC-9CB3-95EFAFA42AC5}"/>
                </a:ext>
              </a:extLst>
            </p:cNvPr>
            <p:cNvGrpSpPr/>
            <p:nvPr/>
          </p:nvGrpSpPr>
          <p:grpSpPr>
            <a:xfrm>
              <a:off x="3617777" y="354501"/>
              <a:ext cx="4664548" cy="8495204"/>
              <a:chOff x="3617777" y="354501"/>
              <a:chExt cx="4664548" cy="8495204"/>
            </a:xfrm>
            <a:gradFill>
              <a:gsLst>
                <a:gs pos="0">
                  <a:schemeClr val="accent3"/>
                </a:gs>
                <a:gs pos="47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03E949E-B6B3-45D9-9D9F-E4E7C8C1BE99}"/>
                  </a:ext>
                </a:extLst>
              </p:cNvPr>
              <p:cNvSpPr/>
              <p:nvPr/>
            </p:nvSpPr>
            <p:spPr>
              <a:xfrm>
                <a:off x="7116893" y="4923445"/>
                <a:ext cx="1165432" cy="3926260"/>
              </a:xfrm>
              <a:custGeom>
                <a:avLst/>
                <a:gdLst>
                  <a:gd name="connsiteX0" fmla="*/ 30157 w 425453"/>
                  <a:gd name="connsiteY0" fmla="*/ 143126 h 1433324"/>
                  <a:gd name="connsiteX1" fmla="*/ 218513 w 425453"/>
                  <a:gd name="connsiteY1" fmla="*/ 3098 h 1433324"/>
                  <a:gd name="connsiteX2" fmla="*/ 301125 w 425453"/>
                  <a:gd name="connsiteY2" fmla="*/ 352961 h 1433324"/>
                  <a:gd name="connsiteX3" fmla="*/ 337475 w 425453"/>
                  <a:gd name="connsiteY3" fmla="*/ 454575 h 1433324"/>
                  <a:gd name="connsiteX4" fmla="*/ 302778 w 425453"/>
                  <a:gd name="connsiteY4" fmla="*/ 469445 h 1433324"/>
                  <a:gd name="connsiteX5" fmla="*/ 167707 w 425453"/>
                  <a:gd name="connsiteY5" fmla="*/ 563623 h 1433324"/>
                  <a:gd name="connsiteX6" fmla="*/ 367628 w 425453"/>
                  <a:gd name="connsiteY6" fmla="*/ 533056 h 1433324"/>
                  <a:gd name="connsiteX7" fmla="*/ 375889 w 425453"/>
                  <a:gd name="connsiteY7" fmla="*/ 554123 h 1433324"/>
                  <a:gd name="connsiteX8" fmla="*/ 423392 w 425453"/>
                  <a:gd name="connsiteY8" fmla="*/ 716869 h 1433324"/>
                  <a:gd name="connsiteX9" fmla="*/ 87160 w 425453"/>
                  <a:gd name="connsiteY9" fmla="*/ 1288960 h 1433324"/>
                  <a:gd name="connsiteX10" fmla="*/ 120205 w 425453"/>
                  <a:gd name="connsiteY10" fmla="*/ 1432705 h 1433324"/>
                  <a:gd name="connsiteX11" fmla="*/ 47505 w 425453"/>
                  <a:gd name="connsiteY11" fmla="*/ 1393878 h 1433324"/>
                  <a:gd name="connsiteX12" fmla="*/ 16939 w 425453"/>
                  <a:gd name="connsiteY12" fmla="*/ 1364137 h 1433324"/>
                  <a:gd name="connsiteX13" fmla="*/ 53288 w 425453"/>
                  <a:gd name="connsiteY13" fmla="*/ 1246414 h 1433324"/>
                  <a:gd name="connsiteX14" fmla="*/ 164815 w 425453"/>
                  <a:gd name="connsiteY14" fmla="*/ 720587 h 1433324"/>
                  <a:gd name="connsiteX15" fmla="*/ 30157 w 425453"/>
                  <a:gd name="connsiteY15" fmla="*/ 143126 h 1433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5453" h="1433324">
                    <a:moveTo>
                      <a:pt x="30157" y="143126"/>
                    </a:moveTo>
                    <a:cubicBezTo>
                      <a:pt x="102443" y="95624"/>
                      <a:pt x="170185" y="42752"/>
                      <a:pt x="218513" y="3098"/>
                    </a:cubicBezTo>
                    <a:cubicBezTo>
                      <a:pt x="237101" y="121647"/>
                      <a:pt x="261884" y="236891"/>
                      <a:pt x="301125" y="352961"/>
                    </a:cubicBezTo>
                    <a:cubicBezTo>
                      <a:pt x="312691" y="387246"/>
                      <a:pt x="325083" y="421117"/>
                      <a:pt x="337475" y="454575"/>
                    </a:cubicBezTo>
                    <a:cubicBezTo>
                      <a:pt x="325909" y="459945"/>
                      <a:pt x="314344" y="464901"/>
                      <a:pt x="302778" y="469445"/>
                    </a:cubicBezTo>
                    <a:cubicBezTo>
                      <a:pt x="243710" y="494229"/>
                      <a:pt x="192077" y="528513"/>
                      <a:pt x="167707" y="563623"/>
                    </a:cubicBezTo>
                    <a:cubicBezTo>
                      <a:pt x="141684" y="601625"/>
                      <a:pt x="156967" y="625582"/>
                      <a:pt x="367628" y="533056"/>
                    </a:cubicBezTo>
                    <a:cubicBezTo>
                      <a:pt x="370520" y="540078"/>
                      <a:pt x="372998" y="547101"/>
                      <a:pt x="375889" y="554123"/>
                    </a:cubicBezTo>
                    <a:cubicBezTo>
                      <a:pt x="396130" y="605755"/>
                      <a:pt x="425044" y="660280"/>
                      <a:pt x="423392" y="716869"/>
                    </a:cubicBezTo>
                    <a:cubicBezTo>
                      <a:pt x="420913" y="804025"/>
                      <a:pt x="386216" y="1174542"/>
                      <a:pt x="87160" y="1288960"/>
                    </a:cubicBezTo>
                    <a:cubicBezTo>
                      <a:pt x="84681" y="1337288"/>
                      <a:pt x="101203" y="1389747"/>
                      <a:pt x="120205" y="1432705"/>
                    </a:cubicBezTo>
                    <a:cubicBezTo>
                      <a:pt x="97899" y="1423618"/>
                      <a:pt x="70224" y="1410813"/>
                      <a:pt x="47505" y="1393878"/>
                    </a:cubicBezTo>
                    <a:cubicBezTo>
                      <a:pt x="35527" y="1385203"/>
                      <a:pt x="24787" y="1375290"/>
                      <a:pt x="16939" y="1364137"/>
                    </a:cubicBezTo>
                    <a:cubicBezTo>
                      <a:pt x="-5779" y="1332744"/>
                      <a:pt x="-4953" y="1293504"/>
                      <a:pt x="53288" y="1246414"/>
                    </a:cubicBezTo>
                    <a:cubicBezTo>
                      <a:pt x="211491" y="1118778"/>
                      <a:pt x="211078" y="833766"/>
                      <a:pt x="164815" y="720587"/>
                    </a:cubicBezTo>
                    <a:cubicBezTo>
                      <a:pt x="139205" y="659453"/>
                      <a:pt x="97073" y="440117"/>
                      <a:pt x="30157" y="1431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F303958-6D32-4249-B000-272A87547973}"/>
                  </a:ext>
                </a:extLst>
              </p:cNvPr>
              <p:cNvSpPr/>
              <p:nvPr/>
            </p:nvSpPr>
            <p:spPr>
              <a:xfrm>
                <a:off x="7068813" y="4413144"/>
                <a:ext cx="622318" cy="758095"/>
              </a:xfrm>
              <a:custGeom>
                <a:avLst/>
                <a:gdLst>
                  <a:gd name="connsiteX0" fmla="*/ 3098 w 227184"/>
                  <a:gd name="connsiteY0" fmla="*/ 138582 h 276751"/>
                  <a:gd name="connsiteX1" fmla="*/ 210868 w 227184"/>
                  <a:gd name="connsiteY1" fmla="*/ 3098 h 276751"/>
                  <a:gd name="connsiteX2" fmla="*/ 214999 w 227184"/>
                  <a:gd name="connsiteY2" fmla="*/ 37382 h 276751"/>
                  <a:gd name="connsiteX3" fmla="*/ 226151 w 227184"/>
                  <a:gd name="connsiteY3" fmla="*/ 122473 h 276751"/>
                  <a:gd name="connsiteX4" fmla="*/ 34904 w 227184"/>
                  <a:gd name="connsiteY4" fmla="*/ 274893 h 276751"/>
                  <a:gd name="connsiteX5" fmla="*/ 3098 w 227184"/>
                  <a:gd name="connsiteY5" fmla="*/ 138582 h 276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184" h="276751">
                    <a:moveTo>
                      <a:pt x="3098" y="138582"/>
                    </a:moveTo>
                    <a:cubicBezTo>
                      <a:pt x="87776" y="87362"/>
                      <a:pt x="166257" y="34078"/>
                      <a:pt x="210868" y="3098"/>
                    </a:cubicBezTo>
                    <a:cubicBezTo>
                      <a:pt x="212108" y="14251"/>
                      <a:pt x="213760" y="25816"/>
                      <a:pt x="214999" y="37382"/>
                    </a:cubicBezTo>
                    <a:cubicBezTo>
                      <a:pt x="218304" y="65883"/>
                      <a:pt x="222021" y="94385"/>
                      <a:pt x="226151" y="122473"/>
                    </a:cubicBezTo>
                    <a:cubicBezTo>
                      <a:pt x="182367" y="160888"/>
                      <a:pt x="110494" y="220782"/>
                      <a:pt x="34904" y="274893"/>
                    </a:cubicBezTo>
                    <a:cubicBezTo>
                      <a:pt x="24990" y="231108"/>
                      <a:pt x="14251" y="185671"/>
                      <a:pt x="3098" y="138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100DF67-A880-4E90-91FC-F82D39B5EE1A}"/>
                  </a:ext>
                </a:extLst>
              </p:cNvPr>
              <p:cNvSpPr/>
              <p:nvPr/>
            </p:nvSpPr>
            <p:spPr>
              <a:xfrm>
                <a:off x="6785940" y="3127776"/>
                <a:ext cx="848614" cy="1595396"/>
              </a:xfrm>
              <a:custGeom>
                <a:avLst/>
                <a:gdLst>
                  <a:gd name="connsiteX0" fmla="*/ 210455 w 309796"/>
                  <a:gd name="connsiteY0" fmla="*/ 3098 h 582417"/>
                  <a:gd name="connsiteX1" fmla="*/ 310003 w 309796"/>
                  <a:gd name="connsiteY1" fmla="*/ 440118 h 582417"/>
                  <a:gd name="connsiteX2" fmla="*/ 100168 w 309796"/>
                  <a:gd name="connsiteY2" fmla="*/ 582624 h 582417"/>
                  <a:gd name="connsiteX3" fmla="*/ 3098 w 309796"/>
                  <a:gd name="connsiteY3" fmla="*/ 205912 h 582417"/>
                  <a:gd name="connsiteX4" fmla="*/ 210455 w 309796"/>
                  <a:gd name="connsiteY4" fmla="*/ 3098 h 58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796" h="582417">
                    <a:moveTo>
                      <a:pt x="210455" y="3098"/>
                    </a:moveTo>
                    <a:cubicBezTo>
                      <a:pt x="265806" y="142713"/>
                      <a:pt x="291002" y="291415"/>
                      <a:pt x="310003" y="440118"/>
                    </a:cubicBezTo>
                    <a:cubicBezTo>
                      <a:pt x="282741" y="460358"/>
                      <a:pt x="194346" y="523143"/>
                      <a:pt x="100168" y="582624"/>
                    </a:cubicBezTo>
                    <a:cubicBezTo>
                      <a:pt x="71667" y="463662"/>
                      <a:pt x="39035" y="336439"/>
                      <a:pt x="3098" y="205912"/>
                    </a:cubicBezTo>
                    <a:cubicBezTo>
                      <a:pt x="60101" y="150974"/>
                      <a:pt x="148496" y="22512"/>
                      <a:pt x="210455" y="3098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1745D86-1AEA-431E-B8CA-8E8239842DB5}"/>
                  </a:ext>
                </a:extLst>
              </p:cNvPr>
              <p:cNvSpPr/>
              <p:nvPr/>
            </p:nvSpPr>
            <p:spPr>
              <a:xfrm>
                <a:off x="3617777" y="354501"/>
                <a:ext cx="1934843" cy="1074913"/>
              </a:xfrm>
              <a:custGeom>
                <a:avLst/>
                <a:gdLst>
                  <a:gd name="connsiteX0" fmla="*/ 681759 w 706335"/>
                  <a:gd name="connsiteY0" fmla="*/ 389311 h 392408"/>
                  <a:gd name="connsiteX1" fmla="*/ 3098 w 706335"/>
                  <a:gd name="connsiteY1" fmla="*/ 3098 h 392408"/>
                  <a:gd name="connsiteX2" fmla="*/ 426900 w 706335"/>
                  <a:gd name="connsiteY2" fmla="*/ 38208 h 392408"/>
                  <a:gd name="connsiteX3" fmla="*/ 699521 w 706335"/>
                  <a:gd name="connsiteY3" fmla="*/ 160888 h 392408"/>
                  <a:gd name="connsiteX4" fmla="*/ 699521 w 706335"/>
                  <a:gd name="connsiteY4" fmla="*/ 160888 h 392408"/>
                  <a:gd name="connsiteX5" fmla="*/ 681759 w 706335"/>
                  <a:gd name="connsiteY5" fmla="*/ 389311 h 3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6335" h="392408">
                    <a:moveTo>
                      <a:pt x="681759" y="389311"/>
                    </a:moveTo>
                    <a:cubicBezTo>
                      <a:pt x="367419" y="123299"/>
                      <a:pt x="3098" y="3098"/>
                      <a:pt x="3098" y="3098"/>
                    </a:cubicBezTo>
                    <a:cubicBezTo>
                      <a:pt x="68362" y="6815"/>
                      <a:pt x="226151" y="-8881"/>
                      <a:pt x="426900" y="38208"/>
                    </a:cubicBezTo>
                    <a:cubicBezTo>
                      <a:pt x="545448" y="65883"/>
                      <a:pt x="625996" y="108842"/>
                      <a:pt x="699521" y="160888"/>
                    </a:cubicBezTo>
                    <a:cubicBezTo>
                      <a:pt x="699521" y="160888"/>
                      <a:pt x="699521" y="160888"/>
                      <a:pt x="699521" y="160888"/>
                    </a:cubicBezTo>
                    <a:cubicBezTo>
                      <a:pt x="699934" y="165431"/>
                      <a:pt x="721000" y="282328"/>
                      <a:pt x="681759" y="38931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070E2E1-2D4F-4A28-88C7-DD77663E0B85}"/>
                  </a:ext>
                </a:extLst>
              </p:cNvPr>
              <p:cNvSpPr/>
              <p:nvPr/>
            </p:nvSpPr>
            <p:spPr>
              <a:xfrm>
                <a:off x="5872830" y="1301556"/>
                <a:ext cx="1323839" cy="2217714"/>
              </a:xfrm>
              <a:custGeom>
                <a:avLst/>
                <a:gdLst>
                  <a:gd name="connsiteX0" fmla="*/ 100580 w 483282"/>
                  <a:gd name="connsiteY0" fmla="*/ 3098 h 809601"/>
                  <a:gd name="connsiteX1" fmla="*/ 289350 w 483282"/>
                  <a:gd name="connsiteY1" fmla="*/ 252174 h 809601"/>
                  <a:gd name="connsiteX2" fmla="*/ 483076 w 483282"/>
                  <a:gd name="connsiteY2" fmla="*/ 543796 h 809601"/>
                  <a:gd name="connsiteX3" fmla="*/ 317851 w 483282"/>
                  <a:gd name="connsiteY3" fmla="*/ 807330 h 809601"/>
                  <a:gd name="connsiteX4" fmla="*/ 262088 w 483282"/>
                  <a:gd name="connsiteY4" fmla="*/ 618973 h 809601"/>
                  <a:gd name="connsiteX5" fmla="*/ 3098 w 483282"/>
                  <a:gd name="connsiteY5" fmla="*/ 182367 h 809601"/>
                  <a:gd name="connsiteX6" fmla="*/ 100580 w 483282"/>
                  <a:gd name="connsiteY6" fmla="*/ 3098 h 809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3282" h="809601">
                    <a:moveTo>
                      <a:pt x="100580" y="3098"/>
                    </a:moveTo>
                    <a:cubicBezTo>
                      <a:pt x="171627" y="79101"/>
                      <a:pt x="231521" y="169975"/>
                      <a:pt x="289350" y="252174"/>
                    </a:cubicBezTo>
                    <a:cubicBezTo>
                      <a:pt x="356266" y="346765"/>
                      <a:pt x="426486" y="441770"/>
                      <a:pt x="483076" y="543796"/>
                    </a:cubicBezTo>
                    <a:cubicBezTo>
                      <a:pt x="475228" y="583863"/>
                      <a:pt x="442596" y="717282"/>
                      <a:pt x="317851" y="807330"/>
                    </a:cubicBezTo>
                    <a:cubicBezTo>
                      <a:pt x="300090" y="745370"/>
                      <a:pt x="281502" y="682172"/>
                      <a:pt x="262088" y="618973"/>
                    </a:cubicBezTo>
                    <a:cubicBezTo>
                      <a:pt x="210042" y="449618"/>
                      <a:pt x="115451" y="304633"/>
                      <a:pt x="3098" y="182367"/>
                    </a:cubicBezTo>
                    <a:cubicBezTo>
                      <a:pt x="33252" y="115864"/>
                      <a:pt x="71253" y="33665"/>
                      <a:pt x="100580" y="3098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A453521-D4F4-4660-B61A-9266D31EF325}"/>
                  </a:ext>
                </a:extLst>
              </p:cNvPr>
              <p:cNvSpPr/>
              <p:nvPr/>
            </p:nvSpPr>
            <p:spPr>
              <a:xfrm>
                <a:off x="5545830" y="967768"/>
                <a:ext cx="418650" cy="769411"/>
              </a:xfrm>
              <a:custGeom>
                <a:avLst/>
                <a:gdLst>
                  <a:gd name="connsiteX0" fmla="*/ 81167 w 152832"/>
                  <a:gd name="connsiteY0" fmla="*/ 3098 h 280882"/>
                  <a:gd name="connsiteX1" fmla="*/ 81167 w 152832"/>
                  <a:gd name="connsiteY1" fmla="*/ 3098 h 280882"/>
                  <a:gd name="connsiteX2" fmla="*/ 146844 w 152832"/>
                  <a:gd name="connsiteY2" fmla="*/ 56383 h 280882"/>
                  <a:gd name="connsiteX3" fmla="*/ 150148 w 152832"/>
                  <a:gd name="connsiteY3" fmla="*/ 58861 h 280882"/>
                  <a:gd name="connsiteX4" fmla="*/ 98515 w 152832"/>
                  <a:gd name="connsiteY4" fmla="*/ 277784 h 280882"/>
                  <a:gd name="connsiteX5" fmla="*/ 3098 w 152832"/>
                  <a:gd name="connsiteY5" fmla="*/ 186911 h 280882"/>
                  <a:gd name="connsiteX6" fmla="*/ 81167 w 152832"/>
                  <a:gd name="connsiteY6" fmla="*/ 3098 h 28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32" h="280882">
                    <a:moveTo>
                      <a:pt x="81167" y="3098"/>
                    </a:moveTo>
                    <a:lnTo>
                      <a:pt x="81167" y="3098"/>
                    </a:lnTo>
                    <a:cubicBezTo>
                      <a:pt x="102646" y="20033"/>
                      <a:pt x="124125" y="38208"/>
                      <a:pt x="146844" y="56383"/>
                    </a:cubicBezTo>
                    <a:cubicBezTo>
                      <a:pt x="148083" y="57209"/>
                      <a:pt x="149322" y="58035"/>
                      <a:pt x="150148" y="58861"/>
                    </a:cubicBezTo>
                    <a:cubicBezTo>
                      <a:pt x="146017" y="91493"/>
                      <a:pt x="130321" y="186497"/>
                      <a:pt x="98515" y="277784"/>
                    </a:cubicBezTo>
                    <a:cubicBezTo>
                      <a:pt x="67949" y="245978"/>
                      <a:pt x="35730" y="215412"/>
                      <a:pt x="3098" y="186911"/>
                    </a:cubicBezTo>
                    <a:cubicBezTo>
                      <a:pt x="23338" y="126190"/>
                      <a:pt x="43165" y="12185"/>
                      <a:pt x="81167" y="3098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4B3A6FC-3C5E-481B-A25A-A4C8367C5757}"/>
              </a:ext>
            </a:extLst>
          </p:cNvPr>
          <p:cNvGrpSpPr/>
          <p:nvPr/>
        </p:nvGrpSpPr>
        <p:grpSpPr>
          <a:xfrm rot="19709716">
            <a:off x="1120040" y="468738"/>
            <a:ext cx="1502364" cy="2520469"/>
            <a:chOff x="15923872" y="2225971"/>
            <a:chExt cx="3223161" cy="5407397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4DCD9B1-067A-4B13-90C0-4E7F43D6DAA5}"/>
                </a:ext>
              </a:extLst>
            </p:cNvPr>
            <p:cNvSpPr/>
            <p:nvPr/>
          </p:nvSpPr>
          <p:spPr>
            <a:xfrm>
              <a:off x="15923872" y="2225971"/>
              <a:ext cx="3034763" cy="5407397"/>
            </a:xfrm>
            <a:custGeom>
              <a:avLst/>
              <a:gdLst>
                <a:gd name="connsiteX0" fmla="*/ 110204 w 2044656"/>
                <a:gd name="connsiteY0" fmla="*/ 764350 h 3643206"/>
                <a:gd name="connsiteX1" fmla="*/ 391086 w 2044656"/>
                <a:gd name="connsiteY1" fmla="*/ 466532 h 3643206"/>
                <a:gd name="connsiteX2" fmla="*/ 437761 w 2044656"/>
                <a:gd name="connsiteY2" fmla="*/ 706108 h 3643206"/>
                <a:gd name="connsiteX3" fmla="*/ 534418 w 2044656"/>
                <a:gd name="connsiteY3" fmla="*/ 1081168 h 3643206"/>
                <a:gd name="connsiteX4" fmla="*/ 642227 w 2044656"/>
                <a:gd name="connsiteY4" fmla="*/ 1077451 h 3643206"/>
                <a:gd name="connsiteX5" fmla="*/ 495177 w 2044656"/>
                <a:gd name="connsiteY5" fmla="*/ 667693 h 3643206"/>
                <a:gd name="connsiteX6" fmla="*/ 685598 w 2044656"/>
                <a:gd name="connsiteY6" fmla="*/ 233152 h 3643206"/>
                <a:gd name="connsiteX7" fmla="*/ 956981 w 2044656"/>
                <a:gd name="connsiteY7" fmla="*/ 181106 h 3643206"/>
                <a:gd name="connsiteX8" fmla="*/ 919805 w 2044656"/>
                <a:gd name="connsiteY8" fmla="*/ 751545 h 3643206"/>
                <a:gd name="connsiteX9" fmla="*/ 1002830 w 2044656"/>
                <a:gd name="connsiteY9" fmla="*/ 754436 h 3643206"/>
                <a:gd name="connsiteX10" fmla="*/ 1024309 w 2044656"/>
                <a:gd name="connsiteY10" fmla="*/ 237283 h 3643206"/>
                <a:gd name="connsiteX11" fmla="*/ 1168056 w 2044656"/>
                <a:gd name="connsiteY11" fmla="*/ 79080 h 3643206"/>
                <a:gd name="connsiteX12" fmla="*/ 1489004 w 2044656"/>
                <a:gd name="connsiteY12" fmla="*/ 100146 h 3643206"/>
                <a:gd name="connsiteX13" fmla="*/ 1360541 w 2044656"/>
                <a:gd name="connsiteY13" fmla="*/ 450836 h 3643206"/>
                <a:gd name="connsiteX14" fmla="*/ 1372108 w 2044656"/>
                <a:gd name="connsiteY14" fmla="*/ 596233 h 3643206"/>
                <a:gd name="connsiteX15" fmla="*/ 1509243 w 2044656"/>
                <a:gd name="connsiteY15" fmla="*/ 248848 h 3643206"/>
                <a:gd name="connsiteX16" fmla="*/ 1719905 w 2044656"/>
                <a:gd name="connsiteY16" fmla="*/ 24969 h 3643206"/>
                <a:gd name="connsiteX17" fmla="*/ 1975592 w 2044656"/>
                <a:gd name="connsiteY17" fmla="*/ 13816 h 3643206"/>
                <a:gd name="connsiteX18" fmla="*/ 2038376 w 2044656"/>
                <a:gd name="connsiteY18" fmla="*/ 371528 h 3643206"/>
                <a:gd name="connsiteX19" fmla="*/ 2041268 w 2044656"/>
                <a:gd name="connsiteY19" fmla="*/ 506599 h 3643206"/>
                <a:gd name="connsiteX20" fmla="*/ 1960721 w 2044656"/>
                <a:gd name="connsiteY20" fmla="*/ 543775 h 3643206"/>
                <a:gd name="connsiteX21" fmla="*/ 1625728 w 2044656"/>
                <a:gd name="connsiteY21" fmla="*/ 709412 h 3643206"/>
                <a:gd name="connsiteX22" fmla="*/ 1771538 w 2044656"/>
                <a:gd name="connsiteY22" fmla="*/ 708586 h 3643206"/>
                <a:gd name="connsiteX23" fmla="*/ 2037138 w 2044656"/>
                <a:gd name="connsiteY23" fmla="*/ 596233 h 3643206"/>
                <a:gd name="connsiteX24" fmla="*/ 1939655 w 2044656"/>
                <a:gd name="connsiteY24" fmla="*/ 1037797 h 3643206"/>
                <a:gd name="connsiteX25" fmla="*/ 1498917 w 2044656"/>
                <a:gd name="connsiteY25" fmla="*/ 1091082 h 3643206"/>
                <a:gd name="connsiteX26" fmla="*/ 1508832 w 2044656"/>
                <a:gd name="connsiteY26" fmla="*/ 1173694 h 3643206"/>
                <a:gd name="connsiteX27" fmla="*/ 1906610 w 2044656"/>
                <a:gd name="connsiteY27" fmla="*/ 1117931 h 3643206"/>
                <a:gd name="connsiteX28" fmla="*/ 1622010 w 2044656"/>
                <a:gd name="connsiteY28" fmla="*/ 1556189 h 3643206"/>
                <a:gd name="connsiteX29" fmla="*/ 1249014 w 2044656"/>
                <a:gd name="connsiteY29" fmla="*/ 1533471 h 3643206"/>
                <a:gd name="connsiteX30" fmla="*/ 1254385 w 2044656"/>
                <a:gd name="connsiteY30" fmla="*/ 1641280 h 3643206"/>
                <a:gd name="connsiteX31" fmla="*/ 1476198 w 2044656"/>
                <a:gd name="connsiteY31" fmla="*/ 1697456 h 3643206"/>
                <a:gd name="connsiteX32" fmla="*/ 1285365 w 2044656"/>
                <a:gd name="connsiteY32" fmla="*/ 1837897 h 3643206"/>
                <a:gd name="connsiteX33" fmla="*/ 1085030 w 2044656"/>
                <a:gd name="connsiteY33" fmla="*/ 1749502 h 3643206"/>
                <a:gd name="connsiteX34" fmla="*/ 1081312 w 2044656"/>
                <a:gd name="connsiteY34" fmla="*/ 1807744 h 3643206"/>
                <a:gd name="connsiteX35" fmla="*/ 1164750 w 2044656"/>
                <a:gd name="connsiteY35" fmla="*/ 1906466 h 3643206"/>
                <a:gd name="connsiteX36" fmla="*/ 812822 w 2044656"/>
                <a:gd name="connsiteY36" fmla="*/ 2037820 h 3643206"/>
                <a:gd name="connsiteX37" fmla="*/ 772755 w 2044656"/>
                <a:gd name="connsiteY37" fmla="*/ 1881269 h 3643206"/>
                <a:gd name="connsiteX38" fmla="*/ 703360 w 2044656"/>
                <a:gd name="connsiteY38" fmla="*/ 1566516 h 3643206"/>
                <a:gd name="connsiteX39" fmla="*/ 495590 w 2044656"/>
                <a:gd name="connsiteY39" fmla="*/ 2082017 h 3643206"/>
                <a:gd name="connsiteX40" fmla="*/ 471220 w 2044656"/>
                <a:gd name="connsiteY40" fmla="*/ 3642152 h 3643206"/>
                <a:gd name="connsiteX41" fmla="*/ 415456 w 2044656"/>
                <a:gd name="connsiteY41" fmla="*/ 3640500 h 3643206"/>
                <a:gd name="connsiteX42" fmla="*/ 421239 w 2044656"/>
                <a:gd name="connsiteY42" fmla="*/ 2082843 h 3643206"/>
                <a:gd name="connsiteX43" fmla="*/ 643054 w 2044656"/>
                <a:gd name="connsiteY43" fmla="*/ 1522318 h 3643206"/>
                <a:gd name="connsiteX44" fmla="*/ 323757 w 2044656"/>
                <a:gd name="connsiteY44" fmla="*/ 1479360 h 3643206"/>
                <a:gd name="connsiteX45" fmla="*/ 16438 w 2044656"/>
                <a:gd name="connsiteY45" fmla="*/ 1239371 h 3643206"/>
                <a:gd name="connsiteX46" fmla="*/ 110204 w 2044656"/>
                <a:gd name="connsiteY46" fmla="*/ 764350 h 3643206"/>
                <a:gd name="connsiteX47" fmla="*/ 1479918 w 2044656"/>
                <a:gd name="connsiteY47" fmla="*/ 725935 h 3643206"/>
                <a:gd name="connsiteX48" fmla="*/ 1473308 w 2044656"/>
                <a:gd name="connsiteY48" fmla="*/ 687520 h 3643206"/>
                <a:gd name="connsiteX49" fmla="*/ 1403501 w 2044656"/>
                <a:gd name="connsiteY49" fmla="*/ 739979 h 3643206"/>
                <a:gd name="connsiteX50" fmla="*/ 1479918 w 2044656"/>
                <a:gd name="connsiteY50" fmla="*/ 725935 h 3643206"/>
                <a:gd name="connsiteX51" fmla="*/ 1234971 w 2044656"/>
                <a:gd name="connsiteY51" fmla="*/ 526839 h 3643206"/>
                <a:gd name="connsiteX52" fmla="*/ 1245297 w 2044656"/>
                <a:gd name="connsiteY52" fmla="*/ 685042 h 3643206"/>
                <a:gd name="connsiteX53" fmla="*/ 1299822 w 2044656"/>
                <a:gd name="connsiteY53" fmla="*/ 554927 h 3643206"/>
                <a:gd name="connsiteX54" fmla="*/ 1234971 w 2044656"/>
                <a:gd name="connsiteY54" fmla="*/ 526839 h 3643206"/>
                <a:gd name="connsiteX55" fmla="*/ 1347738 w 2044656"/>
                <a:gd name="connsiteY55" fmla="*/ 1027883 h 3643206"/>
                <a:gd name="connsiteX56" fmla="*/ 1151945 w 2044656"/>
                <a:gd name="connsiteY56" fmla="*/ 1015491 h 3643206"/>
                <a:gd name="connsiteX57" fmla="*/ 1289496 w 2044656"/>
                <a:gd name="connsiteY57" fmla="*/ 1128257 h 3643206"/>
                <a:gd name="connsiteX58" fmla="*/ 1347738 w 2044656"/>
                <a:gd name="connsiteY58" fmla="*/ 1027883 h 3643206"/>
                <a:gd name="connsiteX59" fmla="*/ 1168467 w 2044656"/>
                <a:gd name="connsiteY59" fmla="*/ 1435162 h 3643206"/>
                <a:gd name="connsiteX60" fmla="*/ 1242818 w 2044656"/>
                <a:gd name="connsiteY60" fmla="*/ 1345941 h 3643206"/>
                <a:gd name="connsiteX61" fmla="*/ 990852 w 2044656"/>
                <a:gd name="connsiteY61" fmla="*/ 1282329 h 3643206"/>
                <a:gd name="connsiteX62" fmla="*/ 1168467 w 2044656"/>
                <a:gd name="connsiteY62" fmla="*/ 1435162 h 3643206"/>
                <a:gd name="connsiteX63" fmla="*/ 857019 w 2044656"/>
                <a:gd name="connsiteY63" fmla="*/ 936596 h 3643206"/>
                <a:gd name="connsiteX64" fmla="*/ 854954 w 2044656"/>
                <a:gd name="connsiteY64" fmla="*/ 795742 h 3643206"/>
                <a:gd name="connsiteX65" fmla="*/ 783907 w 2044656"/>
                <a:gd name="connsiteY65" fmla="*/ 796155 h 3643206"/>
                <a:gd name="connsiteX66" fmla="*/ 857019 w 2044656"/>
                <a:gd name="connsiteY66" fmla="*/ 936596 h 3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044656" h="3643206">
                  <a:moveTo>
                    <a:pt x="110204" y="764350"/>
                  </a:moveTo>
                  <a:cubicBezTo>
                    <a:pt x="157706" y="611104"/>
                    <a:pt x="355562" y="461162"/>
                    <a:pt x="391086" y="466532"/>
                  </a:cubicBezTo>
                  <a:cubicBezTo>
                    <a:pt x="426609" y="471902"/>
                    <a:pt x="443957" y="547079"/>
                    <a:pt x="437761" y="706108"/>
                  </a:cubicBezTo>
                  <a:cubicBezTo>
                    <a:pt x="431565" y="865550"/>
                    <a:pt x="490633" y="994838"/>
                    <a:pt x="534418" y="1081168"/>
                  </a:cubicBezTo>
                  <a:cubicBezTo>
                    <a:pt x="578202" y="1167911"/>
                    <a:pt x="634792" y="1112561"/>
                    <a:pt x="642227" y="1077451"/>
                  </a:cubicBezTo>
                  <a:cubicBezTo>
                    <a:pt x="649662" y="1042340"/>
                    <a:pt x="511700" y="776328"/>
                    <a:pt x="495177" y="667693"/>
                  </a:cubicBezTo>
                  <a:cubicBezTo>
                    <a:pt x="479067" y="559471"/>
                    <a:pt x="613726" y="311221"/>
                    <a:pt x="685598" y="233152"/>
                  </a:cubicBezTo>
                  <a:cubicBezTo>
                    <a:pt x="757058" y="155083"/>
                    <a:pt x="969373" y="135256"/>
                    <a:pt x="956981" y="181106"/>
                  </a:cubicBezTo>
                  <a:cubicBezTo>
                    <a:pt x="944589" y="226956"/>
                    <a:pt x="904935" y="642083"/>
                    <a:pt x="919805" y="751545"/>
                  </a:cubicBezTo>
                  <a:cubicBezTo>
                    <a:pt x="934675" y="860593"/>
                    <a:pt x="984656" y="817222"/>
                    <a:pt x="1002830" y="754436"/>
                  </a:cubicBezTo>
                  <a:cubicBezTo>
                    <a:pt x="1021005" y="692064"/>
                    <a:pt x="1011091" y="313286"/>
                    <a:pt x="1024309" y="237283"/>
                  </a:cubicBezTo>
                  <a:cubicBezTo>
                    <a:pt x="1037528" y="161279"/>
                    <a:pt x="1087095" y="123278"/>
                    <a:pt x="1168056" y="79080"/>
                  </a:cubicBezTo>
                  <a:cubicBezTo>
                    <a:pt x="1249014" y="34882"/>
                    <a:pt x="1489004" y="100146"/>
                    <a:pt x="1489004" y="100146"/>
                  </a:cubicBezTo>
                  <a:cubicBezTo>
                    <a:pt x="1466699" y="140626"/>
                    <a:pt x="1380783" y="392181"/>
                    <a:pt x="1360541" y="450836"/>
                  </a:cubicBezTo>
                  <a:cubicBezTo>
                    <a:pt x="1340301" y="509490"/>
                    <a:pt x="1323779" y="607799"/>
                    <a:pt x="1372108" y="596233"/>
                  </a:cubicBezTo>
                  <a:cubicBezTo>
                    <a:pt x="1420435" y="585081"/>
                    <a:pt x="1465047" y="426465"/>
                    <a:pt x="1509243" y="248848"/>
                  </a:cubicBezTo>
                  <a:cubicBezTo>
                    <a:pt x="1553028" y="71232"/>
                    <a:pt x="1653815" y="48513"/>
                    <a:pt x="1719905" y="24969"/>
                  </a:cubicBezTo>
                  <a:cubicBezTo>
                    <a:pt x="1807475" y="-6011"/>
                    <a:pt x="1906196" y="1424"/>
                    <a:pt x="1975592" y="13816"/>
                  </a:cubicBezTo>
                  <a:cubicBezTo>
                    <a:pt x="2009462" y="127821"/>
                    <a:pt x="2030942" y="247609"/>
                    <a:pt x="2038376" y="371528"/>
                  </a:cubicBezTo>
                  <a:cubicBezTo>
                    <a:pt x="2041268" y="416965"/>
                    <a:pt x="2042093" y="461988"/>
                    <a:pt x="2041268" y="506599"/>
                  </a:cubicBezTo>
                  <a:cubicBezTo>
                    <a:pt x="2018963" y="520230"/>
                    <a:pt x="1992114" y="532622"/>
                    <a:pt x="1960721" y="543775"/>
                  </a:cubicBezTo>
                  <a:cubicBezTo>
                    <a:pt x="1788060" y="605321"/>
                    <a:pt x="1632750" y="660258"/>
                    <a:pt x="1625728" y="709412"/>
                  </a:cubicBezTo>
                  <a:cubicBezTo>
                    <a:pt x="1618293" y="758567"/>
                    <a:pt x="1713709" y="730892"/>
                    <a:pt x="1771538" y="708586"/>
                  </a:cubicBezTo>
                  <a:cubicBezTo>
                    <a:pt x="1836803" y="683803"/>
                    <a:pt x="1944199" y="650345"/>
                    <a:pt x="2037138" y="596233"/>
                  </a:cubicBezTo>
                  <a:cubicBezTo>
                    <a:pt x="2025571" y="749893"/>
                    <a:pt x="1992114" y="898182"/>
                    <a:pt x="1939655" y="1037797"/>
                  </a:cubicBezTo>
                  <a:cubicBezTo>
                    <a:pt x="1803344" y="1054319"/>
                    <a:pt x="1548073" y="1072081"/>
                    <a:pt x="1498917" y="1091082"/>
                  </a:cubicBezTo>
                  <a:cubicBezTo>
                    <a:pt x="1438198" y="1114213"/>
                    <a:pt x="1398957" y="1167911"/>
                    <a:pt x="1508832" y="1173694"/>
                  </a:cubicBezTo>
                  <a:cubicBezTo>
                    <a:pt x="1576574" y="1176999"/>
                    <a:pt x="1764103" y="1140236"/>
                    <a:pt x="1906610" y="1117931"/>
                  </a:cubicBezTo>
                  <a:cubicBezTo>
                    <a:pt x="1835976" y="1279438"/>
                    <a:pt x="1739320" y="1427314"/>
                    <a:pt x="1622010" y="1556189"/>
                  </a:cubicBezTo>
                  <a:cubicBezTo>
                    <a:pt x="1358476" y="1500013"/>
                    <a:pt x="1276690" y="1525210"/>
                    <a:pt x="1249014" y="1533471"/>
                  </a:cubicBezTo>
                  <a:cubicBezTo>
                    <a:pt x="1215144" y="1543798"/>
                    <a:pt x="1164750" y="1604931"/>
                    <a:pt x="1254385" y="1641280"/>
                  </a:cubicBezTo>
                  <a:cubicBezTo>
                    <a:pt x="1333281" y="1673086"/>
                    <a:pt x="1355172" y="1686304"/>
                    <a:pt x="1476198" y="1697456"/>
                  </a:cubicBezTo>
                  <a:cubicBezTo>
                    <a:pt x="1416304" y="1748676"/>
                    <a:pt x="1352693" y="1795765"/>
                    <a:pt x="1285365" y="1837897"/>
                  </a:cubicBezTo>
                  <a:cubicBezTo>
                    <a:pt x="1185817" y="1781721"/>
                    <a:pt x="1085030" y="1749502"/>
                    <a:pt x="1085030" y="1749502"/>
                  </a:cubicBezTo>
                  <a:cubicBezTo>
                    <a:pt x="1006135" y="1719762"/>
                    <a:pt x="1081312" y="1807744"/>
                    <a:pt x="1081312" y="1807744"/>
                  </a:cubicBezTo>
                  <a:lnTo>
                    <a:pt x="1164750" y="1906466"/>
                  </a:lnTo>
                  <a:cubicBezTo>
                    <a:pt x="1054463" y="1963055"/>
                    <a:pt x="936740" y="2007253"/>
                    <a:pt x="812822" y="2037820"/>
                  </a:cubicBezTo>
                  <a:cubicBezTo>
                    <a:pt x="784321" y="1993209"/>
                    <a:pt x="769450" y="1939924"/>
                    <a:pt x="772755" y="1881269"/>
                  </a:cubicBezTo>
                  <a:cubicBezTo>
                    <a:pt x="781016" y="1728849"/>
                    <a:pt x="732274" y="1582625"/>
                    <a:pt x="703360" y="1566516"/>
                  </a:cubicBezTo>
                  <a:cubicBezTo>
                    <a:pt x="703360" y="1566516"/>
                    <a:pt x="584398" y="1738350"/>
                    <a:pt x="495590" y="2082017"/>
                  </a:cubicBezTo>
                  <a:cubicBezTo>
                    <a:pt x="406369" y="2427750"/>
                    <a:pt x="347714" y="2947795"/>
                    <a:pt x="471220" y="3642152"/>
                  </a:cubicBezTo>
                  <a:lnTo>
                    <a:pt x="415456" y="3640500"/>
                  </a:lnTo>
                  <a:cubicBezTo>
                    <a:pt x="415456" y="3640500"/>
                    <a:pt x="265102" y="2797027"/>
                    <a:pt x="421239" y="2082843"/>
                  </a:cubicBezTo>
                  <a:cubicBezTo>
                    <a:pt x="466263" y="1877552"/>
                    <a:pt x="536484" y="1682999"/>
                    <a:pt x="643054" y="1522318"/>
                  </a:cubicBezTo>
                  <a:cubicBezTo>
                    <a:pt x="624466" y="1495056"/>
                    <a:pt x="474524" y="1457881"/>
                    <a:pt x="323757" y="1479360"/>
                  </a:cubicBezTo>
                  <a:cubicBezTo>
                    <a:pt x="172576" y="1500426"/>
                    <a:pt x="64354" y="1391791"/>
                    <a:pt x="16438" y="1239371"/>
                  </a:cubicBezTo>
                  <a:cubicBezTo>
                    <a:pt x="-31890" y="1086951"/>
                    <a:pt x="63114" y="917596"/>
                    <a:pt x="110204" y="764350"/>
                  </a:cubicBezTo>
                  <a:close/>
                  <a:moveTo>
                    <a:pt x="1479918" y="725935"/>
                  </a:moveTo>
                  <a:cubicBezTo>
                    <a:pt x="1520810" y="699499"/>
                    <a:pt x="1488590" y="685455"/>
                    <a:pt x="1473308" y="687520"/>
                  </a:cubicBezTo>
                  <a:cubicBezTo>
                    <a:pt x="1458024" y="689585"/>
                    <a:pt x="1403501" y="739979"/>
                    <a:pt x="1403501" y="739979"/>
                  </a:cubicBezTo>
                  <a:cubicBezTo>
                    <a:pt x="1403501" y="739979"/>
                    <a:pt x="1439023" y="752371"/>
                    <a:pt x="1479918" y="725935"/>
                  </a:cubicBezTo>
                  <a:close/>
                  <a:moveTo>
                    <a:pt x="1234971" y="526839"/>
                  </a:moveTo>
                  <a:cubicBezTo>
                    <a:pt x="1222579" y="552036"/>
                    <a:pt x="1245297" y="685042"/>
                    <a:pt x="1245297" y="685042"/>
                  </a:cubicBezTo>
                  <a:cubicBezTo>
                    <a:pt x="1245297" y="685042"/>
                    <a:pt x="1299822" y="643323"/>
                    <a:pt x="1299822" y="554927"/>
                  </a:cubicBezTo>
                  <a:cubicBezTo>
                    <a:pt x="1300236" y="466532"/>
                    <a:pt x="1247362" y="501229"/>
                    <a:pt x="1234971" y="526839"/>
                  </a:cubicBezTo>
                  <a:close/>
                  <a:moveTo>
                    <a:pt x="1347738" y="1027883"/>
                  </a:moveTo>
                  <a:cubicBezTo>
                    <a:pt x="1308908" y="1001447"/>
                    <a:pt x="1151945" y="1015491"/>
                    <a:pt x="1151945" y="1015491"/>
                  </a:cubicBezTo>
                  <a:cubicBezTo>
                    <a:pt x="1151945" y="1015491"/>
                    <a:pt x="1146162" y="1106778"/>
                    <a:pt x="1289496" y="1128257"/>
                  </a:cubicBezTo>
                  <a:cubicBezTo>
                    <a:pt x="1432827" y="1149736"/>
                    <a:pt x="1386565" y="1054732"/>
                    <a:pt x="1347738" y="1027883"/>
                  </a:cubicBezTo>
                  <a:close/>
                  <a:moveTo>
                    <a:pt x="1168467" y="1435162"/>
                  </a:moveTo>
                  <a:cubicBezTo>
                    <a:pt x="1306018" y="1480186"/>
                    <a:pt x="1276277" y="1378573"/>
                    <a:pt x="1242818" y="1345941"/>
                  </a:cubicBezTo>
                  <a:cubicBezTo>
                    <a:pt x="1209362" y="1312896"/>
                    <a:pt x="990852" y="1282329"/>
                    <a:pt x="990852" y="1282329"/>
                  </a:cubicBezTo>
                  <a:cubicBezTo>
                    <a:pt x="990852" y="1282329"/>
                    <a:pt x="1030918" y="1390551"/>
                    <a:pt x="1168467" y="1435162"/>
                  </a:cubicBezTo>
                  <a:close/>
                  <a:moveTo>
                    <a:pt x="857019" y="936596"/>
                  </a:moveTo>
                  <a:cubicBezTo>
                    <a:pt x="857019" y="936596"/>
                    <a:pt x="890064" y="876289"/>
                    <a:pt x="854954" y="795742"/>
                  </a:cubicBezTo>
                  <a:cubicBezTo>
                    <a:pt x="819431" y="714782"/>
                    <a:pt x="785560" y="767654"/>
                    <a:pt x="783907" y="796155"/>
                  </a:cubicBezTo>
                  <a:cubicBezTo>
                    <a:pt x="782668" y="824244"/>
                    <a:pt x="857019" y="936596"/>
                    <a:pt x="857019" y="936596"/>
                  </a:cubicBezTo>
                  <a:close/>
                </a:path>
              </a:pathLst>
            </a:custGeom>
            <a:gradFill flip="none" rotWithShape="1">
              <a:gsLst>
                <a:gs pos="66000">
                  <a:srgbClr val="AE6AFC"/>
                </a:gs>
                <a:gs pos="100000">
                  <a:srgbClr val="5203A9"/>
                </a:gs>
              </a:gsLst>
              <a:path path="circle">
                <a:fillToRect l="50000" t="50000" r="50000" b="50000"/>
              </a:path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0E6B59E-0415-43FC-B5A7-7A991D86B7D3}"/>
                </a:ext>
              </a:extLst>
            </p:cNvPr>
            <p:cNvGrpSpPr/>
            <p:nvPr/>
          </p:nvGrpSpPr>
          <p:grpSpPr>
            <a:xfrm>
              <a:off x="17125698" y="2241879"/>
              <a:ext cx="2021335" cy="3207041"/>
              <a:chOff x="17125698" y="2241879"/>
              <a:chExt cx="2021335" cy="3207041"/>
            </a:xfrm>
            <a:gradFill>
              <a:gsLst>
                <a:gs pos="0">
                  <a:schemeClr val="accent2"/>
                </a:gs>
                <a:gs pos="84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4ACBAB7-1C5E-44CC-99E0-1938626AF5BE}"/>
                  </a:ext>
                </a:extLst>
              </p:cNvPr>
              <p:cNvSpPr/>
              <p:nvPr/>
            </p:nvSpPr>
            <p:spPr>
              <a:xfrm>
                <a:off x="18851529" y="2241879"/>
                <a:ext cx="288149" cy="735700"/>
              </a:xfrm>
              <a:custGeom>
                <a:avLst/>
                <a:gdLst>
                  <a:gd name="connsiteX0" fmla="*/ 65882 w 194139"/>
                  <a:gd name="connsiteY0" fmla="*/ 360397 h 495674"/>
                  <a:gd name="connsiteX1" fmla="*/ 68774 w 194139"/>
                  <a:gd name="connsiteY1" fmla="*/ 495468 h 495674"/>
                  <a:gd name="connsiteX2" fmla="*/ 193518 w 194139"/>
                  <a:gd name="connsiteY2" fmla="*/ 303807 h 495674"/>
                  <a:gd name="connsiteX3" fmla="*/ 95210 w 194139"/>
                  <a:gd name="connsiteY3" fmla="*/ 24990 h 495674"/>
                  <a:gd name="connsiteX4" fmla="*/ 91493 w 194139"/>
                  <a:gd name="connsiteY4" fmla="*/ 24577 h 495674"/>
                  <a:gd name="connsiteX5" fmla="*/ 3098 w 194139"/>
                  <a:gd name="connsiteY5" fmla="*/ 3098 h 495674"/>
                  <a:gd name="connsiteX6" fmla="*/ 65882 w 194139"/>
                  <a:gd name="connsiteY6" fmla="*/ 360397 h 49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139" h="495674">
                    <a:moveTo>
                      <a:pt x="65882" y="360397"/>
                    </a:moveTo>
                    <a:cubicBezTo>
                      <a:pt x="68774" y="405833"/>
                      <a:pt x="69599" y="450857"/>
                      <a:pt x="68774" y="495468"/>
                    </a:cubicBezTo>
                    <a:cubicBezTo>
                      <a:pt x="178236" y="430204"/>
                      <a:pt x="189801" y="345939"/>
                      <a:pt x="193518" y="303807"/>
                    </a:cubicBezTo>
                    <a:cubicBezTo>
                      <a:pt x="198889" y="242261"/>
                      <a:pt x="107602" y="76623"/>
                      <a:pt x="95210" y="24990"/>
                    </a:cubicBezTo>
                    <a:cubicBezTo>
                      <a:pt x="93145" y="24577"/>
                      <a:pt x="91493" y="24577"/>
                      <a:pt x="91493" y="24577"/>
                    </a:cubicBezTo>
                    <a:cubicBezTo>
                      <a:pt x="91493" y="24577"/>
                      <a:pt x="55969" y="12185"/>
                      <a:pt x="3098" y="3098"/>
                    </a:cubicBezTo>
                    <a:cubicBezTo>
                      <a:pt x="36554" y="116690"/>
                      <a:pt x="58034" y="236478"/>
                      <a:pt x="65882" y="360397"/>
                    </a:cubicBezTo>
                    <a:close/>
                  </a:path>
                </a:pathLst>
              </a:custGeom>
              <a:solidFill>
                <a:srgbClr val="520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1D712D-A4A0-4DB8-8468-BEE8E048943A}"/>
                  </a:ext>
                </a:extLst>
              </p:cNvPr>
              <p:cNvSpPr/>
              <p:nvPr/>
            </p:nvSpPr>
            <p:spPr>
              <a:xfrm>
                <a:off x="18797576" y="2968997"/>
                <a:ext cx="349457" cy="797008"/>
              </a:xfrm>
              <a:custGeom>
                <a:avLst/>
                <a:gdLst>
                  <a:gd name="connsiteX0" fmla="*/ 3098 w 235445"/>
                  <a:gd name="connsiteY0" fmla="*/ 536774 h 536980"/>
                  <a:gd name="connsiteX1" fmla="*/ 76211 w 235445"/>
                  <a:gd name="connsiteY1" fmla="*/ 525208 h 536980"/>
                  <a:gd name="connsiteX2" fmla="*/ 221607 w 235445"/>
                  <a:gd name="connsiteY2" fmla="*/ 368658 h 536980"/>
                  <a:gd name="connsiteX3" fmla="*/ 217065 w 235445"/>
                  <a:gd name="connsiteY3" fmla="*/ 3098 h 536980"/>
                  <a:gd name="connsiteX4" fmla="*/ 100581 w 235445"/>
                  <a:gd name="connsiteY4" fmla="*/ 95211 h 536980"/>
                  <a:gd name="connsiteX5" fmla="*/ 3098 w 235445"/>
                  <a:gd name="connsiteY5" fmla="*/ 536774 h 536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445" h="536980">
                    <a:moveTo>
                      <a:pt x="3098" y="536774"/>
                    </a:moveTo>
                    <a:cubicBezTo>
                      <a:pt x="36143" y="532643"/>
                      <a:pt x="61754" y="528926"/>
                      <a:pt x="76211" y="525208"/>
                    </a:cubicBezTo>
                    <a:cubicBezTo>
                      <a:pt x="150562" y="505381"/>
                      <a:pt x="201781" y="458705"/>
                      <a:pt x="221607" y="368658"/>
                    </a:cubicBezTo>
                    <a:cubicBezTo>
                      <a:pt x="253000" y="227804"/>
                      <a:pt x="217065" y="3098"/>
                      <a:pt x="217065" y="3098"/>
                    </a:cubicBezTo>
                    <a:cubicBezTo>
                      <a:pt x="185672" y="39447"/>
                      <a:pt x="144779" y="69601"/>
                      <a:pt x="100581" y="95211"/>
                    </a:cubicBezTo>
                    <a:cubicBezTo>
                      <a:pt x="89016" y="248870"/>
                      <a:pt x="55558" y="397159"/>
                      <a:pt x="3098" y="536774"/>
                    </a:cubicBezTo>
                    <a:close/>
                  </a:path>
                </a:pathLst>
              </a:custGeom>
              <a:solidFill>
                <a:srgbClr val="520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5D4D107-DD4B-408D-A31A-9F3B714B1B0C}"/>
                  </a:ext>
                </a:extLst>
              </p:cNvPr>
              <p:cNvSpPr/>
              <p:nvPr/>
            </p:nvSpPr>
            <p:spPr>
              <a:xfrm>
                <a:off x="18326728" y="3855393"/>
                <a:ext cx="741831" cy="772485"/>
              </a:xfrm>
              <a:custGeom>
                <a:avLst/>
                <a:gdLst>
                  <a:gd name="connsiteX0" fmla="*/ 3098 w 499804"/>
                  <a:gd name="connsiteY0" fmla="*/ 457962 h 520458"/>
                  <a:gd name="connsiteX1" fmla="*/ 225738 w 499804"/>
                  <a:gd name="connsiteY1" fmla="*/ 514138 h 520458"/>
                  <a:gd name="connsiteX2" fmla="*/ 434748 w 499804"/>
                  <a:gd name="connsiteY2" fmla="*/ 282824 h 520458"/>
                  <a:gd name="connsiteX3" fmla="*/ 463662 w 499804"/>
                  <a:gd name="connsiteY3" fmla="*/ 7724 h 520458"/>
                  <a:gd name="connsiteX4" fmla="*/ 287697 w 499804"/>
                  <a:gd name="connsiteY4" fmla="*/ 19703 h 520458"/>
                  <a:gd name="connsiteX5" fmla="*/ 3098 w 499804"/>
                  <a:gd name="connsiteY5" fmla="*/ 457962 h 52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804" h="520458">
                    <a:moveTo>
                      <a:pt x="3098" y="457962"/>
                    </a:moveTo>
                    <a:cubicBezTo>
                      <a:pt x="66296" y="471593"/>
                      <a:pt x="139822" y="489768"/>
                      <a:pt x="225738" y="514138"/>
                    </a:cubicBezTo>
                    <a:cubicBezTo>
                      <a:pt x="331482" y="544292"/>
                      <a:pt x="368658" y="411286"/>
                      <a:pt x="434748" y="282824"/>
                    </a:cubicBezTo>
                    <a:cubicBezTo>
                      <a:pt x="483075" y="188646"/>
                      <a:pt x="535121" y="56879"/>
                      <a:pt x="463662" y="7724"/>
                    </a:cubicBezTo>
                    <a:cubicBezTo>
                      <a:pt x="448378" y="-2602"/>
                      <a:pt x="376919" y="5659"/>
                      <a:pt x="287697" y="19703"/>
                    </a:cubicBezTo>
                    <a:cubicBezTo>
                      <a:pt x="217063" y="180797"/>
                      <a:pt x="120407" y="328673"/>
                      <a:pt x="3098" y="457962"/>
                    </a:cubicBezTo>
                    <a:close/>
                  </a:path>
                </a:pathLst>
              </a:custGeom>
              <a:solidFill>
                <a:srgbClr val="520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82138E9-4DF7-419C-AA9F-E72857EB1A71}"/>
                  </a:ext>
                </a:extLst>
              </p:cNvPr>
              <p:cNvSpPr/>
              <p:nvPr/>
            </p:nvSpPr>
            <p:spPr>
              <a:xfrm>
                <a:off x="17827679" y="4739583"/>
                <a:ext cx="698916" cy="496597"/>
              </a:xfrm>
              <a:custGeom>
                <a:avLst/>
                <a:gdLst>
                  <a:gd name="connsiteX0" fmla="*/ 3098 w 470890"/>
                  <a:gd name="connsiteY0" fmla="*/ 143539 h 334580"/>
                  <a:gd name="connsiteX1" fmla="*/ 176995 w 470890"/>
                  <a:gd name="connsiteY1" fmla="*/ 300503 h 334580"/>
                  <a:gd name="connsiteX2" fmla="*/ 251347 w 470890"/>
                  <a:gd name="connsiteY2" fmla="*/ 330243 h 334580"/>
                  <a:gd name="connsiteX3" fmla="*/ 461183 w 470890"/>
                  <a:gd name="connsiteY3" fmla="*/ 69188 h 334580"/>
                  <a:gd name="connsiteX4" fmla="*/ 250522 w 470890"/>
                  <a:gd name="connsiteY4" fmla="*/ 7642 h 334580"/>
                  <a:gd name="connsiteX5" fmla="*/ 193931 w 470890"/>
                  <a:gd name="connsiteY5" fmla="*/ 3098 h 334580"/>
                  <a:gd name="connsiteX6" fmla="*/ 3098 w 470890"/>
                  <a:gd name="connsiteY6" fmla="*/ 143539 h 33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890" h="334580">
                    <a:moveTo>
                      <a:pt x="3098" y="143539"/>
                    </a:moveTo>
                    <a:cubicBezTo>
                      <a:pt x="75384" y="184432"/>
                      <a:pt x="146429" y="237717"/>
                      <a:pt x="176995" y="300503"/>
                    </a:cubicBezTo>
                    <a:cubicBezTo>
                      <a:pt x="190628" y="328591"/>
                      <a:pt x="222432" y="342222"/>
                      <a:pt x="251347" y="330243"/>
                    </a:cubicBezTo>
                    <a:cubicBezTo>
                      <a:pt x="345112" y="291002"/>
                      <a:pt x="512403" y="200128"/>
                      <a:pt x="461183" y="69188"/>
                    </a:cubicBezTo>
                    <a:cubicBezTo>
                      <a:pt x="447964" y="35730"/>
                      <a:pt x="409550" y="19207"/>
                      <a:pt x="250522" y="7642"/>
                    </a:cubicBezTo>
                    <a:cubicBezTo>
                      <a:pt x="229455" y="5989"/>
                      <a:pt x="210867" y="4750"/>
                      <a:pt x="193931" y="3098"/>
                    </a:cubicBezTo>
                    <a:cubicBezTo>
                      <a:pt x="134037" y="54731"/>
                      <a:pt x="70013" y="101407"/>
                      <a:pt x="3098" y="143539"/>
                    </a:cubicBezTo>
                    <a:close/>
                  </a:path>
                </a:pathLst>
              </a:custGeom>
              <a:solidFill>
                <a:srgbClr val="520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A8B160C-2195-4348-9465-370BD8DE79D9}"/>
                  </a:ext>
                </a:extLst>
              </p:cNvPr>
              <p:cNvSpPr/>
              <p:nvPr/>
            </p:nvSpPr>
            <p:spPr>
              <a:xfrm>
                <a:off x="17125698" y="5050416"/>
                <a:ext cx="723439" cy="398504"/>
              </a:xfrm>
              <a:custGeom>
                <a:avLst/>
                <a:gdLst>
                  <a:gd name="connsiteX0" fmla="*/ 3098 w 487413"/>
                  <a:gd name="connsiteY0" fmla="*/ 134039 h 268490"/>
                  <a:gd name="connsiteX1" fmla="*/ 227391 w 487413"/>
                  <a:gd name="connsiteY1" fmla="*/ 263740 h 268490"/>
                  <a:gd name="connsiteX2" fmla="*/ 438879 w 487413"/>
                  <a:gd name="connsiteY2" fmla="*/ 241848 h 268490"/>
                  <a:gd name="connsiteX3" fmla="*/ 469032 w 487413"/>
                  <a:gd name="connsiteY3" fmla="*/ 137756 h 268490"/>
                  <a:gd name="connsiteX4" fmla="*/ 355027 w 487413"/>
                  <a:gd name="connsiteY4" fmla="*/ 3098 h 268490"/>
                  <a:gd name="connsiteX5" fmla="*/ 3098 w 487413"/>
                  <a:gd name="connsiteY5" fmla="*/ 134039 h 268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7413" h="268490">
                    <a:moveTo>
                      <a:pt x="3098" y="134039"/>
                    </a:moveTo>
                    <a:cubicBezTo>
                      <a:pt x="48948" y="205498"/>
                      <a:pt x="129908" y="253827"/>
                      <a:pt x="227391" y="263740"/>
                    </a:cubicBezTo>
                    <a:cubicBezTo>
                      <a:pt x="305046" y="271588"/>
                      <a:pt x="374028" y="261675"/>
                      <a:pt x="438879" y="241848"/>
                    </a:cubicBezTo>
                    <a:cubicBezTo>
                      <a:pt x="483489" y="228217"/>
                      <a:pt x="499185" y="172867"/>
                      <a:pt x="469032" y="137756"/>
                    </a:cubicBezTo>
                    <a:lnTo>
                      <a:pt x="355027" y="3098"/>
                    </a:lnTo>
                    <a:cubicBezTo>
                      <a:pt x="244739" y="59275"/>
                      <a:pt x="127017" y="103885"/>
                      <a:pt x="3098" y="1340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</p:grp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FC1EC9B-1BDD-45A9-BEA2-5C974D1C4498}"/>
              </a:ext>
            </a:extLst>
          </p:cNvPr>
          <p:cNvSpPr/>
          <p:nvPr/>
        </p:nvSpPr>
        <p:spPr>
          <a:xfrm>
            <a:off x="0" y="2049942"/>
            <a:ext cx="8229454" cy="4807612"/>
          </a:xfrm>
          <a:custGeom>
            <a:avLst/>
            <a:gdLst>
              <a:gd name="connsiteX0" fmla="*/ 7144 w 10125075"/>
              <a:gd name="connsiteY0" fmla="*/ 7733 h 5915025"/>
              <a:gd name="connsiteX1" fmla="*/ 3919061 w 10125075"/>
              <a:gd name="connsiteY1" fmla="*/ 1145018 h 5915025"/>
              <a:gd name="connsiteX2" fmla="*/ 6591776 w 10125075"/>
              <a:gd name="connsiteY2" fmla="*/ 4990260 h 5915025"/>
              <a:gd name="connsiteX3" fmla="*/ 10119836 w 10125075"/>
              <a:gd name="connsiteY3" fmla="*/ 5909423 h 5915025"/>
              <a:gd name="connsiteX4" fmla="*/ 7144 w 10125075"/>
              <a:gd name="connsiteY4" fmla="*/ 5909423 h 5915025"/>
              <a:gd name="connsiteX5" fmla="*/ 7144 w 10125075"/>
              <a:gd name="connsiteY5" fmla="*/ 7733 h 59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5075" h="5915025">
                <a:moveTo>
                  <a:pt x="7144" y="7733"/>
                </a:moveTo>
                <a:cubicBezTo>
                  <a:pt x="7144" y="7733"/>
                  <a:pt x="3112294" y="-56085"/>
                  <a:pt x="3919061" y="1145018"/>
                </a:cubicBezTo>
                <a:cubicBezTo>
                  <a:pt x="4725829" y="2346120"/>
                  <a:pt x="4461034" y="4187303"/>
                  <a:pt x="6591776" y="4990260"/>
                </a:cubicBezTo>
                <a:cubicBezTo>
                  <a:pt x="8722519" y="5793218"/>
                  <a:pt x="9035891" y="5909423"/>
                  <a:pt x="10119836" y="5909423"/>
                </a:cubicBezTo>
                <a:lnTo>
                  <a:pt x="7144" y="5909423"/>
                </a:lnTo>
                <a:lnTo>
                  <a:pt x="7144" y="7733"/>
                </a:ln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rgbClr val="AE6AFC"/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  <a:effectLst>
            <a:outerShdw blurRad="635000" dist="190500" algn="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EBE7A68-C647-4003-8535-27469CBF6B78}"/>
              </a:ext>
            </a:extLst>
          </p:cNvPr>
          <p:cNvSpPr/>
          <p:nvPr/>
        </p:nvSpPr>
        <p:spPr>
          <a:xfrm>
            <a:off x="0" y="1236765"/>
            <a:ext cx="7757209" cy="5620493"/>
          </a:xfrm>
          <a:custGeom>
            <a:avLst/>
            <a:gdLst>
              <a:gd name="connsiteX0" fmla="*/ 7144 w 9544050"/>
              <a:gd name="connsiteY0" fmla="*/ 7144 h 6915150"/>
              <a:gd name="connsiteX1" fmla="*/ 3577114 w 9544050"/>
              <a:gd name="connsiteY1" fmla="*/ 3261836 h 6915150"/>
              <a:gd name="connsiteX2" fmla="*/ 9541669 w 9544050"/>
              <a:gd name="connsiteY2" fmla="*/ 6909912 h 6915150"/>
              <a:gd name="connsiteX3" fmla="*/ 7144 w 9544050"/>
              <a:gd name="connsiteY3" fmla="*/ 6909912 h 6915150"/>
              <a:gd name="connsiteX4" fmla="*/ 7144 w 9544050"/>
              <a:gd name="connsiteY4" fmla="*/ 7144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050" h="6915150">
                <a:moveTo>
                  <a:pt x="7144" y="7144"/>
                </a:moveTo>
                <a:cubicBezTo>
                  <a:pt x="7144" y="7144"/>
                  <a:pt x="2867501" y="1589246"/>
                  <a:pt x="3577114" y="3261836"/>
                </a:cubicBezTo>
                <a:cubicBezTo>
                  <a:pt x="4286726" y="4934426"/>
                  <a:pt x="5861209" y="6909912"/>
                  <a:pt x="9541669" y="6909912"/>
                </a:cubicBezTo>
                <a:lnTo>
                  <a:pt x="7144" y="6909912"/>
                </a:lnTo>
                <a:lnTo>
                  <a:pt x="7144" y="7144"/>
                </a:lnTo>
                <a:close/>
              </a:path>
            </a:pathLst>
          </a:custGeom>
          <a:gradFill>
            <a:gsLst>
              <a:gs pos="0">
                <a:srgbClr val="AE6AFC"/>
              </a:gs>
              <a:gs pos="100000">
                <a:srgbClr val="C00000"/>
              </a:gs>
            </a:gsLst>
            <a:path path="circle">
              <a:fillToRect l="100000" t="100000"/>
            </a:path>
          </a:gradFill>
          <a:ln w="9525" cap="flat">
            <a:noFill/>
            <a:prstDash val="solid"/>
            <a:miter/>
          </a:ln>
          <a:effectLst>
            <a:outerShdw blurRad="635000" dist="190500" algn="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76C66FC-1B86-4E53-A9B0-6DC6C8B5D801}"/>
              </a:ext>
            </a:extLst>
          </p:cNvPr>
          <p:cNvSpPr/>
          <p:nvPr/>
        </p:nvSpPr>
        <p:spPr>
          <a:xfrm>
            <a:off x="0" y="1236765"/>
            <a:ext cx="6526275" cy="5620493"/>
          </a:xfrm>
          <a:custGeom>
            <a:avLst/>
            <a:gdLst>
              <a:gd name="connsiteX0" fmla="*/ 7144 w 8029575"/>
              <a:gd name="connsiteY0" fmla="*/ 7144 h 6915150"/>
              <a:gd name="connsiteX1" fmla="*/ 2443639 w 8029575"/>
              <a:gd name="connsiteY1" fmla="*/ 2543651 h 6915150"/>
              <a:gd name="connsiteX2" fmla="*/ 5032534 w 8029575"/>
              <a:gd name="connsiteY2" fmla="*/ 5502117 h 6915150"/>
              <a:gd name="connsiteX3" fmla="*/ 8024337 w 8029575"/>
              <a:gd name="connsiteY3" fmla="*/ 6909912 h 6915150"/>
              <a:gd name="connsiteX4" fmla="*/ 7144 w 8029575"/>
              <a:gd name="connsiteY4" fmla="*/ 6909912 h 6915150"/>
              <a:gd name="connsiteX5" fmla="*/ 7144 w 8029575"/>
              <a:gd name="connsiteY5" fmla="*/ 7144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9575" h="6915150">
                <a:moveTo>
                  <a:pt x="7144" y="7144"/>
                </a:moveTo>
                <a:cubicBezTo>
                  <a:pt x="7144" y="7144"/>
                  <a:pt x="2155031" y="118586"/>
                  <a:pt x="2443639" y="2543651"/>
                </a:cubicBezTo>
                <a:cubicBezTo>
                  <a:pt x="2732246" y="4968717"/>
                  <a:pt x="4145756" y="5364004"/>
                  <a:pt x="5032534" y="5502117"/>
                </a:cubicBezTo>
                <a:cubicBezTo>
                  <a:pt x="5919312" y="5640229"/>
                  <a:pt x="7590949" y="6323171"/>
                  <a:pt x="8024337" y="6909912"/>
                </a:cubicBezTo>
                <a:lnTo>
                  <a:pt x="7144" y="6909912"/>
                </a:lnTo>
                <a:lnTo>
                  <a:pt x="7144" y="7144"/>
                </a:lnTo>
                <a:close/>
              </a:path>
            </a:pathLst>
          </a:custGeom>
          <a:gradFill flip="none" rotWithShape="1">
            <a:gsLst>
              <a:gs pos="0">
                <a:srgbClr val="AE6AFC"/>
              </a:gs>
              <a:gs pos="100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635000" dist="190500" algn="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endParaRPr lang="en-US" sz="9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A1FFF8-A293-475D-BBF7-630B12C841B6}"/>
              </a:ext>
            </a:extLst>
          </p:cNvPr>
          <p:cNvGrpSpPr/>
          <p:nvPr/>
        </p:nvGrpSpPr>
        <p:grpSpPr>
          <a:xfrm>
            <a:off x="921195" y="1502303"/>
            <a:ext cx="5350484" cy="4474096"/>
            <a:chOff x="8919289" y="4117285"/>
            <a:chExt cx="6545006" cy="547296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6507DEA-B820-4EED-B817-7FA55BAF3323}"/>
                </a:ext>
              </a:extLst>
            </p:cNvPr>
            <p:cNvSpPr/>
            <p:nvPr/>
          </p:nvSpPr>
          <p:spPr>
            <a:xfrm>
              <a:off x="10645928" y="8340558"/>
              <a:ext cx="219075" cy="219075"/>
            </a:xfrm>
            <a:custGeom>
              <a:avLst/>
              <a:gdLst>
                <a:gd name="connsiteX0" fmla="*/ 15086 w 219075"/>
                <a:gd name="connsiteY0" fmla="*/ 142407 h 219075"/>
                <a:gd name="connsiteX1" fmla="*/ 180821 w 219075"/>
                <a:gd name="connsiteY1" fmla="*/ 217655 h 219075"/>
                <a:gd name="connsiteX2" fmla="*/ 18896 w 219075"/>
                <a:gd name="connsiteY2" fmla="*/ 7152 h 219075"/>
                <a:gd name="connsiteX3" fmla="*/ 15086 w 219075"/>
                <a:gd name="connsiteY3" fmla="*/ 14240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19075">
                  <a:moveTo>
                    <a:pt x="15086" y="142407"/>
                  </a:moveTo>
                  <a:cubicBezTo>
                    <a:pt x="15086" y="142407"/>
                    <a:pt x="55091" y="186222"/>
                    <a:pt x="180821" y="217655"/>
                  </a:cubicBezTo>
                  <a:cubicBezTo>
                    <a:pt x="307504" y="248135"/>
                    <a:pt x="21754" y="8105"/>
                    <a:pt x="18896" y="7152"/>
                  </a:cubicBezTo>
                  <a:cubicBezTo>
                    <a:pt x="16991" y="6199"/>
                    <a:pt x="-3964" y="88114"/>
                    <a:pt x="15086" y="142407"/>
                  </a:cubicBezTo>
                  <a:close/>
                </a:path>
              </a:pathLst>
            </a:custGeom>
            <a:solidFill>
              <a:srgbClr val="021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94A0BFE-7BE7-426C-8ED9-A2C523A97A66}"/>
                </a:ext>
              </a:extLst>
            </p:cNvPr>
            <p:cNvSpPr/>
            <p:nvPr/>
          </p:nvSpPr>
          <p:spPr>
            <a:xfrm>
              <a:off x="14807070" y="8548211"/>
              <a:ext cx="657225" cy="342900"/>
            </a:xfrm>
            <a:custGeom>
              <a:avLst/>
              <a:gdLst>
                <a:gd name="connsiteX0" fmla="*/ 653592 w 657225"/>
                <a:gd name="connsiteY0" fmla="*/ 7144 h 342900"/>
                <a:gd name="connsiteX1" fmla="*/ 633590 w 657225"/>
                <a:gd name="connsiteY1" fmla="*/ 95726 h 342900"/>
                <a:gd name="connsiteX2" fmla="*/ 356412 w 657225"/>
                <a:gd name="connsiteY2" fmla="*/ 241459 h 342900"/>
                <a:gd name="connsiteX3" fmla="*/ 156387 w 657225"/>
                <a:gd name="connsiteY3" fmla="*/ 342424 h 342900"/>
                <a:gd name="connsiteX4" fmla="*/ 19227 w 657225"/>
                <a:gd name="connsiteY4" fmla="*/ 272891 h 342900"/>
                <a:gd name="connsiteX5" fmla="*/ 7797 w 657225"/>
                <a:gd name="connsiteY5" fmla="*/ 22907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7225" h="342900">
                  <a:moveTo>
                    <a:pt x="653592" y="7144"/>
                  </a:moveTo>
                  <a:cubicBezTo>
                    <a:pt x="653592" y="7144"/>
                    <a:pt x="651687" y="67151"/>
                    <a:pt x="633590" y="95726"/>
                  </a:cubicBezTo>
                  <a:cubicBezTo>
                    <a:pt x="615492" y="124301"/>
                    <a:pt x="423087" y="198596"/>
                    <a:pt x="356412" y="241459"/>
                  </a:cubicBezTo>
                  <a:cubicBezTo>
                    <a:pt x="290690" y="284321"/>
                    <a:pt x="204012" y="348139"/>
                    <a:pt x="156387" y="342424"/>
                  </a:cubicBezTo>
                  <a:cubicBezTo>
                    <a:pt x="107810" y="337661"/>
                    <a:pt x="35419" y="303371"/>
                    <a:pt x="19227" y="272891"/>
                  </a:cubicBezTo>
                  <a:cubicBezTo>
                    <a:pt x="3035" y="242411"/>
                    <a:pt x="7797" y="229076"/>
                    <a:pt x="7797" y="229076"/>
                  </a:cubicBezTo>
                </a:path>
              </a:pathLst>
            </a:custGeom>
            <a:solidFill>
              <a:srgbClr val="0023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CC7710-8F82-4AAE-8CEF-B3CEA474DC74}"/>
                </a:ext>
              </a:extLst>
            </p:cNvPr>
            <p:cNvSpPr/>
            <p:nvPr/>
          </p:nvSpPr>
          <p:spPr>
            <a:xfrm>
              <a:off x="14430533" y="8353901"/>
              <a:ext cx="1028700" cy="476250"/>
            </a:xfrm>
            <a:custGeom>
              <a:avLst/>
              <a:gdLst>
                <a:gd name="connsiteX0" fmla="*/ 111919 w 1028700"/>
                <a:gd name="connsiteY0" fmla="*/ 7144 h 476250"/>
                <a:gd name="connsiteX1" fmla="*/ 7144 w 1028700"/>
                <a:gd name="connsiteY1" fmla="*/ 285274 h 476250"/>
                <a:gd name="connsiteX2" fmla="*/ 329089 w 1028700"/>
                <a:gd name="connsiteY2" fmla="*/ 379571 h 476250"/>
                <a:gd name="connsiteX3" fmla="*/ 338614 w 1028700"/>
                <a:gd name="connsiteY3" fmla="*/ 389096 h 476250"/>
                <a:gd name="connsiteX4" fmla="*/ 539592 w 1028700"/>
                <a:gd name="connsiteY4" fmla="*/ 459581 h 476250"/>
                <a:gd name="connsiteX5" fmla="*/ 810102 w 1028700"/>
                <a:gd name="connsiteY5" fmla="*/ 331946 h 476250"/>
                <a:gd name="connsiteX6" fmla="*/ 810102 w 1028700"/>
                <a:gd name="connsiteY6" fmla="*/ 331946 h 476250"/>
                <a:gd name="connsiteX7" fmla="*/ 929164 w 1028700"/>
                <a:gd name="connsiteY7" fmla="*/ 281464 h 476250"/>
                <a:gd name="connsiteX8" fmla="*/ 1024414 w 1028700"/>
                <a:gd name="connsiteY8" fmla="*/ 215741 h 476250"/>
                <a:gd name="connsiteX9" fmla="*/ 1026319 w 1028700"/>
                <a:gd name="connsiteY9" fmla="*/ 188119 h 476250"/>
                <a:gd name="connsiteX10" fmla="*/ 981552 w 1028700"/>
                <a:gd name="connsiteY10" fmla="*/ 158591 h 476250"/>
                <a:gd name="connsiteX11" fmla="*/ 832009 w 1028700"/>
                <a:gd name="connsiteY11" fmla="*/ 175736 h 476250"/>
                <a:gd name="connsiteX12" fmla="*/ 829152 w 1028700"/>
                <a:gd name="connsiteY12" fmla="*/ 175736 h 476250"/>
                <a:gd name="connsiteX13" fmla="*/ 692944 w 1028700"/>
                <a:gd name="connsiteY13" fmla="*/ 187166 h 476250"/>
                <a:gd name="connsiteX14" fmla="*/ 690086 w 1028700"/>
                <a:gd name="connsiteY14" fmla="*/ 187166 h 476250"/>
                <a:gd name="connsiteX15" fmla="*/ 468154 w 1028700"/>
                <a:gd name="connsiteY15" fmla="*/ 196691 h 476250"/>
                <a:gd name="connsiteX16" fmla="*/ 111919 w 1028700"/>
                <a:gd name="connsiteY16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8700" h="476250">
                  <a:moveTo>
                    <a:pt x="111919" y="7144"/>
                  </a:moveTo>
                  <a:lnTo>
                    <a:pt x="7144" y="285274"/>
                  </a:lnTo>
                  <a:lnTo>
                    <a:pt x="329089" y="379571"/>
                  </a:lnTo>
                  <a:cubicBezTo>
                    <a:pt x="329089" y="379571"/>
                    <a:pt x="331947" y="383381"/>
                    <a:pt x="338614" y="389096"/>
                  </a:cubicBezTo>
                  <a:cubicBezTo>
                    <a:pt x="370047" y="421481"/>
                    <a:pt x="475774" y="518636"/>
                    <a:pt x="539592" y="459581"/>
                  </a:cubicBezTo>
                  <a:cubicBezTo>
                    <a:pt x="578644" y="424339"/>
                    <a:pt x="698659" y="377666"/>
                    <a:pt x="810102" y="331946"/>
                  </a:cubicBezTo>
                  <a:lnTo>
                    <a:pt x="810102" y="331946"/>
                  </a:lnTo>
                  <a:cubicBezTo>
                    <a:pt x="852964" y="314801"/>
                    <a:pt x="893922" y="297656"/>
                    <a:pt x="929164" y="281464"/>
                  </a:cubicBezTo>
                  <a:cubicBezTo>
                    <a:pt x="982504" y="256699"/>
                    <a:pt x="1019652" y="233839"/>
                    <a:pt x="1024414" y="215741"/>
                  </a:cubicBezTo>
                  <a:cubicBezTo>
                    <a:pt x="1027272" y="204311"/>
                    <a:pt x="1028224" y="195739"/>
                    <a:pt x="1026319" y="188119"/>
                  </a:cubicBezTo>
                  <a:cubicBezTo>
                    <a:pt x="1020604" y="155734"/>
                    <a:pt x="981552" y="158591"/>
                    <a:pt x="981552" y="158591"/>
                  </a:cubicBezTo>
                  <a:cubicBezTo>
                    <a:pt x="981552" y="158591"/>
                    <a:pt x="916781" y="167164"/>
                    <a:pt x="832009" y="175736"/>
                  </a:cubicBezTo>
                  <a:lnTo>
                    <a:pt x="829152" y="175736"/>
                  </a:lnTo>
                  <a:cubicBezTo>
                    <a:pt x="786289" y="180499"/>
                    <a:pt x="739617" y="184309"/>
                    <a:pt x="692944" y="187166"/>
                  </a:cubicBezTo>
                  <a:lnTo>
                    <a:pt x="690086" y="187166"/>
                  </a:lnTo>
                  <a:cubicBezTo>
                    <a:pt x="600552" y="192881"/>
                    <a:pt x="509111" y="207169"/>
                    <a:pt x="468154" y="196691"/>
                  </a:cubicBezTo>
                  <a:lnTo>
                    <a:pt x="111919" y="71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BB7FB4-CE9E-4F97-9D78-BE2E1B794BEB}"/>
                </a:ext>
              </a:extLst>
            </p:cNvPr>
            <p:cNvSpPr/>
            <p:nvPr/>
          </p:nvSpPr>
          <p:spPr>
            <a:xfrm>
              <a:off x="15114428" y="8523446"/>
              <a:ext cx="247650" cy="161925"/>
            </a:xfrm>
            <a:custGeom>
              <a:avLst/>
              <a:gdLst>
                <a:gd name="connsiteX0" fmla="*/ 7144 w 247650"/>
                <a:gd name="connsiteY0" fmla="*/ 19526 h 161925"/>
                <a:gd name="connsiteX1" fmla="*/ 127159 w 247650"/>
                <a:gd name="connsiteY1" fmla="*/ 163354 h 161925"/>
                <a:gd name="connsiteX2" fmla="*/ 127159 w 247650"/>
                <a:gd name="connsiteY2" fmla="*/ 163354 h 161925"/>
                <a:gd name="connsiteX3" fmla="*/ 246221 w 247650"/>
                <a:gd name="connsiteY3" fmla="*/ 112871 h 161925"/>
                <a:gd name="connsiteX4" fmla="*/ 149066 w 247650"/>
                <a:gd name="connsiteY4" fmla="*/ 7144 h 161925"/>
                <a:gd name="connsiteX5" fmla="*/ 146209 w 247650"/>
                <a:gd name="connsiteY5" fmla="*/ 7144 h 161925"/>
                <a:gd name="connsiteX6" fmla="*/ 10001 w 247650"/>
                <a:gd name="connsiteY6" fmla="*/ 18574 h 161925"/>
                <a:gd name="connsiteX7" fmla="*/ 7144 w 247650"/>
                <a:gd name="connsiteY7" fmla="*/ 1952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61925">
                  <a:moveTo>
                    <a:pt x="7144" y="19526"/>
                  </a:moveTo>
                  <a:cubicBezTo>
                    <a:pt x="52864" y="51911"/>
                    <a:pt x="113823" y="123349"/>
                    <a:pt x="127159" y="163354"/>
                  </a:cubicBezTo>
                  <a:lnTo>
                    <a:pt x="127159" y="163354"/>
                  </a:lnTo>
                  <a:cubicBezTo>
                    <a:pt x="170021" y="146209"/>
                    <a:pt x="210978" y="129064"/>
                    <a:pt x="246221" y="112871"/>
                  </a:cubicBezTo>
                  <a:cubicBezTo>
                    <a:pt x="246221" y="112871"/>
                    <a:pt x="226219" y="47149"/>
                    <a:pt x="149066" y="7144"/>
                  </a:cubicBezTo>
                  <a:lnTo>
                    <a:pt x="146209" y="7144"/>
                  </a:lnTo>
                  <a:lnTo>
                    <a:pt x="10001" y="18574"/>
                  </a:lnTo>
                  <a:lnTo>
                    <a:pt x="7144" y="19526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BB95F23-5E4A-4689-903D-42AEF7F7BF0B}"/>
                </a:ext>
              </a:extLst>
            </p:cNvPr>
            <p:cNvSpPr/>
            <p:nvPr/>
          </p:nvSpPr>
          <p:spPr>
            <a:xfrm>
              <a:off x="13426425" y="9266396"/>
              <a:ext cx="666750" cy="323850"/>
            </a:xfrm>
            <a:custGeom>
              <a:avLst/>
              <a:gdLst>
                <a:gd name="connsiteX0" fmla="*/ 659780 w 666750"/>
                <a:gd name="connsiteY0" fmla="*/ 269081 h 323850"/>
                <a:gd name="connsiteX1" fmla="*/ 586437 w 666750"/>
                <a:gd name="connsiteY1" fmla="*/ 322422 h 323850"/>
                <a:gd name="connsiteX2" fmla="*/ 282590 w 666750"/>
                <a:gd name="connsiteY2" fmla="*/ 248127 h 323850"/>
                <a:gd name="connsiteX3" fmla="*/ 65420 w 666750"/>
                <a:gd name="connsiteY3" fmla="*/ 190977 h 323850"/>
                <a:gd name="connsiteX4" fmla="*/ 8270 w 666750"/>
                <a:gd name="connsiteY4" fmla="*/ 47149 h 323850"/>
                <a:gd name="connsiteX5" fmla="*/ 29225 w 666750"/>
                <a:gd name="connsiteY5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323850">
                  <a:moveTo>
                    <a:pt x="659780" y="269081"/>
                  </a:moveTo>
                  <a:cubicBezTo>
                    <a:pt x="659780" y="269081"/>
                    <a:pt x="618822" y="312897"/>
                    <a:pt x="586437" y="322422"/>
                  </a:cubicBezTo>
                  <a:cubicBezTo>
                    <a:pt x="554052" y="331947"/>
                    <a:pt x="359742" y="260509"/>
                    <a:pt x="282590" y="248127"/>
                  </a:cubicBezTo>
                  <a:cubicBezTo>
                    <a:pt x="205437" y="235744"/>
                    <a:pt x="97805" y="227172"/>
                    <a:pt x="65420" y="190977"/>
                  </a:cubicBezTo>
                  <a:cubicBezTo>
                    <a:pt x="33035" y="155734"/>
                    <a:pt x="650" y="81439"/>
                    <a:pt x="8270" y="47149"/>
                  </a:cubicBezTo>
                  <a:cubicBezTo>
                    <a:pt x="15890" y="12859"/>
                    <a:pt x="29225" y="7144"/>
                    <a:pt x="29225" y="7144"/>
                  </a:cubicBezTo>
                </a:path>
              </a:pathLst>
            </a:custGeom>
            <a:solidFill>
              <a:srgbClr val="0023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CD4B6-C01E-4204-9FC2-A776D288AAAA}"/>
                </a:ext>
              </a:extLst>
            </p:cNvPr>
            <p:cNvSpPr/>
            <p:nvPr/>
          </p:nvSpPr>
          <p:spPr>
            <a:xfrm>
              <a:off x="13257053" y="8774906"/>
              <a:ext cx="838200" cy="771525"/>
            </a:xfrm>
            <a:custGeom>
              <a:avLst/>
              <a:gdLst>
                <a:gd name="connsiteX0" fmla="*/ 270034 w 838200"/>
                <a:gd name="connsiteY0" fmla="*/ 7144 h 771525"/>
                <a:gd name="connsiteX1" fmla="*/ 7144 w 838200"/>
                <a:gd name="connsiteY1" fmla="*/ 146209 h 771525"/>
                <a:gd name="connsiteX2" fmla="*/ 185261 w 838200"/>
                <a:gd name="connsiteY2" fmla="*/ 430054 h 771525"/>
                <a:gd name="connsiteX3" fmla="*/ 185261 w 838200"/>
                <a:gd name="connsiteY3" fmla="*/ 443389 h 771525"/>
                <a:gd name="connsiteX4" fmla="*/ 289084 w 838200"/>
                <a:gd name="connsiteY4" fmla="*/ 630079 h 771525"/>
                <a:gd name="connsiteX5" fmla="*/ 576739 w 838200"/>
                <a:gd name="connsiteY5" fmla="*/ 713899 h 771525"/>
                <a:gd name="connsiteX6" fmla="*/ 576739 w 838200"/>
                <a:gd name="connsiteY6" fmla="*/ 713899 h 771525"/>
                <a:gd name="connsiteX7" fmla="*/ 699611 w 838200"/>
                <a:gd name="connsiteY7" fmla="*/ 754856 h 771525"/>
                <a:gd name="connsiteX8" fmla="*/ 814864 w 838200"/>
                <a:gd name="connsiteY8" fmla="*/ 769144 h 771525"/>
                <a:gd name="connsiteX9" fmla="*/ 834866 w 838200"/>
                <a:gd name="connsiteY9" fmla="*/ 750094 h 771525"/>
                <a:gd name="connsiteX10" fmla="*/ 820579 w 838200"/>
                <a:gd name="connsiteY10" fmla="*/ 698659 h 771525"/>
                <a:gd name="connsiteX11" fmla="*/ 697707 w 838200"/>
                <a:gd name="connsiteY11" fmla="*/ 612934 h 771525"/>
                <a:gd name="connsiteX12" fmla="*/ 694849 w 838200"/>
                <a:gd name="connsiteY12" fmla="*/ 611029 h 771525"/>
                <a:gd name="connsiteX13" fmla="*/ 585311 w 838200"/>
                <a:gd name="connsiteY13" fmla="*/ 530067 h 771525"/>
                <a:gd name="connsiteX14" fmla="*/ 582454 w 838200"/>
                <a:gd name="connsiteY14" fmla="*/ 528161 h 771525"/>
                <a:gd name="connsiteX15" fmla="*/ 410051 w 838200"/>
                <a:gd name="connsiteY15" fmla="*/ 389096 h 771525"/>
                <a:gd name="connsiteX16" fmla="*/ 270034 w 838200"/>
                <a:gd name="connsiteY16" fmla="*/ 714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8200" h="771525">
                  <a:moveTo>
                    <a:pt x="270034" y="7144"/>
                  </a:moveTo>
                  <a:lnTo>
                    <a:pt x="7144" y="146209"/>
                  </a:lnTo>
                  <a:lnTo>
                    <a:pt x="185261" y="430054"/>
                  </a:lnTo>
                  <a:cubicBezTo>
                    <a:pt x="185261" y="430054"/>
                    <a:pt x="185261" y="434816"/>
                    <a:pt x="185261" y="443389"/>
                  </a:cubicBezTo>
                  <a:cubicBezTo>
                    <a:pt x="188119" y="488156"/>
                    <a:pt x="202406" y="631031"/>
                    <a:pt x="289084" y="630079"/>
                  </a:cubicBezTo>
                  <a:cubicBezTo>
                    <a:pt x="341471" y="629126"/>
                    <a:pt x="463391" y="673894"/>
                    <a:pt x="576739" y="713899"/>
                  </a:cubicBezTo>
                  <a:lnTo>
                    <a:pt x="576739" y="713899"/>
                  </a:lnTo>
                  <a:cubicBezTo>
                    <a:pt x="620554" y="729139"/>
                    <a:pt x="662464" y="743426"/>
                    <a:pt x="699611" y="754856"/>
                  </a:cubicBezTo>
                  <a:cubicBezTo>
                    <a:pt x="755809" y="771049"/>
                    <a:pt x="799624" y="779621"/>
                    <a:pt x="814864" y="769144"/>
                  </a:cubicBezTo>
                  <a:cubicBezTo>
                    <a:pt x="824389" y="762476"/>
                    <a:pt x="831057" y="755809"/>
                    <a:pt x="834866" y="750094"/>
                  </a:cubicBezTo>
                  <a:cubicBezTo>
                    <a:pt x="852011" y="722471"/>
                    <a:pt x="820579" y="698659"/>
                    <a:pt x="820579" y="698659"/>
                  </a:cubicBezTo>
                  <a:cubicBezTo>
                    <a:pt x="820579" y="698659"/>
                    <a:pt x="766286" y="662464"/>
                    <a:pt x="697707" y="612934"/>
                  </a:cubicBezTo>
                  <a:lnTo>
                    <a:pt x="694849" y="611029"/>
                  </a:lnTo>
                  <a:cubicBezTo>
                    <a:pt x="659607" y="586264"/>
                    <a:pt x="621507" y="557689"/>
                    <a:pt x="585311" y="530067"/>
                  </a:cubicBezTo>
                  <a:lnTo>
                    <a:pt x="582454" y="528161"/>
                  </a:lnTo>
                  <a:cubicBezTo>
                    <a:pt x="511969" y="473869"/>
                    <a:pt x="432911" y="423386"/>
                    <a:pt x="410051" y="389096"/>
                  </a:cubicBezTo>
                  <a:lnTo>
                    <a:pt x="270034" y="71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65B862-1CC3-425B-8ADD-29D0562AC0B7}"/>
                </a:ext>
              </a:extLst>
            </p:cNvPr>
            <p:cNvSpPr/>
            <p:nvPr/>
          </p:nvSpPr>
          <p:spPr>
            <a:xfrm>
              <a:off x="13828553" y="9294019"/>
              <a:ext cx="142875" cy="238125"/>
            </a:xfrm>
            <a:custGeom>
              <a:avLst/>
              <a:gdLst>
                <a:gd name="connsiteX0" fmla="*/ 11906 w 142875"/>
                <a:gd name="connsiteY0" fmla="*/ 7144 h 238125"/>
                <a:gd name="connsiteX1" fmla="*/ 7144 w 142875"/>
                <a:gd name="connsiteY1" fmla="*/ 194786 h 238125"/>
                <a:gd name="connsiteX2" fmla="*/ 7144 w 142875"/>
                <a:gd name="connsiteY2" fmla="*/ 194786 h 238125"/>
                <a:gd name="connsiteX3" fmla="*/ 130016 w 142875"/>
                <a:gd name="connsiteY3" fmla="*/ 235744 h 238125"/>
                <a:gd name="connsiteX4" fmla="*/ 127159 w 142875"/>
                <a:gd name="connsiteY4" fmla="*/ 92869 h 238125"/>
                <a:gd name="connsiteX5" fmla="*/ 124301 w 142875"/>
                <a:gd name="connsiteY5" fmla="*/ 90964 h 238125"/>
                <a:gd name="connsiteX6" fmla="*/ 14764 w 142875"/>
                <a:gd name="connsiteY6" fmla="*/ 10001 h 238125"/>
                <a:gd name="connsiteX7" fmla="*/ 11906 w 142875"/>
                <a:gd name="connsiteY7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" h="238125">
                  <a:moveTo>
                    <a:pt x="11906" y="7144"/>
                  </a:moveTo>
                  <a:cubicBezTo>
                    <a:pt x="25241" y="61436"/>
                    <a:pt x="22384" y="155734"/>
                    <a:pt x="7144" y="194786"/>
                  </a:cubicBezTo>
                  <a:lnTo>
                    <a:pt x="7144" y="194786"/>
                  </a:lnTo>
                  <a:cubicBezTo>
                    <a:pt x="50959" y="210026"/>
                    <a:pt x="92869" y="224314"/>
                    <a:pt x="130016" y="235744"/>
                  </a:cubicBezTo>
                  <a:cubicBezTo>
                    <a:pt x="130016" y="235744"/>
                    <a:pt x="158591" y="172879"/>
                    <a:pt x="127159" y="92869"/>
                  </a:cubicBezTo>
                  <a:lnTo>
                    <a:pt x="124301" y="90964"/>
                  </a:lnTo>
                  <a:lnTo>
                    <a:pt x="14764" y="10001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D902BC-EFB1-4FD6-BF06-24D40E39C634}"/>
                </a:ext>
              </a:extLst>
            </p:cNvPr>
            <p:cNvSpPr/>
            <p:nvPr/>
          </p:nvSpPr>
          <p:spPr>
            <a:xfrm>
              <a:off x="10800556" y="7191874"/>
              <a:ext cx="2781300" cy="1924050"/>
            </a:xfrm>
            <a:custGeom>
              <a:avLst/>
              <a:gdLst>
                <a:gd name="connsiteX0" fmla="*/ 633889 w 2781300"/>
                <a:gd name="connsiteY0" fmla="*/ 297634 h 1924050"/>
                <a:gd name="connsiteX1" fmla="*/ 1829276 w 2781300"/>
                <a:gd name="connsiteY1" fmla="*/ 8074 h 1924050"/>
                <a:gd name="connsiteX2" fmla="*/ 2294096 w 2781300"/>
                <a:gd name="connsiteY2" fmla="*/ 256676 h 1924050"/>
                <a:gd name="connsiteX3" fmla="*/ 2779871 w 2781300"/>
                <a:gd name="connsiteY3" fmla="*/ 1671139 h 1924050"/>
                <a:gd name="connsiteX4" fmla="*/ 2774156 w 2781300"/>
                <a:gd name="connsiteY4" fmla="*/ 1698761 h 1924050"/>
                <a:gd name="connsiteX5" fmla="*/ 2265521 w 2781300"/>
                <a:gd name="connsiteY5" fmla="*/ 1922599 h 1924050"/>
                <a:gd name="connsiteX6" fmla="*/ 1802606 w 2781300"/>
                <a:gd name="connsiteY6" fmla="*/ 763406 h 1924050"/>
                <a:gd name="connsiteX7" fmla="*/ 566261 w 2781300"/>
                <a:gd name="connsiteY7" fmla="*/ 1317761 h 1924050"/>
                <a:gd name="connsiteX8" fmla="*/ 7144 w 2781300"/>
                <a:gd name="connsiteY8" fmla="*/ 955811 h 1924050"/>
                <a:gd name="connsiteX9" fmla="*/ 633889 w 2781300"/>
                <a:gd name="connsiteY9" fmla="*/ 297634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1300" h="1924050">
                  <a:moveTo>
                    <a:pt x="633889" y="297634"/>
                  </a:moveTo>
                  <a:cubicBezTo>
                    <a:pt x="633889" y="297634"/>
                    <a:pt x="1694974" y="10931"/>
                    <a:pt x="1829276" y="8074"/>
                  </a:cubicBezTo>
                  <a:cubicBezTo>
                    <a:pt x="1963579" y="5216"/>
                    <a:pt x="2173129" y="-6214"/>
                    <a:pt x="2294096" y="256676"/>
                  </a:cubicBezTo>
                  <a:cubicBezTo>
                    <a:pt x="2411254" y="510994"/>
                    <a:pt x="2700814" y="1499689"/>
                    <a:pt x="2779871" y="1671139"/>
                  </a:cubicBezTo>
                  <a:cubicBezTo>
                    <a:pt x="2784634" y="1680664"/>
                    <a:pt x="2781776" y="1691141"/>
                    <a:pt x="2774156" y="1698761"/>
                  </a:cubicBezTo>
                  <a:cubicBezTo>
                    <a:pt x="2717006" y="1750196"/>
                    <a:pt x="2482691" y="1943554"/>
                    <a:pt x="2265521" y="1922599"/>
                  </a:cubicBezTo>
                  <a:cubicBezTo>
                    <a:pt x="2015014" y="1897834"/>
                    <a:pt x="1851184" y="844369"/>
                    <a:pt x="1802606" y="763406"/>
                  </a:cubicBezTo>
                  <a:cubicBezTo>
                    <a:pt x="1754981" y="681491"/>
                    <a:pt x="865346" y="1320619"/>
                    <a:pt x="566261" y="1317761"/>
                  </a:cubicBezTo>
                  <a:cubicBezTo>
                    <a:pt x="267176" y="1314904"/>
                    <a:pt x="7144" y="955811"/>
                    <a:pt x="7144" y="955811"/>
                  </a:cubicBezTo>
                  <a:lnTo>
                    <a:pt x="633889" y="29763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8E2FF"/>
                </a:gs>
                <a:gs pos="91000">
                  <a:srgbClr val="8BA9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CBC344B-3CCD-4AEA-A4B7-FFC10DDF5518}"/>
                </a:ext>
              </a:extLst>
            </p:cNvPr>
            <p:cNvSpPr/>
            <p:nvPr/>
          </p:nvSpPr>
          <p:spPr>
            <a:xfrm>
              <a:off x="10612570" y="7517094"/>
              <a:ext cx="3971925" cy="1438275"/>
            </a:xfrm>
            <a:custGeom>
              <a:avLst/>
              <a:gdLst>
                <a:gd name="connsiteX0" fmla="*/ 3965125 w 3971925"/>
                <a:gd name="connsiteY0" fmla="*/ 856333 h 1438275"/>
                <a:gd name="connsiteX1" fmla="*/ 3952742 w 3971925"/>
                <a:gd name="connsiteY1" fmla="*/ 826806 h 1438275"/>
                <a:gd name="connsiteX2" fmla="*/ 2263007 w 3971925"/>
                <a:gd name="connsiteY2" fmla="*/ 7656 h 1438275"/>
                <a:gd name="connsiteX3" fmla="*/ 870452 w 3971925"/>
                <a:gd name="connsiteY3" fmla="*/ 167676 h 1438275"/>
                <a:gd name="connsiteX4" fmla="*/ 20822 w 3971925"/>
                <a:gd name="connsiteY4" fmla="*/ 634401 h 1438275"/>
                <a:gd name="connsiteX5" fmla="*/ 823780 w 3971925"/>
                <a:gd name="connsiteY5" fmla="*/ 1267813 h 1438275"/>
                <a:gd name="connsiteX6" fmla="*/ 2229670 w 3971925"/>
                <a:gd name="connsiteY6" fmla="*/ 755368 h 1438275"/>
                <a:gd name="connsiteX7" fmla="*/ 3532690 w 3971925"/>
                <a:gd name="connsiteY7" fmla="*/ 1430691 h 1438275"/>
                <a:gd name="connsiteX8" fmla="*/ 3965125 w 3971925"/>
                <a:gd name="connsiteY8" fmla="*/ 856333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1925" h="1438275">
                  <a:moveTo>
                    <a:pt x="3965125" y="856333"/>
                  </a:moveTo>
                  <a:cubicBezTo>
                    <a:pt x="3967982" y="844903"/>
                    <a:pt x="3962267" y="833473"/>
                    <a:pt x="3952742" y="826806"/>
                  </a:cubicBezTo>
                  <a:cubicBezTo>
                    <a:pt x="3794628" y="733461"/>
                    <a:pt x="2572570" y="19086"/>
                    <a:pt x="2263007" y="7656"/>
                  </a:cubicBezTo>
                  <a:cubicBezTo>
                    <a:pt x="1931537" y="-3774"/>
                    <a:pt x="1043807" y="180058"/>
                    <a:pt x="870452" y="167676"/>
                  </a:cubicBezTo>
                  <a:cubicBezTo>
                    <a:pt x="697097" y="155293"/>
                    <a:pt x="94165" y="499146"/>
                    <a:pt x="20822" y="634401"/>
                  </a:cubicBezTo>
                  <a:cubicBezTo>
                    <a:pt x="-53473" y="769656"/>
                    <a:pt x="169412" y="1261146"/>
                    <a:pt x="823780" y="1267813"/>
                  </a:cubicBezTo>
                  <a:cubicBezTo>
                    <a:pt x="1478147" y="1273528"/>
                    <a:pt x="2052505" y="759178"/>
                    <a:pt x="2229670" y="755368"/>
                  </a:cubicBezTo>
                  <a:cubicBezTo>
                    <a:pt x="2406835" y="751558"/>
                    <a:pt x="3228842" y="1343061"/>
                    <a:pt x="3532690" y="1430691"/>
                  </a:cubicBezTo>
                  <a:cubicBezTo>
                    <a:pt x="3804153" y="1509749"/>
                    <a:pt x="3940360" y="966823"/>
                    <a:pt x="3965125" y="856333"/>
                  </a:cubicBezTo>
                  <a:close/>
                </a:path>
              </a:pathLst>
            </a:custGeom>
            <a:gradFill>
              <a:gsLst>
                <a:gs pos="0">
                  <a:srgbClr val="D8E2FF"/>
                </a:gs>
                <a:gs pos="71000">
                  <a:srgbClr val="8BA9FF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D0AD55-2DBA-4420-84CA-F70675E80440}"/>
                </a:ext>
              </a:extLst>
            </p:cNvPr>
            <p:cNvSpPr/>
            <p:nvPr/>
          </p:nvSpPr>
          <p:spPr>
            <a:xfrm>
              <a:off x="9601646" y="4771464"/>
              <a:ext cx="847725" cy="1219200"/>
            </a:xfrm>
            <a:custGeom>
              <a:avLst/>
              <a:gdLst>
                <a:gd name="connsiteX0" fmla="*/ 13524 w 847725"/>
                <a:gd name="connsiteY0" fmla="*/ 473953 h 1219200"/>
                <a:gd name="connsiteX1" fmla="*/ 81151 w 847725"/>
                <a:gd name="connsiteY1" fmla="*/ 651119 h 1219200"/>
                <a:gd name="connsiteX2" fmla="*/ 180211 w 847725"/>
                <a:gd name="connsiteY2" fmla="*/ 742558 h 1219200"/>
                <a:gd name="connsiteX3" fmla="*/ 216406 w 847725"/>
                <a:gd name="connsiteY3" fmla="*/ 1113081 h 1219200"/>
                <a:gd name="connsiteX4" fmla="*/ 751711 w 847725"/>
                <a:gd name="connsiteY4" fmla="*/ 1134036 h 1219200"/>
                <a:gd name="connsiteX5" fmla="*/ 621219 w 847725"/>
                <a:gd name="connsiteY5" fmla="*/ 904483 h 1219200"/>
                <a:gd name="connsiteX6" fmla="*/ 714564 w 847725"/>
                <a:gd name="connsiteY6" fmla="*/ 906389 h 1219200"/>
                <a:gd name="connsiteX7" fmla="*/ 829816 w 847725"/>
                <a:gd name="connsiteY7" fmla="*/ 459666 h 1219200"/>
                <a:gd name="connsiteX8" fmla="*/ 795526 w 847725"/>
                <a:gd name="connsiteY8" fmla="*/ 273928 h 1219200"/>
                <a:gd name="connsiteX9" fmla="*/ 476439 w 847725"/>
                <a:gd name="connsiteY9" fmla="*/ 14848 h 1219200"/>
                <a:gd name="connsiteX10" fmla="*/ 13524 w 847725"/>
                <a:gd name="connsiteY10" fmla="*/ 473953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7725" h="1219200">
                  <a:moveTo>
                    <a:pt x="13524" y="473953"/>
                  </a:moveTo>
                  <a:cubicBezTo>
                    <a:pt x="34479" y="537771"/>
                    <a:pt x="49719" y="599683"/>
                    <a:pt x="81151" y="651119"/>
                  </a:cubicBezTo>
                  <a:cubicBezTo>
                    <a:pt x="104011" y="688266"/>
                    <a:pt x="133539" y="720651"/>
                    <a:pt x="180211" y="742558"/>
                  </a:cubicBezTo>
                  <a:cubicBezTo>
                    <a:pt x="309751" y="874003"/>
                    <a:pt x="287844" y="1003544"/>
                    <a:pt x="216406" y="1113081"/>
                  </a:cubicBezTo>
                  <a:cubicBezTo>
                    <a:pt x="514539" y="1274054"/>
                    <a:pt x="845056" y="1209283"/>
                    <a:pt x="751711" y="1134036"/>
                  </a:cubicBezTo>
                  <a:cubicBezTo>
                    <a:pt x="658366" y="1058789"/>
                    <a:pt x="621219" y="904483"/>
                    <a:pt x="621219" y="904483"/>
                  </a:cubicBezTo>
                  <a:cubicBezTo>
                    <a:pt x="656461" y="910199"/>
                    <a:pt x="688846" y="912103"/>
                    <a:pt x="714564" y="906389"/>
                  </a:cubicBezTo>
                  <a:cubicBezTo>
                    <a:pt x="852676" y="876861"/>
                    <a:pt x="856486" y="604446"/>
                    <a:pt x="829816" y="459666"/>
                  </a:cubicBezTo>
                  <a:cubicBezTo>
                    <a:pt x="820291" y="405373"/>
                    <a:pt x="815529" y="338698"/>
                    <a:pt x="795526" y="273928"/>
                  </a:cubicBezTo>
                  <a:cubicBezTo>
                    <a:pt x="763141" y="164391"/>
                    <a:pt x="688846" y="56758"/>
                    <a:pt x="476439" y="14848"/>
                  </a:cubicBezTo>
                  <a:cubicBezTo>
                    <a:pt x="137349" y="-52779"/>
                    <a:pt x="-28386" y="343461"/>
                    <a:pt x="13524" y="47395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16C763-876A-4B1E-BE9B-C2F694F7E282}"/>
                </a:ext>
              </a:extLst>
            </p:cNvPr>
            <p:cNvSpPr/>
            <p:nvPr/>
          </p:nvSpPr>
          <p:spPr>
            <a:xfrm>
              <a:off x="10081414" y="5638469"/>
              <a:ext cx="304800" cy="333375"/>
            </a:xfrm>
            <a:custGeom>
              <a:avLst/>
              <a:gdLst>
                <a:gd name="connsiteX0" fmla="*/ 306233 w 304800"/>
                <a:gd name="connsiteY0" fmla="*/ 298463 h 333375"/>
                <a:gd name="connsiteX1" fmla="*/ 139546 w 304800"/>
                <a:gd name="connsiteY1" fmla="*/ 37478 h 333375"/>
                <a:gd name="connsiteX2" fmla="*/ 28103 w 304800"/>
                <a:gd name="connsiteY2" fmla="*/ 11761 h 333375"/>
                <a:gd name="connsiteX3" fmla="*/ 16673 w 304800"/>
                <a:gd name="connsiteY3" fmla="*/ 301321 h 333375"/>
                <a:gd name="connsiteX4" fmla="*/ 306233 w 304800"/>
                <a:gd name="connsiteY4" fmla="*/ 29846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33375">
                  <a:moveTo>
                    <a:pt x="306233" y="298463"/>
                  </a:moveTo>
                  <a:cubicBezTo>
                    <a:pt x="201458" y="219406"/>
                    <a:pt x="139546" y="37478"/>
                    <a:pt x="139546" y="37478"/>
                  </a:cubicBezTo>
                  <a:cubicBezTo>
                    <a:pt x="139546" y="37478"/>
                    <a:pt x="68108" y="30811"/>
                    <a:pt x="28103" y="11761"/>
                  </a:cubicBezTo>
                  <a:cubicBezTo>
                    <a:pt x="-50954" y="-26339"/>
                    <a:pt x="127163" y="180353"/>
                    <a:pt x="16673" y="301321"/>
                  </a:cubicBezTo>
                  <a:cubicBezTo>
                    <a:pt x="-22379" y="344183"/>
                    <a:pt x="309091" y="326086"/>
                    <a:pt x="306233" y="29846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8473D5-02F6-44CB-B624-C4E296B46BD6}"/>
                </a:ext>
              </a:extLst>
            </p:cNvPr>
            <p:cNvSpPr/>
            <p:nvPr/>
          </p:nvSpPr>
          <p:spPr>
            <a:xfrm>
              <a:off x="9788958" y="5088562"/>
              <a:ext cx="152400" cy="247650"/>
            </a:xfrm>
            <a:custGeom>
              <a:avLst/>
              <a:gdLst>
                <a:gd name="connsiteX0" fmla="*/ 142442 w 152400"/>
                <a:gd name="connsiteY0" fmla="*/ 151140 h 247650"/>
                <a:gd name="connsiteX1" fmla="*/ 53859 w 152400"/>
                <a:gd name="connsiteY1" fmla="*/ 9218 h 247650"/>
                <a:gd name="connsiteX2" fmla="*/ 54812 w 152400"/>
                <a:gd name="connsiteY2" fmla="*/ 217815 h 247650"/>
                <a:gd name="connsiteX3" fmla="*/ 142442 w 152400"/>
                <a:gd name="connsiteY3" fmla="*/ 15114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47650">
                  <a:moveTo>
                    <a:pt x="142442" y="151140"/>
                  </a:moveTo>
                  <a:cubicBezTo>
                    <a:pt x="142442" y="151140"/>
                    <a:pt x="119582" y="32078"/>
                    <a:pt x="53859" y="9218"/>
                  </a:cubicBezTo>
                  <a:cubicBezTo>
                    <a:pt x="-11863" y="-13642"/>
                    <a:pt x="-5196" y="158760"/>
                    <a:pt x="54812" y="217815"/>
                  </a:cubicBezTo>
                  <a:cubicBezTo>
                    <a:pt x="113867" y="276870"/>
                    <a:pt x="167207" y="224483"/>
                    <a:pt x="142442" y="151140"/>
                  </a:cubicBezTo>
                  <a:close/>
                </a:path>
              </a:pathLst>
            </a:custGeom>
            <a:solidFill>
              <a:srgbClr val="81A5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543366-306B-4B79-9E05-1913477353A3}"/>
                </a:ext>
              </a:extLst>
            </p:cNvPr>
            <p:cNvSpPr/>
            <p:nvPr/>
          </p:nvSpPr>
          <p:spPr>
            <a:xfrm>
              <a:off x="8919289" y="4117285"/>
              <a:ext cx="1752600" cy="1619250"/>
            </a:xfrm>
            <a:custGeom>
              <a:avLst/>
              <a:gdLst>
                <a:gd name="connsiteX0" fmla="*/ 11033 w 1752600"/>
                <a:gd name="connsiteY0" fmla="*/ 915726 h 1619250"/>
                <a:gd name="connsiteX1" fmla="*/ 633968 w 1752600"/>
                <a:gd name="connsiteY1" fmla="*/ 1592953 h 1619250"/>
                <a:gd name="connsiteX2" fmla="*/ 1108313 w 1752600"/>
                <a:gd name="connsiteY2" fmla="*/ 1399596 h 1619250"/>
                <a:gd name="connsiteX3" fmla="*/ 1024493 w 1752600"/>
                <a:gd name="connsiteY3" fmla="*/ 1251006 h 1619250"/>
                <a:gd name="connsiteX4" fmla="*/ 1084500 w 1752600"/>
                <a:gd name="connsiteY4" fmla="*/ 1161471 h 1619250"/>
                <a:gd name="connsiteX5" fmla="*/ 1204515 w 1752600"/>
                <a:gd name="connsiteY5" fmla="*/ 1268150 h 1619250"/>
                <a:gd name="connsiteX6" fmla="*/ 1248330 w 1752600"/>
                <a:gd name="connsiteY6" fmla="*/ 988116 h 1619250"/>
                <a:gd name="connsiteX7" fmla="*/ 1402635 w 1752600"/>
                <a:gd name="connsiteY7" fmla="*/ 1057648 h 1619250"/>
                <a:gd name="connsiteX8" fmla="*/ 1720770 w 1752600"/>
                <a:gd name="connsiteY8" fmla="*/ 774756 h 1619250"/>
                <a:gd name="connsiteX9" fmla="*/ 1693148 w 1752600"/>
                <a:gd name="connsiteY9" fmla="*/ 753801 h 1619250"/>
                <a:gd name="connsiteX10" fmla="*/ 1520745 w 1752600"/>
                <a:gd name="connsiteY10" fmla="*/ 762373 h 1619250"/>
                <a:gd name="connsiteX11" fmla="*/ 1520745 w 1752600"/>
                <a:gd name="connsiteY11" fmla="*/ 762373 h 1619250"/>
                <a:gd name="connsiteX12" fmla="*/ 1537890 w 1752600"/>
                <a:gd name="connsiteY12" fmla="*/ 702366 h 1619250"/>
                <a:gd name="connsiteX13" fmla="*/ 1454070 w 1752600"/>
                <a:gd name="connsiteY13" fmla="*/ 363276 h 1619250"/>
                <a:gd name="connsiteX14" fmla="*/ 605393 w 1752600"/>
                <a:gd name="connsiteY14" fmla="*/ 26090 h 1619250"/>
                <a:gd name="connsiteX15" fmla="*/ 11033 w 1752600"/>
                <a:gd name="connsiteY15" fmla="*/ 915726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2600" h="1619250">
                  <a:moveTo>
                    <a:pt x="11033" y="915726"/>
                  </a:moveTo>
                  <a:cubicBezTo>
                    <a:pt x="32940" y="1222431"/>
                    <a:pt x="261540" y="1488178"/>
                    <a:pt x="633968" y="1592953"/>
                  </a:cubicBezTo>
                  <a:cubicBezTo>
                    <a:pt x="1006395" y="1698681"/>
                    <a:pt x="1108313" y="1399596"/>
                    <a:pt x="1108313" y="1399596"/>
                  </a:cubicBezTo>
                  <a:cubicBezTo>
                    <a:pt x="1027350" y="1347208"/>
                    <a:pt x="1014015" y="1293868"/>
                    <a:pt x="1024493" y="1251006"/>
                  </a:cubicBezTo>
                  <a:cubicBezTo>
                    <a:pt x="1036875" y="1198618"/>
                    <a:pt x="1084500" y="1161471"/>
                    <a:pt x="1084500" y="1161471"/>
                  </a:cubicBezTo>
                  <a:cubicBezTo>
                    <a:pt x="1084500" y="1161471"/>
                    <a:pt x="1215945" y="1354828"/>
                    <a:pt x="1204515" y="1268150"/>
                  </a:cubicBezTo>
                  <a:cubicBezTo>
                    <a:pt x="1193085" y="1180521"/>
                    <a:pt x="1248330" y="988116"/>
                    <a:pt x="1248330" y="988116"/>
                  </a:cubicBezTo>
                  <a:cubicBezTo>
                    <a:pt x="1295003" y="1043361"/>
                    <a:pt x="1402635" y="1057648"/>
                    <a:pt x="1402635" y="1057648"/>
                  </a:cubicBezTo>
                  <a:cubicBezTo>
                    <a:pt x="1767443" y="1071936"/>
                    <a:pt x="1776015" y="841431"/>
                    <a:pt x="1720770" y="774756"/>
                  </a:cubicBezTo>
                  <a:cubicBezTo>
                    <a:pt x="1713151" y="765231"/>
                    <a:pt x="1703626" y="758563"/>
                    <a:pt x="1693148" y="753801"/>
                  </a:cubicBezTo>
                  <a:cubicBezTo>
                    <a:pt x="1630283" y="724273"/>
                    <a:pt x="1528365" y="758563"/>
                    <a:pt x="1520745" y="762373"/>
                  </a:cubicBezTo>
                  <a:cubicBezTo>
                    <a:pt x="1520745" y="762373"/>
                    <a:pt x="1520745" y="762373"/>
                    <a:pt x="1520745" y="762373"/>
                  </a:cubicBezTo>
                  <a:cubicBezTo>
                    <a:pt x="1532176" y="751895"/>
                    <a:pt x="1536938" y="730941"/>
                    <a:pt x="1537890" y="702366"/>
                  </a:cubicBezTo>
                  <a:cubicBezTo>
                    <a:pt x="1539795" y="613783"/>
                    <a:pt x="1496933" y="459478"/>
                    <a:pt x="1454070" y="363276"/>
                  </a:cubicBezTo>
                  <a:cubicBezTo>
                    <a:pt x="1396920" y="236593"/>
                    <a:pt x="1168320" y="-72017"/>
                    <a:pt x="605393" y="26090"/>
                  </a:cubicBezTo>
                  <a:cubicBezTo>
                    <a:pt x="43418" y="123245"/>
                    <a:pt x="-10875" y="609021"/>
                    <a:pt x="11033" y="915726"/>
                  </a:cubicBezTo>
                  <a:close/>
                </a:path>
              </a:pathLst>
            </a:custGeom>
            <a:gradFill>
              <a:gsLst>
                <a:gs pos="0">
                  <a:srgbClr val="002384"/>
                </a:gs>
                <a:gs pos="88000">
                  <a:srgbClr val="001246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034910-BC59-4371-A957-4034FA25F25A}"/>
                </a:ext>
              </a:extLst>
            </p:cNvPr>
            <p:cNvSpPr/>
            <p:nvPr/>
          </p:nvSpPr>
          <p:spPr>
            <a:xfrm>
              <a:off x="9837119" y="4805863"/>
              <a:ext cx="619125" cy="561975"/>
            </a:xfrm>
            <a:custGeom>
              <a:avLst/>
              <a:gdLst>
                <a:gd name="connsiteX0" fmla="*/ 29510 w 619125"/>
                <a:gd name="connsiteY0" fmla="*/ 509087 h 561975"/>
                <a:gd name="connsiteX1" fmla="*/ 105710 w 619125"/>
                <a:gd name="connsiteY1" fmla="*/ 562428 h 561975"/>
                <a:gd name="connsiteX2" fmla="*/ 165718 w 619125"/>
                <a:gd name="connsiteY2" fmla="*/ 472892 h 561975"/>
                <a:gd name="connsiteX3" fmla="*/ 601010 w 619125"/>
                <a:gd name="connsiteY3" fmla="*/ 73795 h 561975"/>
                <a:gd name="connsiteX4" fmla="*/ 618155 w 619125"/>
                <a:gd name="connsiteY4" fmla="*/ 13787 h 561975"/>
                <a:gd name="connsiteX5" fmla="*/ 13318 w 619125"/>
                <a:gd name="connsiteY5" fmla="*/ 442412 h 561975"/>
                <a:gd name="connsiteX6" fmla="*/ 29510 w 619125"/>
                <a:gd name="connsiteY6" fmla="*/ 509087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5" h="561975">
                  <a:moveTo>
                    <a:pt x="29510" y="509087"/>
                  </a:moveTo>
                  <a:lnTo>
                    <a:pt x="105710" y="562428"/>
                  </a:lnTo>
                  <a:cubicBezTo>
                    <a:pt x="118093" y="510040"/>
                    <a:pt x="165718" y="472892"/>
                    <a:pt x="165718" y="472892"/>
                  </a:cubicBezTo>
                  <a:cubicBezTo>
                    <a:pt x="170480" y="292870"/>
                    <a:pt x="601010" y="73795"/>
                    <a:pt x="601010" y="73795"/>
                  </a:cubicBezTo>
                  <a:cubicBezTo>
                    <a:pt x="612440" y="63317"/>
                    <a:pt x="617203" y="42362"/>
                    <a:pt x="618155" y="13787"/>
                  </a:cubicBezTo>
                  <a:cubicBezTo>
                    <a:pt x="308593" y="-46220"/>
                    <a:pt x="81898" y="316683"/>
                    <a:pt x="13318" y="442412"/>
                  </a:cubicBezTo>
                  <a:cubicBezTo>
                    <a:pt x="935" y="465273"/>
                    <a:pt x="7603" y="494800"/>
                    <a:pt x="29510" y="509087"/>
                  </a:cubicBez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139967-97B6-4C97-AC24-E64D18084502}"/>
                </a:ext>
              </a:extLst>
            </p:cNvPr>
            <p:cNvSpPr/>
            <p:nvPr/>
          </p:nvSpPr>
          <p:spPr>
            <a:xfrm>
              <a:off x="9609810" y="5838349"/>
              <a:ext cx="2257425" cy="2647950"/>
            </a:xfrm>
            <a:custGeom>
              <a:avLst/>
              <a:gdLst>
                <a:gd name="connsiteX0" fmla="*/ 12980 w 2257425"/>
                <a:gd name="connsiteY0" fmla="*/ 109061 h 2647950"/>
                <a:gd name="connsiteX1" fmla="*/ 37745 w 2257425"/>
                <a:gd name="connsiteY1" fmla="*/ 1049179 h 2647950"/>
                <a:gd name="connsiteX2" fmla="*/ 512090 w 2257425"/>
                <a:gd name="connsiteY2" fmla="*/ 1874044 h 2647950"/>
                <a:gd name="connsiteX3" fmla="*/ 778790 w 2257425"/>
                <a:gd name="connsiteY3" fmla="*/ 2294096 h 2647950"/>
                <a:gd name="connsiteX4" fmla="*/ 1050252 w 2257425"/>
                <a:gd name="connsiteY4" fmla="*/ 2645569 h 2647950"/>
                <a:gd name="connsiteX5" fmla="*/ 1079780 w 2257425"/>
                <a:gd name="connsiteY5" fmla="*/ 2387441 h 2647950"/>
                <a:gd name="connsiteX6" fmla="*/ 1656042 w 2257425"/>
                <a:gd name="connsiteY6" fmla="*/ 1952149 h 2647950"/>
                <a:gd name="connsiteX7" fmla="*/ 2256117 w 2257425"/>
                <a:gd name="connsiteY7" fmla="*/ 1517809 h 2647950"/>
                <a:gd name="connsiteX8" fmla="*/ 1571270 w 2257425"/>
                <a:gd name="connsiteY8" fmla="*/ 1206341 h 2647950"/>
                <a:gd name="connsiteX9" fmla="*/ 1503642 w 2257425"/>
                <a:gd name="connsiteY9" fmla="*/ 1159669 h 2647950"/>
                <a:gd name="connsiteX10" fmla="*/ 1300760 w 2257425"/>
                <a:gd name="connsiteY10" fmla="*/ 774859 h 2647950"/>
                <a:gd name="connsiteX11" fmla="*/ 1201700 w 2257425"/>
                <a:gd name="connsiteY11" fmla="*/ 456724 h 2647950"/>
                <a:gd name="connsiteX12" fmla="*/ 740690 w 2257425"/>
                <a:gd name="connsiteY12" fmla="*/ 41434 h 2647950"/>
                <a:gd name="connsiteX13" fmla="*/ 166332 w 2257425"/>
                <a:gd name="connsiteY13" fmla="*/ 7144 h 2647950"/>
                <a:gd name="connsiteX14" fmla="*/ 12980 w 2257425"/>
                <a:gd name="connsiteY14" fmla="*/ 109061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7425" h="2647950">
                  <a:moveTo>
                    <a:pt x="12980" y="109061"/>
                  </a:moveTo>
                  <a:cubicBezTo>
                    <a:pt x="12980" y="109061"/>
                    <a:pt x="-10833" y="653891"/>
                    <a:pt x="37745" y="1049179"/>
                  </a:cubicBezTo>
                  <a:cubicBezTo>
                    <a:pt x="86322" y="1444466"/>
                    <a:pt x="421602" y="1813084"/>
                    <a:pt x="512090" y="1874044"/>
                  </a:cubicBezTo>
                  <a:cubicBezTo>
                    <a:pt x="602577" y="1935956"/>
                    <a:pt x="714972" y="2156936"/>
                    <a:pt x="778790" y="2294096"/>
                  </a:cubicBezTo>
                  <a:cubicBezTo>
                    <a:pt x="841655" y="2429351"/>
                    <a:pt x="1044537" y="2638901"/>
                    <a:pt x="1050252" y="2645569"/>
                  </a:cubicBezTo>
                  <a:cubicBezTo>
                    <a:pt x="1049300" y="2639854"/>
                    <a:pt x="1035965" y="2535079"/>
                    <a:pt x="1079780" y="2387441"/>
                  </a:cubicBezTo>
                  <a:cubicBezTo>
                    <a:pt x="1124547" y="2235994"/>
                    <a:pt x="1376007" y="1996916"/>
                    <a:pt x="1656042" y="1952149"/>
                  </a:cubicBezTo>
                  <a:cubicBezTo>
                    <a:pt x="1936077" y="1907381"/>
                    <a:pt x="2256117" y="1517809"/>
                    <a:pt x="2256117" y="1517809"/>
                  </a:cubicBezTo>
                  <a:cubicBezTo>
                    <a:pt x="2080857" y="1507331"/>
                    <a:pt x="1802727" y="1351121"/>
                    <a:pt x="1571270" y="1206341"/>
                  </a:cubicBezTo>
                  <a:cubicBezTo>
                    <a:pt x="1545552" y="1190149"/>
                    <a:pt x="1523645" y="1174909"/>
                    <a:pt x="1503642" y="1159669"/>
                  </a:cubicBezTo>
                  <a:cubicBezTo>
                    <a:pt x="1390295" y="1072039"/>
                    <a:pt x="1363625" y="988219"/>
                    <a:pt x="1300760" y="774859"/>
                  </a:cubicBezTo>
                  <a:cubicBezTo>
                    <a:pt x="1275995" y="691039"/>
                    <a:pt x="1245515" y="588169"/>
                    <a:pt x="1201700" y="456724"/>
                  </a:cubicBezTo>
                  <a:cubicBezTo>
                    <a:pt x="1027392" y="-67151"/>
                    <a:pt x="740690" y="41434"/>
                    <a:pt x="740690" y="41434"/>
                  </a:cubicBezTo>
                  <a:cubicBezTo>
                    <a:pt x="540665" y="255746"/>
                    <a:pt x="166332" y="7144"/>
                    <a:pt x="166332" y="7144"/>
                  </a:cubicBezTo>
                  <a:cubicBezTo>
                    <a:pt x="100610" y="16669"/>
                    <a:pt x="12980" y="109061"/>
                    <a:pt x="12980" y="109061"/>
                  </a:cubicBezTo>
                  <a:close/>
                </a:path>
              </a:pathLst>
            </a:custGeom>
            <a:solidFill>
              <a:srgbClr val="0023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A9E1EA-6855-43C2-816E-569D62C2ABF7}"/>
                </a:ext>
              </a:extLst>
            </p:cNvPr>
            <p:cNvSpPr/>
            <p:nvPr/>
          </p:nvSpPr>
          <p:spPr>
            <a:xfrm>
              <a:off x="10569146" y="7212806"/>
              <a:ext cx="2047875" cy="590550"/>
            </a:xfrm>
            <a:custGeom>
              <a:avLst/>
              <a:gdLst>
                <a:gd name="connsiteX0" fmla="*/ 30908 w 2047875"/>
                <a:gd name="connsiteY0" fmla="*/ 7144 h 590550"/>
                <a:gd name="connsiteX1" fmla="*/ 130921 w 2047875"/>
                <a:gd name="connsiteY1" fmla="*/ 71914 h 590550"/>
                <a:gd name="connsiteX2" fmla="*/ 51863 w 2047875"/>
                <a:gd name="connsiteY2" fmla="*/ 87154 h 590550"/>
                <a:gd name="connsiteX3" fmla="*/ 55673 w 2047875"/>
                <a:gd name="connsiteY3" fmla="*/ 90011 h 590550"/>
                <a:gd name="connsiteX4" fmla="*/ 895778 w 2047875"/>
                <a:gd name="connsiteY4" fmla="*/ 557689 h 590550"/>
                <a:gd name="connsiteX5" fmla="*/ 2016871 w 2047875"/>
                <a:gd name="connsiteY5" fmla="*/ 29051 h 590550"/>
                <a:gd name="connsiteX6" fmla="*/ 2044493 w 2047875"/>
                <a:gd name="connsiteY6" fmla="*/ 43339 h 590550"/>
                <a:gd name="connsiteX7" fmla="*/ 878633 w 2047875"/>
                <a:gd name="connsiteY7" fmla="*/ 591979 h 590550"/>
                <a:gd name="connsiteX8" fmla="*/ 38528 w 2047875"/>
                <a:gd name="connsiteY8" fmla="*/ 124301 h 590550"/>
                <a:gd name="connsiteX9" fmla="*/ 12811 w 2047875"/>
                <a:gd name="connsiteY9" fmla="*/ 45244 h 590550"/>
                <a:gd name="connsiteX10" fmla="*/ 12811 w 2047875"/>
                <a:gd name="connsiteY10" fmla="*/ 44291 h 590550"/>
                <a:gd name="connsiteX11" fmla="*/ 30908 w 2047875"/>
                <a:gd name="connsiteY11" fmla="*/ 714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7875" h="590550">
                  <a:moveTo>
                    <a:pt x="30908" y="7144"/>
                  </a:moveTo>
                  <a:lnTo>
                    <a:pt x="130921" y="71914"/>
                  </a:lnTo>
                  <a:lnTo>
                    <a:pt x="51863" y="87154"/>
                  </a:lnTo>
                  <a:cubicBezTo>
                    <a:pt x="52816" y="88106"/>
                    <a:pt x="54721" y="89059"/>
                    <a:pt x="55673" y="90011"/>
                  </a:cubicBezTo>
                  <a:lnTo>
                    <a:pt x="895778" y="557689"/>
                  </a:lnTo>
                  <a:lnTo>
                    <a:pt x="2016871" y="29051"/>
                  </a:lnTo>
                  <a:lnTo>
                    <a:pt x="2044493" y="43339"/>
                  </a:lnTo>
                  <a:lnTo>
                    <a:pt x="878633" y="591979"/>
                  </a:lnTo>
                  <a:lnTo>
                    <a:pt x="38528" y="124301"/>
                  </a:lnTo>
                  <a:cubicBezTo>
                    <a:pt x="8048" y="107156"/>
                    <a:pt x="428" y="72866"/>
                    <a:pt x="12811" y="45244"/>
                  </a:cubicBezTo>
                  <a:lnTo>
                    <a:pt x="12811" y="44291"/>
                  </a:lnTo>
                  <a:lnTo>
                    <a:pt x="30908" y="7144"/>
                  </a:lnTo>
                  <a:close/>
                </a:path>
              </a:pathLst>
            </a:custGeom>
            <a:solidFill>
              <a:srgbClr val="95B3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078DE-A3E3-4F46-B1F9-52D7E0BBEBC4}"/>
                </a:ext>
              </a:extLst>
            </p:cNvPr>
            <p:cNvSpPr/>
            <p:nvPr/>
          </p:nvSpPr>
          <p:spPr>
            <a:xfrm>
              <a:off x="10585752" y="6736860"/>
              <a:ext cx="2047875" cy="1038225"/>
            </a:xfrm>
            <a:custGeom>
              <a:avLst/>
              <a:gdLst>
                <a:gd name="connsiteX0" fmla="*/ 7635 w 2047875"/>
                <a:gd name="connsiteY0" fmla="*/ 503093 h 1038225"/>
                <a:gd name="connsiteX1" fmla="*/ 38115 w 2047875"/>
                <a:gd name="connsiteY1" fmla="*/ 565005 h 1038225"/>
                <a:gd name="connsiteX2" fmla="*/ 878220 w 2047875"/>
                <a:gd name="connsiteY2" fmla="*/ 1032683 h 1038225"/>
                <a:gd name="connsiteX3" fmla="*/ 1999313 w 2047875"/>
                <a:gd name="connsiteY3" fmla="*/ 504045 h 1038225"/>
                <a:gd name="connsiteX4" fmla="*/ 2043128 w 2047875"/>
                <a:gd name="connsiteY4" fmla="*/ 483090 h 1038225"/>
                <a:gd name="connsiteX5" fmla="*/ 1121108 w 2047875"/>
                <a:gd name="connsiteY5" fmla="*/ 13508 h 1038225"/>
                <a:gd name="connsiteX6" fmla="*/ 1069673 w 2047875"/>
                <a:gd name="connsiteY6" fmla="*/ 11603 h 1038225"/>
                <a:gd name="connsiteX7" fmla="*/ 41925 w 2047875"/>
                <a:gd name="connsiteY7" fmla="*/ 454515 h 1038225"/>
                <a:gd name="connsiteX8" fmla="*/ 7635 w 2047875"/>
                <a:gd name="connsiteY8" fmla="*/ 503093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7875" h="1038225">
                  <a:moveTo>
                    <a:pt x="7635" y="503093"/>
                  </a:moveTo>
                  <a:cubicBezTo>
                    <a:pt x="4778" y="526905"/>
                    <a:pt x="14303" y="551670"/>
                    <a:pt x="38115" y="565005"/>
                  </a:cubicBezTo>
                  <a:lnTo>
                    <a:pt x="878220" y="1032683"/>
                  </a:lnTo>
                  <a:lnTo>
                    <a:pt x="1999313" y="504045"/>
                  </a:lnTo>
                  <a:lnTo>
                    <a:pt x="2043128" y="483090"/>
                  </a:lnTo>
                  <a:lnTo>
                    <a:pt x="1121108" y="13508"/>
                  </a:lnTo>
                  <a:cubicBezTo>
                    <a:pt x="1104916" y="5888"/>
                    <a:pt x="1086818" y="4935"/>
                    <a:pt x="1069673" y="11603"/>
                  </a:cubicBezTo>
                  <a:lnTo>
                    <a:pt x="41925" y="454515"/>
                  </a:lnTo>
                  <a:cubicBezTo>
                    <a:pt x="22875" y="464040"/>
                    <a:pt x="10493" y="483090"/>
                    <a:pt x="7635" y="503093"/>
                  </a:cubicBezTo>
                  <a:close/>
                </a:path>
              </a:pathLst>
            </a:custGeom>
            <a:solidFill>
              <a:srgbClr val="A2BA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714A0C-37B2-44C6-9660-64189B5BB24D}"/>
                </a:ext>
              </a:extLst>
            </p:cNvPr>
            <p:cNvSpPr/>
            <p:nvPr/>
          </p:nvSpPr>
          <p:spPr>
            <a:xfrm>
              <a:off x="11129406" y="6939439"/>
              <a:ext cx="1123950" cy="742950"/>
            </a:xfrm>
            <a:custGeom>
              <a:avLst/>
              <a:gdLst>
                <a:gd name="connsiteX0" fmla="*/ 824151 w 1123950"/>
                <a:gd name="connsiteY0" fmla="*/ 7144 h 742950"/>
                <a:gd name="connsiteX1" fmla="*/ 22146 w 1123950"/>
                <a:gd name="connsiteY1" fmla="*/ 472916 h 742950"/>
                <a:gd name="connsiteX2" fmla="*/ 22146 w 1123950"/>
                <a:gd name="connsiteY2" fmla="*/ 525304 h 742950"/>
                <a:gd name="connsiteX3" fmla="*/ 400288 w 1123950"/>
                <a:gd name="connsiteY3" fmla="*/ 739617 h 742950"/>
                <a:gd name="connsiteX4" fmla="*/ 1121331 w 1123950"/>
                <a:gd name="connsiteY4" fmla="*/ 171926 h 742950"/>
                <a:gd name="connsiteX5" fmla="*/ 824151 w 1123950"/>
                <a:gd name="connsiteY5" fmla="*/ 714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950" h="742950">
                  <a:moveTo>
                    <a:pt x="824151" y="7144"/>
                  </a:moveTo>
                  <a:lnTo>
                    <a:pt x="22146" y="472916"/>
                  </a:lnTo>
                  <a:cubicBezTo>
                    <a:pt x="2143" y="484346"/>
                    <a:pt x="2143" y="513874"/>
                    <a:pt x="22146" y="525304"/>
                  </a:cubicBezTo>
                  <a:lnTo>
                    <a:pt x="400288" y="739617"/>
                  </a:lnTo>
                  <a:lnTo>
                    <a:pt x="1121331" y="171926"/>
                  </a:lnTo>
                  <a:lnTo>
                    <a:pt x="824151" y="7144"/>
                  </a:lnTo>
                  <a:close/>
                </a:path>
              </a:pathLst>
            </a:custGeom>
            <a:solidFill>
              <a:srgbClr val="1D33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232FCD-31BC-4BCB-B8BE-70DEC4C9E299}"/>
                </a:ext>
              </a:extLst>
            </p:cNvPr>
            <p:cNvSpPr/>
            <p:nvPr/>
          </p:nvSpPr>
          <p:spPr>
            <a:xfrm>
              <a:off x="11452027" y="6256734"/>
              <a:ext cx="1628775" cy="1562100"/>
            </a:xfrm>
            <a:custGeom>
              <a:avLst/>
              <a:gdLst>
                <a:gd name="connsiteX0" fmla="*/ 468192 w 1628775"/>
                <a:gd name="connsiteY0" fmla="*/ 515541 h 1562100"/>
                <a:gd name="connsiteX1" fmla="*/ 1548327 w 1628775"/>
                <a:gd name="connsiteY1" fmla="*/ 10716 h 1562100"/>
                <a:gd name="connsiteX2" fmla="*/ 1581665 w 1628775"/>
                <a:gd name="connsiteY2" fmla="*/ 10716 h 1562100"/>
                <a:gd name="connsiteX3" fmla="*/ 1581665 w 1628775"/>
                <a:gd name="connsiteY3" fmla="*/ 10716 h 1562100"/>
                <a:gd name="connsiteX4" fmla="*/ 1630242 w 1628775"/>
                <a:gd name="connsiteY4" fmla="*/ 34528 h 1562100"/>
                <a:gd name="connsiteX5" fmla="*/ 1584522 w 1628775"/>
                <a:gd name="connsiteY5" fmla="*/ 39291 h 1562100"/>
                <a:gd name="connsiteX6" fmla="*/ 515817 w 1628775"/>
                <a:gd name="connsiteY6" fmla="*/ 539353 h 1562100"/>
                <a:gd name="connsiteX7" fmla="*/ 479622 w 1628775"/>
                <a:gd name="connsiteY7" fmla="*/ 576501 h 1562100"/>
                <a:gd name="connsiteX8" fmla="*/ 70047 w 1628775"/>
                <a:gd name="connsiteY8" fmla="*/ 1492806 h 1562100"/>
                <a:gd name="connsiteX9" fmla="*/ 72905 w 1628775"/>
                <a:gd name="connsiteY9" fmla="*/ 1492806 h 1562100"/>
                <a:gd name="connsiteX10" fmla="*/ 68142 w 1628775"/>
                <a:gd name="connsiteY10" fmla="*/ 1555671 h 1562100"/>
                <a:gd name="connsiteX11" fmla="*/ 22422 w 1628775"/>
                <a:gd name="connsiteY11" fmla="*/ 1533763 h 1562100"/>
                <a:gd name="connsiteX12" fmla="*/ 22422 w 1628775"/>
                <a:gd name="connsiteY12" fmla="*/ 1533763 h 1562100"/>
                <a:gd name="connsiteX13" fmla="*/ 9087 w 1628775"/>
                <a:gd name="connsiteY13" fmla="*/ 1500426 h 1562100"/>
                <a:gd name="connsiteX14" fmla="*/ 432950 w 1628775"/>
                <a:gd name="connsiteY14" fmla="*/ 553641 h 1562100"/>
                <a:gd name="connsiteX15" fmla="*/ 468192 w 1628775"/>
                <a:gd name="connsiteY15" fmla="*/ 515541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8775" h="1562100">
                  <a:moveTo>
                    <a:pt x="468192" y="515541"/>
                  </a:moveTo>
                  <a:lnTo>
                    <a:pt x="1548327" y="10716"/>
                  </a:lnTo>
                  <a:cubicBezTo>
                    <a:pt x="1559757" y="5953"/>
                    <a:pt x="1572140" y="5953"/>
                    <a:pt x="1581665" y="10716"/>
                  </a:cubicBezTo>
                  <a:lnTo>
                    <a:pt x="1581665" y="10716"/>
                  </a:lnTo>
                  <a:lnTo>
                    <a:pt x="1630242" y="34528"/>
                  </a:lnTo>
                  <a:lnTo>
                    <a:pt x="1584522" y="39291"/>
                  </a:lnTo>
                  <a:lnTo>
                    <a:pt x="515817" y="539353"/>
                  </a:lnTo>
                  <a:cubicBezTo>
                    <a:pt x="499625" y="546973"/>
                    <a:pt x="486290" y="560308"/>
                    <a:pt x="479622" y="576501"/>
                  </a:cubicBezTo>
                  <a:lnTo>
                    <a:pt x="70047" y="1492806"/>
                  </a:lnTo>
                  <a:cubicBezTo>
                    <a:pt x="71952" y="1492806"/>
                    <a:pt x="72905" y="1492806"/>
                    <a:pt x="72905" y="1492806"/>
                  </a:cubicBezTo>
                  <a:lnTo>
                    <a:pt x="68142" y="1555671"/>
                  </a:lnTo>
                  <a:lnTo>
                    <a:pt x="22422" y="1533763"/>
                  </a:lnTo>
                  <a:lnTo>
                    <a:pt x="22422" y="1533763"/>
                  </a:lnTo>
                  <a:cubicBezTo>
                    <a:pt x="10992" y="1528048"/>
                    <a:pt x="3372" y="1514713"/>
                    <a:pt x="9087" y="1500426"/>
                  </a:cubicBezTo>
                  <a:lnTo>
                    <a:pt x="432950" y="553641"/>
                  </a:lnTo>
                  <a:cubicBezTo>
                    <a:pt x="438665" y="536496"/>
                    <a:pt x="452000" y="523161"/>
                    <a:pt x="468192" y="515541"/>
                  </a:cubicBezTo>
                  <a:close/>
                </a:path>
              </a:pathLst>
            </a:custGeom>
            <a:solidFill>
              <a:srgbClr val="C7D6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D66D0E-90C2-408F-8ADB-C1C3998F703F}"/>
                </a:ext>
              </a:extLst>
            </p:cNvPr>
            <p:cNvSpPr/>
            <p:nvPr/>
          </p:nvSpPr>
          <p:spPr>
            <a:xfrm>
              <a:off x="11498268" y="6277958"/>
              <a:ext cx="1609725" cy="1543050"/>
            </a:xfrm>
            <a:custGeom>
              <a:avLst/>
              <a:gdLst>
                <a:gd name="connsiteX0" fmla="*/ 433382 w 1609725"/>
                <a:gd name="connsiteY0" fmla="*/ 554324 h 1543050"/>
                <a:gd name="connsiteX1" fmla="*/ 9519 w 1609725"/>
                <a:gd name="connsiteY1" fmla="*/ 1501109 h 1543050"/>
                <a:gd name="connsiteX2" fmla="*/ 7614 w 1609725"/>
                <a:gd name="connsiteY2" fmla="*/ 1505872 h 1543050"/>
                <a:gd name="connsiteX3" fmla="*/ 43809 w 1609725"/>
                <a:gd name="connsiteY3" fmla="*/ 1533494 h 1543050"/>
                <a:gd name="connsiteX4" fmla="*/ 1147757 w 1609725"/>
                <a:gd name="connsiteY4" fmla="*/ 1008667 h 1543050"/>
                <a:gd name="connsiteX5" fmla="*/ 1178237 w 1609725"/>
                <a:gd name="connsiteY5" fmla="*/ 977234 h 1543050"/>
                <a:gd name="connsiteX6" fmla="*/ 1602099 w 1609725"/>
                <a:gd name="connsiteY6" fmla="*/ 63787 h 1543050"/>
                <a:gd name="connsiteX7" fmla="*/ 1554474 w 1609725"/>
                <a:gd name="connsiteY7" fmla="*/ 8542 h 1543050"/>
                <a:gd name="connsiteX8" fmla="*/ 1547807 w 1609725"/>
                <a:gd name="connsiteY8" fmla="*/ 10447 h 1543050"/>
                <a:gd name="connsiteX9" fmla="*/ 467672 w 1609725"/>
                <a:gd name="connsiteY9" fmla="*/ 516224 h 1543050"/>
                <a:gd name="connsiteX10" fmla="*/ 433382 w 1609725"/>
                <a:gd name="connsiteY10" fmla="*/ 554324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9725" h="1543050">
                  <a:moveTo>
                    <a:pt x="433382" y="554324"/>
                  </a:moveTo>
                  <a:lnTo>
                    <a:pt x="9519" y="1501109"/>
                  </a:lnTo>
                  <a:cubicBezTo>
                    <a:pt x="8566" y="1503014"/>
                    <a:pt x="8566" y="1503967"/>
                    <a:pt x="7614" y="1505872"/>
                  </a:cubicBezTo>
                  <a:cubicBezTo>
                    <a:pt x="3804" y="1525874"/>
                    <a:pt x="23807" y="1543019"/>
                    <a:pt x="43809" y="1533494"/>
                  </a:cubicBezTo>
                  <a:lnTo>
                    <a:pt x="1147757" y="1008667"/>
                  </a:lnTo>
                  <a:cubicBezTo>
                    <a:pt x="1161092" y="1001999"/>
                    <a:pt x="1172522" y="991522"/>
                    <a:pt x="1178237" y="977234"/>
                  </a:cubicBezTo>
                  <a:lnTo>
                    <a:pt x="1602099" y="63787"/>
                  </a:lnTo>
                  <a:cubicBezTo>
                    <a:pt x="1615434" y="32354"/>
                    <a:pt x="1585907" y="-31"/>
                    <a:pt x="1554474" y="8542"/>
                  </a:cubicBezTo>
                  <a:cubicBezTo>
                    <a:pt x="1552569" y="9494"/>
                    <a:pt x="1550664" y="9494"/>
                    <a:pt x="1547807" y="10447"/>
                  </a:cubicBezTo>
                  <a:lnTo>
                    <a:pt x="467672" y="516224"/>
                  </a:lnTo>
                  <a:cubicBezTo>
                    <a:pt x="453384" y="524797"/>
                    <a:pt x="440049" y="538132"/>
                    <a:pt x="433382" y="554324"/>
                  </a:cubicBezTo>
                  <a:close/>
                </a:path>
              </a:pathLst>
            </a:custGeom>
            <a:gradFill>
              <a:gsLst>
                <a:gs pos="0">
                  <a:srgbClr val="D8E2FF"/>
                </a:gs>
                <a:gs pos="100000">
                  <a:srgbClr val="9FB8FF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1B1F9E-11F6-4988-8294-F82E7798DDB1}"/>
                </a:ext>
              </a:extLst>
            </p:cNvPr>
            <p:cNvSpPr/>
            <p:nvPr/>
          </p:nvSpPr>
          <p:spPr>
            <a:xfrm>
              <a:off x="11186853" y="6919638"/>
              <a:ext cx="447675" cy="247650"/>
            </a:xfrm>
            <a:custGeom>
              <a:avLst/>
              <a:gdLst>
                <a:gd name="connsiteX0" fmla="*/ 439044 w 447675"/>
                <a:gd name="connsiteY0" fmla="*/ 119337 h 247650"/>
                <a:gd name="connsiteX1" fmla="*/ 250449 w 447675"/>
                <a:gd name="connsiteY1" fmla="*/ 11704 h 247650"/>
                <a:gd name="connsiteX2" fmla="*/ 219016 w 447675"/>
                <a:gd name="connsiteY2" fmla="*/ 9799 h 247650"/>
                <a:gd name="connsiteX3" fmla="*/ 21849 w 447675"/>
                <a:gd name="connsiteY3" fmla="*/ 91714 h 247650"/>
                <a:gd name="connsiteX4" fmla="*/ 18991 w 447675"/>
                <a:gd name="connsiteY4" fmla="*/ 134577 h 247650"/>
                <a:gd name="connsiteX5" fmla="*/ 197109 w 447675"/>
                <a:gd name="connsiteY5" fmla="*/ 239352 h 247650"/>
                <a:gd name="connsiteX6" fmla="*/ 259021 w 447675"/>
                <a:gd name="connsiteY6" fmla="*/ 240304 h 247650"/>
                <a:gd name="connsiteX7" fmla="*/ 439044 w 447675"/>
                <a:gd name="connsiteY7" fmla="*/ 143149 h 247650"/>
                <a:gd name="connsiteX8" fmla="*/ 439044 w 447675"/>
                <a:gd name="connsiteY8" fmla="*/ 11933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247650">
                  <a:moveTo>
                    <a:pt x="439044" y="119337"/>
                  </a:moveTo>
                  <a:lnTo>
                    <a:pt x="250449" y="11704"/>
                  </a:lnTo>
                  <a:cubicBezTo>
                    <a:pt x="240924" y="5989"/>
                    <a:pt x="229494" y="5989"/>
                    <a:pt x="219016" y="9799"/>
                  </a:cubicBezTo>
                  <a:lnTo>
                    <a:pt x="21849" y="91714"/>
                  </a:lnTo>
                  <a:cubicBezTo>
                    <a:pt x="3751" y="99334"/>
                    <a:pt x="1846" y="125052"/>
                    <a:pt x="18991" y="134577"/>
                  </a:cubicBezTo>
                  <a:lnTo>
                    <a:pt x="197109" y="239352"/>
                  </a:lnTo>
                  <a:cubicBezTo>
                    <a:pt x="216159" y="250781"/>
                    <a:pt x="239971" y="250781"/>
                    <a:pt x="259021" y="240304"/>
                  </a:cubicBezTo>
                  <a:lnTo>
                    <a:pt x="439044" y="143149"/>
                  </a:lnTo>
                  <a:cubicBezTo>
                    <a:pt x="448569" y="138387"/>
                    <a:pt x="448569" y="124099"/>
                    <a:pt x="439044" y="119337"/>
                  </a:cubicBezTo>
                  <a:close/>
                </a:path>
              </a:pathLst>
            </a:custGeom>
            <a:solidFill>
              <a:srgbClr val="1D33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CEA22D-463A-4833-92B1-52C2E8FB35A5}"/>
                </a:ext>
              </a:extLst>
            </p:cNvPr>
            <p:cNvSpPr/>
            <p:nvPr/>
          </p:nvSpPr>
          <p:spPr>
            <a:xfrm>
              <a:off x="12298225" y="6894036"/>
              <a:ext cx="180975" cy="219075"/>
            </a:xfrm>
            <a:custGeom>
              <a:avLst/>
              <a:gdLst>
                <a:gd name="connsiteX0" fmla="*/ 130559 w 180975"/>
                <a:gd name="connsiteY0" fmla="*/ 29517 h 219075"/>
                <a:gd name="connsiteX1" fmla="*/ 131747 w 180975"/>
                <a:gd name="connsiteY1" fmla="*/ 131747 h 219075"/>
                <a:gd name="connsiteX2" fmla="*/ 50677 w 180975"/>
                <a:gd name="connsiteY2" fmla="*/ 194036 h 219075"/>
                <a:gd name="connsiteX3" fmla="*/ 49488 w 180975"/>
                <a:gd name="connsiteY3" fmla="*/ 91806 h 219075"/>
                <a:gd name="connsiteX4" fmla="*/ 130559 w 180975"/>
                <a:gd name="connsiteY4" fmla="*/ 2951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19075">
                  <a:moveTo>
                    <a:pt x="130559" y="29517"/>
                  </a:moveTo>
                  <a:cubicBezTo>
                    <a:pt x="153274" y="40547"/>
                    <a:pt x="153806" y="86317"/>
                    <a:pt x="131747" y="131747"/>
                  </a:cubicBezTo>
                  <a:cubicBezTo>
                    <a:pt x="109688" y="177178"/>
                    <a:pt x="73392" y="205066"/>
                    <a:pt x="50677" y="194036"/>
                  </a:cubicBezTo>
                  <a:cubicBezTo>
                    <a:pt x="27961" y="183007"/>
                    <a:pt x="27429" y="137237"/>
                    <a:pt x="49488" y="91806"/>
                  </a:cubicBezTo>
                  <a:cubicBezTo>
                    <a:pt x="71547" y="46376"/>
                    <a:pt x="107844" y="18488"/>
                    <a:pt x="130559" y="29517"/>
                  </a:cubicBezTo>
                  <a:close/>
                </a:path>
              </a:pathLst>
            </a:custGeom>
            <a:solidFill>
              <a:srgbClr val="1D336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1464D3-722D-41ED-BAE6-827756819C99}"/>
                </a:ext>
              </a:extLst>
            </p:cNvPr>
            <p:cNvSpPr/>
            <p:nvPr/>
          </p:nvSpPr>
          <p:spPr>
            <a:xfrm>
              <a:off x="10491946" y="7100908"/>
              <a:ext cx="752475" cy="295275"/>
            </a:xfrm>
            <a:custGeom>
              <a:avLst/>
              <a:gdLst>
                <a:gd name="connsiteX0" fmla="*/ 7144 w 752475"/>
                <a:gd name="connsiteY0" fmla="*/ 174287 h 295275"/>
                <a:gd name="connsiteX1" fmla="*/ 91916 w 752475"/>
                <a:gd name="connsiteY1" fmla="*/ 297159 h 295275"/>
                <a:gd name="connsiteX2" fmla="*/ 159544 w 752475"/>
                <a:gd name="connsiteY2" fmla="*/ 256202 h 295275"/>
                <a:gd name="connsiteX3" fmla="*/ 176689 w 752475"/>
                <a:gd name="connsiteY3" fmla="*/ 245724 h 295275"/>
                <a:gd name="connsiteX4" fmla="*/ 177641 w 752475"/>
                <a:gd name="connsiteY4" fmla="*/ 243819 h 295275"/>
                <a:gd name="connsiteX5" fmla="*/ 384334 w 752475"/>
                <a:gd name="connsiteY5" fmla="*/ 252392 h 295275"/>
                <a:gd name="connsiteX6" fmla="*/ 578644 w 752475"/>
                <a:gd name="connsiteY6" fmla="*/ 190479 h 295275"/>
                <a:gd name="connsiteX7" fmla="*/ 579596 w 752475"/>
                <a:gd name="connsiteY7" fmla="*/ 177144 h 295275"/>
                <a:gd name="connsiteX8" fmla="*/ 619601 w 752475"/>
                <a:gd name="connsiteY8" fmla="*/ 91419 h 295275"/>
                <a:gd name="connsiteX9" fmla="*/ 724376 w 752475"/>
                <a:gd name="connsiteY9" fmla="*/ 80942 h 295275"/>
                <a:gd name="connsiteX10" fmla="*/ 385286 w 752475"/>
                <a:gd name="connsiteY10" fmla="*/ 24744 h 295275"/>
                <a:gd name="connsiteX11" fmla="*/ 213836 w 752475"/>
                <a:gd name="connsiteY11" fmla="*/ 109517 h 295275"/>
                <a:gd name="connsiteX12" fmla="*/ 7144 w 752475"/>
                <a:gd name="connsiteY12" fmla="*/ 174287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2475" h="295275">
                  <a:moveTo>
                    <a:pt x="7144" y="174287"/>
                  </a:moveTo>
                  <a:lnTo>
                    <a:pt x="91916" y="297159"/>
                  </a:lnTo>
                  <a:lnTo>
                    <a:pt x="159544" y="256202"/>
                  </a:lnTo>
                  <a:lnTo>
                    <a:pt x="176689" y="245724"/>
                  </a:lnTo>
                  <a:cubicBezTo>
                    <a:pt x="176689" y="245724"/>
                    <a:pt x="176689" y="244772"/>
                    <a:pt x="177641" y="243819"/>
                  </a:cubicBezTo>
                  <a:cubicBezTo>
                    <a:pt x="181451" y="237152"/>
                    <a:pt x="207169" y="220959"/>
                    <a:pt x="384334" y="252392"/>
                  </a:cubicBezTo>
                  <a:cubicBezTo>
                    <a:pt x="571024" y="284777"/>
                    <a:pt x="577691" y="223817"/>
                    <a:pt x="578644" y="190479"/>
                  </a:cubicBezTo>
                  <a:cubicBezTo>
                    <a:pt x="578644" y="185717"/>
                    <a:pt x="578644" y="180954"/>
                    <a:pt x="579596" y="177144"/>
                  </a:cubicBezTo>
                  <a:cubicBezTo>
                    <a:pt x="583406" y="151427"/>
                    <a:pt x="569119" y="94277"/>
                    <a:pt x="619601" y="91419"/>
                  </a:cubicBezTo>
                  <a:cubicBezTo>
                    <a:pt x="670084" y="88562"/>
                    <a:pt x="800576" y="138092"/>
                    <a:pt x="724376" y="80942"/>
                  </a:cubicBezTo>
                  <a:cubicBezTo>
                    <a:pt x="648176" y="23792"/>
                    <a:pt x="442436" y="-18118"/>
                    <a:pt x="385286" y="24744"/>
                  </a:cubicBezTo>
                  <a:cubicBezTo>
                    <a:pt x="328136" y="67607"/>
                    <a:pt x="213836" y="109517"/>
                    <a:pt x="213836" y="109517"/>
                  </a:cubicBezTo>
                  <a:lnTo>
                    <a:pt x="7144" y="17428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A0EED-47EB-4040-A451-94023810B01C}"/>
                </a:ext>
              </a:extLst>
            </p:cNvPr>
            <p:cNvSpPr/>
            <p:nvPr/>
          </p:nvSpPr>
          <p:spPr>
            <a:xfrm>
              <a:off x="10661491" y="73366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lnTo>
                    <a:pt x="8096" y="7144"/>
                  </a:lnTo>
                  <a:close/>
                </a:path>
              </a:pathLst>
            </a:custGeom>
            <a:solidFill>
              <a:srgbClr val="0023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6778F3-995C-4005-8143-098E57EE00B0}"/>
                </a:ext>
              </a:extLst>
            </p:cNvPr>
            <p:cNvSpPr/>
            <p:nvPr/>
          </p:nvSpPr>
          <p:spPr>
            <a:xfrm>
              <a:off x="10661491" y="73366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lnTo>
                    <a:pt x="8096" y="7144"/>
                  </a:lnTo>
                  <a:close/>
                </a:path>
              </a:pathLst>
            </a:custGeom>
            <a:solidFill>
              <a:srgbClr val="0023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6EA23B-F8C0-41AC-A3AF-950C3DBAC8AA}"/>
                </a:ext>
              </a:extLst>
            </p:cNvPr>
            <p:cNvSpPr/>
            <p:nvPr/>
          </p:nvSpPr>
          <p:spPr>
            <a:xfrm>
              <a:off x="9315633" y="5907023"/>
              <a:ext cx="1400175" cy="1809750"/>
            </a:xfrm>
            <a:custGeom>
              <a:avLst/>
              <a:gdLst>
                <a:gd name="connsiteX0" fmla="*/ 597669 w 1400175"/>
                <a:gd name="connsiteY0" fmla="*/ 511875 h 1809750"/>
                <a:gd name="connsiteX1" fmla="*/ 502419 w 1400175"/>
                <a:gd name="connsiteY1" fmla="*/ 51817 h 1809750"/>
                <a:gd name="connsiteX2" fmla="*/ 153804 w 1400175"/>
                <a:gd name="connsiteY2" fmla="*/ 321375 h 1809750"/>
                <a:gd name="connsiteX3" fmla="*/ 76651 w 1400175"/>
                <a:gd name="connsiteY3" fmla="*/ 1673925 h 1809750"/>
                <a:gd name="connsiteX4" fmla="*/ 921519 w 1400175"/>
                <a:gd name="connsiteY4" fmla="*/ 1655827 h 1809750"/>
                <a:gd name="connsiteX5" fmla="*/ 1375861 w 1400175"/>
                <a:gd name="connsiteY5" fmla="*/ 1558672 h 1809750"/>
                <a:gd name="connsiteX6" fmla="*/ 1394911 w 1400175"/>
                <a:gd name="connsiteY6" fmla="*/ 1524382 h 1809750"/>
                <a:gd name="connsiteX7" fmla="*/ 1234891 w 1400175"/>
                <a:gd name="connsiteY7" fmla="*/ 1255777 h 1809750"/>
                <a:gd name="connsiteX8" fmla="*/ 1206316 w 1400175"/>
                <a:gd name="connsiteY8" fmla="*/ 1239585 h 1809750"/>
                <a:gd name="connsiteX9" fmla="*/ 666249 w 1400175"/>
                <a:gd name="connsiteY9" fmla="*/ 1315785 h 1809750"/>
                <a:gd name="connsiteX10" fmla="*/ 539566 w 1400175"/>
                <a:gd name="connsiteY10" fmla="*/ 1080517 h 1809750"/>
                <a:gd name="connsiteX11" fmla="*/ 597669 w 1400175"/>
                <a:gd name="connsiteY11" fmla="*/ 511875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75" h="1809750">
                  <a:moveTo>
                    <a:pt x="597669" y="511875"/>
                  </a:moveTo>
                  <a:cubicBezTo>
                    <a:pt x="597669" y="511875"/>
                    <a:pt x="617671" y="134685"/>
                    <a:pt x="502419" y="51817"/>
                  </a:cubicBezTo>
                  <a:cubicBezTo>
                    <a:pt x="387166" y="-31050"/>
                    <a:pt x="218574" y="-28193"/>
                    <a:pt x="153804" y="321375"/>
                  </a:cubicBezTo>
                  <a:cubicBezTo>
                    <a:pt x="89034" y="670942"/>
                    <a:pt x="-90989" y="1449135"/>
                    <a:pt x="76651" y="1673925"/>
                  </a:cubicBezTo>
                  <a:cubicBezTo>
                    <a:pt x="243339" y="1898715"/>
                    <a:pt x="641484" y="1792035"/>
                    <a:pt x="921519" y="1655827"/>
                  </a:cubicBezTo>
                  <a:cubicBezTo>
                    <a:pt x="1138689" y="1550100"/>
                    <a:pt x="1297756" y="1552957"/>
                    <a:pt x="1375861" y="1558672"/>
                  </a:cubicBezTo>
                  <a:cubicBezTo>
                    <a:pt x="1393959" y="1559625"/>
                    <a:pt x="1406341" y="1539622"/>
                    <a:pt x="1394911" y="1524382"/>
                  </a:cubicBezTo>
                  <a:cubicBezTo>
                    <a:pt x="1347286" y="1458660"/>
                    <a:pt x="1253941" y="1322452"/>
                    <a:pt x="1234891" y="1255777"/>
                  </a:cubicBezTo>
                  <a:cubicBezTo>
                    <a:pt x="1231081" y="1243395"/>
                    <a:pt x="1218699" y="1235775"/>
                    <a:pt x="1206316" y="1239585"/>
                  </a:cubicBezTo>
                  <a:cubicBezTo>
                    <a:pt x="1112019" y="1265302"/>
                    <a:pt x="784359" y="1349122"/>
                    <a:pt x="666249" y="1315785"/>
                  </a:cubicBezTo>
                  <a:cubicBezTo>
                    <a:pt x="527184" y="1276732"/>
                    <a:pt x="527184" y="1259587"/>
                    <a:pt x="539566" y="1080517"/>
                  </a:cubicBezTo>
                  <a:cubicBezTo>
                    <a:pt x="550044" y="901447"/>
                    <a:pt x="597669" y="511875"/>
                    <a:pt x="597669" y="511875"/>
                  </a:cubicBezTo>
                  <a:close/>
                </a:path>
              </a:pathLst>
            </a:custGeom>
            <a:gradFill>
              <a:gsLst>
                <a:gs pos="0">
                  <a:srgbClr val="002384"/>
                </a:gs>
                <a:gs pos="88000">
                  <a:srgbClr val="001246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193D21-B8C6-41CD-BE1F-D8E83A4A2FF4}"/>
                </a:ext>
              </a:extLst>
            </p:cNvPr>
            <p:cNvSpPr/>
            <p:nvPr/>
          </p:nvSpPr>
          <p:spPr>
            <a:xfrm>
              <a:off x="10622438" y="7283291"/>
              <a:ext cx="447675" cy="76200"/>
            </a:xfrm>
            <a:custGeom>
              <a:avLst/>
              <a:gdLst>
                <a:gd name="connsiteX0" fmla="*/ 7144 w 447675"/>
                <a:gd name="connsiteY0" fmla="*/ 30004 h 76200"/>
                <a:gd name="connsiteX1" fmla="*/ 30004 w 447675"/>
                <a:gd name="connsiteY1" fmla="*/ 72866 h 76200"/>
                <a:gd name="connsiteX2" fmla="*/ 47149 w 447675"/>
                <a:gd name="connsiteY2" fmla="*/ 62389 h 76200"/>
                <a:gd name="connsiteX3" fmla="*/ 48101 w 447675"/>
                <a:gd name="connsiteY3" fmla="*/ 60484 h 76200"/>
                <a:gd name="connsiteX4" fmla="*/ 254794 w 447675"/>
                <a:gd name="connsiteY4" fmla="*/ 69056 h 76200"/>
                <a:gd name="connsiteX5" fmla="*/ 449104 w 447675"/>
                <a:gd name="connsiteY5" fmla="*/ 7144 h 76200"/>
                <a:gd name="connsiteX6" fmla="*/ 230029 w 447675"/>
                <a:gd name="connsiteY6" fmla="*/ 23336 h 76200"/>
                <a:gd name="connsiteX7" fmla="*/ 7144 w 447675"/>
                <a:gd name="connsiteY7" fmla="*/ 300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675" h="76200">
                  <a:moveTo>
                    <a:pt x="7144" y="30004"/>
                  </a:moveTo>
                  <a:lnTo>
                    <a:pt x="30004" y="72866"/>
                  </a:lnTo>
                  <a:lnTo>
                    <a:pt x="47149" y="62389"/>
                  </a:lnTo>
                  <a:cubicBezTo>
                    <a:pt x="47149" y="62389"/>
                    <a:pt x="47149" y="61436"/>
                    <a:pt x="48101" y="60484"/>
                  </a:cubicBezTo>
                  <a:cubicBezTo>
                    <a:pt x="51911" y="53816"/>
                    <a:pt x="77629" y="37624"/>
                    <a:pt x="254794" y="69056"/>
                  </a:cubicBezTo>
                  <a:cubicBezTo>
                    <a:pt x="441484" y="101441"/>
                    <a:pt x="448151" y="40481"/>
                    <a:pt x="449104" y="7144"/>
                  </a:cubicBezTo>
                  <a:cubicBezTo>
                    <a:pt x="449104" y="7144"/>
                    <a:pt x="353854" y="51911"/>
                    <a:pt x="230029" y="23336"/>
                  </a:cubicBezTo>
                  <a:cubicBezTo>
                    <a:pt x="106204" y="-6191"/>
                    <a:pt x="7144" y="30004"/>
                    <a:pt x="7144" y="300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2C753-C787-4C0A-BA75-998EE071B39F}"/>
                </a:ext>
              </a:extLst>
            </p:cNvPr>
            <p:cNvSpPr/>
            <p:nvPr/>
          </p:nvSpPr>
          <p:spPr>
            <a:xfrm>
              <a:off x="11582167" y="6877526"/>
              <a:ext cx="190500" cy="123825"/>
            </a:xfrm>
            <a:custGeom>
              <a:avLst/>
              <a:gdLst>
                <a:gd name="connsiteX0" fmla="*/ 184700 w 190500"/>
                <a:gd name="connsiteY0" fmla="*/ 116681 h 123825"/>
                <a:gd name="connsiteX1" fmla="*/ 23728 w 190500"/>
                <a:gd name="connsiteY1" fmla="*/ 70009 h 123825"/>
                <a:gd name="connsiteX2" fmla="*/ 62780 w 190500"/>
                <a:gd name="connsiteY2" fmla="*/ 7144 h 123825"/>
                <a:gd name="connsiteX3" fmla="*/ 184700 w 190500"/>
                <a:gd name="connsiteY3" fmla="*/ 9667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23825">
                  <a:moveTo>
                    <a:pt x="184700" y="116681"/>
                  </a:moveTo>
                  <a:cubicBezTo>
                    <a:pt x="184700" y="116681"/>
                    <a:pt x="77068" y="59531"/>
                    <a:pt x="23728" y="70009"/>
                  </a:cubicBezTo>
                  <a:cubicBezTo>
                    <a:pt x="-29612" y="80486"/>
                    <a:pt x="62780" y="7144"/>
                    <a:pt x="62780" y="7144"/>
                  </a:cubicBezTo>
                  <a:lnTo>
                    <a:pt x="184700" y="96679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0B89A0B-4C03-4D60-9725-FBA6D80EC37C}"/>
                </a:ext>
              </a:extLst>
            </p:cNvPr>
            <p:cNvSpPr/>
            <p:nvPr/>
          </p:nvSpPr>
          <p:spPr>
            <a:xfrm>
              <a:off x="11080591" y="6676549"/>
              <a:ext cx="714375" cy="371475"/>
            </a:xfrm>
            <a:custGeom>
              <a:avLst/>
              <a:gdLst>
                <a:gd name="connsiteX0" fmla="*/ 7144 w 714375"/>
                <a:gd name="connsiteY0" fmla="*/ 7144 h 371475"/>
                <a:gd name="connsiteX1" fmla="*/ 44291 w 714375"/>
                <a:gd name="connsiteY1" fmla="*/ 159544 h 371475"/>
                <a:gd name="connsiteX2" fmla="*/ 63341 w 714375"/>
                <a:gd name="connsiteY2" fmla="*/ 159544 h 371475"/>
                <a:gd name="connsiteX3" fmla="*/ 63341 w 714375"/>
                <a:gd name="connsiteY3" fmla="*/ 159544 h 371475"/>
                <a:gd name="connsiteX4" fmla="*/ 369094 w 714375"/>
                <a:gd name="connsiteY4" fmla="*/ 201454 h 371475"/>
                <a:gd name="connsiteX5" fmla="*/ 421481 w 714375"/>
                <a:gd name="connsiteY5" fmla="*/ 279559 h 371475"/>
                <a:gd name="connsiteX6" fmla="*/ 569119 w 714375"/>
                <a:gd name="connsiteY6" fmla="*/ 366236 h 371475"/>
                <a:gd name="connsiteX7" fmla="*/ 531971 w 714375"/>
                <a:gd name="connsiteY7" fmla="*/ 308134 h 371475"/>
                <a:gd name="connsiteX8" fmla="*/ 551021 w 714375"/>
                <a:gd name="connsiteY8" fmla="*/ 250031 h 371475"/>
                <a:gd name="connsiteX9" fmla="*/ 684371 w 714375"/>
                <a:gd name="connsiteY9" fmla="*/ 314801 h 371475"/>
                <a:gd name="connsiteX10" fmla="*/ 711041 w 714375"/>
                <a:gd name="connsiteY10" fmla="*/ 326231 h 371475"/>
                <a:gd name="connsiteX11" fmla="*/ 711994 w 714375"/>
                <a:gd name="connsiteY11" fmla="*/ 325279 h 371475"/>
                <a:gd name="connsiteX12" fmla="*/ 711994 w 714375"/>
                <a:gd name="connsiteY12" fmla="*/ 325279 h 371475"/>
                <a:gd name="connsiteX13" fmla="*/ 702469 w 714375"/>
                <a:gd name="connsiteY13" fmla="*/ 294799 h 371475"/>
                <a:gd name="connsiteX14" fmla="*/ 394811 w 714375"/>
                <a:gd name="connsiteY14" fmla="*/ 70961 h 371475"/>
                <a:gd name="connsiteX15" fmla="*/ 7144 w 714375"/>
                <a:gd name="connsiteY15" fmla="*/ 714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4375" h="371475">
                  <a:moveTo>
                    <a:pt x="7144" y="7144"/>
                  </a:moveTo>
                  <a:lnTo>
                    <a:pt x="44291" y="159544"/>
                  </a:lnTo>
                  <a:cubicBezTo>
                    <a:pt x="44291" y="159544"/>
                    <a:pt x="50959" y="159544"/>
                    <a:pt x="63341" y="159544"/>
                  </a:cubicBezTo>
                  <a:lnTo>
                    <a:pt x="63341" y="159544"/>
                  </a:lnTo>
                  <a:cubicBezTo>
                    <a:pt x="115729" y="160496"/>
                    <a:pt x="264319" y="165259"/>
                    <a:pt x="369094" y="201454"/>
                  </a:cubicBezTo>
                  <a:cubicBezTo>
                    <a:pt x="399574" y="211931"/>
                    <a:pt x="402431" y="249079"/>
                    <a:pt x="421481" y="279559"/>
                  </a:cubicBezTo>
                  <a:cubicBezTo>
                    <a:pt x="440531" y="310039"/>
                    <a:pt x="512921" y="359569"/>
                    <a:pt x="569119" y="366236"/>
                  </a:cubicBezTo>
                  <a:cubicBezTo>
                    <a:pt x="625316" y="372904"/>
                    <a:pt x="538639" y="332899"/>
                    <a:pt x="531971" y="308134"/>
                  </a:cubicBezTo>
                  <a:cubicBezTo>
                    <a:pt x="518636" y="262414"/>
                    <a:pt x="531971" y="247174"/>
                    <a:pt x="551021" y="250031"/>
                  </a:cubicBezTo>
                  <a:cubicBezTo>
                    <a:pt x="596741" y="257651"/>
                    <a:pt x="640556" y="280511"/>
                    <a:pt x="684371" y="314801"/>
                  </a:cubicBezTo>
                  <a:cubicBezTo>
                    <a:pt x="700564" y="327184"/>
                    <a:pt x="708184" y="329089"/>
                    <a:pt x="711041" y="326231"/>
                  </a:cubicBezTo>
                  <a:lnTo>
                    <a:pt x="711994" y="325279"/>
                  </a:lnTo>
                  <a:cubicBezTo>
                    <a:pt x="711994" y="325279"/>
                    <a:pt x="711994" y="325279"/>
                    <a:pt x="711994" y="325279"/>
                  </a:cubicBezTo>
                  <a:cubicBezTo>
                    <a:pt x="715804" y="318611"/>
                    <a:pt x="707231" y="300514"/>
                    <a:pt x="702469" y="294799"/>
                  </a:cubicBezTo>
                  <a:cubicBezTo>
                    <a:pt x="695801" y="285274"/>
                    <a:pt x="605314" y="125254"/>
                    <a:pt x="394811" y="70961"/>
                  </a:cubicBezTo>
                  <a:cubicBezTo>
                    <a:pt x="182404" y="1762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911F43B-D3F3-4947-9DB7-58D2DBD4F029}"/>
                </a:ext>
              </a:extLst>
            </p:cNvPr>
            <p:cNvSpPr/>
            <p:nvPr/>
          </p:nvSpPr>
          <p:spPr>
            <a:xfrm>
              <a:off x="10885148" y="6530414"/>
              <a:ext cx="434204" cy="422809"/>
            </a:xfrm>
            <a:custGeom>
              <a:avLst/>
              <a:gdLst>
                <a:gd name="connsiteX0" fmla="*/ 7144 w 571500"/>
                <a:gd name="connsiteY0" fmla="*/ 7144 h 381000"/>
                <a:gd name="connsiteX1" fmla="*/ 183356 w 571500"/>
                <a:gd name="connsiteY1" fmla="*/ 379571 h 381000"/>
                <a:gd name="connsiteX2" fmla="*/ 478631 w 571500"/>
                <a:gd name="connsiteY2" fmla="*/ 354806 h 381000"/>
                <a:gd name="connsiteX3" fmla="*/ 567214 w 571500"/>
                <a:gd name="connsiteY3" fmla="*/ 149066 h 381000"/>
                <a:gd name="connsiteX4" fmla="*/ 537686 w 571500"/>
                <a:gd name="connsiteY4" fmla="*/ 101441 h 381000"/>
                <a:gd name="connsiteX5" fmla="*/ 7144 w 571500"/>
                <a:gd name="connsiteY5" fmla="*/ 7144 h 381000"/>
                <a:gd name="connsiteX0" fmla="*/ 644 w 434848"/>
                <a:gd name="connsiteY0" fmla="*/ 0 h 415187"/>
                <a:gd name="connsiteX1" fmla="*/ 48926 w 434848"/>
                <a:gd name="connsiteY1" fmla="*/ 413311 h 415187"/>
                <a:gd name="connsiteX2" fmla="*/ 344201 w 434848"/>
                <a:gd name="connsiteY2" fmla="*/ 388546 h 415187"/>
                <a:gd name="connsiteX3" fmla="*/ 432784 w 434848"/>
                <a:gd name="connsiteY3" fmla="*/ 182806 h 415187"/>
                <a:gd name="connsiteX4" fmla="*/ 403256 w 434848"/>
                <a:gd name="connsiteY4" fmla="*/ 135181 h 415187"/>
                <a:gd name="connsiteX5" fmla="*/ 644 w 434848"/>
                <a:gd name="connsiteY5" fmla="*/ 0 h 415187"/>
                <a:gd name="connsiteX0" fmla="*/ 0 w 434204"/>
                <a:gd name="connsiteY0" fmla="*/ 0 h 422809"/>
                <a:gd name="connsiteX1" fmla="*/ 181488 w 434204"/>
                <a:gd name="connsiteY1" fmla="*/ 422543 h 422809"/>
                <a:gd name="connsiteX2" fmla="*/ 343557 w 434204"/>
                <a:gd name="connsiteY2" fmla="*/ 388546 h 422809"/>
                <a:gd name="connsiteX3" fmla="*/ 432140 w 434204"/>
                <a:gd name="connsiteY3" fmla="*/ 182806 h 422809"/>
                <a:gd name="connsiteX4" fmla="*/ 402612 w 434204"/>
                <a:gd name="connsiteY4" fmla="*/ 135181 h 422809"/>
                <a:gd name="connsiteX5" fmla="*/ 0 w 434204"/>
                <a:gd name="connsiteY5" fmla="*/ 0 h 4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204" h="422809">
                  <a:moveTo>
                    <a:pt x="0" y="0"/>
                  </a:moveTo>
                  <a:cubicBezTo>
                    <a:pt x="62865" y="213360"/>
                    <a:pt x="68141" y="334913"/>
                    <a:pt x="181488" y="422543"/>
                  </a:cubicBezTo>
                  <a:cubicBezTo>
                    <a:pt x="278643" y="423496"/>
                    <a:pt x="316887" y="423789"/>
                    <a:pt x="343557" y="388546"/>
                  </a:cubicBezTo>
                  <a:cubicBezTo>
                    <a:pt x="371180" y="351399"/>
                    <a:pt x="411185" y="243766"/>
                    <a:pt x="432140" y="182806"/>
                  </a:cubicBezTo>
                  <a:cubicBezTo>
                    <a:pt x="439760" y="160899"/>
                    <a:pt x="425472" y="138039"/>
                    <a:pt x="402612" y="135181"/>
                  </a:cubicBezTo>
                  <a:cubicBezTo>
                    <a:pt x="207350" y="113274"/>
                    <a:pt x="115252" y="2667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002384"/>
                </a:gs>
                <a:gs pos="88000">
                  <a:srgbClr val="001246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E8FEA1-5505-420F-BF2B-3B2FD09BEACC}"/>
                </a:ext>
              </a:extLst>
            </p:cNvPr>
            <p:cNvSpPr/>
            <p:nvPr/>
          </p:nvSpPr>
          <p:spPr>
            <a:xfrm>
              <a:off x="11166452" y="6626787"/>
              <a:ext cx="171450" cy="333375"/>
            </a:xfrm>
            <a:custGeom>
              <a:avLst/>
              <a:gdLst>
                <a:gd name="connsiteX0" fmla="*/ 20343 w 171450"/>
                <a:gd name="connsiteY0" fmla="*/ 325510 h 333375"/>
                <a:gd name="connsiteX1" fmla="*/ 46060 w 171450"/>
                <a:gd name="connsiteY1" fmla="*/ 334083 h 333375"/>
                <a:gd name="connsiteX2" fmla="*/ 70826 w 171450"/>
                <a:gd name="connsiteY2" fmla="*/ 321700 h 333375"/>
                <a:gd name="connsiteX3" fmla="*/ 166076 w 171450"/>
                <a:gd name="connsiteY3" fmla="*/ 41666 h 333375"/>
                <a:gd name="connsiteX4" fmla="*/ 153693 w 171450"/>
                <a:gd name="connsiteY4" fmla="*/ 16900 h 333375"/>
                <a:gd name="connsiteX5" fmla="*/ 127976 w 171450"/>
                <a:gd name="connsiteY5" fmla="*/ 8328 h 333375"/>
                <a:gd name="connsiteX6" fmla="*/ 103210 w 171450"/>
                <a:gd name="connsiteY6" fmla="*/ 20710 h 333375"/>
                <a:gd name="connsiteX7" fmla="*/ 7960 w 171450"/>
                <a:gd name="connsiteY7" fmla="*/ 300745 h 333375"/>
                <a:gd name="connsiteX8" fmla="*/ 20343 w 171450"/>
                <a:gd name="connsiteY8" fmla="*/ 32551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333375">
                  <a:moveTo>
                    <a:pt x="20343" y="325510"/>
                  </a:moveTo>
                  <a:lnTo>
                    <a:pt x="46060" y="334083"/>
                  </a:lnTo>
                  <a:cubicBezTo>
                    <a:pt x="56538" y="337893"/>
                    <a:pt x="67968" y="332178"/>
                    <a:pt x="70826" y="321700"/>
                  </a:cubicBezTo>
                  <a:lnTo>
                    <a:pt x="166076" y="41666"/>
                  </a:lnTo>
                  <a:cubicBezTo>
                    <a:pt x="169885" y="31188"/>
                    <a:pt x="164170" y="19758"/>
                    <a:pt x="153693" y="16900"/>
                  </a:cubicBezTo>
                  <a:lnTo>
                    <a:pt x="127976" y="8328"/>
                  </a:lnTo>
                  <a:cubicBezTo>
                    <a:pt x="117498" y="4518"/>
                    <a:pt x="106068" y="10233"/>
                    <a:pt x="103210" y="20710"/>
                  </a:cubicBezTo>
                  <a:lnTo>
                    <a:pt x="7960" y="300745"/>
                  </a:lnTo>
                  <a:cubicBezTo>
                    <a:pt x="5103" y="310270"/>
                    <a:pt x="9865" y="321700"/>
                    <a:pt x="20343" y="325510"/>
                  </a:cubicBez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F4CE14-2170-4A0F-8C1E-2C52D5550FC8}"/>
                </a:ext>
              </a:extLst>
            </p:cNvPr>
            <p:cNvSpPr/>
            <p:nvPr/>
          </p:nvSpPr>
          <p:spPr>
            <a:xfrm>
              <a:off x="10493391" y="7097094"/>
              <a:ext cx="257175" cy="381000"/>
            </a:xfrm>
            <a:custGeom>
              <a:avLst/>
              <a:gdLst>
                <a:gd name="connsiteX0" fmla="*/ 226678 w 257175"/>
                <a:gd name="connsiteY0" fmla="*/ 373363 h 381000"/>
                <a:gd name="connsiteX1" fmla="*/ 245728 w 257175"/>
                <a:gd name="connsiteY1" fmla="*/ 361933 h 381000"/>
                <a:gd name="connsiteX2" fmla="*/ 253348 w 257175"/>
                <a:gd name="connsiteY2" fmla="*/ 331453 h 381000"/>
                <a:gd name="connsiteX3" fmla="*/ 67611 w 257175"/>
                <a:gd name="connsiteY3" fmla="*/ 18081 h 381000"/>
                <a:gd name="connsiteX4" fmla="*/ 37131 w 257175"/>
                <a:gd name="connsiteY4" fmla="*/ 10461 h 381000"/>
                <a:gd name="connsiteX5" fmla="*/ 18081 w 257175"/>
                <a:gd name="connsiteY5" fmla="*/ 21891 h 381000"/>
                <a:gd name="connsiteX6" fmla="*/ 10461 w 257175"/>
                <a:gd name="connsiteY6" fmla="*/ 52371 h 381000"/>
                <a:gd name="connsiteX7" fmla="*/ 196198 w 257175"/>
                <a:gd name="connsiteY7" fmla="*/ 365743 h 381000"/>
                <a:gd name="connsiteX8" fmla="*/ 226678 w 257175"/>
                <a:gd name="connsiteY8" fmla="*/ 373363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381000">
                  <a:moveTo>
                    <a:pt x="226678" y="373363"/>
                  </a:moveTo>
                  <a:lnTo>
                    <a:pt x="245728" y="361933"/>
                  </a:lnTo>
                  <a:cubicBezTo>
                    <a:pt x="256206" y="356218"/>
                    <a:pt x="260016" y="341931"/>
                    <a:pt x="253348" y="331453"/>
                  </a:cubicBezTo>
                  <a:lnTo>
                    <a:pt x="67611" y="18081"/>
                  </a:lnTo>
                  <a:cubicBezTo>
                    <a:pt x="61896" y="7603"/>
                    <a:pt x="47608" y="3793"/>
                    <a:pt x="37131" y="10461"/>
                  </a:cubicBezTo>
                  <a:lnTo>
                    <a:pt x="18081" y="21891"/>
                  </a:lnTo>
                  <a:cubicBezTo>
                    <a:pt x="7603" y="27606"/>
                    <a:pt x="3793" y="41893"/>
                    <a:pt x="10461" y="52371"/>
                  </a:cubicBezTo>
                  <a:lnTo>
                    <a:pt x="196198" y="365743"/>
                  </a:lnTo>
                  <a:cubicBezTo>
                    <a:pt x="202866" y="376221"/>
                    <a:pt x="216201" y="380031"/>
                    <a:pt x="226678" y="373363"/>
                  </a:cubicBez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64" name="Graphic 62">
            <a:extLst>
              <a:ext uri="{FF2B5EF4-FFF2-40B4-BE49-F238E27FC236}">
                <a16:creationId xmlns:a16="http://schemas.microsoft.com/office/drawing/2014/main" id="{0E053C70-F151-4E4F-998D-31D28EB80DA3}"/>
              </a:ext>
            </a:extLst>
          </p:cNvPr>
          <p:cNvSpPr/>
          <p:nvPr/>
        </p:nvSpPr>
        <p:spPr>
          <a:xfrm>
            <a:off x="0" y="3327389"/>
            <a:ext cx="3317883" cy="3530165"/>
          </a:xfrm>
          <a:custGeom>
            <a:avLst/>
            <a:gdLst>
              <a:gd name="connsiteX0" fmla="*/ 7144 w 4019550"/>
              <a:gd name="connsiteY0" fmla="*/ 7144 h 4276725"/>
              <a:gd name="connsiteX1" fmla="*/ 1617821 w 4019550"/>
              <a:gd name="connsiteY1" fmla="*/ 2409349 h 4276725"/>
              <a:gd name="connsiteX2" fmla="*/ 4020979 w 4019550"/>
              <a:gd name="connsiteY2" fmla="*/ 4278154 h 4276725"/>
              <a:gd name="connsiteX3" fmla="*/ 7144 w 4019550"/>
              <a:gd name="connsiteY3" fmla="*/ 4278154 h 4276725"/>
              <a:gd name="connsiteX4" fmla="*/ 7144 w 4019550"/>
              <a:gd name="connsiteY4" fmla="*/ 7144 h 42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550" h="4276725">
                <a:moveTo>
                  <a:pt x="7144" y="7144"/>
                </a:moveTo>
                <a:cubicBezTo>
                  <a:pt x="7144" y="7144"/>
                  <a:pt x="257651" y="1873091"/>
                  <a:pt x="1617821" y="2409349"/>
                </a:cubicBezTo>
                <a:cubicBezTo>
                  <a:pt x="2977991" y="2945606"/>
                  <a:pt x="3920014" y="3882866"/>
                  <a:pt x="4020979" y="4278154"/>
                </a:cubicBezTo>
                <a:lnTo>
                  <a:pt x="7144" y="4278154"/>
                </a:lnTo>
                <a:lnTo>
                  <a:pt x="7144" y="7144"/>
                </a:ln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rgbClr val="AE6AFC"/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  <a:effectLst>
            <a:outerShdw blurRad="635000" dist="190500" algn="l" rotWithShape="0">
              <a:prstClr val="black">
                <a:alpha val="26000"/>
              </a:prst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9E5DB8-8445-4FCF-829E-F68F524B843B}"/>
              </a:ext>
            </a:extLst>
          </p:cNvPr>
          <p:cNvSpPr txBox="1"/>
          <p:nvPr/>
        </p:nvSpPr>
        <p:spPr>
          <a:xfrm>
            <a:off x="6526275" y="1933935"/>
            <a:ext cx="47342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6000" b="1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ЦИФРОВОЕ</a:t>
            </a:r>
            <a:endParaRPr lang="mn-MN" sz="6000" b="1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  <a:p>
            <a:pPr lvl="0">
              <a:defRPr/>
            </a:pPr>
            <a:r>
              <a:rPr lang="ru-RU" sz="3200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РАЗВИТИЕ.</a:t>
            </a:r>
            <a:endParaRPr lang="en-US" sz="3200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67C970-9983-47E9-B462-E91F818E0B43}"/>
              </a:ext>
            </a:extLst>
          </p:cNvPr>
          <p:cNvSpPr txBox="1"/>
          <p:nvPr/>
        </p:nvSpPr>
        <p:spPr>
          <a:xfrm>
            <a:off x="6521093" y="3553798"/>
            <a:ext cx="4739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ru-RU" sz="1400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Оказание услуг в сфере цифровизации бизнеса. </a:t>
            </a:r>
            <a:r>
              <a:rPr lang="ru-RU" sz="1400" dirty="0">
                <a:latin typeface="Euclid Circular A" panose="020B0504000000000000" pitchFamily="34" charset="-52"/>
                <a:ea typeface="Euclid Circular A" panose="020B0504000000000000" pitchFamily="34" charset="-52"/>
              </a:rPr>
              <a:t>Цифровизация - это глубокая трансформация бизнеса, предполагающая использование цифровых технологий для оптимизации бизнес-процессов</a:t>
            </a:r>
            <a:endParaRPr lang="en-US" sz="1400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B955B8E-2139-4228-8486-265ED9AA36AD}"/>
              </a:ext>
            </a:extLst>
          </p:cNvPr>
          <p:cNvGrpSpPr/>
          <p:nvPr/>
        </p:nvGrpSpPr>
        <p:grpSpPr>
          <a:xfrm rot="1131983" flipH="1">
            <a:off x="8437992" y="784518"/>
            <a:ext cx="576187" cy="476188"/>
            <a:chOff x="18228613" y="-1705941"/>
            <a:chExt cx="1152525" cy="952500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721EF97-2A5F-4A92-B07D-A354AFA66FCB}"/>
                </a:ext>
              </a:extLst>
            </p:cNvPr>
            <p:cNvSpPr/>
            <p:nvPr/>
          </p:nvSpPr>
          <p:spPr>
            <a:xfrm>
              <a:off x="18228613" y="-1705941"/>
              <a:ext cx="1152525" cy="952500"/>
            </a:xfrm>
            <a:custGeom>
              <a:avLst/>
              <a:gdLst>
                <a:gd name="connsiteX0" fmla="*/ 7144 w 1152525"/>
                <a:gd name="connsiteY0" fmla="*/ 7144 h 952500"/>
                <a:gd name="connsiteX1" fmla="*/ 632936 w 1152525"/>
                <a:gd name="connsiteY1" fmla="*/ 950119 h 952500"/>
                <a:gd name="connsiteX2" fmla="*/ 852964 w 1152525"/>
                <a:gd name="connsiteY2" fmla="*/ 744379 h 952500"/>
                <a:gd name="connsiteX3" fmla="*/ 852964 w 1152525"/>
                <a:gd name="connsiteY3" fmla="*/ 599599 h 952500"/>
                <a:gd name="connsiteX4" fmla="*/ 986314 w 1152525"/>
                <a:gd name="connsiteY4" fmla="*/ 583406 h 952500"/>
                <a:gd name="connsiteX5" fmla="*/ 1147286 w 1152525"/>
                <a:gd name="connsiteY5" fmla="*/ 30718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2525" h="952500">
                  <a:moveTo>
                    <a:pt x="7144" y="7144"/>
                  </a:moveTo>
                  <a:lnTo>
                    <a:pt x="632936" y="950119"/>
                  </a:lnTo>
                  <a:lnTo>
                    <a:pt x="852964" y="744379"/>
                  </a:lnTo>
                  <a:lnTo>
                    <a:pt x="852964" y="599599"/>
                  </a:lnTo>
                  <a:lnTo>
                    <a:pt x="986314" y="583406"/>
                  </a:lnTo>
                  <a:lnTo>
                    <a:pt x="1147286" y="307181"/>
                  </a:lnTo>
                  <a:close/>
                </a:path>
              </a:pathLst>
            </a:custGeom>
            <a:solidFill>
              <a:srgbClr val="AE6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6809502-CB3E-4A83-AFC2-1EF298F2B486}"/>
                </a:ext>
              </a:extLst>
            </p:cNvPr>
            <p:cNvSpPr/>
            <p:nvPr/>
          </p:nvSpPr>
          <p:spPr>
            <a:xfrm>
              <a:off x="18545795" y="-1480198"/>
              <a:ext cx="676275" cy="533400"/>
            </a:xfrm>
            <a:custGeom>
              <a:avLst/>
              <a:gdLst>
                <a:gd name="connsiteX0" fmla="*/ 7144 w 676275"/>
                <a:gd name="connsiteY0" fmla="*/ 7144 h 533400"/>
                <a:gd name="connsiteX1" fmla="*/ 522446 w 676275"/>
                <a:gd name="connsiteY1" fmla="*/ 531019 h 533400"/>
                <a:gd name="connsiteX2" fmla="*/ 535781 w 676275"/>
                <a:gd name="connsiteY2" fmla="*/ 373856 h 533400"/>
                <a:gd name="connsiteX3" fmla="*/ 669131 w 676275"/>
                <a:gd name="connsiteY3" fmla="*/ 357664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275" h="533400">
                  <a:moveTo>
                    <a:pt x="7144" y="7144"/>
                  </a:moveTo>
                  <a:lnTo>
                    <a:pt x="522446" y="531019"/>
                  </a:lnTo>
                  <a:lnTo>
                    <a:pt x="535781" y="373856"/>
                  </a:lnTo>
                  <a:lnTo>
                    <a:pt x="669131" y="357664"/>
                  </a:lnTo>
                  <a:close/>
                </a:path>
              </a:pathLst>
            </a:custGeom>
            <a:solidFill>
              <a:srgbClr val="703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788" y="6143625"/>
            <a:ext cx="1929764" cy="472898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44" y="6143625"/>
            <a:ext cx="328085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A2743B-019E-4242-8AD8-235FB9DB6EBC}"/>
              </a:ext>
            </a:extLst>
          </p:cNvPr>
          <p:cNvSpPr/>
          <p:nvPr/>
        </p:nvSpPr>
        <p:spPr>
          <a:xfrm>
            <a:off x="2608286" y="447"/>
            <a:ext cx="9579238" cy="6866814"/>
          </a:xfrm>
          <a:custGeom>
            <a:avLst/>
            <a:gdLst>
              <a:gd name="connsiteX0" fmla="*/ 5743143 w 14363700"/>
              <a:gd name="connsiteY0" fmla="*/ 9694069 h 10296525"/>
              <a:gd name="connsiteX1" fmla="*/ 6708979 w 14363700"/>
              <a:gd name="connsiteY1" fmla="*/ 10173177 h 10296525"/>
              <a:gd name="connsiteX2" fmla="*/ 6807086 w 14363700"/>
              <a:gd name="connsiteY2" fmla="*/ 10294144 h 10296525"/>
              <a:gd name="connsiteX3" fmla="*/ 14364221 w 14363700"/>
              <a:gd name="connsiteY3" fmla="*/ 10294144 h 10296525"/>
              <a:gd name="connsiteX4" fmla="*/ 14364221 w 14363700"/>
              <a:gd name="connsiteY4" fmla="*/ 7040404 h 10296525"/>
              <a:gd name="connsiteX5" fmla="*/ 14364221 w 14363700"/>
              <a:gd name="connsiteY5" fmla="*/ 6087904 h 10296525"/>
              <a:gd name="connsiteX6" fmla="*/ 14364221 w 14363700"/>
              <a:gd name="connsiteY6" fmla="*/ 7144 h 10296525"/>
              <a:gd name="connsiteX7" fmla="*/ 12822123 w 14363700"/>
              <a:gd name="connsiteY7" fmla="*/ 7144 h 10296525"/>
              <a:gd name="connsiteX8" fmla="*/ 9588386 w 14363700"/>
              <a:gd name="connsiteY8" fmla="*/ 7144 h 10296525"/>
              <a:gd name="connsiteX9" fmla="*/ 7703388 w 14363700"/>
              <a:gd name="connsiteY9" fmla="*/ 262414 h 10296525"/>
              <a:gd name="connsiteX10" fmla="*/ 7018541 w 14363700"/>
              <a:gd name="connsiteY10" fmla="*/ 178594 h 10296525"/>
              <a:gd name="connsiteX11" fmla="*/ 5044961 w 14363700"/>
              <a:gd name="connsiteY11" fmla="*/ 986314 h 10296525"/>
              <a:gd name="connsiteX12" fmla="*/ 3818141 w 14363700"/>
              <a:gd name="connsiteY12" fmla="*/ 1486376 h 10296525"/>
              <a:gd name="connsiteX13" fmla="*/ 3810521 w 14363700"/>
              <a:gd name="connsiteY13" fmla="*/ 1486376 h 10296525"/>
              <a:gd name="connsiteX14" fmla="*/ 2062683 w 14363700"/>
              <a:gd name="connsiteY14" fmla="*/ 2648426 h 10296525"/>
              <a:gd name="connsiteX15" fmla="*/ 1516901 w 14363700"/>
              <a:gd name="connsiteY15" fmla="*/ 2995136 h 10296525"/>
              <a:gd name="connsiteX16" fmla="*/ 1499756 w 14363700"/>
              <a:gd name="connsiteY16" fmla="*/ 2994184 h 10296525"/>
              <a:gd name="connsiteX17" fmla="*/ 7188 w 14363700"/>
              <a:gd name="connsiteY17" fmla="*/ 4440079 h 10296525"/>
              <a:gd name="connsiteX18" fmla="*/ 615836 w 14363700"/>
              <a:gd name="connsiteY18" fmla="*/ 5635467 h 10296525"/>
              <a:gd name="connsiteX19" fmla="*/ 615836 w 14363700"/>
              <a:gd name="connsiteY19" fmla="*/ 5635467 h 10296525"/>
              <a:gd name="connsiteX20" fmla="*/ 586308 w 14363700"/>
              <a:gd name="connsiteY20" fmla="*/ 5940267 h 10296525"/>
              <a:gd name="connsiteX21" fmla="*/ 2538934 w 14363700"/>
              <a:gd name="connsiteY21" fmla="*/ 7866221 h 10296525"/>
              <a:gd name="connsiteX22" fmla="*/ 2563698 w 14363700"/>
              <a:gd name="connsiteY22" fmla="*/ 7865269 h 10296525"/>
              <a:gd name="connsiteX23" fmla="*/ 3291409 w 14363700"/>
              <a:gd name="connsiteY23" fmla="*/ 8272939 h 10296525"/>
              <a:gd name="connsiteX24" fmla="*/ 5737429 w 14363700"/>
              <a:gd name="connsiteY24" fmla="*/ 9693116 h 10296525"/>
              <a:gd name="connsiteX25" fmla="*/ 5743143 w 14363700"/>
              <a:gd name="connsiteY25" fmla="*/ 9694069 h 1029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363700" h="10296525">
                <a:moveTo>
                  <a:pt x="5743143" y="9694069"/>
                </a:moveTo>
                <a:cubicBezTo>
                  <a:pt x="6123191" y="9693116"/>
                  <a:pt x="6482284" y="9868377"/>
                  <a:pt x="6708979" y="10173177"/>
                </a:cubicBezTo>
                <a:cubicBezTo>
                  <a:pt x="6740411" y="10215086"/>
                  <a:pt x="6772796" y="10255091"/>
                  <a:pt x="6807086" y="10294144"/>
                </a:cubicBezTo>
                <a:lnTo>
                  <a:pt x="14364221" y="10294144"/>
                </a:lnTo>
                <a:lnTo>
                  <a:pt x="14364221" y="7040404"/>
                </a:lnTo>
                <a:lnTo>
                  <a:pt x="14364221" y="6087904"/>
                </a:lnTo>
                <a:lnTo>
                  <a:pt x="14364221" y="7144"/>
                </a:lnTo>
                <a:lnTo>
                  <a:pt x="12822123" y="7144"/>
                </a:lnTo>
                <a:lnTo>
                  <a:pt x="9588386" y="7144"/>
                </a:lnTo>
                <a:cubicBezTo>
                  <a:pt x="9015933" y="326231"/>
                  <a:pt x="8343469" y="422434"/>
                  <a:pt x="7703388" y="262414"/>
                </a:cubicBezTo>
                <a:cubicBezTo>
                  <a:pt x="7484313" y="207169"/>
                  <a:pt x="7254761" y="178594"/>
                  <a:pt x="7018541" y="178594"/>
                </a:cubicBezTo>
                <a:cubicBezTo>
                  <a:pt x="6249873" y="178594"/>
                  <a:pt x="5552643" y="487204"/>
                  <a:pt x="5044961" y="986314"/>
                </a:cubicBezTo>
                <a:cubicBezTo>
                  <a:pt x="4717301" y="1308259"/>
                  <a:pt x="4278198" y="1488281"/>
                  <a:pt x="3818141" y="1486376"/>
                </a:cubicBezTo>
                <a:cubicBezTo>
                  <a:pt x="3815284" y="1486376"/>
                  <a:pt x="3812426" y="1486376"/>
                  <a:pt x="3810521" y="1486376"/>
                </a:cubicBezTo>
                <a:cubicBezTo>
                  <a:pt x="3023756" y="1486376"/>
                  <a:pt x="2349386" y="1965484"/>
                  <a:pt x="2062683" y="2648426"/>
                </a:cubicBezTo>
                <a:cubicBezTo>
                  <a:pt x="1971243" y="2866549"/>
                  <a:pt x="1753121" y="3003709"/>
                  <a:pt x="1516901" y="2995136"/>
                </a:cubicBezTo>
                <a:cubicBezTo>
                  <a:pt x="1511186" y="2995136"/>
                  <a:pt x="1505471" y="2995136"/>
                  <a:pt x="1499756" y="2994184"/>
                </a:cubicBezTo>
                <a:cubicBezTo>
                  <a:pt x="688226" y="2975134"/>
                  <a:pt x="12903" y="3628549"/>
                  <a:pt x="7188" y="4440079"/>
                </a:cubicBezTo>
                <a:cubicBezTo>
                  <a:pt x="3378" y="4932521"/>
                  <a:pt x="244361" y="5369719"/>
                  <a:pt x="615836" y="5635467"/>
                </a:cubicBezTo>
                <a:cubicBezTo>
                  <a:pt x="615836" y="5635467"/>
                  <a:pt x="615836" y="5635467"/>
                  <a:pt x="615836" y="5635467"/>
                </a:cubicBezTo>
                <a:cubicBezTo>
                  <a:pt x="597738" y="5734526"/>
                  <a:pt x="588213" y="5836444"/>
                  <a:pt x="586308" y="5940267"/>
                </a:cubicBezTo>
                <a:cubicBezTo>
                  <a:pt x="569163" y="7022306"/>
                  <a:pt x="1456893" y="7898606"/>
                  <a:pt x="2538934" y="7866221"/>
                </a:cubicBezTo>
                <a:cubicBezTo>
                  <a:pt x="2547506" y="7866221"/>
                  <a:pt x="2555126" y="7865269"/>
                  <a:pt x="2563698" y="7865269"/>
                </a:cubicBezTo>
                <a:cubicBezTo>
                  <a:pt x="2862784" y="7852887"/>
                  <a:pt x="3142818" y="8011954"/>
                  <a:pt x="3291409" y="8272939"/>
                </a:cubicBezTo>
                <a:cubicBezTo>
                  <a:pt x="3776231" y="9121616"/>
                  <a:pt x="4690631" y="9693116"/>
                  <a:pt x="5737429" y="9693116"/>
                </a:cubicBezTo>
                <a:cubicBezTo>
                  <a:pt x="5738381" y="9694069"/>
                  <a:pt x="5741238" y="9694069"/>
                  <a:pt x="5743143" y="9694069"/>
                </a:cubicBezTo>
                <a:close/>
              </a:path>
            </a:pathLst>
          </a:custGeom>
          <a:solidFill>
            <a:srgbClr val="E4CCFF"/>
          </a:soli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sz="90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B2AA32-17E2-4226-B533-A7D411AB42CD}"/>
              </a:ext>
            </a:extLst>
          </p:cNvPr>
          <p:cNvGrpSpPr/>
          <p:nvPr/>
        </p:nvGrpSpPr>
        <p:grpSpPr>
          <a:xfrm>
            <a:off x="2346602" y="1566283"/>
            <a:ext cx="1632536" cy="4103573"/>
            <a:chOff x="4693814" y="3132082"/>
            <a:chExt cx="3265497" cy="8208214"/>
          </a:xfrm>
          <a:solidFill>
            <a:srgbClr val="FC087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C23D27-141E-4F0F-853F-E977043D8BE7}"/>
                </a:ext>
              </a:extLst>
            </p:cNvPr>
            <p:cNvSpPr/>
            <p:nvPr/>
          </p:nvSpPr>
          <p:spPr>
            <a:xfrm>
              <a:off x="4693814" y="3132082"/>
              <a:ext cx="3265497" cy="8208214"/>
            </a:xfrm>
            <a:custGeom>
              <a:avLst/>
              <a:gdLst>
                <a:gd name="connsiteX0" fmla="*/ 2443639 w 2447925"/>
                <a:gd name="connsiteY0" fmla="*/ 118586 h 6153150"/>
                <a:gd name="connsiteX1" fmla="*/ 2443639 w 2447925"/>
                <a:gd name="connsiteY1" fmla="*/ 6025039 h 6153150"/>
                <a:gd name="connsiteX2" fmla="*/ 2319814 w 2447925"/>
                <a:gd name="connsiteY2" fmla="*/ 6148864 h 6153150"/>
                <a:gd name="connsiteX3" fmla="*/ 670084 w 2447925"/>
                <a:gd name="connsiteY3" fmla="*/ 6148864 h 6153150"/>
                <a:gd name="connsiteX4" fmla="*/ 175736 w 2447925"/>
                <a:gd name="connsiteY4" fmla="*/ 6049804 h 6153150"/>
                <a:gd name="connsiteX5" fmla="*/ 7144 w 2447925"/>
                <a:gd name="connsiteY5" fmla="*/ 5845017 h 6153150"/>
                <a:gd name="connsiteX6" fmla="*/ 7144 w 2447925"/>
                <a:gd name="connsiteY6" fmla="*/ 5842159 h 6153150"/>
                <a:gd name="connsiteX7" fmla="*/ 70961 w 2447925"/>
                <a:gd name="connsiteY7" fmla="*/ 186214 h 6153150"/>
                <a:gd name="connsiteX8" fmla="*/ 176689 w 2447925"/>
                <a:gd name="connsiteY8" fmla="*/ 7144 h 6153150"/>
                <a:gd name="connsiteX9" fmla="*/ 2333149 w 2447925"/>
                <a:gd name="connsiteY9" fmla="*/ 7144 h 6153150"/>
                <a:gd name="connsiteX10" fmla="*/ 2443639 w 2447925"/>
                <a:gd name="connsiteY10" fmla="*/ 118586 h 615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7925" h="6153150">
                  <a:moveTo>
                    <a:pt x="2443639" y="118586"/>
                  </a:moveTo>
                  <a:lnTo>
                    <a:pt x="2443639" y="6025039"/>
                  </a:lnTo>
                  <a:cubicBezTo>
                    <a:pt x="2443639" y="6093619"/>
                    <a:pt x="2388394" y="6148864"/>
                    <a:pt x="2319814" y="6148864"/>
                  </a:cubicBezTo>
                  <a:lnTo>
                    <a:pt x="670084" y="6148864"/>
                  </a:lnTo>
                  <a:lnTo>
                    <a:pt x="175736" y="6049804"/>
                  </a:lnTo>
                  <a:cubicBezTo>
                    <a:pt x="77629" y="6029801"/>
                    <a:pt x="7144" y="5944076"/>
                    <a:pt x="7144" y="5845017"/>
                  </a:cubicBezTo>
                  <a:lnTo>
                    <a:pt x="7144" y="5842159"/>
                  </a:lnTo>
                  <a:lnTo>
                    <a:pt x="70961" y="186214"/>
                  </a:lnTo>
                  <a:cubicBezTo>
                    <a:pt x="71914" y="110014"/>
                    <a:pt x="113824" y="42386"/>
                    <a:pt x="176689" y="7144"/>
                  </a:cubicBezTo>
                  <a:lnTo>
                    <a:pt x="2333149" y="7144"/>
                  </a:lnTo>
                  <a:cubicBezTo>
                    <a:pt x="2394109" y="7144"/>
                    <a:pt x="2443639" y="56674"/>
                    <a:pt x="2443639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3119E0-A0E3-4422-BE22-453831DCCDD8}"/>
                </a:ext>
              </a:extLst>
            </p:cNvPr>
            <p:cNvSpPr/>
            <p:nvPr/>
          </p:nvSpPr>
          <p:spPr>
            <a:xfrm>
              <a:off x="7306211" y="7112938"/>
              <a:ext cx="406599" cy="406599"/>
            </a:xfrm>
            <a:custGeom>
              <a:avLst/>
              <a:gdLst>
                <a:gd name="connsiteX0" fmla="*/ 302419 w 304800"/>
                <a:gd name="connsiteY0" fmla="*/ 154781 h 304800"/>
                <a:gd name="connsiteX1" fmla="*/ 154781 w 304800"/>
                <a:gd name="connsiteY1" fmla="*/ 302419 h 304800"/>
                <a:gd name="connsiteX2" fmla="*/ 7144 w 304800"/>
                <a:gd name="connsiteY2" fmla="*/ 154781 h 304800"/>
                <a:gd name="connsiteX3" fmla="*/ 154781 w 304800"/>
                <a:gd name="connsiteY3" fmla="*/ 7144 h 304800"/>
                <a:gd name="connsiteX4" fmla="*/ 302419 w 304800"/>
                <a:gd name="connsiteY4" fmla="*/ 154781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2419" y="154781"/>
                  </a:moveTo>
                  <a:cubicBezTo>
                    <a:pt x="302419" y="236319"/>
                    <a:pt x="236319" y="302419"/>
                    <a:pt x="154781" y="302419"/>
                  </a:cubicBezTo>
                  <a:cubicBezTo>
                    <a:pt x="73243" y="302419"/>
                    <a:pt x="7144" y="236319"/>
                    <a:pt x="7144" y="154781"/>
                  </a:cubicBezTo>
                  <a:cubicBezTo>
                    <a:pt x="7144" y="73243"/>
                    <a:pt x="73243" y="7144"/>
                    <a:pt x="154781" y="7144"/>
                  </a:cubicBezTo>
                  <a:cubicBezTo>
                    <a:pt x="236319" y="7144"/>
                    <a:pt x="302419" y="73243"/>
                    <a:pt x="302419" y="154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5D92013-DB58-42C5-8583-986CDAB49CCC}"/>
              </a:ext>
            </a:extLst>
          </p:cNvPr>
          <p:cNvSpPr/>
          <p:nvPr/>
        </p:nvSpPr>
        <p:spPr>
          <a:xfrm>
            <a:off x="3439826" y="447"/>
            <a:ext cx="8747089" cy="6866814"/>
          </a:xfrm>
          <a:custGeom>
            <a:avLst/>
            <a:gdLst>
              <a:gd name="connsiteX0" fmla="*/ 8051011 w 13115925"/>
              <a:gd name="connsiteY0" fmla="*/ 7144 h 10296525"/>
              <a:gd name="connsiteX1" fmla="*/ 6492721 w 13115925"/>
              <a:gd name="connsiteY1" fmla="*/ 219551 h 10296525"/>
              <a:gd name="connsiteX2" fmla="*/ 6025996 w 13115925"/>
              <a:gd name="connsiteY2" fmla="*/ 168116 h 10296525"/>
              <a:gd name="connsiteX3" fmla="*/ 4035271 w 13115925"/>
              <a:gd name="connsiteY3" fmla="*/ 1549241 h 10296525"/>
              <a:gd name="connsiteX4" fmla="*/ 3416146 w 13115925"/>
              <a:gd name="connsiteY4" fmla="*/ 1978819 h 10296525"/>
              <a:gd name="connsiteX5" fmla="*/ 3399001 w 13115925"/>
              <a:gd name="connsiteY5" fmla="*/ 1978819 h 10296525"/>
              <a:gd name="connsiteX6" fmla="*/ 1484475 w 13115925"/>
              <a:gd name="connsiteY6" fmla="*/ 3182779 h 10296525"/>
              <a:gd name="connsiteX7" fmla="*/ 1138718 w 13115925"/>
              <a:gd name="connsiteY7" fmla="*/ 3402806 h 10296525"/>
              <a:gd name="connsiteX8" fmla="*/ 1128241 w 13115925"/>
              <a:gd name="connsiteY8" fmla="*/ 3402806 h 10296525"/>
              <a:gd name="connsiteX9" fmla="*/ 7148 w 13115925"/>
              <a:gd name="connsiteY9" fmla="*/ 4558189 h 10296525"/>
              <a:gd name="connsiteX10" fmla="*/ 401483 w 13115925"/>
              <a:gd name="connsiteY10" fmla="*/ 5432584 h 10296525"/>
              <a:gd name="connsiteX11" fmla="*/ 741526 w 13115925"/>
              <a:gd name="connsiteY11" fmla="*/ 6205062 h 10296525"/>
              <a:gd name="connsiteX12" fmla="*/ 741526 w 13115925"/>
              <a:gd name="connsiteY12" fmla="*/ 6210776 h 10296525"/>
              <a:gd name="connsiteX13" fmla="*/ 1995968 w 13115925"/>
              <a:gd name="connsiteY13" fmla="*/ 7756684 h 10296525"/>
              <a:gd name="connsiteX14" fmla="*/ 1995968 w 13115925"/>
              <a:gd name="connsiteY14" fmla="*/ 7756684 h 10296525"/>
              <a:gd name="connsiteX15" fmla="*/ 1995968 w 13115925"/>
              <a:gd name="connsiteY15" fmla="*/ 7756684 h 10296525"/>
              <a:gd name="connsiteX16" fmla="*/ 2078836 w 13115925"/>
              <a:gd name="connsiteY16" fmla="*/ 7771924 h 10296525"/>
              <a:gd name="connsiteX17" fmla="*/ 2515081 w 13115925"/>
              <a:gd name="connsiteY17" fmla="*/ 8200549 h 10296525"/>
              <a:gd name="connsiteX18" fmla="*/ 2516034 w 13115925"/>
              <a:gd name="connsiteY18" fmla="*/ 8203406 h 10296525"/>
              <a:gd name="connsiteX19" fmla="*/ 4599151 w 13115925"/>
              <a:gd name="connsiteY19" fmla="*/ 9915048 h 10296525"/>
              <a:gd name="connsiteX20" fmla="*/ 4638204 w 13115925"/>
              <a:gd name="connsiteY20" fmla="*/ 9915048 h 10296525"/>
              <a:gd name="connsiteX21" fmla="*/ 5012536 w 13115925"/>
              <a:gd name="connsiteY21" fmla="*/ 10087452 h 10296525"/>
              <a:gd name="connsiteX22" fmla="*/ 5201131 w 13115925"/>
              <a:gd name="connsiteY22" fmla="*/ 10295096 h 10296525"/>
              <a:gd name="connsiteX23" fmla="*/ 13117358 w 13115925"/>
              <a:gd name="connsiteY23" fmla="*/ 10295096 h 10296525"/>
              <a:gd name="connsiteX24" fmla="*/ 13117358 w 13115925"/>
              <a:gd name="connsiteY24" fmla="*/ 7144 h 10296525"/>
              <a:gd name="connsiteX25" fmla="*/ 8051011 w 13115925"/>
              <a:gd name="connsiteY25" fmla="*/ 7144 h 10296525"/>
              <a:gd name="connsiteX26" fmla="*/ 7869084 w 13115925"/>
              <a:gd name="connsiteY26" fmla="*/ 5726906 h 10296525"/>
              <a:gd name="connsiteX27" fmla="*/ 7855748 w 13115925"/>
              <a:gd name="connsiteY27" fmla="*/ 5723096 h 10296525"/>
              <a:gd name="connsiteX28" fmla="*/ 7869084 w 13115925"/>
              <a:gd name="connsiteY28" fmla="*/ 5486876 h 10296525"/>
              <a:gd name="connsiteX29" fmla="*/ 7853844 w 13115925"/>
              <a:gd name="connsiteY29" fmla="*/ 5229701 h 10296525"/>
              <a:gd name="connsiteX30" fmla="*/ 7869084 w 13115925"/>
              <a:gd name="connsiteY30" fmla="*/ 5240179 h 10296525"/>
              <a:gd name="connsiteX31" fmla="*/ 7869084 w 13115925"/>
              <a:gd name="connsiteY31" fmla="*/ 5726906 h 1029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115925" h="10296525">
                <a:moveTo>
                  <a:pt x="8051011" y="7144"/>
                </a:moveTo>
                <a:cubicBezTo>
                  <a:pt x="7574761" y="262414"/>
                  <a:pt x="7020406" y="337661"/>
                  <a:pt x="6492721" y="219551"/>
                </a:cubicBezTo>
                <a:cubicBezTo>
                  <a:pt x="6342226" y="186214"/>
                  <a:pt x="6186015" y="168116"/>
                  <a:pt x="6025996" y="168116"/>
                </a:cubicBezTo>
                <a:cubicBezTo>
                  <a:pt x="5114454" y="168116"/>
                  <a:pt x="4336261" y="742474"/>
                  <a:pt x="4035271" y="1549241"/>
                </a:cubicBezTo>
                <a:cubicBezTo>
                  <a:pt x="3938116" y="1808321"/>
                  <a:pt x="3693323" y="1981676"/>
                  <a:pt x="3416146" y="1978819"/>
                </a:cubicBezTo>
                <a:cubicBezTo>
                  <a:pt x="3410431" y="1978819"/>
                  <a:pt x="3404716" y="1978819"/>
                  <a:pt x="3399001" y="1978819"/>
                </a:cubicBezTo>
                <a:cubicBezTo>
                  <a:pt x="2556038" y="1978819"/>
                  <a:pt x="1827375" y="2470309"/>
                  <a:pt x="1484475" y="3182779"/>
                </a:cubicBezTo>
                <a:cubicBezTo>
                  <a:pt x="1420658" y="3315176"/>
                  <a:pt x="1286356" y="3399949"/>
                  <a:pt x="1138718" y="3402806"/>
                </a:cubicBezTo>
                <a:cubicBezTo>
                  <a:pt x="1134908" y="3402806"/>
                  <a:pt x="1132051" y="3402806"/>
                  <a:pt x="1128241" y="3402806"/>
                </a:cubicBezTo>
                <a:cubicBezTo>
                  <a:pt x="507211" y="3422809"/>
                  <a:pt x="9053" y="3937159"/>
                  <a:pt x="7148" y="4558189"/>
                </a:cubicBezTo>
                <a:cubicBezTo>
                  <a:pt x="6196" y="4906804"/>
                  <a:pt x="159548" y="5219224"/>
                  <a:pt x="401483" y="5432584"/>
                </a:cubicBezTo>
                <a:cubicBezTo>
                  <a:pt x="622463" y="5626894"/>
                  <a:pt x="742478" y="5910739"/>
                  <a:pt x="741526" y="6205062"/>
                </a:cubicBezTo>
                <a:lnTo>
                  <a:pt x="741526" y="6210776"/>
                </a:lnTo>
                <a:cubicBezTo>
                  <a:pt x="741526" y="6971824"/>
                  <a:pt x="1279688" y="7607142"/>
                  <a:pt x="1995968" y="7756684"/>
                </a:cubicBezTo>
                <a:lnTo>
                  <a:pt x="1995968" y="7756684"/>
                </a:lnTo>
                <a:cubicBezTo>
                  <a:pt x="1995968" y="7756684"/>
                  <a:pt x="1995968" y="7756684"/>
                  <a:pt x="1995968" y="7756684"/>
                </a:cubicBezTo>
                <a:cubicBezTo>
                  <a:pt x="2023591" y="7762399"/>
                  <a:pt x="2051213" y="7767162"/>
                  <a:pt x="2078836" y="7771924"/>
                </a:cubicBezTo>
                <a:cubicBezTo>
                  <a:pt x="2211234" y="7804309"/>
                  <a:pt x="2460788" y="7905274"/>
                  <a:pt x="2515081" y="8200549"/>
                </a:cubicBezTo>
                <a:cubicBezTo>
                  <a:pt x="2515081" y="8201501"/>
                  <a:pt x="2515081" y="8202454"/>
                  <a:pt x="2516034" y="8203406"/>
                </a:cubicBezTo>
                <a:cubicBezTo>
                  <a:pt x="2707486" y="9179719"/>
                  <a:pt x="3567593" y="9915048"/>
                  <a:pt x="4599151" y="9915048"/>
                </a:cubicBezTo>
                <a:cubicBezTo>
                  <a:pt x="4612486" y="9915048"/>
                  <a:pt x="4625821" y="9915048"/>
                  <a:pt x="4638204" y="9915048"/>
                </a:cubicBezTo>
                <a:cubicBezTo>
                  <a:pt x="4782984" y="9912191"/>
                  <a:pt x="4921096" y="9975056"/>
                  <a:pt x="5012536" y="10087452"/>
                </a:cubicBezTo>
                <a:cubicBezTo>
                  <a:pt x="5071591" y="10159841"/>
                  <a:pt x="5134456" y="10229373"/>
                  <a:pt x="5201131" y="10295096"/>
                </a:cubicBezTo>
                <a:lnTo>
                  <a:pt x="13117358" y="10295096"/>
                </a:lnTo>
                <a:lnTo>
                  <a:pt x="13117358" y="7144"/>
                </a:lnTo>
                <a:lnTo>
                  <a:pt x="8051011" y="7144"/>
                </a:lnTo>
                <a:close/>
                <a:moveTo>
                  <a:pt x="7869084" y="5726906"/>
                </a:moveTo>
                <a:cubicBezTo>
                  <a:pt x="7864321" y="5725954"/>
                  <a:pt x="7860511" y="5725001"/>
                  <a:pt x="7855748" y="5723096"/>
                </a:cubicBezTo>
                <a:cubicBezTo>
                  <a:pt x="7864321" y="5645944"/>
                  <a:pt x="7869084" y="5566887"/>
                  <a:pt x="7869084" y="5486876"/>
                </a:cubicBezTo>
                <a:cubicBezTo>
                  <a:pt x="7869084" y="5400199"/>
                  <a:pt x="7863369" y="5313521"/>
                  <a:pt x="7853844" y="5229701"/>
                </a:cubicBezTo>
                <a:cubicBezTo>
                  <a:pt x="7858606" y="5233512"/>
                  <a:pt x="7864321" y="5237321"/>
                  <a:pt x="7869084" y="5240179"/>
                </a:cubicBezTo>
                <a:lnTo>
                  <a:pt x="7869084" y="5726906"/>
                </a:lnTo>
                <a:close/>
              </a:path>
            </a:pathLst>
          </a:custGeom>
          <a:solidFill>
            <a:srgbClr val="AE6AFC"/>
          </a:soli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E5CF9CB-9C23-459D-A8BD-79CE8D25AAC9}"/>
              </a:ext>
            </a:extLst>
          </p:cNvPr>
          <p:cNvSpPr/>
          <p:nvPr/>
        </p:nvSpPr>
        <p:spPr>
          <a:xfrm>
            <a:off x="4404105" y="447"/>
            <a:ext cx="7787895" cy="6866814"/>
          </a:xfrm>
          <a:custGeom>
            <a:avLst/>
            <a:gdLst>
              <a:gd name="connsiteX0" fmla="*/ 8133874 w 11677650"/>
              <a:gd name="connsiteY0" fmla="*/ 10211277 h 10296525"/>
              <a:gd name="connsiteX1" fmla="*/ 8599647 w 11677650"/>
              <a:gd name="connsiteY1" fmla="*/ 10294144 h 10296525"/>
              <a:gd name="connsiteX2" fmla="*/ 11671459 w 11677650"/>
              <a:gd name="connsiteY2" fmla="*/ 10294144 h 10296525"/>
              <a:gd name="connsiteX3" fmla="*/ 11671459 w 11677650"/>
              <a:gd name="connsiteY3" fmla="*/ 7144 h 10296525"/>
              <a:gd name="connsiteX4" fmla="*/ 7289007 w 11677650"/>
              <a:gd name="connsiteY4" fmla="*/ 7144 h 10296525"/>
              <a:gd name="connsiteX5" fmla="*/ 6550820 w 11677650"/>
              <a:gd name="connsiteY5" fmla="*/ 614839 h 10296525"/>
              <a:gd name="connsiteX6" fmla="*/ 5892641 w 11677650"/>
              <a:gd name="connsiteY6" fmla="*/ 840581 h 10296525"/>
              <a:gd name="connsiteX7" fmla="*/ 5391626 w 11677650"/>
              <a:gd name="connsiteY7" fmla="*/ 787241 h 10296525"/>
              <a:gd name="connsiteX8" fmla="*/ 3412331 w 11677650"/>
              <a:gd name="connsiteY8" fmla="*/ 1860709 h 10296525"/>
              <a:gd name="connsiteX9" fmla="*/ 2715101 w 11677650"/>
              <a:gd name="connsiteY9" fmla="*/ 2185511 h 10296525"/>
              <a:gd name="connsiteX10" fmla="*/ 2450306 w 11677650"/>
              <a:gd name="connsiteY10" fmla="*/ 2167414 h 10296525"/>
              <a:gd name="connsiteX11" fmla="*/ 507206 w 11677650"/>
              <a:gd name="connsiteY11" fmla="*/ 3840956 h 10296525"/>
              <a:gd name="connsiteX12" fmla="*/ 366236 w 11677650"/>
              <a:gd name="connsiteY12" fmla="*/ 4218147 h 10296525"/>
              <a:gd name="connsiteX13" fmla="*/ 7144 w 11677650"/>
              <a:gd name="connsiteY13" fmla="*/ 5469731 h 10296525"/>
              <a:gd name="connsiteX14" fmla="*/ 1812131 w 11677650"/>
              <a:gd name="connsiteY14" fmla="*/ 7764304 h 10296525"/>
              <a:gd name="connsiteX15" fmla="*/ 2511267 w 11677650"/>
              <a:gd name="connsiteY15" fmla="*/ 8322469 h 10296525"/>
              <a:gd name="connsiteX16" fmla="*/ 4628674 w 11677650"/>
              <a:gd name="connsiteY16" fmla="*/ 9638824 h 10296525"/>
              <a:gd name="connsiteX17" fmla="*/ 5410676 w 11677650"/>
              <a:gd name="connsiteY17" fmla="*/ 9506426 h 10296525"/>
              <a:gd name="connsiteX18" fmla="*/ 6066949 w 11677650"/>
              <a:gd name="connsiteY18" fmla="*/ 9623584 h 10296525"/>
              <a:gd name="connsiteX19" fmla="*/ 7752874 w 11677650"/>
              <a:gd name="connsiteY19" fmla="*/ 10237946 h 10296525"/>
              <a:gd name="connsiteX20" fmla="*/ 8133874 w 11677650"/>
              <a:gd name="connsiteY20" fmla="*/ 10211277 h 1029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677650" h="10296525">
                <a:moveTo>
                  <a:pt x="8133874" y="10211277"/>
                </a:moveTo>
                <a:cubicBezTo>
                  <a:pt x="8296751" y="10187464"/>
                  <a:pt x="8458676" y="10218896"/>
                  <a:pt x="8599647" y="10294144"/>
                </a:cubicBezTo>
                <a:lnTo>
                  <a:pt x="11671459" y="10294144"/>
                </a:lnTo>
                <a:lnTo>
                  <a:pt x="11671459" y="7144"/>
                </a:lnTo>
                <a:lnTo>
                  <a:pt x="7289007" y="7144"/>
                </a:lnTo>
                <a:cubicBezTo>
                  <a:pt x="7007066" y="163354"/>
                  <a:pt x="6756559" y="370046"/>
                  <a:pt x="6550820" y="614839"/>
                </a:cubicBezTo>
                <a:cubicBezTo>
                  <a:pt x="6389847" y="806291"/>
                  <a:pt x="6136482" y="893921"/>
                  <a:pt x="5892641" y="840581"/>
                </a:cubicBezTo>
                <a:cubicBezTo>
                  <a:pt x="5730716" y="805339"/>
                  <a:pt x="5564029" y="787241"/>
                  <a:pt x="5391626" y="787241"/>
                </a:cubicBezTo>
                <a:cubicBezTo>
                  <a:pt x="4562951" y="787241"/>
                  <a:pt x="3833336" y="1213961"/>
                  <a:pt x="3412331" y="1860709"/>
                </a:cubicBezTo>
                <a:cubicBezTo>
                  <a:pt x="3260884" y="2093119"/>
                  <a:pt x="2990374" y="2222659"/>
                  <a:pt x="2715101" y="2185511"/>
                </a:cubicBezTo>
                <a:cubicBezTo>
                  <a:pt x="2628424" y="2174081"/>
                  <a:pt x="2539842" y="2167414"/>
                  <a:pt x="2450306" y="2167414"/>
                </a:cubicBezTo>
                <a:cubicBezTo>
                  <a:pt x="1464469" y="2167414"/>
                  <a:pt x="648176" y="2894171"/>
                  <a:pt x="507206" y="3840956"/>
                </a:cubicBezTo>
                <a:cubicBezTo>
                  <a:pt x="487204" y="3975259"/>
                  <a:pt x="438626" y="4102894"/>
                  <a:pt x="366236" y="4218147"/>
                </a:cubicBezTo>
                <a:cubicBezTo>
                  <a:pt x="138589" y="4581049"/>
                  <a:pt x="7144" y="5009674"/>
                  <a:pt x="7144" y="5469731"/>
                </a:cubicBezTo>
                <a:cubicBezTo>
                  <a:pt x="7144" y="6582251"/>
                  <a:pt x="776764" y="7514749"/>
                  <a:pt x="1812131" y="7764304"/>
                </a:cubicBezTo>
                <a:cubicBezTo>
                  <a:pt x="2115979" y="7837646"/>
                  <a:pt x="2372201" y="8041481"/>
                  <a:pt x="2511267" y="8322469"/>
                </a:cubicBezTo>
                <a:cubicBezTo>
                  <a:pt x="2897029" y="9102566"/>
                  <a:pt x="3699986" y="9638824"/>
                  <a:pt x="4628674" y="9638824"/>
                </a:cubicBezTo>
                <a:cubicBezTo>
                  <a:pt x="4902995" y="9638824"/>
                  <a:pt x="5165884" y="9592151"/>
                  <a:pt x="5410676" y="9506426"/>
                </a:cubicBezTo>
                <a:cubicBezTo>
                  <a:pt x="5635466" y="9427369"/>
                  <a:pt x="5885022" y="9470231"/>
                  <a:pt x="6066949" y="9623584"/>
                </a:cubicBezTo>
                <a:cubicBezTo>
                  <a:pt x="6522245" y="10007441"/>
                  <a:pt x="7110889" y="10237946"/>
                  <a:pt x="7752874" y="10237946"/>
                </a:cubicBezTo>
                <a:cubicBezTo>
                  <a:pt x="7881462" y="10238898"/>
                  <a:pt x="8009097" y="10229373"/>
                  <a:pt x="8133874" y="10211277"/>
                </a:cubicBezTo>
                <a:close/>
              </a:path>
            </a:pathLst>
          </a:custGeom>
          <a:solidFill>
            <a:srgbClr val="5203A9"/>
          </a:solidFill>
          <a:ln w="9525" cap="flat">
            <a:noFill/>
            <a:prstDash val="solid"/>
            <a:miter/>
          </a:ln>
          <a:effectLst>
            <a:glow rad="101600">
              <a:srgbClr val="5203A9">
                <a:alpha val="60000"/>
              </a:srgbClr>
            </a:glow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DFCDD-A3EF-463B-89C3-E8A021575808}"/>
              </a:ext>
            </a:extLst>
          </p:cNvPr>
          <p:cNvSpPr/>
          <p:nvPr/>
        </p:nvSpPr>
        <p:spPr>
          <a:xfrm>
            <a:off x="2307218" y="1288689"/>
            <a:ext cx="2045434" cy="4732448"/>
          </a:xfrm>
          <a:custGeom>
            <a:avLst/>
            <a:gdLst>
              <a:gd name="connsiteX0" fmla="*/ 189071 w 3067050"/>
              <a:gd name="connsiteY0" fmla="*/ 603409 h 7096125"/>
              <a:gd name="connsiteX1" fmla="*/ 265271 w 3067050"/>
              <a:gd name="connsiteY1" fmla="*/ 473869 h 7096125"/>
              <a:gd name="connsiteX2" fmla="*/ 321469 w 3067050"/>
              <a:gd name="connsiteY2" fmla="*/ 454819 h 7096125"/>
              <a:gd name="connsiteX3" fmla="*/ 3065621 w 3067050"/>
              <a:gd name="connsiteY3" fmla="*/ 124301 h 7096125"/>
              <a:gd name="connsiteX4" fmla="*/ 3065621 w 3067050"/>
              <a:gd name="connsiteY4" fmla="*/ 7144 h 7096125"/>
              <a:gd name="connsiteX5" fmla="*/ 307181 w 3067050"/>
              <a:gd name="connsiteY5" fmla="*/ 339566 h 7096125"/>
              <a:gd name="connsiteX6" fmla="*/ 206216 w 3067050"/>
              <a:gd name="connsiteY6" fmla="*/ 372904 h 7096125"/>
              <a:gd name="connsiteX7" fmla="*/ 70961 w 3067050"/>
              <a:gd name="connsiteY7" fmla="*/ 601504 h 7096125"/>
              <a:gd name="connsiteX8" fmla="*/ 7144 w 3067050"/>
              <a:gd name="connsiteY8" fmla="*/ 6258401 h 7096125"/>
              <a:gd name="connsiteX9" fmla="*/ 7144 w 3067050"/>
              <a:gd name="connsiteY9" fmla="*/ 6261259 h 7096125"/>
              <a:gd name="connsiteX10" fmla="*/ 222409 w 3067050"/>
              <a:gd name="connsiteY10" fmla="*/ 6523197 h 7096125"/>
              <a:gd name="connsiteX11" fmla="*/ 3064669 w 3067050"/>
              <a:gd name="connsiteY11" fmla="*/ 7090886 h 7096125"/>
              <a:gd name="connsiteX12" fmla="*/ 3064669 w 3067050"/>
              <a:gd name="connsiteY12" fmla="*/ 6971824 h 7096125"/>
              <a:gd name="connsiteX13" fmla="*/ 245269 w 3067050"/>
              <a:gd name="connsiteY13" fmla="*/ 6408897 h 7096125"/>
              <a:gd name="connsiteX14" fmla="*/ 124301 w 3067050"/>
              <a:gd name="connsiteY14" fmla="*/ 6261259 h 7096125"/>
              <a:gd name="connsiteX15" fmla="*/ 124301 w 3067050"/>
              <a:gd name="connsiteY15" fmla="*/ 6259354 h 7096125"/>
              <a:gd name="connsiteX16" fmla="*/ 189071 w 3067050"/>
              <a:gd name="connsiteY16" fmla="*/ 603409 h 709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7050" h="7096125">
                <a:moveTo>
                  <a:pt x="189071" y="603409"/>
                </a:moveTo>
                <a:cubicBezTo>
                  <a:pt x="190024" y="550069"/>
                  <a:pt x="218599" y="500539"/>
                  <a:pt x="265271" y="473869"/>
                </a:cubicBezTo>
                <a:cubicBezTo>
                  <a:pt x="282416" y="464344"/>
                  <a:pt x="301466" y="457676"/>
                  <a:pt x="321469" y="454819"/>
                </a:cubicBezTo>
                <a:lnTo>
                  <a:pt x="3065621" y="124301"/>
                </a:lnTo>
                <a:lnTo>
                  <a:pt x="3065621" y="7144"/>
                </a:lnTo>
                <a:lnTo>
                  <a:pt x="307181" y="339566"/>
                </a:lnTo>
                <a:cubicBezTo>
                  <a:pt x="270986" y="344329"/>
                  <a:pt x="237649" y="354806"/>
                  <a:pt x="206216" y="372904"/>
                </a:cubicBezTo>
                <a:cubicBezTo>
                  <a:pt x="124301" y="419576"/>
                  <a:pt x="72866" y="507206"/>
                  <a:pt x="70961" y="601504"/>
                </a:cubicBezTo>
                <a:lnTo>
                  <a:pt x="7144" y="6258401"/>
                </a:lnTo>
                <a:lnTo>
                  <a:pt x="7144" y="6261259"/>
                </a:lnTo>
                <a:cubicBezTo>
                  <a:pt x="7144" y="6387942"/>
                  <a:pt x="97631" y="6498431"/>
                  <a:pt x="222409" y="6523197"/>
                </a:cubicBezTo>
                <a:lnTo>
                  <a:pt x="3064669" y="7090886"/>
                </a:lnTo>
                <a:lnTo>
                  <a:pt x="3064669" y="6971824"/>
                </a:lnTo>
                <a:lnTo>
                  <a:pt x="245269" y="6408897"/>
                </a:lnTo>
                <a:cubicBezTo>
                  <a:pt x="174784" y="6394609"/>
                  <a:pt x="124301" y="6332697"/>
                  <a:pt x="124301" y="6261259"/>
                </a:cubicBezTo>
                <a:lnTo>
                  <a:pt x="124301" y="6259354"/>
                </a:lnTo>
                <a:lnTo>
                  <a:pt x="189071" y="603409"/>
                </a:lnTo>
                <a:close/>
              </a:path>
            </a:pathLst>
          </a:custGeom>
          <a:solidFill>
            <a:srgbClr val="FC08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753338-1ACD-4B2C-8079-52421FF964D9}"/>
              </a:ext>
            </a:extLst>
          </p:cNvPr>
          <p:cNvGrpSpPr/>
          <p:nvPr/>
        </p:nvGrpSpPr>
        <p:grpSpPr>
          <a:xfrm>
            <a:off x="940157" y="1159738"/>
            <a:ext cx="4047088" cy="5405790"/>
            <a:chOff x="3756743" y="3445669"/>
            <a:chExt cx="6068453" cy="810577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049F14-D565-4349-BB84-5681130A7F2F}"/>
                </a:ext>
              </a:extLst>
            </p:cNvPr>
            <p:cNvSpPr/>
            <p:nvPr/>
          </p:nvSpPr>
          <p:spPr>
            <a:xfrm>
              <a:off x="8865076" y="10722769"/>
              <a:ext cx="9525" cy="828675"/>
            </a:xfrm>
            <a:custGeom>
              <a:avLst/>
              <a:gdLst>
                <a:gd name="connsiteX0" fmla="*/ 7144 w 9525"/>
                <a:gd name="connsiteY0" fmla="*/ 826294 h 828675"/>
                <a:gd name="connsiteX1" fmla="*/ 7144 w 9525"/>
                <a:gd name="connsiteY1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8675">
                  <a:moveTo>
                    <a:pt x="7144" y="826294"/>
                  </a:moveTo>
                  <a:lnTo>
                    <a:pt x="7144" y="7144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3883F3-BBC1-449B-9034-589454A573EF}"/>
                </a:ext>
              </a:extLst>
            </p:cNvPr>
            <p:cNvSpPr/>
            <p:nvPr/>
          </p:nvSpPr>
          <p:spPr>
            <a:xfrm>
              <a:off x="8865076" y="3445669"/>
              <a:ext cx="9525" cy="200025"/>
            </a:xfrm>
            <a:custGeom>
              <a:avLst/>
              <a:gdLst>
                <a:gd name="connsiteX0" fmla="*/ 7144 w 9525"/>
                <a:gd name="connsiteY0" fmla="*/ 200501 h 200025"/>
                <a:gd name="connsiteX1" fmla="*/ 7144 w 9525"/>
                <a:gd name="connsiteY1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00025">
                  <a:moveTo>
                    <a:pt x="7144" y="200501"/>
                  </a:moveTo>
                  <a:lnTo>
                    <a:pt x="7144" y="7144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3F7B50-9946-4E21-890D-24A7FF6ACEC2}"/>
                </a:ext>
              </a:extLst>
            </p:cNvPr>
            <p:cNvSpPr/>
            <p:nvPr/>
          </p:nvSpPr>
          <p:spPr>
            <a:xfrm>
              <a:off x="4039711" y="9155906"/>
              <a:ext cx="419100" cy="438150"/>
            </a:xfrm>
            <a:custGeom>
              <a:avLst/>
              <a:gdLst>
                <a:gd name="connsiteX0" fmla="*/ 421481 w 419100"/>
                <a:gd name="connsiteY0" fmla="*/ 190976 h 438150"/>
                <a:gd name="connsiteX1" fmla="*/ 161449 w 419100"/>
                <a:gd name="connsiteY1" fmla="*/ 439579 h 438150"/>
                <a:gd name="connsiteX2" fmla="*/ 7144 w 419100"/>
                <a:gd name="connsiteY2" fmla="*/ 290036 h 438150"/>
                <a:gd name="connsiteX3" fmla="*/ 231934 w 419100"/>
                <a:gd name="connsiteY3" fmla="*/ 7144 h 438150"/>
                <a:gd name="connsiteX4" fmla="*/ 421481 w 419100"/>
                <a:gd name="connsiteY4" fmla="*/ 19097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38150">
                  <a:moveTo>
                    <a:pt x="421481" y="190976"/>
                  </a:moveTo>
                  <a:lnTo>
                    <a:pt x="161449" y="439579"/>
                  </a:lnTo>
                  <a:lnTo>
                    <a:pt x="7144" y="290036"/>
                  </a:lnTo>
                  <a:lnTo>
                    <a:pt x="231934" y="7144"/>
                  </a:lnTo>
                  <a:lnTo>
                    <a:pt x="421481" y="190976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9EF655-FA32-4AE7-9FFC-3226B512F0BE}"/>
                </a:ext>
              </a:extLst>
            </p:cNvPr>
            <p:cNvSpPr/>
            <p:nvPr/>
          </p:nvSpPr>
          <p:spPr>
            <a:xfrm>
              <a:off x="3756743" y="9342578"/>
              <a:ext cx="542925" cy="952500"/>
            </a:xfrm>
            <a:custGeom>
              <a:avLst/>
              <a:gdLst>
                <a:gd name="connsiteX0" fmla="*/ 528237 w 542925"/>
                <a:gd name="connsiteY0" fmla="*/ 170039 h 952500"/>
                <a:gd name="connsiteX1" fmla="*/ 536809 w 542925"/>
                <a:gd name="connsiteY1" fmla="*/ 196709 h 952500"/>
                <a:gd name="connsiteX2" fmla="*/ 432987 w 542925"/>
                <a:gd name="connsiteY2" fmla="*/ 702486 h 952500"/>
                <a:gd name="connsiteX3" fmla="*/ 434892 w 542925"/>
                <a:gd name="connsiteY3" fmla="*/ 952994 h 952500"/>
                <a:gd name="connsiteX4" fmla="*/ 302494 w 542925"/>
                <a:gd name="connsiteY4" fmla="*/ 844409 h 952500"/>
                <a:gd name="connsiteX5" fmla="*/ 156762 w 542925"/>
                <a:gd name="connsiteY5" fmla="*/ 446264 h 952500"/>
                <a:gd name="connsiteX6" fmla="*/ 94849 w 542925"/>
                <a:gd name="connsiteY6" fmla="*/ 431024 h 952500"/>
                <a:gd name="connsiteX7" fmla="*/ 10077 w 542925"/>
                <a:gd name="connsiteY7" fmla="*/ 187184 h 952500"/>
                <a:gd name="connsiteX8" fmla="*/ 181527 w 542925"/>
                <a:gd name="connsiteY8" fmla="*/ 121461 h 952500"/>
                <a:gd name="connsiteX9" fmla="*/ 330117 w 542925"/>
                <a:gd name="connsiteY9" fmla="*/ 13829 h 952500"/>
                <a:gd name="connsiteX10" fmla="*/ 359644 w 542925"/>
                <a:gd name="connsiteY10" fmla="*/ 14782 h 952500"/>
                <a:gd name="connsiteX11" fmla="*/ 528237 w 542925"/>
                <a:gd name="connsiteY11" fmla="*/ 17003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952500">
                  <a:moveTo>
                    <a:pt x="528237" y="170039"/>
                  </a:moveTo>
                  <a:cubicBezTo>
                    <a:pt x="537762" y="174802"/>
                    <a:pt x="541572" y="187184"/>
                    <a:pt x="536809" y="196709"/>
                  </a:cubicBezTo>
                  <a:cubicBezTo>
                    <a:pt x="503472" y="258622"/>
                    <a:pt x="400602" y="475791"/>
                    <a:pt x="432987" y="702486"/>
                  </a:cubicBezTo>
                  <a:cubicBezTo>
                    <a:pt x="472039" y="972044"/>
                    <a:pt x="459657" y="950136"/>
                    <a:pt x="434892" y="952994"/>
                  </a:cubicBezTo>
                  <a:cubicBezTo>
                    <a:pt x="410127" y="956804"/>
                    <a:pt x="348214" y="954899"/>
                    <a:pt x="302494" y="844409"/>
                  </a:cubicBezTo>
                  <a:cubicBezTo>
                    <a:pt x="256774" y="734872"/>
                    <a:pt x="185337" y="477697"/>
                    <a:pt x="156762" y="446264"/>
                  </a:cubicBezTo>
                  <a:cubicBezTo>
                    <a:pt x="128187" y="414832"/>
                    <a:pt x="134854" y="471029"/>
                    <a:pt x="94849" y="431024"/>
                  </a:cubicBezTo>
                  <a:cubicBezTo>
                    <a:pt x="54844" y="391972"/>
                    <a:pt x="-7068" y="235761"/>
                    <a:pt x="10077" y="187184"/>
                  </a:cubicBezTo>
                  <a:cubicBezTo>
                    <a:pt x="27222" y="138607"/>
                    <a:pt x="127234" y="140511"/>
                    <a:pt x="181527" y="121461"/>
                  </a:cubicBezTo>
                  <a:cubicBezTo>
                    <a:pt x="249154" y="97649"/>
                    <a:pt x="304399" y="42404"/>
                    <a:pt x="330117" y="13829"/>
                  </a:cubicBezTo>
                  <a:cubicBezTo>
                    <a:pt x="337737" y="4304"/>
                    <a:pt x="352024" y="5257"/>
                    <a:pt x="359644" y="14782"/>
                  </a:cubicBezTo>
                  <a:cubicBezTo>
                    <a:pt x="389172" y="50977"/>
                    <a:pt x="458704" y="133844"/>
                    <a:pt x="528237" y="170039"/>
                  </a:cubicBezTo>
                  <a:close/>
                </a:path>
              </a:pathLst>
            </a:custGeom>
            <a:solidFill>
              <a:srgbClr val="042D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9CDB30-2E6C-4FEA-9E71-2E54B24D16B1}"/>
                </a:ext>
              </a:extLst>
            </p:cNvPr>
            <p:cNvSpPr/>
            <p:nvPr/>
          </p:nvSpPr>
          <p:spPr>
            <a:xfrm>
              <a:off x="6785768" y="8394859"/>
              <a:ext cx="400050" cy="447675"/>
            </a:xfrm>
            <a:custGeom>
              <a:avLst/>
              <a:gdLst>
                <a:gd name="connsiteX0" fmla="*/ 396716 w 400050"/>
                <a:gd name="connsiteY0" fmla="*/ 154781 h 447675"/>
                <a:gd name="connsiteX1" fmla="*/ 185261 w 400050"/>
                <a:gd name="connsiteY1" fmla="*/ 446247 h 447675"/>
                <a:gd name="connsiteX2" fmla="*/ 7144 w 400050"/>
                <a:gd name="connsiteY2" fmla="*/ 326231 h 447675"/>
                <a:gd name="connsiteX3" fmla="*/ 177641 w 400050"/>
                <a:gd name="connsiteY3" fmla="*/ 7144 h 447675"/>
                <a:gd name="connsiteX4" fmla="*/ 396716 w 400050"/>
                <a:gd name="connsiteY4" fmla="*/ 15478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47675">
                  <a:moveTo>
                    <a:pt x="396716" y="154781"/>
                  </a:moveTo>
                  <a:lnTo>
                    <a:pt x="185261" y="446247"/>
                  </a:lnTo>
                  <a:lnTo>
                    <a:pt x="7144" y="326231"/>
                  </a:lnTo>
                  <a:lnTo>
                    <a:pt x="177641" y="7144"/>
                  </a:lnTo>
                  <a:lnTo>
                    <a:pt x="396716" y="154781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B1D5E1-C5A4-492C-8D68-18015AE10428}"/>
                </a:ext>
              </a:extLst>
            </p:cNvPr>
            <p:cNvSpPr/>
            <p:nvPr/>
          </p:nvSpPr>
          <p:spPr>
            <a:xfrm>
              <a:off x="9152731" y="6373899"/>
              <a:ext cx="314325" cy="247650"/>
            </a:xfrm>
            <a:custGeom>
              <a:avLst/>
              <a:gdLst>
                <a:gd name="connsiteX0" fmla="*/ 313849 w 314325"/>
                <a:gd name="connsiteY0" fmla="*/ 136438 h 247650"/>
                <a:gd name="connsiteX1" fmla="*/ 72866 w 314325"/>
                <a:gd name="connsiteY1" fmla="*/ 245023 h 247650"/>
                <a:gd name="connsiteX2" fmla="*/ 7144 w 314325"/>
                <a:gd name="connsiteY2" fmla="*/ 125961 h 247650"/>
                <a:gd name="connsiteX3" fmla="*/ 220504 w 314325"/>
                <a:gd name="connsiteY3" fmla="*/ 14518 h 247650"/>
                <a:gd name="connsiteX4" fmla="*/ 313849 w 314325"/>
                <a:gd name="connsiteY4" fmla="*/ 13643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247650">
                  <a:moveTo>
                    <a:pt x="313849" y="136438"/>
                  </a:moveTo>
                  <a:cubicBezTo>
                    <a:pt x="313849" y="136438"/>
                    <a:pt x="167164" y="189778"/>
                    <a:pt x="72866" y="245023"/>
                  </a:cubicBezTo>
                  <a:lnTo>
                    <a:pt x="7144" y="125961"/>
                  </a:lnTo>
                  <a:cubicBezTo>
                    <a:pt x="7144" y="125961"/>
                    <a:pt x="200501" y="58333"/>
                    <a:pt x="220504" y="14518"/>
                  </a:cubicBezTo>
                  <a:cubicBezTo>
                    <a:pt x="241459" y="-29297"/>
                    <a:pt x="313849" y="136438"/>
                    <a:pt x="313849" y="13643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36BB74-F519-4400-9524-BC10F5AD7D65}"/>
                </a:ext>
              </a:extLst>
            </p:cNvPr>
            <p:cNvSpPr/>
            <p:nvPr/>
          </p:nvSpPr>
          <p:spPr>
            <a:xfrm>
              <a:off x="7268646" y="5610542"/>
              <a:ext cx="552450" cy="628650"/>
            </a:xfrm>
            <a:custGeom>
              <a:avLst/>
              <a:gdLst>
                <a:gd name="connsiteX0" fmla="*/ 17661 w 552450"/>
                <a:gd name="connsiteY0" fmla="*/ 535941 h 628650"/>
                <a:gd name="connsiteX1" fmla="*/ 141486 w 552450"/>
                <a:gd name="connsiteY1" fmla="*/ 545466 h 628650"/>
                <a:gd name="connsiteX2" fmla="*/ 510104 w 552450"/>
                <a:gd name="connsiteY2" fmla="*/ 445453 h 628650"/>
                <a:gd name="connsiteX3" fmla="*/ 549156 w 552450"/>
                <a:gd name="connsiteY3" fmla="*/ 443548 h 628650"/>
                <a:gd name="connsiteX4" fmla="*/ 475814 w 552450"/>
                <a:gd name="connsiteY4" fmla="*/ 133033 h 628650"/>
                <a:gd name="connsiteX5" fmla="*/ 210066 w 552450"/>
                <a:gd name="connsiteY5" fmla="*/ 62548 h 628650"/>
                <a:gd name="connsiteX6" fmla="*/ 22424 w 552450"/>
                <a:gd name="connsiteY6" fmla="*/ 167323 h 628650"/>
                <a:gd name="connsiteX7" fmla="*/ 17661 w 552450"/>
                <a:gd name="connsiteY7" fmla="*/ 535941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50" h="628650">
                  <a:moveTo>
                    <a:pt x="17661" y="535941"/>
                  </a:moveTo>
                  <a:cubicBezTo>
                    <a:pt x="39569" y="652146"/>
                    <a:pt x="92909" y="646431"/>
                    <a:pt x="141486" y="545466"/>
                  </a:cubicBezTo>
                  <a:cubicBezTo>
                    <a:pt x="272931" y="472123"/>
                    <a:pt x="436761" y="451168"/>
                    <a:pt x="510104" y="445453"/>
                  </a:cubicBezTo>
                  <a:cubicBezTo>
                    <a:pt x="534869" y="443548"/>
                    <a:pt x="549156" y="443548"/>
                    <a:pt x="549156" y="443548"/>
                  </a:cubicBezTo>
                  <a:cubicBezTo>
                    <a:pt x="549156" y="443548"/>
                    <a:pt x="468194" y="206376"/>
                    <a:pt x="475814" y="133033"/>
                  </a:cubicBezTo>
                  <a:cubicBezTo>
                    <a:pt x="482481" y="59691"/>
                    <a:pt x="278646" y="-66039"/>
                    <a:pt x="210066" y="62548"/>
                  </a:cubicBezTo>
                  <a:cubicBezTo>
                    <a:pt x="141486" y="190183"/>
                    <a:pt x="22424" y="167323"/>
                    <a:pt x="22424" y="167323"/>
                  </a:cubicBezTo>
                  <a:cubicBezTo>
                    <a:pt x="2421" y="342583"/>
                    <a:pt x="3374" y="463551"/>
                    <a:pt x="17661" y="5359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FD7404-3BA4-4E91-8368-DCD640DA4ADB}"/>
                </a:ext>
              </a:extLst>
            </p:cNvPr>
            <p:cNvSpPr/>
            <p:nvPr/>
          </p:nvSpPr>
          <p:spPr>
            <a:xfrm>
              <a:off x="4103407" y="6910241"/>
              <a:ext cx="2209800" cy="2466975"/>
            </a:xfrm>
            <a:custGeom>
              <a:avLst/>
              <a:gdLst>
                <a:gd name="connsiteX0" fmla="*/ 468275 w 2209800"/>
                <a:gd name="connsiteY0" fmla="*/ 2420449 h 2466975"/>
                <a:gd name="connsiteX1" fmla="*/ 1267423 w 2209800"/>
                <a:gd name="connsiteY1" fmla="*/ 1642257 h 2466975"/>
                <a:gd name="connsiteX2" fmla="*/ 1495070 w 2209800"/>
                <a:gd name="connsiteY2" fmla="*/ 1511764 h 2466975"/>
                <a:gd name="connsiteX3" fmla="*/ 2153248 w 2209800"/>
                <a:gd name="connsiteY3" fmla="*/ 914547 h 2466975"/>
                <a:gd name="connsiteX4" fmla="*/ 2198968 w 2209800"/>
                <a:gd name="connsiteY4" fmla="*/ 545929 h 2466975"/>
                <a:gd name="connsiteX5" fmla="*/ 2180870 w 2209800"/>
                <a:gd name="connsiteY5" fmla="*/ 104922 h 2466975"/>
                <a:gd name="connsiteX6" fmla="*/ 1657948 w 2209800"/>
                <a:gd name="connsiteY6" fmla="*/ 79204 h 2466975"/>
                <a:gd name="connsiteX7" fmla="*/ 1354100 w 2209800"/>
                <a:gd name="connsiteY7" fmla="*/ 596411 h 2466975"/>
                <a:gd name="connsiteX8" fmla="*/ 872135 w 2209800"/>
                <a:gd name="connsiteY8" fmla="*/ 1366032 h 2466975"/>
                <a:gd name="connsiteX9" fmla="*/ 21553 w 2209800"/>
                <a:gd name="connsiteY9" fmla="*/ 2265192 h 2466975"/>
                <a:gd name="connsiteX10" fmla="*/ 468275 w 2209800"/>
                <a:gd name="connsiteY10" fmla="*/ 2420449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9800" h="2466975">
                  <a:moveTo>
                    <a:pt x="468275" y="2420449"/>
                  </a:moveTo>
                  <a:cubicBezTo>
                    <a:pt x="623533" y="2313769"/>
                    <a:pt x="924523" y="1860379"/>
                    <a:pt x="1267423" y="1642257"/>
                  </a:cubicBezTo>
                  <a:cubicBezTo>
                    <a:pt x="1341718" y="1594632"/>
                    <a:pt x="1418870" y="1552722"/>
                    <a:pt x="1495070" y="1511764"/>
                  </a:cubicBezTo>
                  <a:cubicBezTo>
                    <a:pt x="1772248" y="1362222"/>
                    <a:pt x="2042758" y="1226966"/>
                    <a:pt x="2153248" y="914547"/>
                  </a:cubicBezTo>
                  <a:cubicBezTo>
                    <a:pt x="2153248" y="914547"/>
                    <a:pt x="2183728" y="739286"/>
                    <a:pt x="2198968" y="545929"/>
                  </a:cubicBezTo>
                  <a:cubicBezTo>
                    <a:pt x="2212303" y="379241"/>
                    <a:pt x="2216113" y="199219"/>
                    <a:pt x="2180870" y="104922"/>
                  </a:cubicBezTo>
                  <a:cubicBezTo>
                    <a:pt x="2104670" y="-98914"/>
                    <a:pt x="1657948" y="79204"/>
                    <a:pt x="1657948" y="79204"/>
                  </a:cubicBezTo>
                  <a:cubicBezTo>
                    <a:pt x="1657948" y="79204"/>
                    <a:pt x="1467448" y="273514"/>
                    <a:pt x="1354100" y="596411"/>
                  </a:cubicBezTo>
                  <a:cubicBezTo>
                    <a:pt x="1240753" y="920261"/>
                    <a:pt x="997865" y="1298404"/>
                    <a:pt x="872135" y="1366032"/>
                  </a:cubicBezTo>
                  <a:cubicBezTo>
                    <a:pt x="746405" y="1433659"/>
                    <a:pt x="115850" y="2123269"/>
                    <a:pt x="21553" y="2265192"/>
                  </a:cubicBezTo>
                  <a:cubicBezTo>
                    <a:pt x="-71792" y="2408067"/>
                    <a:pt x="313018" y="2527129"/>
                    <a:pt x="468275" y="2420449"/>
                  </a:cubicBezTo>
                  <a:close/>
                </a:path>
              </a:pathLst>
            </a:custGeom>
            <a:solidFill>
              <a:srgbClr val="022D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30876E-7E87-495F-A26B-BD2379E5D9C8}"/>
                </a:ext>
              </a:extLst>
            </p:cNvPr>
            <p:cNvSpPr/>
            <p:nvPr/>
          </p:nvSpPr>
          <p:spPr>
            <a:xfrm>
              <a:off x="7279163" y="5831608"/>
              <a:ext cx="504825" cy="400050"/>
            </a:xfrm>
            <a:custGeom>
              <a:avLst/>
              <a:gdLst>
                <a:gd name="connsiteX0" fmla="*/ 7144 w 504825"/>
                <a:gd name="connsiteY0" fmla="*/ 314875 h 400050"/>
                <a:gd name="connsiteX1" fmla="*/ 130969 w 504825"/>
                <a:gd name="connsiteY1" fmla="*/ 324400 h 400050"/>
                <a:gd name="connsiteX2" fmla="*/ 499586 w 504825"/>
                <a:gd name="connsiteY2" fmla="*/ 224387 h 400050"/>
                <a:gd name="connsiteX3" fmla="*/ 499586 w 504825"/>
                <a:gd name="connsiteY3" fmla="*/ 222482 h 400050"/>
                <a:gd name="connsiteX4" fmla="*/ 441484 w 504825"/>
                <a:gd name="connsiteY4" fmla="*/ 14837 h 400050"/>
                <a:gd name="connsiteX5" fmla="*/ 87154 w 504825"/>
                <a:gd name="connsiteY5" fmla="*/ 222482 h 400050"/>
                <a:gd name="connsiteX6" fmla="*/ 7144 w 504825"/>
                <a:gd name="connsiteY6" fmla="*/ 31487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825" h="400050">
                  <a:moveTo>
                    <a:pt x="7144" y="314875"/>
                  </a:moveTo>
                  <a:cubicBezTo>
                    <a:pt x="29051" y="431080"/>
                    <a:pt x="82391" y="425365"/>
                    <a:pt x="130969" y="324400"/>
                  </a:cubicBezTo>
                  <a:cubicBezTo>
                    <a:pt x="262414" y="251057"/>
                    <a:pt x="426244" y="230102"/>
                    <a:pt x="499586" y="224387"/>
                  </a:cubicBezTo>
                  <a:lnTo>
                    <a:pt x="499586" y="222482"/>
                  </a:lnTo>
                  <a:cubicBezTo>
                    <a:pt x="499586" y="222482"/>
                    <a:pt x="438626" y="66273"/>
                    <a:pt x="441484" y="14837"/>
                  </a:cubicBezTo>
                  <a:cubicBezTo>
                    <a:pt x="444341" y="-36598"/>
                    <a:pt x="199549" y="185335"/>
                    <a:pt x="87154" y="222482"/>
                  </a:cubicBezTo>
                  <a:cubicBezTo>
                    <a:pt x="42386" y="236770"/>
                    <a:pt x="18574" y="274870"/>
                    <a:pt x="7144" y="3148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8D5D79-3BC0-4B9E-B150-BD3452117C97}"/>
                </a:ext>
              </a:extLst>
            </p:cNvPr>
            <p:cNvSpPr/>
            <p:nvPr/>
          </p:nvSpPr>
          <p:spPr>
            <a:xfrm>
              <a:off x="4812824" y="5118259"/>
              <a:ext cx="66675" cy="66675"/>
            </a:xfrm>
            <a:custGeom>
              <a:avLst/>
              <a:gdLst>
                <a:gd name="connsiteX0" fmla="*/ 7460 w 66675"/>
                <a:gd name="connsiteY0" fmla="*/ 7144 h 66675"/>
                <a:gd name="connsiteX1" fmla="*/ 38893 w 66675"/>
                <a:gd name="connsiteY1" fmla="*/ 62389 h 66675"/>
                <a:gd name="connsiteX2" fmla="*/ 58895 w 66675"/>
                <a:gd name="connsiteY2" fmla="*/ 2333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66675">
                  <a:moveTo>
                    <a:pt x="7460" y="7144"/>
                  </a:moveTo>
                  <a:cubicBezTo>
                    <a:pt x="7460" y="7144"/>
                    <a:pt x="1745" y="54769"/>
                    <a:pt x="38893" y="62389"/>
                  </a:cubicBezTo>
                  <a:cubicBezTo>
                    <a:pt x="76040" y="70009"/>
                    <a:pt x="58895" y="23336"/>
                    <a:pt x="58895" y="23336"/>
                  </a:cubicBezTo>
                </a:path>
              </a:pathLst>
            </a:custGeom>
            <a:solidFill>
              <a:srgbClr val="80A3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D69E25-8925-4108-97EA-A6DBD8747BEE}"/>
                </a:ext>
              </a:extLst>
            </p:cNvPr>
            <p:cNvSpPr/>
            <p:nvPr/>
          </p:nvSpPr>
          <p:spPr>
            <a:xfrm>
              <a:off x="4844540" y="5141327"/>
              <a:ext cx="38100" cy="19050"/>
            </a:xfrm>
            <a:custGeom>
              <a:avLst/>
              <a:gdLst>
                <a:gd name="connsiteX0" fmla="*/ 26227 w 38100"/>
                <a:gd name="connsiteY0" fmla="*/ 13603 h 19050"/>
                <a:gd name="connsiteX1" fmla="*/ 7177 w 38100"/>
                <a:gd name="connsiteY1" fmla="*/ 10745 h 19050"/>
                <a:gd name="connsiteX2" fmla="*/ 30989 w 38100"/>
                <a:gd name="connsiteY2" fmla="*/ 20270 h 19050"/>
                <a:gd name="connsiteX3" fmla="*/ 30037 w 38100"/>
                <a:gd name="connsiteY3" fmla="*/ 788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9050">
                  <a:moveTo>
                    <a:pt x="26227" y="13603"/>
                  </a:moveTo>
                  <a:cubicBezTo>
                    <a:pt x="26227" y="13603"/>
                    <a:pt x="6224" y="1220"/>
                    <a:pt x="7177" y="10745"/>
                  </a:cubicBezTo>
                  <a:cubicBezTo>
                    <a:pt x="8129" y="20270"/>
                    <a:pt x="30989" y="20270"/>
                    <a:pt x="30989" y="20270"/>
                  </a:cubicBezTo>
                  <a:lnTo>
                    <a:pt x="30037" y="7888"/>
                  </a:lnTo>
                </a:path>
              </a:pathLst>
            </a:custGeom>
            <a:solidFill>
              <a:srgbClr val="528C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559F57-B238-4A6B-B519-BE52DC9CB714}"/>
                </a:ext>
              </a:extLst>
            </p:cNvPr>
            <p:cNvSpPr/>
            <p:nvPr/>
          </p:nvSpPr>
          <p:spPr>
            <a:xfrm>
              <a:off x="3790839" y="4159692"/>
              <a:ext cx="1190625" cy="1514475"/>
            </a:xfrm>
            <a:custGeom>
              <a:avLst/>
              <a:gdLst>
                <a:gd name="connsiteX0" fmla="*/ 365553 w 1190625"/>
                <a:gd name="connsiteY0" fmla="*/ 56073 h 1514475"/>
                <a:gd name="connsiteX1" fmla="*/ 10271 w 1190625"/>
                <a:gd name="connsiteY1" fmla="*/ 1206693 h 1514475"/>
                <a:gd name="connsiteX2" fmla="*/ 55991 w 1190625"/>
                <a:gd name="connsiteY2" fmla="*/ 1293370 h 1514475"/>
                <a:gd name="connsiteX3" fmla="*/ 743696 w 1190625"/>
                <a:gd name="connsiteY3" fmla="*/ 1505778 h 1514475"/>
                <a:gd name="connsiteX4" fmla="*/ 830373 w 1190625"/>
                <a:gd name="connsiteY4" fmla="*/ 1460058 h 1514475"/>
                <a:gd name="connsiteX5" fmla="*/ 1185656 w 1190625"/>
                <a:gd name="connsiteY5" fmla="*/ 309438 h 1514475"/>
                <a:gd name="connsiteX6" fmla="*/ 1139936 w 1190625"/>
                <a:gd name="connsiteY6" fmla="*/ 222760 h 1514475"/>
                <a:gd name="connsiteX7" fmla="*/ 452231 w 1190625"/>
                <a:gd name="connsiteY7" fmla="*/ 10353 h 1514475"/>
                <a:gd name="connsiteX8" fmla="*/ 365553 w 1190625"/>
                <a:gd name="connsiteY8" fmla="*/ 56073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0625" h="1514475">
                  <a:moveTo>
                    <a:pt x="365553" y="56073"/>
                  </a:moveTo>
                  <a:lnTo>
                    <a:pt x="10271" y="1206693"/>
                  </a:lnTo>
                  <a:cubicBezTo>
                    <a:pt x="-1159" y="1242888"/>
                    <a:pt x="19796" y="1281940"/>
                    <a:pt x="55991" y="1293370"/>
                  </a:cubicBezTo>
                  <a:lnTo>
                    <a:pt x="743696" y="1505778"/>
                  </a:lnTo>
                  <a:cubicBezTo>
                    <a:pt x="779891" y="1517208"/>
                    <a:pt x="818943" y="1496253"/>
                    <a:pt x="830373" y="1460058"/>
                  </a:cubicBezTo>
                  <a:lnTo>
                    <a:pt x="1185656" y="309438"/>
                  </a:lnTo>
                  <a:cubicBezTo>
                    <a:pt x="1197086" y="273243"/>
                    <a:pt x="1176131" y="234190"/>
                    <a:pt x="1139936" y="222760"/>
                  </a:cubicBezTo>
                  <a:lnTo>
                    <a:pt x="452231" y="10353"/>
                  </a:lnTo>
                  <a:cubicBezTo>
                    <a:pt x="416036" y="-1077"/>
                    <a:pt x="376983" y="18925"/>
                    <a:pt x="365553" y="56073"/>
                  </a:cubicBezTo>
                  <a:close/>
                </a:path>
              </a:pathLst>
            </a:custGeom>
            <a:solidFill>
              <a:srgbClr val="042D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9B3E9-927C-41DE-8FB4-DD8623A43927}"/>
                </a:ext>
              </a:extLst>
            </p:cNvPr>
            <p:cNvSpPr/>
            <p:nvPr/>
          </p:nvSpPr>
          <p:spPr>
            <a:xfrm>
              <a:off x="4710271" y="4869656"/>
              <a:ext cx="266700" cy="371475"/>
            </a:xfrm>
            <a:custGeom>
              <a:avLst/>
              <a:gdLst>
                <a:gd name="connsiteX0" fmla="*/ 236696 w 266700"/>
                <a:gd name="connsiteY0" fmla="*/ 47149 h 371475"/>
                <a:gd name="connsiteX1" fmla="*/ 105251 w 266700"/>
                <a:gd name="connsiteY1" fmla="*/ 7144 h 371475"/>
                <a:gd name="connsiteX2" fmla="*/ 93821 w 266700"/>
                <a:gd name="connsiteY2" fmla="*/ 44291 h 371475"/>
                <a:gd name="connsiteX3" fmla="*/ 186214 w 266700"/>
                <a:gd name="connsiteY3" fmla="*/ 72866 h 371475"/>
                <a:gd name="connsiteX4" fmla="*/ 210979 w 266700"/>
                <a:gd name="connsiteY4" fmla="*/ 120491 h 371475"/>
                <a:gd name="connsiteX5" fmla="*/ 158591 w 266700"/>
                <a:gd name="connsiteY5" fmla="*/ 290989 h 371475"/>
                <a:gd name="connsiteX6" fmla="*/ 110966 w 266700"/>
                <a:gd name="connsiteY6" fmla="*/ 315754 h 371475"/>
                <a:gd name="connsiteX7" fmla="*/ 18574 w 266700"/>
                <a:gd name="connsiteY7" fmla="*/ 287179 h 371475"/>
                <a:gd name="connsiteX8" fmla="*/ 7144 w 266700"/>
                <a:gd name="connsiteY8" fmla="*/ 324326 h 371475"/>
                <a:gd name="connsiteX9" fmla="*/ 138589 w 266700"/>
                <a:gd name="connsiteY9" fmla="*/ 364331 h 371475"/>
                <a:gd name="connsiteX10" fmla="*/ 186214 w 266700"/>
                <a:gd name="connsiteY10" fmla="*/ 339566 h 371475"/>
                <a:gd name="connsiteX11" fmla="*/ 261461 w 266700"/>
                <a:gd name="connsiteY11" fmla="*/ 95726 h 371475"/>
                <a:gd name="connsiteX12" fmla="*/ 236696 w 266700"/>
                <a:gd name="connsiteY12" fmla="*/ 4714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371475">
                  <a:moveTo>
                    <a:pt x="236696" y="47149"/>
                  </a:moveTo>
                  <a:lnTo>
                    <a:pt x="105251" y="7144"/>
                  </a:lnTo>
                  <a:lnTo>
                    <a:pt x="93821" y="44291"/>
                  </a:lnTo>
                  <a:lnTo>
                    <a:pt x="186214" y="72866"/>
                  </a:lnTo>
                  <a:cubicBezTo>
                    <a:pt x="206216" y="78581"/>
                    <a:pt x="217646" y="100489"/>
                    <a:pt x="210979" y="120491"/>
                  </a:cubicBezTo>
                  <a:lnTo>
                    <a:pt x="158591" y="290989"/>
                  </a:lnTo>
                  <a:cubicBezTo>
                    <a:pt x="152876" y="310991"/>
                    <a:pt x="130969" y="322421"/>
                    <a:pt x="110966" y="315754"/>
                  </a:cubicBezTo>
                  <a:lnTo>
                    <a:pt x="18574" y="287179"/>
                  </a:lnTo>
                  <a:lnTo>
                    <a:pt x="7144" y="324326"/>
                  </a:lnTo>
                  <a:lnTo>
                    <a:pt x="138589" y="364331"/>
                  </a:lnTo>
                  <a:cubicBezTo>
                    <a:pt x="158591" y="370046"/>
                    <a:pt x="179546" y="359569"/>
                    <a:pt x="186214" y="339566"/>
                  </a:cubicBezTo>
                  <a:lnTo>
                    <a:pt x="261461" y="95726"/>
                  </a:lnTo>
                  <a:cubicBezTo>
                    <a:pt x="268129" y="73819"/>
                    <a:pt x="256699" y="52864"/>
                    <a:pt x="236696" y="47149"/>
                  </a:cubicBezTo>
                  <a:close/>
                </a:path>
              </a:pathLst>
            </a:custGeom>
            <a:solidFill>
              <a:srgbClr val="042D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FB46CBA-CE02-47E4-BB2D-B09292643A3F}"/>
                </a:ext>
              </a:extLst>
            </p:cNvPr>
            <p:cNvSpPr/>
            <p:nvPr/>
          </p:nvSpPr>
          <p:spPr>
            <a:xfrm>
              <a:off x="4813312" y="4974764"/>
              <a:ext cx="342900" cy="257175"/>
            </a:xfrm>
            <a:custGeom>
              <a:avLst/>
              <a:gdLst>
                <a:gd name="connsiteX0" fmla="*/ 18403 w 342900"/>
                <a:gd name="connsiteY0" fmla="*/ 84916 h 257175"/>
                <a:gd name="connsiteX1" fmla="*/ 90793 w 342900"/>
                <a:gd name="connsiteY1" fmla="*/ 7763 h 257175"/>
                <a:gd name="connsiteX2" fmla="*/ 199378 w 342900"/>
                <a:gd name="connsiteY2" fmla="*/ 41101 h 257175"/>
                <a:gd name="connsiteX3" fmla="*/ 251765 w 342900"/>
                <a:gd name="connsiteY3" fmla="*/ 96346 h 257175"/>
                <a:gd name="connsiteX4" fmla="*/ 341300 w 342900"/>
                <a:gd name="connsiteY4" fmla="*/ 119206 h 257175"/>
                <a:gd name="connsiteX5" fmla="*/ 307963 w 342900"/>
                <a:gd name="connsiteY5" fmla="*/ 228743 h 257175"/>
                <a:gd name="connsiteX6" fmla="*/ 222238 w 342900"/>
                <a:gd name="connsiteY6" fmla="*/ 232553 h 257175"/>
                <a:gd name="connsiteX7" fmla="*/ 211760 w 342900"/>
                <a:gd name="connsiteY7" fmla="*/ 233506 h 257175"/>
                <a:gd name="connsiteX8" fmla="*/ 114605 w 342900"/>
                <a:gd name="connsiteY8" fmla="*/ 252556 h 257175"/>
                <a:gd name="connsiteX9" fmla="*/ 28880 w 342900"/>
                <a:gd name="connsiteY9" fmla="*/ 235411 h 257175"/>
                <a:gd name="connsiteX10" fmla="*/ 25070 w 342900"/>
                <a:gd name="connsiteY10" fmla="*/ 218266 h 257175"/>
                <a:gd name="connsiteX11" fmla="*/ 70790 w 342900"/>
                <a:gd name="connsiteY11" fmla="*/ 203026 h 257175"/>
                <a:gd name="connsiteX12" fmla="*/ 111748 w 342900"/>
                <a:gd name="connsiteY12" fmla="*/ 196358 h 257175"/>
                <a:gd name="connsiteX13" fmla="*/ 16498 w 342900"/>
                <a:gd name="connsiteY13" fmla="*/ 160163 h 257175"/>
                <a:gd name="connsiteX14" fmla="*/ 18403 w 342900"/>
                <a:gd name="connsiteY14" fmla="*/ 8491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2900" h="257175">
                  <a:moveTo>
                    <a:pt x="18403" y="84916"/>
                  </a:moveTo>
                  <a:cubicBezTo>
                    <a:pt x="27928" y="27766"/>
                    <a:pt x="74600" y="12526"/>
                    <a:pt x="90793" y="7763"/>
                  </a:cubicBezTo>
                  <a:cubicBezTo>
                    <a:pt x="106985" y="3001"/>
                    <a:pt x="175565" y="26813"/>
                    <a:pt x="199378" y="41101"/>
                  </a:cubicBezTo>
                  <a:cubicBezTo>
                    <a:pt x="222238" y="55388"/>
                    <a:pt x="251765" y="96346"/>
                    <a:pt x="251765" y="96346"/>
                  </a:cubicBezTo>
                  <a:cubicBezTo>
                    <a:pt x="271768" y="114443"/>
                    <a:pt x="341300" y="119206"/>
                    <a:pt x="341300" y="119206"/>
                  </a:cubicBezTo>
                  <a:cubicBezTo>
                    <a:pt x="341300" y="119206"/>
                    <a:pt x="324155" y="234458"/>
                    <a:pt x="307963" y="228743"/>
                  </a:cubicBezTo>
                  <a:cubicBezTo>
                    <a:pt x="291770" y="223028"/>
                    <a:pt x="256528" y="236363"/>
                    <a:pt x="222238" y="232553"/>
                  </a:cubicBezTo>
                  <a:cubicBezTo>
                    <a:pt x="217475" y="232553"/>
                    <a:pt x="211760" y="233506"/>
                    <a:pt x="211760" y="233506"/>
                  </a:cubicBezTo>
                  <a:cubicBezTo>
                    <a:pt x="211760" y="233506"/>
                    <a:pt x="186995" y="250651"/>
                    <a:pt x="114605" y="252556"/>
                  </a:cubicBezTo>
                  <a:cubicBezTo>
                    <a:pt x="78410" y="253508"/>
                    <a:pt x="47930" y="235411"/>
                    <a:pt x="28880" y="235411"/>
                  </a:cubicBezTo>
                  <a:cubicBezTo>
                    <a:pt x="19355" y="235411"/>
                    <a:pt x="16498" y="222076"/>
                    <a:pt x="25070" y="218266"/>
                  </a:cubicBezTo>
                  <a:cubicBezTo>
                    <a:pt x="36500" y="212551"/>
                    <a:pt x="51740" y="206836"/>
                    <a:pt x="70790" y="203026"/>
                  </a:cubicBezTo>
                  <a:cubicBezTo>
                    <a:pt x="105080" y="196358"/>
                    <a:pt x="114605" y="205883"/>
                    <a:pt x="111748" y="196358"/>
                  </a:cubicBezTo>
                  <a:cubicBezTo>
                    <a:pt x="72695" y="183976"/>
                    <a:pt x="26975" y="167783"/>
                    <a:pt x="16498" y="160163"/>
                  </a:cubicBezTo>
                  <a:cubicBezTo>
                    <a:pt x="305" y="151591"/>
                    <a:pt x="7925" y="142066"/>
                    <a:pt x="18403" y="84916"/>
                  </a:cubicBezTo>
                  <a:close/>
                </a:path>
              </a:pathLst>
            </a:custGeom>
            <a:solidFill>
              <a:srgbClr val="80A3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89902B-D31F-4CDF-A1D7-40252A0C122E}"/>
                </a:ext>
              </a:extLst>
            </p:cNvPr>
            <p:cNvSpPr/>
            <p:nvPr/>
          </p:nvSpPr>
          <p:spPr>
            <a:xfrm>
              <a:off x="5106511" y="5086826"/>
              <a:ext cx="247650" cy="161925"/>
            </a:xfrm>
            <a:custGeom>
              <a:avLst/>
              <a:gdLst>
                <a:gd name="connsiteX0" fmla="*/ 47149 w 247650"/>
                <a:gd name="connsiteY0" fmla="*/ 7144 h 161925"/>
                <a:gd name="connsiteX1" fmla="*/ 247174 w 247650"/>
                <a:gd name="connsiteY1" fmla="*/ 36671 h 161925"/>
                <a:gd name="connsiteX2" fmla="*/ 247174 w 247650"/>
                <a:gd name="connsiteY2" fmla="*/ 162401 h 161925"/>
                <a:gd name="connsiteX3" fmla="*/ 7144 w 247650"/>
                <a:gd name="connsiteY3" fmla="*/ 11572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161925">
                  <a:moveTo>
                    <a:pt x="47149" y="7144"/>
                  </a:moveTo>
                  <a:lnTo>
                    <a:pt x="247174" y="36671"/>
                  </a:lnTo>
                  <a:lnTo>
                    <a:pt x="247174" y="162401"/>
                  </a:lnTo>
                  <a:lnTo>
                    <a:pt x="7144" y="115729"/>
                  </a:lnTo>
                </a:path>
              </a:pathLst>
            </a:custGeom>
            <a:solidFill>
              <a:srgbClr val="80A3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F432BD-4F4D-4DA8-962D-1D2B05E693BD}"/>
                </a:ext>
              </a:extLst>
            </p:cNvPr>
            <p:cNvSpPr/>
            <p:nvPr/>
          </p:nvSpPr>
          <p:spPr>
            <a:xfrm>
              <a:off x="5591333" y="7349966"/>
              <a:ext cx="714375" cy="1076325"/>
            </a:xfrm>
            <a:custGeom>
              <a:avLst/>
              <a:gdLst>
                <a:gd name="connsiteX0" fmla="*/ 7144 w 714375"/>
                <a:gd name="connsiteY0" fmla="*/ 1072040 h 1076325"/>
                <a:gd name="connsiteX1" fmla="*/ 665321 w 714375"/>
                <a:gd name="connsiteY1" fmla="*/ 474822 h 1076325"/>
                <a:gd name="connsiteX2" fmla="*/ 711041 w 714375"/>
                <a:gd name="connsiteY2" fmla="*/ 106204 h 1076325"/>
                <a:gd name="connsiteX3" fmla="*/ 245269 w 714375"/>
                <a:gd name="connsiteY3" fmla="*/ 7145 h 1076325"/>
                <a:gd name="connsiteX4" fmla="*/ 7144 w 714375"/>
                <a:gd name="connsiteY4" fmla="*/ 107204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076325">
                  <a:moveTo>
                    <a:pt x="7144" y="1072040"/>
                  </a:moveTo>
                  <a:cubicBezTo>
                    <a:pt x="284321" y="922497"/>
                    <a:pt x="554831" y="787242"/>
                    <a:pt x="665321" y="474822"/>
                  </a:cubicBezTo>
                  <a:cubicBezTo>
                    <a:pt x="665321" y="474822"/>
                    <a:pt x="695801" y="299562"/>
                    <a:pt x="711041" y="106204"/>
                  </a:cubicBezTo>
                  <a:lnTo>
                    <a:pt x="245269" y="7145"/>
                  </a:lnTo>
                  <a:cubicBezTo>
                    <a:pt x="246221" y="6192"/>
                    <a:pt x="320516" y="706279"/>
                    <a:pt x="7144" y="1072040"/>
                  </a:cubicBezTo>
                  <a:close/>
                </a:path>
              </a:pathLst>
            </a:custGeom>
            <a:solidFill>
              <a:srgbClr val="012B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727F2C-7AB1-4D17-B88F-C8C928989169}"/>
                </a:ext>
              </a:extLst>
            </p:cNvPr>
            <p:cNvSpPr/>
            <p:nvPr/>
          </p:nvSpPr>
          <p:spPr>
            <a:xfrm>
              <a:off x="5824818" y="7006551"/>
              <a:ext cx="2019300" cy="1571625"/>
            </a:xfrm>
            <a:custGeom>
              <a:avLst/>
              <a:gdLst>
                <a:gd name="connsiteX0" fmla="*/ 397547 w 2019300"/>
                <a:gd name="connsiteY0" fmla="*/ 818237 h 1571625"/>
                <a:gd name="connsiteX1" fmla="*/ 927137 w 2019300"/>
                <a:gd name="connsiteY1" fmla="*/ 759182 h 1571625"/>
                <a:gd name="connsiteX2" fmla="*/ 1308137 w 2019300"/>
                <a:gd name="connsiteY2" fmla="*/ 786805 h 1571625"/>
                <a:gd name="connsiteX3" fmla="*/ 981429 w 2019300"/>
                <a:gd name="connsiteY3" fmla="*/ 1388785 h 1571625"/>
                <a:gd name="connsiteX4" fmla="*/ 1464347 w 2019300"/>
                <a:gd name="connsiteY4" fmla="*/ 1544994 h 1571625"/>
                <a:gd name="connsiteX5" fmla="*/ 1991079 w 2019300"/>
                <a:gd name="connsiteY5" fmla="*/ 411519 h 1571625"/>
                <a:gd name="connsiteX6" fmla="*/ 829982 w 2019300"/>
                <a:gd name="connsiteY6" fmla="*/ 69572 h 1571625"/>
                <a:gd name="connsiteX7" fmla="*/ 53694 w 2019300"/>
                <a:gd name="connsiteY7" fmla="*/ 39092 h 1571625"/>
                <a:gd name="connsiteX8" fmla="*/ 7974 w 2019300"/>
                <a:gd name="connsiteY8" fmla="*/ 233402 h 1571625"/>
                <a:gd name="connsiteX9" fmla="*/ 397547 w 2019300"/>
                <a:gd name="connsiteY9" fmla="*/ 818237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9300" h="1571625">
                  <a:moveTo>
                    <a:pt x="397547" y="818237"/>
                  </a:moveTo>
                  <a:cubicBezTo>
                    <a:pt x="482319" y="822047"/>
                    <a:pt x="715682" y="785852"/>
                    <a:pt x="927137" y="759182"/>
                  </a:cubicBezTo>
                  <a:cubicBezTo>
                    <a:pt x="1170977" y="728702"/>
                    <a:pt x="1386242" y="712510"/>
                    <a:pt x="1308137" y="786805"/>
                  </a:cubicBezTo>
                  <a:cubicBezTo>
                    <a:pt x="1162404" y="924917"/>
                    <a:pt x="981429" y="1388785"/>
                    <a:pt x="981429" y="1388785"/>
                  </a:cubicBezTo>
                  <a:cubicBezTo>
                    <a:pt x="1113827" y="1388785"/>
                    <a:pt x="1453869" y="1634530"/>
                    <a:pt x="1464347" y="1544994"/>
                  </a:cubicBezTo>
                  <a:cubicBezTo>
                    <a:pt x="1474824" y="1455460"/>
                    <a:pt x="2161577" y="654407"/>
                    <a:pt x="1991079" y="411519"/>
                  </a:cubicBezTo>
                  <a:cubicBezTo>
                    <a:pt x="1819629" y="168632"/>
                    <a:pt x="829982" y="69572"/>
                    <a:pt x="829982" y="69572"/>
                  </a:cubicBezTo>
                  <a:cubicBezTo>
                    <a:pt x="829982" y="69572"/>
                    <a:pt x="83222" y="-47586"/>
                    <a:pt x="53694" y="39092"/>
                  </a:cubicBezTo>
                  <a:cubicBezTo>
                    <a:pt x="24167" y="126722"/>
                    <a:pt x="7974" y="233402"/>
                    <a:pt x="7974" y="233402"/>
                  </a:cubicBezTo>
                  <a:cubicBezTo>
                    <a:pt x="-8218" y="562014"/>
                    <a:pt x="215619" y="810617"/>
                    <a:pt x="397547" y="818237"/>
                  </a:cubicBezTo>
                  <a:close/>
                </a:path>
              </a:pathLst>
            </a:custGeom>
            <a:solidFill>
              <a:srgbClr val="002C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A7F80CC-1FCE-44B5-BFD1-94352F50FCD3}"/>
                </a:ext>
              </a:extLst>
            </p:cNvPr>
            <p:cNvSpPr/>
            <p:nvPr/>
          </p:nvSpPr>
          <p:spPr>
            <a:xfrm>
              <a:off x="5450958" y="5687722"/>
              <a:ext cx="2333625" cy="1514475"/>
            </a:xfrm>
            <a:custGeom>
              <a:avLst/>
              <a:gdLst>
                <a:gd name="connsiteX0" fmla="*/ 39887 w 2333625"/>
                <a:gd name="connsiteY0" fmla="*/ 1414118 h 1514475"/>
                <a:gd name="connsiteX1" fmla="*/ 1054299 w 2333625"/>
                <a:gd name="connsiteY1" fmla="*/ 1499843 h 1514475"/>
                <a:gd name="connsiteX2" fmla="*/ 1054299 w 2333625"/>
                <a:gd name="connsiteY2" fmla="*/ 1499843 h 1514475"/>
                <a:gd name="connsiteX3" fmla="*/ 1426727 w 2333625"/>
                <a:gd name="connsiteY3" fmla="*/ 1418880 h 1514475"/>
                <a:gd name="connsiteX4" fmla="*/ 1763912 w 2333625"/>
                <a:gd name="connsiteY4" fmla="*/ 1018830 h 1514475"/>
                <a:gd name="connsiteX5" fmla="*/ 1962985 w 2333625"/>
                <a:gd name="connsiteY5" fmla="*/ 959776 h 1514475"/>
                <a:gd name="connsiteX6" fmla="*/ 2018229 w 2333625"/>
                <a:gd name="connsiteY6" fmla="*/ 935011 h 1514475"/>
                <a:gd name="connsiteX7" fmla="*/ 2150627 w 2333625"/>
                <a:gd name="connsiteY7" fmla="*/ 862621 h 1514475"/>
                <a:gd name="connsiteX8" fmla="*/ 2335412 w 2333625"/>
                <a:gd name="connsiteY8" fmla="*/ 678788 h 1514475"/>
                <a:gd name="connsiteX9" fmla="*/ 2335412 w 2333625"/>
                <a:gd name="connsiteY9" fmla="*/ 667358 h 1514475"/>
                <a:gd name="connsiteX10" fmla="*/ 2077285 w 2333625"/>
                <a:gd name="connsiteY10" fmla="*/ 413993 h 1514475"/>
                <a:gd name="connsiteX11" fmla="*/ 2006799 w 2333625"/>
                <a:gd name="connsiteY11" fmla="*/ 436853 h 1514475"/>
                <a:gd name="connsiteX12" fmla="*/ 1899167 w 2333625"/>
                <a:gd name="connsiteY12" fmla="*/ 534008 h 1514475"/>
                <a:gd name="connsiteX13" fmla="*/ 1885832 w 2333625"/>
                <a:gd name="connsiteY13" fmla="*/ 528293 h 1514475"/>
                <a:gd name="connsiteX14" fmla="*/ 1915360 w 2333625"/>
                <a:gd name="connsiteY14" fmla="*/ 401611 h 1514475"/>
                <a:gd name="connsiteX15" fmla="*/ 1840112 w 2333625"/>
                <a:gd name="connsiteY15" fmla="*/ 91096 h 1514475"/>
                <a:gd name="connsiteX16" fmla="*/ 1826777 w 2333625"/>
                <a:gd name="connsiteY16" fmla="*/ 82523 h 1514475"/>
                <a:gd name="connsiteX17" fmla="*/ 1825824 w 2333625"/>
                <a:gd name="connsiteY17" fmla="*/ 82523 h 1514475"/>
                <a:gd name="connsiteX18" fmla="*/ 1825824 w 2333625"/>
                <a:gd name="connsiteY18" fmla="*/ 82523 h 1514475"/>
                <a:gd name="connsiteX19" fmla="*/ 1720097 w 2333625"/>
                <a:gd name="connsiteY19" fmla="*/ 32993 h 1514475"/>
                <a:gd name="connsiteX20" fmla="*/ 1181935 w 2333625"/>
                <a:gd name="connsiteY20" fmla="*/ 163486 h 1514475"/>
                <a:gd name="connsiteX21" fmla="*/ 1180029 w 2333625"/>
                <a:gd name="connsiteY21" fmla="*/ 167296 h 1514475"/>
                <a:gd name="connsiteX22" fmla="*/ 1073349 w 2333625"/>
                <a:gd name="connsiteY22" fmla="*/ 353986 h 1514475"/>
                <a:gd name="connsiteX23" fmla="*/ 940952 w 2333625"/>
                <a:gd name="connsiteY23" fmla="*/ 578776 h 1514475"/>
                <a:gd name="connsiteX24" fmla="*/ 940952 w 2333625"/>
                <a:gd name="connsiteY24" fmla="*/ 578776 h 1514475"/>
                <a:gd name="connsiteX25" fmla="*/ 786647 w 2333625"/>
                <a:gd name="connsiteY25" fmla="*/ 823568 h 1514475"/>
                <a:gd name="connsiteX26" fmla="*/ 759977 w 2333625"/>
                <a:gd name="connsiteY26" fmla="*/ 858811 h 1514475"/>
                <a:gd name="connsiteX27" fmla="*/ 40839 w 2333625"/>
                <a:gd name="connsiteY27" fmla="*/ 1315058 h 1514475"/>
                <a:gd name="connsiteX28" fmla="*/ 39887 w 2333625"/>
                <a:gd name="connsiteY28" fmla="*/ 1414118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33625" h="1514475">
                  <a:moveTo>
                    <a:pt x="39887" y="1414118"/>
                  </a:moveTo>
                  <a:cubicBezTo>
                    <a:pt x="233244" y="1496986"/>
                    <a:pt x="712352" y="1521751"/>
                    <a:pt x="1054299" y="1499843"/>
                  </a:cubicBezTo>
                  <a:cubicBezTo>
                    <a:pt x="1054299" y="1499843"/>
                    <a:pt x="1054299" y="1499843"/>
                    <a:pt x="1054299" y="1499843"/>
                  </a:cubicBezTo>
                  <a:cubicBezTo>
                    <a:pt x="1249562" y="1487461"/>
                    <a:pt x="1399104" y="1459838"/>
                    <a:pt x="1426727" y="1418880"/>
                  </a:cubicBezTo>
                  <a:cubicBezTo>
                    <a:pt x="1412439" y="1310296"/>
                    <a:pt x="1551504" y="1046453"/>
                    <a:pt x="1763912" y="1018830"/>
                  </a:cubicBezTo>
                  <a:cubicBezTo>
                    <a:pt x="1822967" y="1011211"/>
                    <a:pt x="1892499" y="989303"/>
                    <a:pt x="1962985" y="959776"/>
                  </a:cubicBezTo>
                  <a:cubicBezTo>
                    <a:pt x="1981082" y="952155"/>
                    <a:pt x="2000132" y="943583"/>
                    <a:pt x="2018229" y="935011"/>
                  </a:cubicBezTo>
                  <a:cubicBezTo>
                    <a:pt x="2064902" y="913103"/>
                    <a:pt x="2109670" y="888338"/>
                    <a:pt x="2150627" y="862621"/>
                  </a:cubicBezTo>
                  <a:cubicBezTo>
                    <a:pt x="2254449" y="797851"/>
                    <a:pt x="2331602" y="727366"/>
                    <a:pt x="2335412" y="678788"/>
                  </a:cubicBezTo>
                  <a:cubicBezTo>
                    <a:pt x="2335412" y="674978"/>
                    <a:pt x="2335412" y="671168"/>
                    <a:pt x="2335412" y="667358"/>
                  </a:cubicBezTo>
                  <a:cubicBezTo>
                    <a:pt x="2325887" y="561631"/>
                    <a:pt x="2077285" y="413993"/>
                    <a:pt x="2077285" y="413993"/>
                  </a:cubicBezTo>
                  <a:cubicBezTo>
                    <a:pt x="2050614" y="427328"/>
                    <a:pt x="2027754" y="434948"/>
                    <a:pt x="2006799" y="436853"/>
                  </a:cubicBezTo>
                  <a:cubicBezTo>
                    <a:pt x="1985845" y="438758"/>
                    <a:pt x="1929647" y="521626"/>
                    <a:pt x="1899167" y="534008"/>
                  </a:cubicBezTo>
                  <a:cubicBezTo>
                    <a:pt x="1896310" y="534961"/>
                    <a:pt x="1884879" y="535913"/>
                    <a:pt x="1885832" y="528293"/>
                  </a:cubicBezTo>
                  <a:cubicBezTo>
                    <a:pt x="1888689" y="497813"/>
                    <a:pt x="1923932" y="410183"/>
                    <a:pt x="1915360" y="401611"/>
                  </a:cubicBezTo>
                  <a:cubicBezTo>
                    <a:pt x="1834397" y="313028"/>
                    <a:pt x="1840112" y="91096"/>
                    <a:pt x="1840112" y="91096"/>
                  </a:cubicBezTo>
                  <a:cubicBezTo>
                    <a:pt x="1835349" y="88238"/>
                    <a:pt x="1830587" y="85381"/>
                    <a:pt x="1826777" y="82523"/>
                  </a:cubicBezTo>
                  <a:cubicBezTo>
                    <a:pt x="1826777" y="82523"/>
                    <a:pt x="1826777" y="82523"/>
                    <a:pt x="1825824" y="82523"/>
                  </a:cubicBezTo>
                  <a:cubicBezTo>
                    <a:pt x="1825824" y="82523"/>
                    <a:pt x="1825824" y="82523"/>
                    <a:pt x="1825824" y="82523"/>
                  </a:cubicBezTo>
                  <a:cubicBezTo>
                    <a:pt x="1790582" y="60616"/>
                    <a:pt x="1755339" y="44423"/>
                    <a:pt x="1720097" y="32993"/>
                  </a:cubicBezTo>
                  <a:cubicBezTo>
                    <a:pt x="1455302" y="-56542"/>
                    <a:pt x="1213367" y="111098"/>
                    <a:pt x="1181935" y="163486"/>
                  </a:cubicBezTo>
                  <a:cubicBezTo>
                    <a:pt x="1180982" y="164438"/>
                    <a:pt x="1180982" y="165391"/>
                    <a:pt x="1180029" y="167296"/>
                  </a:cubicBezTo>
                  <a:cubicBezTo>
                    <a:pt x="1163837" y="194918"/>
                    <a:pt x="1125737" y="264451"/>
                    <a:pt x="1073349" y="353986"/>
                  </a:cubicBezTo>
                  <a:cubicBezTo>
                    <a:pt x="1035249" y="419708"/>
                    <a:pt x="990482" y="497813"/>
                    <a:pt x="940952" y="578776"/>
                  </a:cubicBezTo>
                  <a:cubicBezTo>
                    <a:pt x="940952" y="578776"/>
                    <a:pt x="940952" y="578776"/>
                    <a:pt x="940952" y="578776"/>
                  </a:cubicBezTo>
                  <a:cubicBezTo>
                    <a:pt x="892374" y="658786"/>
                    <a:pt x="839987" y="743558"/>
                    <a:pt x="786647" y="823568"/>
                  </a:cubicBezTo>
                  <a:cubicBezTo>
                    <a:pt x="779027" y="834998"/>
                    <a:pt x="769502" y="847381"/>
                    <a:pt x="759977" y="858811"/>
                  </a:cubicBezTo>
                  <a:cubicBezTo>
                    <a:pt x="597099" y="1058836"/>
                    <a:pt x="212289" y="1240763"/>
                    <a:pt x="40839" y="1315058"/>
                  </a:cubicBezTo>
                  <a:cubicBezTo>
                    <a:pt x="-3928" y="1334108"/>
                    <a:pt x="-3928" y="1395068"/>
                    <a:pt x="39887" y="1414118"/>
                  </a:cubicBezTo>
                  <a:close/>
                </a:path>
              </a:pathLst>
            </a:custGeom>
            <a:solidFill>
              <a:srgbClr val="D6E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0280A8-2B5A-42DD-A797-DA2274FDC0C3}"/>
                </a:ext>
              </a:extLst>
            </p:cNvPr>
            <p:cNvSpPr/>
            <p:nvPr/>
          </p:nvSpPr>
          <p:spPr>
            <a:xfrm>
              <a:off x="5161032" y="5054429"/>
              <a:ext cx="2114550" cy="990600"/>
            </a:xfrm>
            <a:custGeom>
              <a:avLst/>
              <a:gdLst>
                <a:gd name="connsiteX0" fmla="*/ 48825 w 2114550"/>
                <a:gd name="connsiteY0" fmla="*/ 224326 h 990600"/>
                <a:gd name="connsiteX1" fmla="*/ 924173 w 2114550"/>
                <a:gd name="connsiteY1" fmla="*/ 449116 h 990600"/>
                <a:gd name="connsiteX2" fmla="*/ 1212780 w 2114550"/>
                <a:gd name="connsiteY2" fmla="*/ 754868 h 990600"/>
                <a:gd name="connsiteX3" fmla="*/ 1212780 w 2114550"/>
                <a:gd name="connsiteY3" fmla="*/ 754868 h 990600"/>
                <a:gd name="connsiteX4" fmla="*/ 1361370 w 2114550"/>
                <a:gd name="connsiteY4" fmla="*/ 986326 h 990600"/>
                <a:gd name="connsiteX5" fmla="*/ 1745228 w 2114550"/>
                <a:gd name="connsiteY5" fmla="*/ 848213 h 990600"/>
                <a:gd name="connsiteX6" fmla="*/ 1745228 w 2114550"/>
                <a:gd name="connsiteY6" fmla="*/ 848213 h 990600"/>
                <a:gd name="connsiteX7" fmla="*/ 1745228 w 2114550"/>
                <a:gd name="connsiteY7" fmla="*/ 848213 h 990600"/>
                <a:gd name="connsiteX8" fmla="*/ 2114798 w 2114550"/>
                <a:gd name="connsiteY8" fmla="*/ 714863 h 990600"/>
                <a:gd name="connsiteX9" fmla="*/ 2113846 w 2114550"/>
                <a:gd name="connsiteY9" fmla="*/ 714863 h 990600"/>
                <a:gd name="connsiteX10" fmla="*/ 2113846 w 2114550"/>
                <a:gd name="connsiteY10" fmla="*/ 714863 h 990600"/>
                <a:gd name="connsiteX11" fmla="*/ 2008118 w 2114550"/>
                <a:gd name="connsiteY11" fmla="*/ 665333 h 990600"/>
                <a:gd name="connsiteX12" fmla="*/ 1089908 w 2114550"/>
                <a:gd name="connsiteY12" fmla="*/ 251948 h 990600"/>
                <a:gd name="connsiteX13" fmla="*/ 73590 w 2114550"/>
                <a:gd name="connsiteY13" fmla="*/ 7156 h 990600"/>
                <a:gd name="connsiteX14" fmla="*/ 48825 w 2114550"/>
                <a:gd name="connsiteY14" fmla="*/ 22432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14550" h="990600">
                  <a:moveTo>
                    <a:pt x="48825" y="224326"/>
                  </a:moveTo>
                  <a:cubicBezTo>
                    <a:pt x="48825" y="224326"/>
                    <a:pt x="818445" y="371963"/>
                    <a:pt x="924173" y="449116"/>
                  </a:cubicBezTo>
                  <a:cubicBezTo>
                    <a:pt x="984180" y="491978"/>
                    <a:pt x="1110863" y="628186"/>
                    <a:pt x="1212780" y="754868"/>
                  </a:cubicBezTo>
                  <a:lnTo>
                    <a:pt x="1212780" y="754868"/>
                  </a:lnTo>
                  <a:cubicBezTo>
                    <a:pt x="1291838" y="852976"/>
                    <a:pt x="1355655" y="946321"/>
                    <a:pt x="1361370" y="986326"/>
                  </a:cubicBezTo>
                  <a:lnTo>
                    <a:pt x="1745228" y="848213"/>
                  </a:lnTo>
                  <a:cubicBezTo>
                    <a:pt x="1745228" y="848213"/>
                    <a:pt x="1745228" y="848213"/>
                    <a:pt x="1745228" y="848213"/>
                  </a:cubicBezTo>
                  <a:cubicBezTo>
                    <a:pt x="1745228" y="848213"/>
                    <a:pt x="1745228" y="848213"/>
                    <a:pt x="1745228" y="848213"/>
                  </a:cubicBezTo>
                  <a:lnTo>
                    <a:pt x="2114798" y="714863"/>
                  </a:lnTo>
                  <a:cubicBezTo>
                    <a:pt x="2114798" y="714863"/>
                    <a:pt x="2114798" y="714863"/>
                    <a:pt x="2113846" y="714863"/>
                  </a:cubicBezTo>
                  <a:cubicBezTo>
                    <a:pt x="2113846" y="714863"/>
                    <a:pt x="2113846" y="714863"/>
                    <a:pt x="2113846" y="714863"/>
                  </a:cubicBezTo>
                  <a:cubicBezTo>
                    <a:pt x="2108130" y="712006"/>
                    <a:pt x="2068125" y="693908"/>
                    <a:pt x="2008118" y="665333"/>
                  </a:cubicBezTo>
                  <a:cubicBezTo>
                    <a:pt x="1759515" y="549128"/>
                    <a:pt x="1158488" y="269093"/>
                    <a:pt x="1089908" y="251948"/>
                  </a:cubicBezTo>
                  <a:cubicBezTo>
                    <a:pt x="1002278" y="230041"/>
                    <a:pt x="208845" y="5251"/>
                    <a:pt x="73590" y="7156"/>
                  </a:cubicBezTo>
                  <a:cubicBezTo>
                    <a:pt x="-59760" y="10013"/>
                    <a:pt x="48825" y="224326"/>
                    <a:pt x="48825" y="224326"/>
                  </a:cubicBezTo>
                  <a:close/>
                </a:path>
              </a:pathLst>
            </a:custGeom>
            <a:solidFill>
              <a:srgbClr val="D6E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B92DF3-7AAE-465D-A338-D11435F339F6}"/>
                </a:ext>
              </a:extLst>
            </p:cNvPr>
            <p:cNvSpPr/>
            <p:nvPr/>
          </p:nvSpPr>
          <p:spPr>
            <a:xfrm>
              <a:off x="7461091" y="6346984"/>
              <a:ext cx="1857375" cy="857250"/>
            </a:xfrm>
            <a:custGeom>
              <a:avLst/>
              <a:gdLst>
                <a:gd name="connsiteX0" fmla="*/ 7144 w 1857375"/>
                <a:gd name="connsiteY0" fmla="*/ 275749 h 857250"/>
                <a:gd name="connsiteX1" fmla="*/ 244316 w 1857375"/>
                <a:gd name="connsiteY1" fmla="*/ 521493 h 857250"/>
                <a:gd name="connsiteX2" fmla="*/ 324326 w 1857375"/>
                <a:gd name="connsiteY2" fmla="*/ 582454 h 857250"/>
                <a:gd name="connsiteX3" fmla="*/ 325279 w 1857375"/>
                <a:gd name="connsiteY3" fmla="*/ 582454 h 857250"/>
                <a:gd name="connsiteX4" fmla="*/ 1038701 w 1857375"/>
                <a:gd name="connsiteY4" fmla="*/ 838676 h 857250"/>
                <a:gd name="connsiteX5" fmla="*/ 1857851 w 1857375"/>
                <a:gd name="connsiteY5" fmla="*/ 278606 h 857250"/>
                <a:gd name="connsiteX6" fmla="*/ 1628299 w 1857375"/>
                <a:gd name="connsiteY6" fmla="*/ 118586 h 857250"/>
                <a:gd name="connsiteX7" fmla="*/ 811054 w 1857375"/>
                <a:gd name="connsiteY7" fmla="*/ 421481 h 857250"/>
                <a:gd name="connsiteX8" fmla="*/ 325279 w 1857375"/>
                <a:gd name="connsiteY8" fmla="*/ 7144 h 857250"/>
                <a:gd name="connsiteX9" fmla="*/ 325279 w 1857375"/>
                <a:gd name="connsiteY9" fmla="*/ 7144 h 857250"/>
                <a:gd name="connsiteX10" fmla="*/ 126206 w 1857375"/>
                <a:gd name="connsiteY10" fmla="*/ 174784 h 857250"/>
                <a:gd name="connsiteX11" fmla="*/ 7144 w 1857375"/>
                <a:gd name="connsiteY11" fmla="*/ 275749 h 857250"/>
                <a:gd name="connsiteX12" fmla="*/ 7144 w 1857375"/>
                <a:gd name="connsiteY12" fmla="*/ 275749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375" h="857250">
                  <a:moveTo>
                    <a:pt x="7144" y="275749"/>
                  </a:moveTo>
                  <a:cubicBezTo>
                    <a:pt x="77629" y="370999"/>
                    <a:pt x="159544" y="451961"/>
                    <a:pt x="244316" y="521493"/>
                  </a:cubicBezTo>
                  <a:cubicBezTo>
                    <a:pt x="270986" y="542449"/>
                    <a:pt x="297656" y="563404"/>
                    <a:pt x="324326" y="582454"/>
                  </a:cubicBezTo>
                  <a:lnTo>
                    <a:pt x="325279" y="582454"/>
                  </a:lnTo>
                  <a:cubicBezTo>
                    <a:pt x="665321" y="823436"/>
                    <a:pt x="1035844" y="881539"/>
                    <a:pt x="1038701" y="838676"/>
                  </a:cubicBezTo>
                  <a:cubicBezTo>
                    <a:pt x="1043464" y="780574"/>
                    <a:pt x="1857851" y="278606"/>
                    <a:pt x="1857851" y="278606"/>
                  </a:cubicBezTo>
                  <a:cubicBezTo>
                    <a:pt x="1775936" y="190024"/>
                    <a:pt x="1776889" y="25241"/>
                    <a:pt x="1628299" y="118586"/>
                  </a:cubicBezTo>
                  <a:cubicBezTo>
                    <a:pt x="1374934" y="277654"/>
                    <a:pt x="811054" y="421481"/>
                    <a:pt x="811054" y="421481"/>
                  </a:cubicBezTo>
                  <a:cubicBezTo>
                    <a:pt x="742474" y="337661"/>
                    <a:pt x="325279" y="7144"/>
                    <a:pt x="325279" y="7144"/>
                  </a:cubicBezTo>
                  <a:lnTo>
                    <a:pt x="325279" y="7144"/>
                  </a:lnTo>
                  <a:lnTo>
                    <a:pt x="126206" y="174784"/>
                  </a:lnTo>
                  <a:lnTo>
                    <a:pt x="7144" y="275749"/>
                  </a:lnTo>
                  <a:lnTo>
                    <a:pt x="7144" y="275749"/>
                  </a:lnTo>
                  <a:close/>
                </a:path>
              </a:pathLst>
            </a:custGeom>
            <a:solidFill>
              <a:srgbClr val="D6E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EC4ADB-241C-434E-A299-D081F537620C}"/>
                </a:ext>
              </a:extLst>
            </p:cNvPr>
            <p:cNvSpPr/>
            <p:nvPr/>
          </p:nvSpPr>
          <p:spPr>
            <a:xfrm>
              <a:off x="7342028" y="6094571"/>
              <a:ext cx="228600" cy="133350"/>
            </a:xfrm>
            <a:custGeom>
              <a:avLst/>
              <a:gdLst>
                <a:gd name="connsiteX0" fmla="*/ 185261 w 228600"/>
                <a:gd name="connsiteY0" fmla="*/ 7144 h 133350"/>
                <a:gd name="connsiteX1" fmla="*/ 70961 w 228600"/>
                <a:gd name="connsiteY1" fmla="*/ 42386 h 133350"/>
                <a:gd name="connsiteX2" fmla="*/ 7144 w 228600"/>
                <a:gd name="connsiteY2" fmla="*/ 127159 h 133350"/>
                <a:gd name="connsiteX3" fmla="*/ 225266 w 228600"/>
                <a:gd name="connsiteY3" fmla="*/ 3286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33350">
                  <a:moveTo>
                    <a:pt x="185261" y="7144"/>
                  </a:moveTo>
                  <a:lnTo>
                    <a:pt x="70961" y="42386"/>
                  </a:lnTo>
                  <a:lnTo>
                    <a:pt x="7144" y="127159"/>
                  </a:lnTo>
                  <a:lnTo>
                    <a:pt x="225266" y="32861"/>
                  </a:lnTo>
                  <a:close/>
                </a:path>
              </a:pathLst>
            </a:custGeom>
            <a:solidFill>
              <a:srgbClr val="C9D7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687CB9E-E589-4681-AAA1-DF57D3F329DC}"/>
                </a:ext>
              </a:extLst>
            </p:cNvPr>
            <p:cNvSpPr/>
            <p:nvPr/>
          </p:nvSpPr>
          <p:spPr>
            <a:xfrm>
              <a:off x="7405846" y="6094571"/>
              <a:ext cx="161925" cy="123825"/>
            </a:xfrm>
            <a:custGeom>
              <a:avLst/>
              <a:gdLst>
                <a:gd name="connsiteX0" fmla="*/ 7144 w 161925"/>
                <a:gd name="connsiteY0" fmla="*/ 42386 h 123825"/>
                <a:gd name="connsiteX1" fmla="*/ 17621 w 161925"/>
                <a:gd name="connsiteY1" fmla="*/ 118586 h 123825"/>
                <a:gd name="connsiteX2" fmla="*/ 161449 w 161925"/>
                <a:gd name="connsiteY2" fmla="*/ 32861 h 123825"/>
                <a:gd name="connsiteX3" fmla="*/ 121444 w 161925"/>
                <a:gd name="connsiteY3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23825">
                  <a:moveTo>
                    <a:pt x="7144" y="42386"/>
                  </a:moveTo>
                  <a:lnTo>
                    <a:pt x="17621" y="118586"/>
                  </a:lnTo>
                  <a:lnTo>
                    <a:pt x="161449" y="32861"/>
                  </a:lnTo>
                  <a:lnTo>
                    <a:pt x="121444" y="7144"/>
                  </a:lnTo>
                </a:path>
              </a:pathLst>
            </a:custGeom>
            <a:solidFill>
              <a:srgbClr val="CEDA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2BD8CB-E6DE-4C8E-A655-97F6D5A6DCF6}"/>
                </a:ext>
              </a:extLst>
            </p:cNvPr>
            <p:cNvSpPr/>
            <p:nvPr/>
          </p:nvSpPr>
          <p:spPr>
            <a:xfrm>
              <a:off x="7166791" y="5715476"/>
              <a:ext cx="209550" cy="514350"/>
            </a:xfrm>
            <a:custGeom>
              <a:avLst/>
              <a:gdLst>
                <a:gd name="connsiteX0" fmla="*/ 206194 w 209550"/>
                <a:gd name="connsiteY0" fmla="*/ 369094 h 514350"/>
                <a:gd name="connsiteX1" fmla="*/ 169046 w 209550"/>
                <a:gd name="connsiteY1" fmla="*/ 510064 h 514350"/>
                <a:gd name="connsiteX2" fmla="*/ 14741 w 209550"/>
                <a:gd name="connsiteY2" fmla="*/ 7144 h 514350"/>
                <a:gd name="connsiteX3" fmla="*/ 128089 w 209550"/>
                <a:gd name="connsiteY3" fmla="*/ 62389 h 514350"/>
                <a:gd name="connsiteX4" fmla="*/ 206194 w 209550"/>
                <a:gd name="connsiteY4" fmla="*/ 3690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514350">
                  <a:moveTo>
                    <a:pt x="206194" y="369094"/>
                  </a:moveTo>
                  <a:lnTo>
                    <a:pt x="169046" y="510064"/>
                  </a:lnTo>
                  <a:cubicBezTo>
                    <a:pt x="182381" y="507206"/>
                    <a:pt x="-35741" y="196691"/>
                    <a:pt x="14741" y="7144"/>
                  </a:cubicBezTo>
                  <a:lnTo>
                    <a:pt x="128089" y="62389"/>
                  </a:lnTo>
                  <a:cubicBezTo>
                    <a:pt x="128089" y="63341"/>
                    <a:pt x="173809" y="307181"/>
                    <a:pt x="206194" y="369094"/>
                  </a:cubicBezTo>
                  <a:close/>
                </a:path>
              </a:pathLst>
            </a:custGeom>
            <a:solidFill>
              <a:srgbClr val="C9D7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9BE81D2-9C43-4818-A533-7E4B81AFA58D}"/>
                </a:ext>
              </a:extLst>
            </p:cNvPr>
            <p:cNvSpPr/>
            <p:nvPr/>
          </p:nvSpPr>
          <p:spPr>
            <a:xfrm>
              <a:off x="7139994" y="5683284"/>
              <a:ext cx="238125" cy="447675"/>
            </a:xfrm>
            <a:custGeom>
              <a:avLst/>
              <a:gdLst>
                <a:gd name="connsiteX0" fmla="*/ 232991 w 238125"/>
                <a:gd name="connsiteY0" fmla="*/ 401286 h 447675"/>
                <a:gd name="connsiteX1" fmla="*/ 107261 w 238125"/>
                <a:gd name="connsiteY1" fmla="*/ 442244 h 447675"/>
                <a:gd name="connsiteX2" fmla="*/ 7248 w 238125"/>
                <a:gd name="connsiteY2" fmla="*/ 16476 h 447675"/>
                <a:gd name="connsiteX3" fmla="*/ 17726 w 238125"/>
                <a:gd name="connsiteY3" fmla="*/ 7904 h 447675"/>
                <a:gd name="connsiteX4" fmla="*/ 162506 w 238125"/>
                <a:gd name="connsiteY4" fmla="*/ 65054 h 447675"/>
                <a:gd name="connsiteX5" fmla="*/ 232991 w 238125"/>
                <a:gd name="connsiteY5" fmla="*/ 401286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447675">
                  <a:moveTo>
                    <a:pt x="232991" y="401286"/>
                  </a:moveTo>
                  <a:lnTo>
                    <a:pt x="107261" y="442244"/>
                  </a:lnTo>
                  <a:lnTo>
                    <a:pt x="7248" y="16476"/>
                  </a:lnTo>
                  <a:cubicBezTo>
                    <a:pt x="6296" y="10761"/>
                    <a:pt x="12011" y="5046"/>
                    <a:pt x="17726" y="7904"/>
                  </a:cubicBezTo>
                  <a:lnTo>
                    <a:pt x="162506" y="65054"/>
                  </a:lnTo>
                  <a:lnTo>
                    <a:pt x="232991" y="401286"/>
                  </a:lnTo>
                  <a:close/>
                </a:path>
              </a:pathLst>
            </a:custGeom>
            <a:solidFill>
              <a:srgbClr val="CEDA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D108B0B-9226-4FC7-B0EC-303A428C2CCF}"/>
                </a:ext>
              </a:extLst>
            </p:cNvPr>
            <p:cNvSpPr/>
            <p:nvPr/>
          </p:nvSpPr>
          <p:spPr>
            <a:xfrm>
              <a:off x="6223793" y="5635466"/>
              <a:ext cx="419100" cy="628650"/>
            </a:xfrm>
            <a:custGeom>
              <a:avLst/>
              <a:gdLst>
                <a:gd name="connsiteX0" fmla="*/ 299561 w 419100"/>
                <a:gd name="connsiteY0" fmla="*/ 405289 h 628650"/>
                <a:gd name="connsiteX1" fmla="*/ 167164 w 419100"/>
                <a:gd name="connsiteY1" fmla="*/ 630079 h 628650"/>
                <a:gd name="connsiteX2" fmla="*/ 367189 w 419100"/>
                <a:gd name="connsiteY2" fmla="*/ 437674 h 628650"/>
                <a:gd name="connsiteX3" fmla="*/ 369094 w 419100"/>
                <a:gd name="connsiteY3" fmla="*/ 263366 h 628650"/>
                <a:gd name="connsiteX4" fmla="*/ 7144 w 419100"/>
                <a:gd name="connsiteY4" fmla="*/ 7144 h 628650"/>
                <a:gd name="connsiteX5" fmla="*/ 299561 w 419100"/>
                <a:gd name="connsiteY5" fmla="*/ 4052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00" h="628650">
                  <a:moveTo>
                    <a:pt x="299561" y="405289"/>
                  </a:moveTo>
                  <a:cubicBezTo>
                    <a:pt x="261461" y="471011"/>
                    <a:pt x="216694" y="549116"/>
                    <a:pt x="167164" y="630079"/>
                  </a:cubicBezTo>
                  <a:cubicBezTo>
                    <a:pt x="215741" y="552926"/>
                    <a:pt x="296704" y="486251"/>
                    <a:pt x="367189" y="437674"/>
                  </a:cubicBezTo>
                  <a:cubicBezTo>
                    <a:pt x="428149" y="395764"/>
                    <a:pt x="430054" y="306229"/>
                    <a:pt x="369094" y="263366"/>
                  </a:cubicBezTo>
                  <a:cubicBezTo>
                    <a:pt x="222409" y="159544"/>
                    <a:pt x="7144" y="7144"/>
                    <a:pt x="7144" y="7144"/>
                  </a:cubicBezTo>
                  <a:cubicBezTo>
                    <a:pt x="86201" y="106204"/>
                    <a:pt x="293846" y="365284"/>
                    <a:pt x="299561" y="405289"/>
                  </a:cubicBezTo>
                  <a:close/>
                </a:path>
              </a:pathLst>
            </a:custGeom>
            <a:solidFill>
              <a:srgbClr val="C5D3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A40F56-C13D-44EF-99CC-2E04849CE068}"/>
                </a:ext>
              </a:extLst>
            </p:cNvPr>
            <p:cNvSpPr/>
            <p:nvPr/>
          </p:nvSpPr>
          <p:spPr>
            <a:xfrm>
              <a:off x="7631588" y="5633896"/>
              <a:ext cx="152400" cy="219075"/>
            </a:xfrm>
            <a:custGeom>
              <a:avLst/>
              <a:gdLst>
                <a:gd name="connsiteX0" fmla="*/ 147161 w 152400"/>
                <a:gd name="connsiteY0" fmla="*/ 112536 h 219075"/>
                <a:gd name="connsiteX1" fmla="*/ 115729 w 152400"/>
                <a:gd name="connsiteY1" fmla="*/ 7761 h 219075"/>
                <a:gd name="connsiteX2" fmla="*/ 7144 w 152400"/>
                <a:gd name="connsiteY2" fmla="*/ 168734 h 219075"/>
                <a:gd name="connsiteX3" fmla="*/ 103346 w 152400"/>
                <a:gd name="connsiteY3" fmla="*/ 203024 h 219075"/>
                <a:gd name="connsiteX4" fmla="*/ 147161 w 152400"/>
                <a:gd name="connsiteY4" fmla="*/ 11253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19075">
                  <a:moveTo>
                    <a:pt x="147161" y="112536"/>
                  </a:moveTo>
                  <a:cubicBezTo>
                    <a:pt x="147161" y="112536"/>
                    <a:pt x="148114" y="18239"/>
                    <a:pt x="115729" y="7761"/>
                  </a:cubicBezTo>
                  <a:cubicBezTo>
                    <a:pt x="82391" y="-2716"/>
                    <a:pt x="7144" y="123014"/>
                    <a:pt x="7144" y="168734"/>
                  </a:cubicBezTo>
                  <a:cubicBezTo>
                    <a:pt x="8096" y="214454"/>
                    <a:pt x="76676" y="221121"/>
                    <a:pt x="103346" y="203024"/>
                  </a:cubicBezTo>
                  <a:cubicBezTo>
                    <a:pt x="130016" y="184926"/>
                    <a:pt x="147161" y="112536"/>
                    <a:pt x="147161" y="11253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941A5C-BCEE-4CA0-B1D7-F1667BA3FE67}"/>
                </a:ext>
              </a:extLst>
            </p:cNvPr>
            <p:cNvSpPr/>
            <p:nvPr/>
          </p:nvSpPr>
          <p:spPr>
            <a:xfrm>
              <a:off x="7476395" y="5254250"/>
              <a:ext cx="723900" cy="914400"/>
            </a:xfrm>
            <a:custGeom>
              <a:avLst/>
              <a:gdLst>
                <a:gd name="connsiteX0" fmla="*/ 536670 w 723900"/>
                <a:gd name="connsiteY0" fmla="*/ 61653 h 914400"/>
                <a:gd name="connsiteX1" fmla="*/ 704310 w 723900"/>
                <a:gd name="connsiteY1" fmla="*/ 290253 h 914400"/>
                <a:gd name="connsiteX2" fmla="*/ 699547 w 723900"/>
                <a:gd name="connsiteY2" fmla="*/ 501707 h 914400"/>
                <a:gd name="connsiteX3" fmla="*/ 697642 w 723900"/>
                <a:gd name="connsiteY3" fmla="*/ 684587 h 914400"/>
                <a:gd name="connsiteX4" fmla="*/ 614774 w 723900"/>
                <a:gd name="connsiteY4" fmla="*/ 734118 h 914400"/>
                <a:gd name="connsiteX5" fmla="*/ 510952 w 723900"/>
                <a:gd name="connsiteY5" fmla="*/ 867468 h 914400"/>
                <a:gd name="connsiteX6" fmla="*/ 400462 w 723900"/>
                <a:gd name="connsiteY6" fmla="*/ 888422 h 914400"/>
                <a:gd name="connsiteX7" fmla="*/ 257587 w 723900"/>
                <a:gd name="connsiteY7" fmla="*/ 597910 h 914400"/>
                <a:gd name="connsiteX8" fmla="*/ 32797 w 723900"/>
                <a:gd name="connsiteY8" fmla="*/ 530282 h 914400"/>
                <a:gd name="connsiteX9" fmla="*/ 119474 w 723900"/>
                <a:gd name="connsiteY9" fmla="*/ 102610 h 914400"/>
                <a:gd name="connsiteX10" fmla="*/ 536670 w 723900"/>
                <a:gd name="connsiteY10" fmla="*/ 6165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914400">
                  <a:moveTo>
                    <a:pt x="536670" y="61653"/>
                  </a:moveTo>
                  <a:cubicBezTo>
                    <a:pt x="536670" y="61653"/>
                    <a:pt x="674782" y="160712"/>
                    <a:pt x="704310" y="290253"/>
                  </a:cubicBezTo>
                  <a:cubicBezTo>
                    <a:pt x="733837" y="419793"/>
                    <a:pt x="715740" y="464560"/>
                    <a:pt x="699547" y="501707"/>
                  </a:cubicBezTo>
                  <a:cubicBezTo>
                    <a:pt x="683355" y="538855"/>
                    <a:pt x="679545" y="633153"/>
                    <a:pt x="697642" y="684587"/>
                  </a:cubicBezTo>
                  <a:cubicBezTo>
                    <a:pt x="715740" y="736022"/>
                    <a:pt x="633824" y="727450"/>
                    <a:pt x="614774" y="734118"/>
                  </a:cubicBezTo>
                  <a:cubicBezTo>
                    <a:pt x="594772" y="739832"/>
                    <a:pt x="501427" y="828415"/>
                    <a:pt x="510952" y="867468"/>
                  </a:cubicBezTo>
                  <a:cubicBezTo>
                    <a:pt x="520477" y="905568"/>
                    <a:pt x="480472" y="933190"/>
                    <a:pt x="400462" y="888422"/>
                  </a:cubicBezTo>
                  <a:cubicBezTo>
                    <a:pt x="320452" y="843655"/>
                    <a:pt x="247110" y="760787"/>
                    <a:pt x="257587" y="597910"/>
                  </a:cubicBezTo>
                  <a:cubicBezTo>
                    <a:pt x="268065" y="435032"/>
                    <a:pt x="32797" y="530282"/>
                    <a:pt x="32797" y="530282"/>
                  </a:cubicBezTo>
                  <a:cubicBezTo>
                    <a:pt x="32797" y="530282"/>
                    <a:pt x="-64358" y="223578"/>
                    <a:pt x="119474" y="102610"/>
                  </a:cubicBezTo>
                  <a:cubicBezTo>
                    <a:pt x="304260" y="-18357"/>
                    <a:pt x="453802" y="-15500"/>
                    <a:pt x="536670" y="6165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6062B-A56B-47CF-9FB2-1046DAB6A38F}"/>
                </a:ext>
              </a:extLst>
            </p:cNvPr>
            <p:cNvSpPr/>
            <p:nvPr/>
          </p:nvSpPr>
          <p:spPr>
            <a:xfrm>
              <a:off x="7412638" y="5139690"/>
              <a:ext cx="942975" cy="723900"/>
            </a:xfrm>
            <a:custGeom>
              <a:avLst/>
              <a:gdLst>
                <a:gd name="connsiteX0" fmla="*/ 769019 w 942975"/>
                <a:gd name="connsiteY0" fmla="*/ 394335 h 723900"/>
                <a:gd name="connsiteX1" fmla="*/ 611856 w 942975"/>
                <a:gd name="connsiteY1" fmla="*/ 400051 h 723900"/>
                <a:gd name="connsiteX2" fmla="*/ 511844 w 942975"/>
                <a:gd name="connsiteY2" fmla="*/ 579120 h 723900"/>
                <a:gd name="connsiteX3" fmla="*/ 428024 w 942975"/>
                <a:gd name="connsiteY3" fmla="*/ 667703 h 723900"/>
                <a:gd name="connsiteX4" fmla="*/ 334679 w 942975"/>
                <a:gd name="connsiteY4" fmla="*/ 562928 h 723900"/>
                <a:gd name="connsiteX5" fmla="*/ 208949 w 942975"/>
                <a:gd name="connsiteY5" fmla="*/ 710566 h 723900"/>
                <a:gd name="connsiteX6" fmla="*/ 81314 w 942975"/>
                <a:gd name="connsiteY6" fmla="*/ 712470 h 723900"/>
                <a:gd name="connsiteX7" fmla="*/ 8924 w 942975"/>
                <a:gd name="connsiteY7" fmla="*/ 367666 h 723900"/>
                <a:gd name="connsiteX8" fmla="*/ 214664 w 942975"/>
                <a:gd name="connsiteY8" fmla="*/ 76201 h 723900"/>
                <a:gd name="connsiteX9" fmla="*/ 598521 w 942975"/>
                <a:gd name="connsiteY9" fmla="*/ 10478 h 723900"/>
                <a:gd name="connsiteX10" fmla="*/ 942374 w 942975"/>
                <a:gd name="connsiteY10" fmla="*/ 340995 h 723900"/>
                <a:gd name="connsiteX11" fmla="*/ 769019 w 942975"/>
                <a:gd name="connsiteY11" fmla="*/ 39433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2975" h="723900">
                  <a:moveTo>
                    <a:pt x="769019" y="394335"/>
                  </a:moveTo>
                  <a:cubicBezTo>
                    <a:pt x="769019" y="394335"/>
                    <a:pt x="680436" y="328613"/>
                    <a:pt x="611856" y="400051"/>
                  </a:cubicBezTo>
                  <a:cubicBezTo>
                    <a:pt x="543276" y="471488"/>
                    <a:pt x="601379" y="509588"/>
                    <a:pt x="511844" y="579120"/>
                  </a:cubicBezTo>
                  <a:cubicBezTo>
                    <a:pt x="422309" y="648653"/>
                    <a:pt x="428024" y="667703"/>
                    <a:pt x="428024" y="667703"/>
                  </a:cubicBezTo>
                  <a:cubicBezTo>
                    <a:pt x="428024" y="667703"/>
                    <a:pt x="363254" y="528638"/>
                    <a:pt x="334679" y="562928"/>
                  </a:cubicBezTo>
                  <a:cubicBezTo>
                    <a:pt x="307056" y="597218"/>
                    <a:pt x="296579" y="677228"/>
                    <a:pt x="208949" y="710566"/>
                  </a:cubicBezTo>
                  <a:cubicBezTo>
                    <a:pt x="122271" y="743903"/>
                    <a:pt x="81314" y="712470"/>
                    <a:pt x="81314" y="712470"/>
                  </a:cubicBezTo>
                  <a:cubicBezTo>
                    <a:pt x="81314" y="712470"/>
                    <a:pt x="-6316" y="472441"/>
                    <a:pt x="8924" y="367666"/>
                  </a:cubicBezTo>
                  <a:cubicBezTo>
                    <a:pt x="24164" y="262891"/>
                    <a:pt x="86076" y="127635"/>
                    <a:pt x="214664" y="76201"/>
                  </a:cubicBezTo>
                  <a:cubicBezTo>
                    <a:pt x="343251" y="24766"/>
                    <a:pt x="474696" y="-2857"/>
                    <a:pt x="598521" y="10478"/>
                  </a:cubicBezTo>
                  <a:cubicBezTo>
                    <a:pt x="723299" y="23813"/>
                    <a:pt x="926181" y="293370"/>
                    <a:pt x="942374" y="340995"/>
                  </a:cubicBezTo>
                  <a:cubicBezTo>
                    <a:pt x="959519" y="388620"/>
                    <a:pt x="769019" y="394335"/>
                    <a:pt x="769019" y="394335"/>
                  </a:cubicBezTo>
                  <a:close/>
                </a:path>
              </a:pathLst>
            </a:custGeom>
            <a:solidFill>
              <a:srgbClr val="022D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44F964-76E8-4376-9C64-A0BBBA2C5827}"/>
                </a:ext>
              </a:extLst>
            </p:cNvPr>
            <p:cNvSpPr/>
            <p:nvPr/>
          </p:nvSpPr>
          <p:spPr>
            <a:xfrm>
              <a:off x="7448708" y="5123974"/>
              <a:ext cx="342900" cy="266700"/>
            </a:xfrm>
            <a:custGeom>
              <a:avLst/>
              <a:gdLst>
                <a:gd name="connsiteX0" fmla="*/ 338614 w 342900"/>
                <a:gd name="connsiteY0" fmla="*/ 7144 h 266700"/>
                <a:gd name="connsiteX1" fmla="*/ 117634 w 342900"/>
                <a:gd name="connsiteY1" fmla="*/ 121444 h 266700"/>
                <a:gd name="connsiteX2" fmla="*/ 7144 w 342900"/>
                <a:gd name="connsiteY2" fmla="*/ 265271 h 266700"/>
                <a:gd name="connsiteX3" fmla="*/ 145256 w 342900"/>
                <a:gd name="connsiteY3" fmla="*/ 237649 h 266700"/>
                <a:gd name="connsiteX4" fmla="*/ 338614 w 342900"/>
                <a:gd name="connsiteY4" fmla="*/ 714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266700">
                  <a:moveTo>
                    <a:pt x="338614" y="7144"/>
                  </a:moveTo>
                  <a:cubicBezTo>
                    <a:pt x="338614" y="7144"/>
                    <a:pt x="236696" y="30004"/>
                    <a:pt x="117634" y="121444"/>
                  </a:cubicBezTo>
                  <a:cubicBezTo>
                    <a:pt x="75724" y="153829"/>
                    <a:pt x="50006" y="212884"/>
                    <a:pt x="7144" y="265271"/>
                  </a:cubicBezTo>
                  <a:lnTo>
                    <a:pt x="145256" y="237649"/>
                  </a:lnTo>
                  <a:cubicBezTo>
                    <a:pt x="146209" y="238601"/>
                    <a:pt x="156686" y="117634"/>
                    <a:pt x="338614" y="7144"/>
                  </a:cubicBezTo>
                  <a:close/>
                </a:path>
              </a:pathLst>
            </a:custGeom>
            <a:solidFill>
              <a:srgbClr val="022D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1A2A64-0E94-435E-B245-E8EA03D378DF}"/>
                </a:ext>
              </a:extLst>
            </p:cNvPr>
            <p:cNvSpPr/>
            <p:nvPr/>
          </p:nvSpPr>
          <p:spPr>
            <a:xfrm>
              <a:off x="7500143" y="5112544"/>
              <a:ext cx="381000" cy="228600"/>
            </a:xfrm>
            <a:custGeom>
              <a:avLst/>
              <a:gdLst>
                <a:gd name="connsiteX0" fmla="*/ 374809 w 381000"/>
                <a:gd name="connsiteY0" fmla="*/ 7144 h 228600"/>
                <a:gd name="connsiteX1" fmla="*/ 7144 w 381000"/>
                <a:gd name="connsiteY1" fmla="*/ 219551 h 228600"/>
                <a:gd name="connsiteX2" fmla="*/ 164306 w 381000"/>
                <a:gd name="connsiteY2" fmla="*/ 222409 h 228600"/>
                <a:gd name="connsiteX3" fmla="*/ 374809 w 381000"/>
                <a:gd name="connsiteY3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228600">
                  <a:moveTo>
                    <a:pt x="374809" y="7144"/>
                  </a:moveTo>
                  <a:cubicBezTo>
                    <a:pt x="374809" y="7144"/>
                    <a:pt x="185261" y="34766"/>
                    <a:pt x="7144" y="219551"/>
                  </a:cubicBezTo>
                  <a:lnTo>
                    <a:pt x="164306" y="222409"/>
                  </a:lnTo>
                  <a:cubicBezTo>
                    <a:pt x="164306" y="222409"/>
                    <a:pt x="185261" y="103346"/>
                    <a:pt x="374809" y="7144"/>
                  </a:cubicBezTo>
                  <a:close/>
                </a:path>
              </a:pathLst>
            </a:custGeom>
            <a:solidFill>
              <a:srgbClr val="022D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258160-354D-405F-BF90-F773085BD37D}"/>
                </a:ext>
              </a:extLst>
            </p:cNvPr>
            <p:cNvSpPr/>
            <p:nvPr/>
          </p:nvSpPr>
          <p:spPr>
            <a:xfrm>
              <a:off x="9367996" y="6238621"/>
              <a:ext cx="457200" cy="276225"/>
            </a:xfrm>
            <a:custGeom>
              <a:avLst/>
              <a:gdLst>
                <a:gd name="connsiteX0" fmla="*/ 313849 w 457200"/>
                <a:gd name="connsiteY0" fmla="*/ 13589 h 276225"/>
                <a:gd name="connsiteX1" fmla="*/ 342424 w 457200"/>
                <a:gd name="connsiteY1" fmla="*/ 7874 h 276225"/>
                <a:gd name="connsiteX2" fmla="*/ 366236 w 457200"/>
                <a:gd name="connsiteY2" fmla="*/ 12636 h 276225"/>
                <a:gd name="connsiteX3" fmla="*/ 443389 w 457200"/>
                <a:gd name="connsiteY3" fmla="*/ 64071 h 276225"/>
                <a:gd name="connsiteX4" fmla="*/ 417672 w 457200"/>
                <a:gd name="connsiteY4" fmla="*/ 89789 h 276225"/>
                <a:gd name="connsiteX5" fmla="*/ 345281 w 457200"/>
                <a:gd name="connsiteY5" fmla="*/ 55499 h 276225"/>
                <a:gd name="connsiteX6" fmla="*/ 264319 w 457200"/>
                <a:gd name="connsiteY6" fmla="*/ 82169 h 276225"/>
                <a:gd name="connsiteX7" fmla="*/ 266224 w 457200"/>
                <a:gd name="connsiteY7" fmla="*/ 90741 h 276225"/>
                <a:gd name="connsiteX8" fmla="*/ 337661 w 457200"/>
                <a:gd name="connsiteY8" fmla="*/ 75501 h 276225"/>
                <a:gd name="connsiteX9" fmla="*/ 400527 w 457200"/>
                <a:gd name="connsiteY9" fmla="*/ 125031 h 276225"/>
                <a:gd name="connsiteX10" fmla="*/ 410052 w 457200"/>
                <a:gd name="connsiteY10" fmla="*/ 157416 h 276225"/>
                <a:gd name="connsiteX11" fmla="*/ 376714 w 457200"/>
                <a:gd name="connsiteY11" fmla="*/ 171704 h 276225"/>
                <a:gd name="connsiteX12" fmla="*/ 331947 w 457200"/>
                <a:gd name="connsiteY12" fmla="*/ 118364 h 276225"/>
                <a:gd name="connsiteX13" fmla="*/ 262414 w 457200"/>
                <a:gd name="connsiteY13" fmla="*/ 135509 h 276225"/>
                <a:gd name="connsiteX14" fmla="*/ 283369 w 457200"/>
                <a:gd name="connsiteY14" fmla="*/ 149796 h 276225"/>
                <a:gd name="connsiteX15" fmla="*/ 320516 w 457200"/>
                <a:gd name="connsiteY15" fmla="*/ 171704 h 276225"/>
                <a:gd name="connsiteX16" fmla="*/ 311944 w 457200"/>
                <a:gd name="connsiteY16" fmla="*/ 217424 h 276225"/>
                <a:gd name="connsiteX17" fmla="*/ 271939 w 457200"/>
                <a:gd name="connsiteY17" fmla="*/ 220281 h 276225"/>
                <a:gd name="connsiteX18" fmla="*/ 276702 w 457200"/>
                <a:gd name="connsiteY18" fmla="*/ 185039 h 276225"/>
                <a:gd name="connsiteX19" fmla="*/ 229077 w 457200"/>
                <a:gd name="connsiteY19" fmla="*/ 186944 h 276225"/>
                <a:gd name="connsiteX20" fmla="*/ 247174 w 457200"/>
                <a:gd name="connsiteY20" fmla="*/ 218376 h 276225"/>
                <a:gd name="connsiteX21" fmla="*/ 259556 w 457200"/>
                <a:gd name="connsiteY21" fmla="*/ 261239 h 276225"/>
                <a:gd name="connsiteX22" fmla="*/ 220504 w 457200"/>
                <a:gd name="connsiteY22" fmla="*/ 254571 h 276225"/>
                <a:gd name="connsiteX23" fmla="*/ 177641 w 457200"/>
                <a:gd name="connsiteY23" fmla="*/ 250761 h 276225"/>
                <a:gd name="connsiteX24" fmla="*/ 62389 w 457200"/>
                <a:gd name="connsiteY24" fmla="*/ 266001 h 276225"/>
                <a:gd name="connsiteX25" fmla="*/ 7144 w 457200"/>
                <a:gd name="connsiteY25" fmla="*/ 1488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57200" h="276225">
                  <a:moveTo>
                    <a:pt x="313849" y="13589"/>
                  </a:moveTo>
                  <a:lnTo>
                    <a:pt x="342424" y="7874"/>
                  </a:lnTo>
                  <a:cubicBezTo>
                    <a:pt x="350997" y="5969"/>
                    <a:pt x="359569" y="7874"/>
                    <a:pt x="366236" y="12636"/>
                  </a:cubicBezTo>
                  <a:cubicBezTo>
                    <a:pt x="386239" y="25971"/>
                    <a:pt x="429102" y="53594"/>
                    <a:pt x="443389" y="64071"/>
                  </a:cubicBezTo>
                  <a:cubicBezTo>
                    <a:pt x="462439" y="78359"/>
                    <a:pt x="453866" y="107886"/>
                    <a:pt x="417672" y="89789"/>
                  </a:cubicBezTo>
                  <a:cubicBezTo>
                    <a:pt x="381477" y="72644"/>
                    <a:pt x="345281" y="55499"/>
                    <a:pt x="345281" y="55499"/>
                  </a:cubicBezTo>
                  <a:cubicBezTo>
                    <a:pt x="345281" y="55499"/>
                    <a:pt x="291941" y="64071"/>
                    <a:pt x="264319" y="82169"/>
                  </a:cubicBezTo>
                  <a:lnTo>
                    <a:pt x="266224" y="90741"/>
                  </a:lnTo>
                  <a:cubicBezTo>
                    <a:pt x="266224" y="90741"/>
                    <a:pt x="328136" y="70739"/>
                    <a:pt x="337661" y="75501"/>
                  </a:cubicBezTo>
                  <a:cubicBezTo>
                    <a:pt x="347186" y="80264"/>
                    <a:pt x="398622" y="117411"/>
                    <a:pt x="400527" y="125031"/>
                  </a:cubicBezTo>
                  <a:cubicBezTo>
                    <a:pt x="402431" y="132651"/>
                    <a:pt x="409099" y="151701"/>
                    <a:pt x="410052" y="157416"/>
                  </a:cubicBezTo>
                  <a:cubicBezTo>
                    <a:pt x="411004" y="163131"/>
                    <a:pt x="398622" y="205041"/>
                    <a:pt x="376714" y="171704"/>
                  </a:cubicBezTo>
                  <a:cubicBezTo>
                    <a:pt x="353854" y="138366"/>
                    <a:pt x="343377" y="122174"/>
                    <a:pt x="331947" y="118364"/>
                  </a:cubicBezTo>
                  <a:cubicBezTo>
                    <a:pt x="320516" y="115506"/>
                    <a:pt x="269081" y="128841"/>
                    <a:pt x="262414" y="135509"/>
                  </a:cubicBezTo>
                  <a:cubicBezTo>
                    <a:pt x="255747" y="142176"/>
                    <a:pt x="262414" y="149796"/>
                    <a:pt x="283369" y="149796"/>
                  </a:cubicBezTo>
                  <a:cubicBezTo>
                    <a:pt x="303372" y="149796"/>
                    <a:pt x="317659" y="161226"/>
                    <a:pt x="320516" y="171704"/>
                  </a:cubicBezTo>
                  <a:cubicBezTo>
                    <a:pt x="323374" y="182181"/>
                    <a:pt x="326231" y="208851"/>
                    <a:pt x="311944" y="217424"/>
                  </a:cubicBezTo>
                  <a:cubicBezTo>
                    <a:pt x="311944" y="217424"/>
                    <a:pt x="257652" y="249809"/>
                    <a:pt x="271939" y="220281"/>
                  </a:cubicBezTo>
                  <a:cubicBezTo>
                    <a:pt x="282416" y="198374"/>
                    <a:pt x="296704" y="182181"/>
                    <a:pt x="276702" y="185039"/>
                  </a:cubicBezTo>
                  <a:cubicBezTo>
                    <a:pt x="276702" y="185039"/>
                    <a:pt x="241459" y="176466"/>
                    <a:pt x="229077" y="186944"/>
                  </a:cubicBezTo>
                  <a:cubicBezTo>
                    <a:pt x="216694" y="198374"/>
                    <a:pt x="230981" y="213614"/>
                    <a:pt x="247174" y="218376"/>
                  </a:cubicBezTo>
                  <a:cubicBezTo>
                    <a:pt x="263366" y="223139"/>
                    <a:pt x="272891" y="246951"/>
                    <a:pt x="259556" y="261239"/>
                  </a:cubicBezTo>
                  <a:cubicBezTo>
                    <a:pt x="246222" y="275526"/>
                    <a:pt x="221456" y="278384"/>
                    <a:pt x="220504" y="254571"/>
                  </a:cubicBezTo>
                  <a:cubicBezTo>
                    <a:pt x="218599" y="230759"/>
                    <a:pt x="197644" y="242189"/>
                    <a:pt x="177641" y="250761"/>
                  </a:cubicBezTo>
                  <a:cubicBezTo>
                    <a:pt x="157639" y="259334"/>
                    <a:pt x="105252" y="279336"/>
                    <a:pt x="62389" y="266001"/>
                  </a:cubicBezTo>
                  <a:cubicBezTo>
                    <a:pt x="19527" y="252666"/>
                    <a:pt x="7144" y="148844"/>
                    <a:pt x="7144" y="148844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2F892F-D428-499F-B377-FEC9F7328A9B}"/>
                </a:ext>
              </a:extLst>
            </p:cNvPr>
            <p:cNvSpPr/>
            <p:nvPr/>
          </p:nvSpPr>
          <p:spPr>
            <a:xfrm>
              <a:off x="9344183" y="6254591"/>
              <a:ext cx="323850" cy="209550"/>
            </a:xfrm>
            <a:custGeom>
              <a:avLst/>
              <a:gdLst>
                <a:gd name="connsiteX0" fmla="*/ 7144 w 323850"/>
                <a:gd name="connsiteY0" fmla="*/ 173831 h 209550"/>
                <a:gd name="connsiteX1" fmla="*/ 91916 w 323850"/>
                <a:gd name="connsiteY1" fmla="*/ 210026 h 209550"/>
                <a:gd name="connsiteX2" fmla="*/ 208122 w 323850"/>
                <a:gd name="connsiteY2" fmla="*/ 156686 h 209550"/>
                <a:gd name="connsiteX3" fmla="*/ 227172 w 323850"/>
                <a:gd name="connsiteY3" fmla="*/ 82391 h 209550"/>
                <a:gd name="connsiteX4" fmla="*/ 316706 w 323850"/>
                <a:gd name="connsiteY4" fmla="*/ 7144 h 209550"/>
                <a:gd name="connsiteX5" fmla="*/ 156686 w 323850"/>
                <a:gd name="connsiteY5" fmla="*/ 5000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850" h="209550">
                  <a:moveTo>
                    <a:pt x="7144" y="173831"/>
                  </a:moveTo>
                  <a:cubicBezTo>
                    <a:pt x="7144" y="173831"/>
                    <a:pt x="76677" y="210979"/>
                    <a:pt x="91916" y="210026"/>
                  </a:cubicBezTo>
                  <a:cubicBezTo>
                    <a:pt x="108109" y="209074"/>
                    <a:pt x="190024" y="198596"/>
                    <a:pt x="208122" y="156686"/>
                  </a:cubicBezTo>
                  <a:cubicBezTo>
                    <a:pt x="217647" y="135731"/>
                    <a:pt x="223361" y="106204"/>
                    <a:pt x="227172" y="82391"/>
                  </a:cubicBezTo>
                  <a:cubicBezTo>
                    <a:pt x="230981" y="59531"/>
                    <a:pt x="316706" y="7144"/>
                    <a:pt x="316706" y="7144"/>
                  </a:cubicBezTo>
                  <a:cubicBezTo>
                    <a:pt x="316706" y="7144"/>
                    <a:pt x="177641" y="33814"/>
                    <a:pt x="156686" y="5000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515AB8-6A88-4445-8A8A-337E570E9AD3}"/>
                </a:ext>
              </a:extLst>
            </p:cNvPr>
            <p:cNvSpPr/>
            <p:nvPr/>
          </p:nvSpPr>
          <p:spPr>
            <a:xfrm>
              <a:off x="9322276" y="6214586"/>
              <a:ext cx="361950" cy="257175"/>
            </a:xfrm>
            <a:custGeom>
              <a:avLst/>
              <a:gdLst>
                <a:gd name="connsiteX0" fmla="*/ 7144 w 361950"/>
                <a:gd name="connsiteY0" fmla="*/ 211931 h 257175"/>
                <a:gd name="connsiteX1" fmla="*/ 170022 w 361950"/>
                <a:gd name="connsiteY1" fmla="*/ 71914 h 257175"/>
                <a:gd name="connsiteX2" fmla="*/ 356711 w 361950"/>
                <a:gd name="connsiteY2" fmla="*/ 7144 h 257175"/>
                <a:gd name="connsiteX3" fmla="*/ 342424 w 361950"/>
                <a:gd name="connsiteY3" fmla="*/ 56674 h 257175"/>
                <a:gd name="connsiteX4" fmla="*/ 229076 w 361950"/>
                <a:gd name="connsiteY4" fmla="*/ 103346 h 257175"/>
                <a:gd name="connsiteX5" fmla="*/ 208122 w 361950"/>
                <a:gd name="connsiteY5" fmla="*/ 166211 h 257175"/>
                <a:gd name="connsiteX6" fmla="*/ 167164 w 361950"/>
                <a:gd name="connsiteY6" fmla="*/ 219551 h 257175"/>
                <a:gd name="connsiteX7" fmla="*/ 128111 w 361950"/>
                <a:gd name="connsiteY7" fmla="*/ 247174 h 257175"/>
                <a:gd name="connsiteX8" fmla="*/ 7144 w 361950"/>
                <a:gd name="connsiteY8" fmla="*/ 21193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57175">
                  <a:moveTo>
                    <a:pt x="7144" y="211931"/>
                  </a:moveTo>
                  <a:cubicBezTo>
                    <a:pt x="7144" y="211931"/>
                    <a:pt x="144304" y="87154"/>
                    <a:pt x="170022" y="71914"/>
                  </a:cubicBezTo>
                  <a:cubicBezTo>
                    <a:pt x="195739" y="56674"/>
                    <a:pt x="345281" y="13811"/>
                    <a:pt x="356711" y="7144"/>
                  </a:cubicBezTo>
                  <a:cubicBezTo>
                    <a:pt x="356711" y="7144"/>
                    <a:pt x="376714" y="33814"/>
                    <a:pt x="342424" y="56674"/>
                  </a:cubicBezTo>
                  <a:cubicBezTo>
                    <a:pt x="309086" y="79534"/>
                    <a:pt x="241459" y="90964"/>
                    <a:pt x="229076" y="103346"/>
                  </a:cubicBezTo>
                  <a:cubicBezTo>
                    <a:pt x="216694" y="116681"/>
                    <a:pt x="230029" y="135731"/>
                    <a:pt x="208122" y="166211"/>
                  </a:cubicBezTo>
                  <a:cubicBezTo>
                    <a:pt x="193834" y="185261"/>
                    <a:pt x="177641" y="206216"/>
                    <a:pt x="167164" y="219551"/>
                  </a:cubicBezTo>
                  <a:cubicBezTo>
                    <a:pt x="156686" y="231934"/>
                    <a:pt x="143351" y="242411"/>
                    <a:pt x="128111" y="247174"/>
                  </a:cubicBezTo>
                  <a:cubicBezTo>
                    <a:pt x="101441" y="254794"/>
                    <a:pt x="58579" y="254794"/>
                    <a:pt x="7144" y="21193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F06171-B10F-4C17-AB6B-A7A58C6C053E}"/>
                </a:ext>
              </a:extLst>
            </p:cNvPr>
            <p:cNvSpPr/>
            <p:nvPr/>
          </p:nvSpPr>
          <p:spPr>
            <a:xfrm>
              <a:off x="4875053" y="5164931"/>
              <a:ext cx="66675" cy="19050"/>
            </a:xfrm>
            <a:custGeom>
              <a:avLst/>
              <a:gdLst>
                <a:gd name="connsiteX0" fmla="*/ 48101 w 66675"/>
                <a:gd name="connsiteY0" fmla="*/ 7144 h 19050"/>
                <a:gd name="connsiteX1" fmla="*/ 62389 w 66675"/>
                <a:gd name="connsiteY1" fmla="*/ 9049 h 19050"/>
                <a:gd name="connsiteX2" fmla="*/ 7144 w 66675"/>
                <a:gd name="connsiteY2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19050">
                  <a:moveTo>
                    <a:pt x="48101" y="7144"/>
                  </a:moveTo>
                  <a:lnTo>
                    <a:pt x="62389" y="9049"/>
                  </a:lnTo>
                  <a:cubicBezTo>
                    <a:pt x="62389" y="9049"/>
                    <a:pt x="45244" y="23336"/>
                    <a:pt x="7144" y="13811"/>
                  </a:cubicBezTo>
                </a:path>
              </a:pathLst>
            </a:custGeom>
            <a:solidFill>
              <a:srgbClr val="528C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C32344A-4AE6-44BD-B783-D600335B4EC4}"/>
                </a:ext>
              </a:extLst>
            </p:cNvPr>
            <p:cNvSpPr/>
            <p:nvPr/>
          </p:nvSpPr>
          <p:spPr>
            <a:xfrm>
              <a:off x="6524322" y="8608347"/>
              <a:ext cx="581025" cy="933450"/>
            </a:xfrm>
            <a:custGeom>
              <a:avLst/>
              <a:gdLst>
                <a:gd name="connsiteX0" fmla="*/ 514335 w 581025"/>
                <a:gd name="connsiteY0" fmla="*/ 136556 h 933450"/>
                <a:gd name="connsiteX1" fmla="*/ 527670 w 581025"/>
                <a:gd name="connsiteY1" fmla="*/ 161321 h 933450"/>
                <a:gd name="connsiteX2" fmla="*/ 516240 w 581025"/>
                <a:gd name="connsiteY2" fmla="*/ 677576 h 933450"/>
                <a:gd name="connsiteX3" fmla="*/ 563865 w 581025"/>
                <a:gd name="connsiteY3" fmla="*/ 924273 h 933450"/>
                <a:gd name="connsiteX4" fmla="*/ 414323 w 581025"/>
                <a:gd name="connsiteY4" fmla="*/ 841406 h 933450"/>
                <a:gd name="connsiteX5" fmla="*/ 199058 w 581025"/>
                <a:gd name="connsiteY5" fmla="*/ 474693 h 933450"/>
                <a:gd name="connsiteX6" fmla="*/ 135240 w 581025"/>
                <a:gd name="connsiteY6" fmla="*/ 470884 h 933450"/>
                <a:gd name="connsiteX7" fmla="*/ 7605 w 581025"/>
                <a:gd name="connsiteY7" fmla="*/ 246093 h 933450"/>
                <a:gd name="connsiteX8" fmla="*/ 164768 w 581025"/>
                <a:gd name="connsiteY8" fmla="*/ 149891 h 933450"/>
                <a:gd name="connsiteX9" fmla="*/ 291450 w 581025"/>
                <a:gd name="connsiteY9" fmla="*/ 16541 h 933450"/>
                <a:gd name="connsiteX10" fmla="*/ 320978 w 581025"/>
                <a:gd name="connsiteY10" fmla="*/ 11778 h 933450"/>
                <a:gd name="connsiteX11" fmla="*/ 514335 w 581025"/>
                <a:gd name="connsiteY11" fmla="*/ 136556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025" h="933450">
                  <a:moveTo>
                    <a:pt x="514335" y="136556"/>
                  </a:moveTo>
                  <a:cubicBezTo>
                    <a:pt x="524813" y="139414"/>
                    <a:pt x="530528" y="150843"/>
                    <a:pt x="527670" y="161321"/>
                  </a:cubicBezTo>
                  <a:cubicBezTo>
                    <a:pt x="506715" y="227996"/>
                    <a:pt x="443850" y="460406"/>
                    <a:pt x="516240" y="677576"/>
                  </a:cubicBezTo>
                  <a:cubicBezTo>
                    <a:pt x="602918" y="935704"/>
                    <a:pt x="586725" y="915701"/>
                    <a:pt x="563865" y="924273"/>
                  </a:cubicBezTo>
                  <a:cubicBezTo>
                    <a:pt x="540053" y="931893"/>
                    <a:pt x="479093" y="942371"/>
                    <a:pt x="414323" y="841406"/>
                  </a:cubicBezTo>
                  <a:cubicBezTo>
                    <a:pt x="349553" y="740441"/>
                    <a:pt x="233348" y="500411"/>
                    <a:pt x="199058" y="474693"/>
                  </a:cubicBezTo>
                  <a:cubicBezTo>
                    <a:pt x="164768" y="448976"/>
                    <a:pt x="181913" y="502316"/>
                    <a:pt x="135240" y="470884"/>
                  </a:cubicBezTo>
                  <a:cubicBezTo>
                    <a:pt x="88568" y="439451"/>
                    <a:pt x="-15" y="297529"/>
                    <a:pt x="7605" y="246093"/>
                  </a:cubicBezTo>
                  <a:cubicBezTo>
                    <a:pt x="15225" y="194659"/>
                    <a:pt x="114285" y="178466"/>
                    <a:pt x="164768" y="149891"/>
                  </a:cubicBezTo>
                  <a:cubicBezTo>
                    <a:pt x="226680" y="114648"/>
                    <a:pt x="271448" y="49878"/>
                    <a:pt x="291450" y="16541"/>
                  </a:cubicBezTo>
                  <a:cubicBezTo>
                    <a:pt x="298118" y="6064"/>
                    <a:pt x="311453" y="4159"/>
                    <a:pt x="320978" y="11778"/>
                  </a:cubicBezTo>
                  <a:cubicBezTo>
                    <a:pt x="356220" y="44164"/>
                    <a:pt x="439088" y="112743"/>
                    <a:pt x="514335" y="136556"/>
                  </a:cubicBezTo>
                  <a:close/>
                </a:path>
              </a:pathLst>
            </a:custGeom>
            <a:solidFill>
              <a:srgbClr val="042D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C6902FD-54C1-49FA-BB5A-3F90BFE1F026}"/>
                </a:ext>
              </a:extLst>
            </p:cNvPr>
            <p:cNvSpPr/>
            <p:nvPr/>
          </p:nvSpPr>
          <p:spPr>
            <a:xfrm>
              <a:off x="5450839" y="6540341"/>
              <a:ext cx="1057275" cy="657225"/>
            </a:xfrm>
            <a:custGeom>
              <a:avLst/>
              <a:gdLst>
                <a:gd name="connsiteX0" fmla="*/ 40005 w 1057275"/>
                <a:gd name="connsiteY0" fmla="*/ 561499 h 657225"/>
                <a:gd name="connsiteX1" fmla="*/ 1054417 w 1057275"/>
                <a:gd name="connsiteY1" fmla="*/ 647224 h 657225"/>
                <a:gd name="connsiteX2" fmla="*/ 759142 w 1057275"/>
                <a:gd name="connsiteY2" fmla="*/ 496729 h 657225"/>
                <a:gd name="connsiteX3" fmla="*/ 759142 w 1057275"/>
                <a:gd name="connsiteY3" fmla="*/ 7144 h 657225"/>
                <a:gd name="connsiteX4" fmla="*/ 40005 w 1057275"/>
                <a:gd name="connsiteY4" fmla="*/ 463391 h 657225"/>
                <a:gd name="connsiteX5" fmla="*/ 40005 w 1057275"/>
                <a:gd name="connsiteY5" fmla="*/ 56149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7275" h="657225">
                  <a:moveTo>
                    <a:pt x="40005" y="561499"/>
                  </a:moveTo>
                  <a:cubicBezTo>
                    <a:pt x="233363" y="644366"/>
                    <a:pt x="712470" y="669132"/>
                    <a:pt x="1054417" y="647224"/>
                  </a:cubicBezTo>
                  <a:cubicBezTo>
                    <a:pt x="920115" y="639604"/>
                    <a:pt x="951548" y="631032"/>
                    <a:pt x="759142" y="496729"/>
                  </a:cubicBezTo>
                  <a:cubicBezTo>
                    <a:pt x="566738" y="362426"/>
                    <a:pt x="759142" y="7144"/>
                    <a:pt x="759142" y="7144"/>
                  </a:cubicBezTo>
                  <a:cubicBezTo>
                    <a:pt x="596265" y="207169"/>
                    <a:pt x="211455" y="389096"/>
                    <a:pt x="40005" y="463391"/>
                  </a:cubicBezTo>
                  <a:cubicBezTo>
                    <a:pt x="-3810" y="481489"/>
                    <a:pt x="-3810" y="542449"/>
                    <a:pt x="40005" y="561499"/>
                  </a:cubicBezTo>
                  <a:close/>
                </a:path>
              </a:pathLst>
            </a:custGeom>
            <a:solidFill>
              <a:srgbClr val="C5D3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8FAB19-CB74-49BB-8FF2-C0C4F2BC585F}"/>
                </a:ext>
              </a:extLst>
            </p:cNvPr>
            <p:cNvSpPr/>
            <p:nvPr/>
          </p:nvSpPr>
          <p:spPr>
            <a:xfrm>
              <a:off x="6744811" y="7630635"/>
              <a:ext cx="752475" cy="161925"/>
            </a:xfrm>
            <a:custGeom>
              <a:avLst/>
              <a:gdLst>
                <a:gd name="connsiteX0" fmla="*/ 388144 w 752475"/>
                <a:gd name="connsiteY0" fmla="*/ 162720 h 161925"/>
                <a:gd name="connsiteX1" fmla="*/ 745331 w 752475"/>
                <a:gd name="connsiteY1" fmla="*/ 7463 h 161925"/>
                <a:gd name="connsiteX2" fmla="*/ 7144 w 752475"/>
                <a:gd name="connsiteY2" fmla="*/ 135097 h 161925"/>
                <a:gd name="connsiteX3" fmla="*/ 388144 w 752475"/>
                <a:gd name="connsiteY3" fmla="*/ 1627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5" h="161925">
                  <a:moveTo>
                    <a:pt x="388144" y="162720"/>
                  </a:moveTo>
                  <a:cubicBezTo>
                    <a:pt x="506254" y="64613"/>
                    <a:pt x="745331" y="7463"/>
                    <a:pt x="745331" y="7463"/>
                  </a:cubicBezTo>
                  <a:cubicBezTo>
                    <a:pt x="419576" y="-158"/>
                    <a:pt x="19526" y="131288"/>
                    <a:pt x="7144" y="135097"/>
                  </a:cubicBezTo>
                  <a:cubicBezTo>
                    <a:pt x="251936" y="105570"/>
                    <a:pt x="466249" y="89377"/>
                    <a:pt x="388144" y="162720"/>
                  </a:cubicBezTo>
                  <a:close/>
                </a:path>
              </a:pathLst>
            </a:custGeom>
            <a:solidFill>
              <a:srgbClr val="022D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FB9A5DB-D19B-4797-8ED2-67BF92DB197D}"/>
                </a:ext>
              </a:extLst>
            </p:cNvPr>
            <p:cNvSpPr/>
            <p:nvPr/>
          </p:nvSpPr>
          <p:spPr>
            <a:xfrm>
              <a:off x="8264999" y="6576536"/>
              <a:ext cx="581025" cy="333375"/>
            </a:xfrm>
            <a:custGeom>
              <a:avLst/>
              <a:gdLst>
                <a:gd name="connsiteX0" fmla="*/ 582456 w 581025"/>
                <a:gd name="connsiteY0" fmla="*/ 7144 h 333375"/>
                <a:gd name="connsiteX1" fmla="*/ 110968 w 581025"/>
                <a:gd name="connsiteY1" fmla="*/ 334803 h 333375"/>
                <a:gd name="connsiteX2" fmla="*/ 7145 w 581025"/>
                <a:gd name="connsiteY2" fmla="*/ 192881 h 333375"/>
                <a:gd name="connsiteX3" fmla="*/ 582456 w 581025"/>
                <a:gd name="connsiteY3" fmla="*/ 714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5" h="333375">
                  <a:moveTo>
                    <a:pt x="582456" y="7144"/>
                  </a:moveTo>
                  <a:cubicBezTo>
                    <a:pt x="582456" y="7144"/>
                    <a:pt x="486253" y="205264"/>
                    <a:pt x="110968" y="334803"/>
                  </a:cubicBezTo>
                  <a:cubicBezTo>
                    <a:pt x="110968" y="334803"/>
                    <a:pt x="83345" y="243364"/>
                    <a:pt x="7145" y="192881"/>
                  </a:cubicBezTo>
                  <a:cubicBezTo>
                    <a:pt x="6193" y="192881"/>
                    <a:pt x="439581" y="70009"/>
                    <a:pt x="582456" y="7144"/>
                  </a:cubicBezTo>
                  <a:close/>
                </a:path>
              </a:pathLst>
            </a:custGeom>
            <a:solidFill>
              <a:srgbClr val="C5D3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5B531F-3864-4F0F-B77A-1A1EB2C0C083}"/>
                </a:ext>
              </a:extLst>
            </p:cNvPr>
            <p:cNvSpPr/>
            <p:nvPr/>
          </p:nvSpPr>
          <p:spPr>
            <a:xfrm>
              <a:off x="7405846" y="6464689"/>
              <a:ext cx="381000" cy="466725"/>
            </a:xfrm>
            <a:custGeom>
              <a:avLst/>
              <a:gdLst>
                <a:gd name="connsiteX0" fmla="*/ 62389 w 381000"/>
                <a:gd name="connsiteY0" fmla="*/ 158043 h 466725"/>
                <a:gd name="connsiteX1" fmla="*/ 62389 w 381000"/>
                <a:gd name="connsiteY1" fmla="*/ 158043 h 466725"/>
                <a:gd name="connsiteX2" fmla="*/ 299561 w 381000"/>
                <a:gd name="connsiteY2" fmla="*/ 403788 h 466725"/>
                <a:gd name="connsiteX3" fmla="*/ 379571 w 381000"/>
                <a:gd name="connsiteY3" fmla="*/ 464749 h 466725"/>
                <a:gd name="connsiteX4" fmla="*/ 380524 w 381000"/>
                <a:gd name="connsiteY4" fmla="*/ 464749 h 466725"/>
                <a:gd name="connsiteX5" fmla="*/ 195739 w 381000"/>
                <a:gd name="connsiteY5" fmla="*/ 84701 h 466725"/>
                <a:gd name="connsiteX6" fmla="*/ 181451 w 381000"/>
                <a:gd name="connsiteY6" fmla="*/ 57079 h 466725"/>
                <a:gd name="connsiteX7" fmla="*/ 161449 w 381000"/>
                <a:gd name="connsiteY7" fmla="*/ 18979 h 466725"/>
                <a:gd name="connsiteX8" fmla="*/ 7144 w 381000"/>
                <a:gd name="connsiteY8" fmla="*/ 181856 h 466725"/>
                <a:gd name="connsiteX9" fmla="*/ 62389 w 381000"/>
                <a:gd name="connsiteY9" fmla="*/ 158043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466725">
                  <a:moveTo>
                    <a:pt x="62389" y="158043"/>
                  </a:moveTo>
                  <a:lnTo>
                    <a:pt x="62389" y="158043"/>
                  </a:lnTo>
                  <a:cubicBezTo>
                    <a:pt x="132874" y="253293"/>
                    <a:pt x="213836" y="335209"/>
                    <a:pt x="299561" y="403788"/>
                  </a:cubicBezTo>
                  <a:lnTo>
                    <a:pt x="379571" y="464749"/>
                  </a:lnTo>
                  <a:lnTo>
                    <a:pt x="380524" y="464749"/>
                  </a:lnTo>
                  <a:cubicBezTo>
                    <a:pt x="380524" y="464749"/>
                    <a:pt x="259556" y="214241"/>
                    <a:pt x="195739" y="84701"/>
                  </a:cubicBezTo>
                  <a:cubicBezTo>
                    <a:pt x="190976" y="74224"/>
                    <a:pt x="186214" y="65651"/>
                    <a:pt x="181451" y="57079"/>
                  </a:cubicBezTo>
                  <a:cubicBezTo>
                    <a:pt x="172879" y="40886"/>
                    <a:pt x="166211" y="27551"/>
                    <a:pt x="161449" y="18979"/>
                  </a:cubicBezTo>
                  <a:cubicBezTo>
                    <a:pt x="126206" y="-45791"/>
                    <a:pt x="10954" y="176141"/>
                    <a:pt x="7144" y="181856"/>
                  </a:cubicBezTo>
                  <a:cubicBezTo>
                    <a:pt x="25241" y="175188"/>
                    <a:pt x="44291" y="166616"/>
                    <a:pt x="62389" y="158043"/>
                  </a:cubicBezTo>
                  <a:close/>
                </a:path>
              </a:pathLst>
            </a:custGeom>
            <a:solidFill>
              <a:srgbClr val="C5D3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B76AA37-C0B5-4AE1-9454-362A654E62C5}"/>
              </a:ext>
            </a:extLst>
          </p:cNvPr>
          <p:cNvSpPr/>
          <p:nvPr/>
        </p:nvSpPr>
        <p:spPr>
          <a:xfrm>
            <a:off x="4346935" y="1268090"/>
            <a:ext cx="228682" cy="4789619"/>
          </a:xfrm>
          <a:custGeom>
            <a:avLst/>
            <a:gdLst>
              <a:gd name="connsiteX0" fmla="*/ 336709 w 342900"/>
              <a:gd name="connsiteY0" fmla="*/ 64702 h 7181850"/>
              <a:gd name="connsiteX1" fmla="*/ 336709 w 342900"/>
              <a:gd name="connsiteY1" fmla="*/ 7117012 h 7181850"/>
              <a:gd name="connsiteX2" fmla="*/ 315754 w 342900"/>
              <a:gd name="connsiteY2" fmla="*/ 7161780 h 7181850"/>
              <a:gd name="connsiteX3" fmla="*/ 278606 w 342900"/>
              <a:gd name="connsiteY3" fmla="*/ 7175114 h 7181850"/>
              <a:gd name="connsiteX4" fmla="*/ 267176 w 342900"/>
              <a:gd name="connsiteY4" fmla="*/ 7174162 h 7181850"/>
              <a:gd name="connsiteX5" fmla="*/ 7144 w 342900"/>
              <a:gd name="connsiteY5" fmla="*/ 7122727 h 7181850"/>
              <a:gd name="connsiteX6" fmla="*/ 7144 w 342900"/>
              <a:gd name="connsiteY6" fmla="*/ 7002712 h 7181850"/>
              <a:gd name="connsiteX7" fmla="*/ 219551 w 342900"/>
              <a:gd name="connsiteY7" fmla="*/ 7045575 h 7181850"/>
              <a:gd name="connsiteX8" fmla="*/ 219551 w 342900"/>
              <a:gd name="connsiteY8" fmla="*/ 130424 h 7181850"/>
              <a:gd name="connsiteX9" fmla="*/ 7144 w 342900"/>
              <a:gd name="connsiteY9" fmla="*/ 156142 h 7181850"/>
              <a:gd name="connsiteX10" fmla="*/ 7144 w 342900"/>
              <a:gd name="connsiteY10" fmla="*/ 38984 h 7181850"/>
              <a:gd name="connsiteX11" fmla="*/ 270986 w 342900"/>
              <a:gd name="connsiteY11" fmla="*/ 7552 h 7181850"/>
              <a:gd name="connsiteX12" fmla="*/ 316706 w 342900"/>
              <a:gd name="connsiteY12" fmla="*/ 21840 h 7181850"/>
              <a:gd name="connsiteX13" fmla="*/ 336709 w 342900"/>
              <a:gd name="connsiteY13" fmla="*/ 64702 h 718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900" h="7181850">
                <a:moveTo>
                  <a:pt x="336709" y="64702"/>
                </a:moveTo>
                <a:lnTo>
                  <a:pt x="336709" y="7117012"/>
                </a:lnTo>
                <a:cubicBezTo>
                  <a:pt x="336709" y="7134157"/>
                  <a:pt x="329089" y="7151302"/>
                  <a:pt x="315754" y="7161780"/>
                </a:cubicBezTo>
                <a:cubicBezTo>
                  <a:pt x="305276" y="7170352"/>
                  <a:pt x="291941" y="7175114"/>
                  <a:pt x="278606" y="7175114"/>
                </a:cubicBezTo>
                <a:cubicBezTo>
                  <a:pt x="274797" y="7175114"/>
                  <a:pt x="270986" y="7175114"/>
                  <a:pt x="267176" y="7174162"/>
                </a:cubicBezTo>
                <a:lnTo>
                  <a:pt x="7144" y="7122727"/>
                </a:lnTo>
                <a:lnTo>
                  <a:pt x="7144" y="7002712"/>
                </a:lnTo>
                <a:lnTo>
                  <a:pt x="219551" y="7045575"/>
                </a:lnTo>
                <a:lnTo>
                  <a:pt x="219551" y="130424"/>
                </a:lnTo>
                <a:lnTo>
                  <a:pt x="7144" y="156142"/>
                </a:lnTo>
                <a:lnTo>
                  <a:pt x="7144" y="38984"/>
                </a:lnTo>
                <a:lnTo>
                  <a:pt x="270986" y="7552"/>
                </a:lnTo>
                <a:cubicBezTo>
                  <a:pt x="287179" y="5647"/>
                  <a:pt x="304324" y="10409"/>
                  <a:pt x="316706" y="21840"/>
                </a:cubicBezTo>
                <a:cubicBezTo>
                  <a:pt x="330041" y="32317"/>
                  <a:pt x="336709" y="47557"/>
                  <a:pt x="336709" y="64702"/>
                </a:cubicBezTo>
                <a:close/>
              </a:path>
            </a:pathLst>
          </a:custGeom>
          <a:solidFill>
            <a:srgbClr val="FC08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965A63-0FE4-4411-B7A0-B5ABE1E9F216}"/>
              </a:ext>
            </a:extLst>
          </p:cNvPr>
          <p:cNvSpPr txBox="1"/>
          <p:nvPr/>
        </p:nvSpPr>
        <p:spPr>
          <a:xfrm>
            <a:off x="6619571" y="1990682"/>
            <a:ext cx="4193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6000" b="1" dirty="0" smtClean="0">
                <a:solidFill>
                  <a:schemeClr val="bg1"/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БИЗНЕС</a:t>
            </a:r>
            <a:endParaRPr lang="en-US" sz="6000" dirty="0">
              <a:solidFill>
                <a:schemeClr val="bg1"/>
              </a:solidFill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E36B71-806A-4853-B360-23F74E81B9A3}"/>
              </a:ext>
            </a:extLst>
          </p:cNvPr>
          <p:cNvSpPr txBox="1"/>
          <p:nvPr/>
        </p:nvSpPr>
        <p:spPr>
          <a:xfrm>
            <a:off x="6693258" y="3815848"/>
            <a:ext cx="3285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ru-RU" sz="1400" dirty="0" smtClean="0">
                <a:solidFill>
                  <a:schemeClr val="bg1"/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Поддержка проектов молодых предпринимателей на всех этапах развития: от разработки идеи до ее коммерциализации.</a:t>
            </a:r>
            <a:endParaRPr lang="en-US" sz="1400" dirty="0">
              <a:solidFill>
                <a:schemeClr val="bg1"/>
              </a:solidFill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EF8124-344E-48DD-B203-BB48EB8D930A}"/>
              </a:ext>
            </a:extLst>
          </p:cNvPr>
          <p:cNvSpPr txBox="1"/>
          <p:nvPr/>
        </p:nvSpPr>
        <p:spPr>
          <a:xfrm>
            <a:off x="6644782" y="2774122"/>
            <a:ext cx="320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3200" dirty="0" smtClean="0">
                <a:solidFill>
                  <a:schemeClr val="bg1"/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ИНКУБАТОР</a:t>
            </a:r>
            <a:r>
              <a:rPr lang="ru-RU" sz="3000" dirty="0" smtClean="0">
                <a:solidFill>
                  <a:schemeClr val="bg1"/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.</a:t>
            </a:r>
            <a:endParaRPr lang="en-US" sz="3000" dirty="0">
              <a:solidFill>
                <a:schemeClr val="bg1"/>
              </a:solidFill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" y="6116834"/>
            <a:ext cx="1858783" cy="482548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3" y="6116834"/>
            <a:ext cx="328085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1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50" grpId="0" animBg="1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DE0277E9-44A5-4828-A687-18F0AC3B6CB5}"/>
              </a:ext>
            </a:extLst>
          </p:cNvPr>
          <p:cNvSpPr/>
          <p:nvPr/>
        </p:nvSpPr>
        <p:spPr>
          <a:xfrm>
            <a:off x="-1311220" y="1214682"/>
            <a:ext cx="8147359" cy="6258001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479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FEC19723-C3D1-4CDC-B1FE-6BE5B85C044C}"/>
              </a:ext>
            </a:extLst>
          </p:cNvPr>
          <p:cNvSpPr/>
          <p:nvPr/>
        </p:nvSpPr>
        <p:spPr>
          <a:xfrm>
            <a:off x="-1497460" y="1723791"/>
            <a:ext cx="6510514" cy="500073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36000">
                <a:srgbClr val="5203A9"/>
              </a:gs>
              <a:gs pos="0">
                <a:srgbClr val="AE6AFC"/>
              </a:gs>
            </a:gsLst>
            <a:lin ang="2700000" scaled="1"/>
            <a:tileRect/>
          </a:gradFill>
          <a:ln w="4790" cap="flat">
            <a:noFill/>
            <a:prstDash val="solid"/>
            <a:miter/>
          </a:ln>
          <a:effectLst>
            <a:outerShdw blurRad="317500" dist="1143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BA38B3B2-954B-4EEE-9972-2D758A375DF0}"/>
              </a:ext>
            </a:extLst>
          </p:cNvPr>
          <p:cNvSpPr/>
          <p:nvPr/>
        </p:nvSpPr>
        <p:spPr>
          <a:xfrm>
            <a:off x="-610074" y="2055050"/>
            <a:ext cx="6510514" cy="500073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0">
                <a:srgbClr val="5203A9"/>
              </a:gs>
              <a:gs pos="100000">
                <a:srgbClr val="AE6AFC"/>
              </a:gs>
            </a:gsLst>
            <a:lin ang="16200000" scaled="1"/>
            <a:tileRect/>
          </a:gradFill>
          <a:ln w="4790" cap="flat">
            <a:noFill/>
            <a:prstDash val="solid"/>
            <a:miter/>
          </a:ln>
          <a:effectLst>
            <a:outerShdw blurRad="317500" dist="1143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7819A1B-402D-44DB-86E7-FC159F176F9A}"/>
              </a:ext>
            </a:extLst>
          </p:cNvPr>
          <p:cNvSpPr/>
          <p:nvPr/>
        </p:nvSpPr>
        <p:spPr>
          <a:xfrm>
            <a:off x="-1372601" y="2055050"/>
            <a:ext cx="6510514" cy="500073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0">
                <a:srgbClr val="5203A9"/>
              </a:gs>
              <a:gs pos="100000">
                <a:srgbClr val="AE6AFC"/>
              </a:gs>
            </a:gsLst>
            <a:lin ang="2700000" scaled="1"/>
            <a:tileRect/>
          </a:gradFill>
          <a:ln w="4790" cap="flat">
            <a:noFill/>
            <a:prstDash val="solid"/>
            <a:miter/>
          </a:ln>
          <a:effectLst>
            <a:outerShdw blurRad="317500" dist="1143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sz="90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508A2-54DE-4148-BDEE-536181B20928}"/>
              </a:ext>
            </a:extLst>
          </p:cNvPr>
          <p:cNvGrpSpPr/>
          <p:nvPr/>
        </p:nvGrpSpPr>
        <p:grpSpPr>
          <a:xfrm>
            <a:off x="1608725" y="4330080"/>
            <a:ext cx="3907279" cy="2007269"/>
            <a:chOff x="10103278" y="11586688"/>
            <a:chExt cx="4144052" cy="212890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0798618-5FD0-433C-B4B3-0AA40587CFD5}"/>
                </a:ext>
              </a:extLst>
            </p:cNvPr>
            <p:cNvSpPr/>
            <p:nvPr/>
          </p:nvSpPr>
          <p:spPr>
            <a:xfrm>
              <a:off x="10282041" y="11586688"/>
              <a:ext cx="3965289" cy="1243216"/>
            </a:xfrm>
            <a:custGeom>
              <a:avLst/>
              <a:gdLst>
                <a:gd name="connsiteX0" fmla="*/ 3963258 w 3965289"/>
                <a:gd name="connsiteY0" fmla="*/ 989291 h 1243215"/>
                <a:gd name="connsiteX1" fmla="*/ 3926693 w 3965289"/>
                <a:gd name="connsiteY1" fmla="*/ 992541 h 1243215"/>
                <a:gd name="connsiteX2" fmla="*/ 3926693 w 3965289"/>
                <a:gd name="connsiteY2" fmla="*/ 992541 h 1243215"/>
                <a:gd name="connsiteX3" fmla="*/ 1322440 w 3965289"/>
                <a:gd name="connsiteY3" fmla="*/ 1241184 h 1243215"/>
                <a:gd name="connsiteX4" fmla="*/ 1307002 w 3965289"/>
                <a:gd name="connsiteY4" fmla="*/ 1228184 h 1243215"/>
                <a:gd name="connsiteX5" fmla="*/ 6094 w 3965289"/>
                <a:gd name="connsiteY5" fmla="*/ 160480 h 1243215"/>
                <a:gd name="connsiteX6" fmla="*/ 2443772 w 3965289"/>
                <a:gd name="connsiteY6" fmla="*/ 6094 h 124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5289" h="1243215">
                  <a:moveTo>
                    <a:pt x="3963258" y="989291"/>
                  </a:moveTo>
                  <a:lnTo>
                    <a:pt x="3926693" y="992541"/>
                  </a:lnTo>
                  <a:lnTo>
                    <a:pt x="3926693" y="992541"/>
                  </a:lnTo>
                  <a:lnTo>
                    <a:pt x="1322440" y="1241184"/>
                  </a:lnTo>
                  <a:lnTo>
                    <a:pt x="1307002" y="1228184"/>
                  </a:lnTo>
                  <a:lnTo>
                    <a:pt x="6094" y="160480"/>
                  </a:lnTo>
                  <a:lnTo>
                    <a:pt x="2443772" y="609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74943DC-C18F-4DAE-9257-E37EEC011BF0}"/>
                </a:ext>
              </a:extLst>
            </p:cNvPr>
            <p:cNvSpPr/>
            <p:nvPr/>
          </p:nvSpPr>
          <p:spPr>
            <a:xfrm>
              <a:off x="10103278" y="11741074"/>
              <a:ext cx="1503235" cy="1966393"/>
            </a:xfrm>
            <a:custGeom>
              <a:avLst/>
              <a:gdLst>
                <a:gd name="connsiteX0" fmla="*/ 1387445 w 1503234"/>
                <a:gd name="connsiteY0" fmla="*/ 1926985 h 1966393"/>
                <a:gd name="connsiteX1" fmla="*/ 1403696 w 1503234"/>
                <a:gd name="connsiteY1" fmla="*/ 1964362 h 1966393"/>
                <a:gd name="connsiteX2" fmla="*/ 1400446 w 1503234"/>
                <a:gd name="connsiteY2" fmla="*/ 1961113 h 1966393"/>
                <a:gd name="connsiteX3" fmla="*/ 1400446 w 1503234"/>
                <a:gd name="connsiteY3" fmla="*/ 1961113 h 1966393"/>
                <a:gd name="connsiteX4" fmla="*/ 119852 w 1503234"/>
                <a:gd name="connsiteY4" fmla="*/ 753649 h 1966393"/>
                <a:gd name="connsiteX5" fmla="*/ 6094 w 1503234"/>
                <a:gd name="connsiteY5" fmla="*/ 371746 h 1966393"/>
                <a:gd name="connsiteX6" fmla="*/ 184857 w 1503234"/>
                <a:gd name="connsiteY6" fmla="*/ 6094 h 1966393"/>
                <a:gd name="connsiteX7" fmla="*/ 1485765 w 1503234"/>
                <a:gd name="connsiteY7" fmla="*/ 1073797 h 1966393"/>
                <a:gd name="connsiteX8" fmla="*/ 1501203 w 1503234"/>
                <a:gd name="connsiteY8" fmla="*/ 1086798 h 1966393"/>
                <a:gd name="connsiteX9" fmla="*/ 1306189 w 1503234"/>
                <a:gd name="connsiteY9" fmla="*/ 1525580 h 1966393"/>
                <a:gd name="connsiteX10" fmla="*/ 1362256 w 1503234"/>
                <a:gd name="connsiteY10" fmla="*/ 1864418 h 1966393"/>
                <a:gd name="connsiteX11" fmla="*/ 1362256 w 1503234"/>
                <a:gd name="connsiteY11" fmla="*/ 1865230 h 1966393"/>
                <a:gd name="connsiteX12" fmla="*/ 1387445 w 1503234"/>
                <a:gd name="connsiteY12" fmla="*/ 1926985 h 196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3234" h="1966393">
                  <a:moveTo>
                    <a:pt x="1387445" y="1926985"/>
                  </a:moveTo>
                  <a:cubicBezTo>
                    <a:pt x="1397196" y="1950549"/>
                    <a:pt x="1403696" y="1964362"/>
                    <a:pt x="1403696" y="1964362"/>
                  </a:cubicBezTo>
                  <a:lnTo>
                    <a:pt x="1400446" y="1961113"/>
                  </a:lnTo>
                  <a:cubicBezTo>
                    <a:pt x="1400446" y="1961113"/>
                    <a:pt x="1400446" y="1961113"/>
                    <a:pt x="1400446" y="1961113"/>
                  </a:cubicBezTo>
                  <a:lnTo>
                    <a:pt x="119852" y="753649"/>
                  </a:lnTo>
                  <a:cubicBezTo>
                    <a:pt x="119852" y="753649"/>
                    <a:pt x="6094" y="591137"/>
                    <a:pt x="6094" y="371746"/>
                  </a:cubicBezTo>
                  <a:cubicBezTo>
                    <a:pt x="6094" y="152355"/>
                    <a:pt x="184857" y="6094"/>
                    <a:pt x="184857" y="6094"/>
                  </a:cubicBezTo>
                  <a:lnTo>
                    <a:pt x="1485765" y="1073797"/>
                  </a:lnTo>
                  <a:lnTo>
                    <a:pt x="1501203" y="1086798"/>
                  </a:lnTo>
                  <a:cubicBezTo>
                    <a:pt x="1501203" y="1086798"/>
                    <a:pt x="1330566" y="1338691"/>
                    <a:pt x="1306189" y="1525580"/>
                  </a:cubicBezTo>
                  <a:cubicBezTo>
                    <a:pt x="1291563" y="1637714"/>
                    <a:pt x="1329753" y="1774224"/>
                    <a:pt x="1362256" y="1864418"/>
                  </a:cubicBezTo>
                  <a:lnTo>
                    <a:pt x="1362256" y="1865230"/>
                  </a:lnTo>
                  <a:cubicBezTo>
                    <a:pt x="1372006" y="1889607"/>
                    <a:pt x="1380132" y="1910733"/>
                    <a:pt x="1387445" y="192698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8FA5D06-1DCE-4C1B-89BA-53C690BDE1E6}"/>
                </a:ext>
              </a:extLst>
            </p:cNvPr>
            <p:cNvSpPr/>
            <p:nvPr/>
          </p:nvSpPr>
          <p:spPr>
            <a:xfrm>
              <a:off x="11484629" y="13301188"/>
              <a:ext cx="2681446" cy="414405"/>
            </a:xfrm>
            <a:custGeom>
              <a:avLst/>
              <a:gdLst>
                <a:gd name="connsiteX0" fmla="*/ 6094 w 2681445"/>
                <a:gd name="connsiteY0" fmla="*/ 366871 h 414405"/>
                <a:gd name="connsiteX1" fmla="*/ 2622535 w 2681445"/>
                <a:gd name="connsiteY1" fmla="*/ 30471 h 414405"/>
                <a:gd name="connsiteX2" fmla="*/ 2622535 w 2681445"/>
                <a:gd name="connsiteY2" fmla="*/ 6094 h 414405"/>
                <a:gd name="connsiteX3" fmla="*/ 2679414 w 2681445"/>
                <a:gd name="connsiteY3" fmla="*/ 38597 h 414405"/>
                <a:gd name="connsiteX4" fmla="*/ 2679414 w 2681445"/>
                <a:gd name="connsiteY4" fmla="*/ 71099 h 414405"/>
                <a:gd name="connsiteX5" fmla="*/ 46722 w 2681445"/>
                <a:gd name="connsiteY5" fmla="*/ 412374 h 414405"/>
                <a:gd name="connsiteX6" fmla="*/ 6094 w 2681445"/>
                <a:gd name="connsiteY6" fmla="*/ 366871 h 4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1445" h="414405">
                  <a:moveTo>
                    <a:pt x="6094" y="366871"/>
                  </a:moveTo>
                  <a:lnTo>
                    <a:pt x="2622535" y="30471"/>
                  </a:lnTo>
                  <a:lnTo>
                    <a:pt x="2622535" y="6094"/>
                  </a:lnTo>
                  <a:lnTo>
                    <a:pt x="2679414" y="38597"/>
                  </a:lnTo>
                  <a:lnTo>
                    <a:pt x="2679414" y="71099"/>
                  </a:lnTo>
                  <a:lnTo>
                    <a:pt x="46722" y="412374"/>
                  </a:lnTo>
                  <a:cubicBezTo>
                    <a:pt x="46722" y="412374"/>
                    <a:pt x="14220" y="420499"/>
                    <a:pt x="6094" y="36687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A342D9E-DC04-4F1B-A0A2-2E457E474DAB}"/>
                </a:ext>
              </a:extLst>
            </p:cNvPr>
            <p:cNvSpPr/>
            <p:nvPr/>
          </p:nvSpPr>
          <p:spPr>
            <a:xfrm>
              <a:off x="11475690" y="13301188"/>
              <a:ext cx="2632692" cy="365652"/>
            </a:xfrm>
            <a:custGeom>
              <a:avLst/>
              <a:gdLst>
                <a:gd name="connsiteX0" fmla="*/ 2631473 w 2632692"/>
                <a:gd name="connsiteY0" fmla="*/ 30471 h 365651"/>
                <a:gd name="connsiteX1" fmla="*/ 15032 w 2632692"/>
                <a:gd name="connsiteY1" fmla="*/ 363620 h 365651"/>
                <a:gd name="connsiteX2" fmla="*/ 6094 w 2632692"/>
                <a:gd name="connsiteY2" fmla="*/ 342494 h 365651"/>
                <a:gd name="connsiteX3" fmla="*/ 2621723 w 2632692"/>
                <a:gd name="connsiteY3" fmla="*/ 6094 h 365651"/>
                <a:gd name="connsiteX4" fmla="*/ 2631473 w 2632692"/>
                <a:gd name="connsiteY4" fmla="*/ 30471 h 36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692" h="365651">
                  <a:moveTo>
                    <a:pt x="2631473" y="30471"/>
                  </a:moveTo>
                  <a:lnTo>
                    <a:pt x="15032" y="363620"/>
                  </a:lnTo>
                  <a:lnTo>
                    <a:pt x="6094" y="342494"/>
                  </a:lnTo>
                  <a:lnTo>
                    <a:pt x="2621723" y="6094"/>
                  </a:lnTo>
                  <a:cubicBezTo>
                    <a:pt x="2624973" y="14220"/>
                    <a:pt x="2628223" y="22345"/>
                    <a:pt x="2631473" y="30471"/>
                  </a:cubicBezTo>
                  <a:close/>
                </a:path>
              </a:pathLst>
            </a:custGeom>
            <a:solidFill>
              <a:srgbClr val="BAA0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DAE5A72-C5A8-4DBE-A9E5-E1BBE7CFF01F}"/>
                </a:ext>
              </a:extLst>
            </p:cNvPr>
            <p:cNvSpPr/>
            <p:nvPr/>
          </p:nvSpPr>
          <p:spPr>
            <a:xfrm>
              <a:off x="11400158" y="12572323"/>
              <a:ext cx="2811455" cy="1072578"/>
            </a:xfrm>
            <a:custGeom>
              <a:avLst/>
              <a:gdLst>
                <a:gd name="connsiteX0" fmla="*/ 2697255 w 2811455"/>
                <a:gd name="connsiteY0" fmla="*/ 734959 h 1072578"/>
                <a:gd name="connsiteX1" fmla="*/ 81626 w 2811455"/>
                <a:gd name="connsiteY1" fmla="*/ 1071359 h 1072578"/>
                <a:gd name="connsiteX2" fmla="*/ 65375 w 2811455"/>
                <a:gd name="connsiteY2" fmla="*/ 1033169 h 1072578"/>
                <a:gd name="connsiteX3" fmla="*/ 65375 w 2811455"/>
                <a:gd name="connsiteY3" fmla="*/ 1032357 h 1072578"/>
                <a:gd name="connsiteX4" fmla="*/ 9308 w 2811455"/>
                <a:gd name="connsiteY4" fmla="*/ 693519 h 1072578"/>
                <a:gd name="connsiteX5" fmla="*/ 15809 w 2811455"/>
                <a:gd name="connsiteY5" fmla="*/ 657766 h 1072578"/>
                <a:gd name="connsiteX6" fmla="*/ 204323 w 2811455"/>
                <a:gd name="connsiteY6" fmla="*/ 254737 h 1072578"/>
                <a:gd name="connsiteX7" fmla="*/ 2420172 w 2811455"/>
                <a:gd name="connsiteY7" fmla="*/ 43472 h 1072578"/>
                <a:gd name="connsiteX8" fmla="*/ 2808575 w 2811455"/>
                <a:gd name="connsiteY8" fmla="*/ 6094 h 1072578"/>
                <a:gd name="connsiteX9" fmla="*/ 2808575 w 2811455"/>
                <a:gd name="connsiteY9" fmla="*/ 6094 h 1072578"/>
                <a:gd name="connsiteX10" fmla="*/ 2697255 w 2811455"/>
                <a:gd name="connsiteY10" fmla="*/ 734959 h 107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1455" h="1072578">
                  <a:moveTo>
                    <a:pt x="2697255" y="734959"/>
                  </a:moveTo>
                  <a:lnTo>
                    <a:pt x="81626" y="1071359"/>
                  </a:lnTo>
                  <a:lnTo>
                    <a:pt x="65375" y="1033169"/>
                  </a:lnTo>
                  <a:lnTo>
                    <a:pt x="65375" y="1032357"/>
                  </a:lnTo>
                  <a:cubicBezTo>
                    <a:pt x="32873" y="942162"/>
                    <a:pt x="-5318" y="805653"/>
                    <a:pt x="9308" y="693519"/>
                  </a:cubicBezTo>
                  <a:cubicBezTo>
                    <a:pt x="10934" y="682143"/>
                    <a:pt x="13371" y="669955"/>
                    <a:pt x="15809" y="657766"/>
                  </a:cubicBezTo>
                  <a:cubicBezTo>
                    <a:pt x="54812" y="476566"/>
                    <a:pt x="204323" y="254737"/>
                    <a:pt x="204323" y="254737"/>
                  </a:cubicBezTo>
                  <a:lnTo>
                    <a:pt x="2420172" y="43472"/>
                  </a:lnTo>
                  <a:lnTo>
                    <a:pt x="2808575" y="6094"/>
                  </a:lnTo>
                  <a:lnTo>
                    <a:pt x="2808575" y="6094"/>
                  </a:lnTo>
                  <a:cubicBezTo>
                    <a:pt x="2808575" y="6907"/>
                    <a:pt x="2555057" y="353870"/>
                    <a:pt x="2697255" y="734959"/>
                  </a:cubicBezTo>
                  <a:close/>
                </a:path>
              </a:pathLst>
            </a:custGeom>
            <a:solidFill>
              <a:srgbClr val="FFE1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662545-004A-40A2-B19E-EFDCFC7A4280}"/>
                </a:ext>
              </a:extLst>
            </p:cNvPr>
            <p:cNvSpPr/>
            <p:nvPr/>
          </p:nvSpPr>
          <p:spPr>
            <a:xfrm>
              <a:off x="11409873" y="12610513"/>
              <a:ext cx="2413301" cy="625671"/>
            </a:xfrm>
            <a:custGeom>
              <a:avLst/>
              <a:gdLst>
                <a:gd name="connsiteX0" fmla="*/ 2410457 w 2413301"/>
                <a:gd name="connsiteY0" fmla="*/ 6094 h 625670"/>
                <a:gd name="connsiteX1" fmla="*/ 6094 w 2413301"/>
                <a:gd name="connsiteY1" fmla="*/ 620390 h 625670"/>
                <a:gd name="connsiteX2" fmla="*/ 194608 w 2413301"/>
                <a:gd name="connsiteY2" fmla="*/ 217360 h 625670"/>
                <a:gd name="connsiteX3" fmla="*/ 2410457 w 2413301"/>
                <a:gd name="connsiteY3" fmla="*/ 6094 h 6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01" h="625670">
                  <a:moveTo>
                    <a:pt x="2410457" y="6094"/>
                  </a:moveTo>
                  <a:cubicBezTo>
                    <a:pt x="181607" y="240112"/>
                    <a:pt x="6094" y="620390"/>
                    <a:pt x="6094" y="620390"/>
                  </a:cubicBezTo>
                  <a:cubicBezTo>
                    <a:pt x="45097" y="439189"/>
                    <a:pt x="194608" y="217360"/>
                    <a:pt x="194608" y="217360"/>
                  </a:cubicBezTo>
                  <a:lnTo>
                    <a:pt x="2410457" y="6094"/>
                  </a:lnTo>
                  <a:close/>
                </a:path>
              </a:pathLst>
            </a:custGeom>
            <a:solidFill>
              <a:srgbClr val="F7C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73C1F3E-8623-4666-A36B-4FDB5485A01F}"/>
                </a:ext>
              </a:extLst>
            </p:cNvPr>
            <p:cNvSpPr/>
            <p:nvPr/>
          </p:nvSpPr>
          <p:spPr>
            <a:xfrm>
              <a:off x="10395799" y="11732136"/>
              <a:ext cx="1365100" cy="1088829"/>
            </a:xfrm>
            <a:custGeom>
              <a:avLst/>
              <a:gdLst>
                <a:gd name="connsiteX0" fmla="*/ 6094 w 1365099"/>
                <a:gd name="connsiteY0" fmla="*/ 7720 h 1088829"/>
                <a:gd name="connsiteX1" fmla="*/ 1319190 w 1365099"/>
                <a:gd name="connsiteY1" fmla="*/ 1085173 h 1088829"/>
                <a:gd name="connsiteX2" fmla="*/ 1364693 w 1365099"/>
                <a:gd name="connsiteY2" fmla="*/ 1081111 h 1088829"/>
                <a:gd name="connsiteX3" fmla="*/ 29658 w 1365099"/>
                <a:gd name="connsiteY3" fmla="*/ 6094 h 108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99" h="1088829">
                  <a:moveTo>
                    <a:pt x="6094" y="7720"/>
                  </a:moveTo>
                  <a:lnTo>
                    <a:pt x="1319190" y="1085173"/>
                  </a:lnTo>
                  <a:lnTo>
                    <a:pt x="1364693" y="1081111"/>
                  </a:lnTo>
                  <a:lnTo>
                    <a:pt x="29658" y="6094"/>
                  </a:lnTo>
                  <a:close/>
                </a:path>
              </a:pathLst>
            </a:custGeom>
            <a:solidFill>
              <a:srgbClr val="F7C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E0A7B3-42FE-4194-A8E8-303B262C50C6}"/>
              </a:ext>
            </a:extLst>
          </p:cNvPr>
          <p:cNvGrpSpPr/>
          <p:nvPr/>
        </p:nvGrpSpPr>
        <p:grpSpPr>
          <a:xfrm>
            <a:off x="1740908" y="3517978"/>
            <a:ext cx="3765142" cy="1915333"/>
            <a:chOff x="10272717" y="7625462"/>
            <a:chExt cx="3993302" cy="20313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1DDEB2-03FF-406C-9935-F9C841A1C796}"/>
                </a:ext>
              </a:extLst>
            </p:cNvPr>
            <p:cNvSpPr/>
            <p:nvPr/>
          </p:nvSpPr>
          <p:spPr>
            <a:xfrm>
              <a:off x="10412050" y="7625462"/>
              <a:ext cx="3770275" cy="942569"/>
            </a:xfrm>
            <a:custGeom>
              <a:avLst/>
              <a:gdLst>
                <a:gd name="connsiteX0" fmla="*/ 3768244 w 3770274"/>
                <a:gd name="connsiteY0" fmla="*/ 818653 h 942568"/>
                <a:gd name="connsiteX1" fmla="*/ 3673174 w 3770274"/>
                <a:gd name="connsiteY1" fmla="*/ 822716 h 942568"/>
                <a:gd name="connsiteX2" fmla="*/ 737398 w 3770274"/>
                <a:gd name="connsiteY2" fmla="*/ 940537 h 942568"/>
                <a:gd name="connsiteX3" fmla="*/ 6094 w 3770274"/>
                <a:gd name="connsiteY3" fmla="*/ 62973 h 942568"/>
                <a:gd name="connsiteX4" fmla="*/ 2362516 w 3770274"/>
                <a:gd name="connsiteY4" fmla="*/ 6094 h 9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274" h="942568">
                  <a:moveTo>
                    <a:pt x="3768244" y="818653"/>
                  </a:moveTo>
                  <a:lnTo>
                    <a:pt x="3673174" y="822716"/>
                  </a:lnTo>
                  <a:lnTo>
                    <a:pt x="737398" y="940537"/>
                  </a:lnTo>
                  <a:lnTo>
                    <a:pt x="6094" y="62973"/>
                  </a:lnTo>
                  <a:lnTo>
                    <a:pt x="2362516" y="6094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00206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E0AB6C-12CC-4F4F-87CF-C30E188D4393}"/>
                </a:ext>
              </a:extLst>
            </p:cNvPr>
            <p:cNvSpPr/>
            <p:nvPr/>
          </p:nvSpPr>
          <p:spPr>
            <a:xfrm>
              <a:off x="10272717" y="7682341"/>
              <a:ext cx="918192" cy="1877012"/>
            </a:xfrm>
            <a:custGeom>
              <a:avLst/>
              <a:gdLst>
                <a:gd name="connsiteX0" fmla="*/ 913296 w 918191"/>
                <a:gd name="connsiteY0" fmla="*/ 1874168 h 1877011"/>
                <a:gd name="connsiteX1" fmla="*/ 837728 w 918191"/>
                <a:gd name="connsiteY1" fmla="*/ 1766910 h 1877011"/>
                <a:gd name="connsiteX2" fmla="*/ 64172 w 918191"/>
                <a:gd name="connsiteY2" fmla="*/ 664267 h 1877011"/>
                <a:gd name="connsiteX3" fmla="*/ 7293 w 918191"/>
                <a:gd name="connsiteY3" fmla="*/ 355495 h 1877011"/>
                <a:gd name="connsiteX4" fmla="*/ 145428 w 918191"/>
                <a:gd name="connsiteY4" fmla="*/ 6094 h 1877011"/>
                <a:gd name="connsiteX5" fmla="*/ 876731 w 918191"/>
                <a:gd name="connsiteY5" fmla="*/ 883658 h 1877011"/>
                <a:gd name="connsiteX6" fmla="*/ 913296 w 918191"/>
                <a:gd name="connsiteY6" fmla="*/ 1874168 h 187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191" h="1877011">
                  <a:moveTo>
                    <a:pt x="913296" y="1874168"/>
                  </a:moveTo>
                  <a:lnTo>
                    <a:pt x="837728" y="1766910"/>
                  </a:lnTo>
                  <a:lnTo>
                    <a:pt x="64172" y="664267"/>
                  </a:lnTo>
                  <a:cubicBezTo>
                    <a:pt x="64172" y="664267"/>
                    <a:pt x="23544" y="542383"/>
                    <a:pt x="7293" y="355495"/>
                  </a:cubicBezTo>
                  <a:cubicBezTo>
                    <a:pt x="-8958" y="168606"/>
                    <a:pt x="145428" y="6094"/>
                    <a:pt x="145428" y="6094"/>
                  </a:cubicBezTo>
                  <a:lnTo>
                    <a:pt x="876731" y="883658"/>
                  </a:lnTo>
                  <a:cubicBezTo>
                    <a:pt x="665466" y="1347630"/>
                    <a:pt x="814164" y="1709219"/>
                    <a:pt x="913296" y="1874168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7030A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908236B-5CF9-45B3-91EA-A4E8EE939C6A}"/>
                </a:ext>
              </a:extLst>
            </p:cNvPr>
            <p:cNvSpPr/>
            <p:nvPr/>
          </p:nvSpPr>
          <p:spPr>
            <a:xfrm>
              <a:off x="11180731" y="9550415"/>
              <a:ext cx="73130" cy="105633"/>
            </a:xfrm>
            <a:custGeom>
              <a:avLst/>
              <a:gdLst>
                <a:gd name="connsiteX0" fmla="*/ 74349 w 73130"/>
                <a:gd name="connsiteY0" fmla="*/ 104414 h 105632"/>
                <a:gd name="connsiteX1" fmla="*/ 26408 w 73130"/>
                <a:gd name="connsiteY1" fmla="*/ 39409 h 105632"/>
                <a:gd name="connsiteX2" fmla="*/ 6094 w 73130"/>
                <a:gd name="connsiteY2" fmla="*/ 6094 h 105632"/>
                <a:gd name="connsiteX3" fmla="*/ 28846 w 73130"/>
                <a:gd name="connsiteY3" fmla="*/ 37784 h 105632"/>
                <a:gd name="connsiteX4" fmla="*/ 28846 w 73130"/>
                <a:gd name="connsiteY4" fmla="*/ 38597 h 105632"/>
                <a:gd name="connsiteX5" fmla="*/ 74349 w 73130"/>
                <a:gd name="connsiteY5" fmla="*/ 104414 h 1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30" h="105632">
                  <a:moveTo>
                    <a:pt x="74349" y="104414"/>
                  </a:moveTo>
                  <a:cubicBezTo>
                    <a:pt x="72724" y="101977"/>
                    <a:pt x="53223" y="80037"/>
                    <a:pt x="26408" y="39409"/>
                  </a:cubicBezTo>
                  <a:cubicBezTo>
                    <a:pt x="19908" y="29659"/>
                    <a:pt x="12595" y="18283"/>
                    <a:pt x="6094" y="6094"/>
                  </a:cubicBezTo>
                  <a:lnTo>
                    <a:pt x="28846" y="37784"/>
                  </a:lnTo>
                  <a:lnTo>
                    <a:pt x="28846" y="38597"/>
                  </a:lnTo>
                  <a:lnTo>
                    <a:pt x="74349" y="104414"/>
                  </a:lnTo>
                  <a:close/>
                </a:path>
              </a:pathLst>
            </a:custGeom>
            <a:solidFill>
              <a:srgbClr val="0B05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21A4129-E060-4AED-9EA1-2454876153F5}"/>
                </a:ext>
              </a:extLst>
            </p:cNvPr>
            <p:cNvSpPr/>
            <p:nvPr/>
          </p:nvSpPr>
          <p:spPr>
            <a:xfrm>
              <a:off x="11202671" y="9339962"/>
              <a:ext cx="3063348" cy="316898"/>
            </a:xfrm>
            <a:custGeom>
              <a:avLst/>
              <a:gdLst>
                <a:gd name="connsiteX0" fmla="*/ 3058879 w 3063348"/>
                <a:gd name="connsiteY0" fmla="*/ 111727 h 316898"/>
                <a:gd name="connsiteX1" fmla="*/ 52410 w 3063348"/>
                <a:gd name="connsiteY1" fmla="*/ 314867 h 316898"/>
                <a:gd name="connsiteX2" fmla="*/ 52410 w 3063348"/>
                <a:gd name="connsiteY2" fmla="*/ 314867 h 316898"/>
                <a:gd name="connsiteX3" fmla="*/ 6907 w 3063348"/>
                <a:gd name="connsiteY3" fmla="*/ 249862 h 316898"/>
                <a:gd name="connsiteX4" fmla="*/ 6094 w 3063348"/>
                <a:gd name="connsiteY4" fmla="*/ 249050 h 316898"/>
                <a:gd name="connsiteX5" fmla="*/ 2969498 w 3063348"/>
                <a:gd name="connsiteY5" fmla="*/ 71099 h 316898"/>
                <a:gd name="connsiteX6" fmla="*/ 2936996 w 3063348"/>
                <a:gd name="connsiteY6" fmla="*/ 6094 h 316898"/>
                <a:gd name="connsiteX7" fmla="*/ 2946746 w 3063348"/>
                <a:gd name="connsiteY7" fmla="*/ 15033 h 31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3348" h="316898">
                  <a:moveTo>
                    <a:pt x="3058879" y="111727"/>
                  </a:moveTo>
                  <a:lnTo>
                    <a:pt x="52410" y="314867"/>
                  </a:lnTo>
                  <a:lnTo>
                    <a:pt x="52410" y="314867"/>
                  </a:lnTo>
                  <a:lnTo>
                    <a:pt x="6907" y="249862"/>
                  </a:lnTo>
                  <a:lnTo>
                    <a:pt x="6094" y="249050"/>
                  </a:lnTo>
                  <a:lnTo>
                    <a:pt x="2969498" y="71099"/>
                  </a:lnTo>
                  <a:lnTo>
                    <a:pt x="2936996" y="6094"/>
                  </a:lnTo>
                  <a:lnTo>
                    <a:pt x="2946746" y="15033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00206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E22520-3B75-4354-9DD1-F853D2757125}"/>
                </a:ext>
              </a:extLst>
            </p:cNvPr>
            <p:cNvSpPr/>
            <p:nvPr/>
          </p:nvSpPr>
          <p:spPr>
            <a:xfrm>
              <a:off x="11035672" y="8442897"/>
              <a:ext cx="3136479" cy="1145709"/>
            </a:xfrm>
            <a:custGeom>
              <a:avLst/>
              <a:gdLst>
                <a:gd name="connsiteX0" fmla="*/ 3136496 w 3136478"/>
                <a:gd name="connsiteY0" fmla="*/ 968164 h 1145708"/>
                <a:gd name="connsiteX1" fmla="*/ 173093 w 3136478"/>
                <a:gd name="connsiteY1" fmla="*/ 1146114 h 1145708"/>
                <a:gd name="connsiteX2" fmla="*/ 150341 w 3136478"/>
                <a:gd name="connsiteY2" fmla="*/ 1114424 h 1145708"/>
                <a:gd name="connsiteX3" fmla="*/ 27645 w 3136478"/>
                <a:gd name="connsiteY3" fmla="*/ 383121 h 1145708"/>
                <a:gd name="connsiteX4" fmla="*/ 112963 w 3136478"/>
                <a:gd name="connsiteY4" fmla="*/ 123915 h 1145708"/>
                <a:gd name="connsiteX5" fmla="*/ 3044677 w 3136478"/>
                <a:gd name="connsiteY5" fmla="*/ 6094 h 1145708"/>
                <a:gd name="connsiteX6" fmla="*/ 3048740 w 3136478"/>
                <a:gd name="connsiteY6" fmla="*/ 6094 h 1145708"/>
                <a:gd name="connsiteX7" fmla="*/ 3021925 w 3136478"/>
                <a:gd name="connsiteY7" fmla="*/ 58097 h 1145708"/>
                <a:gd name="connsiteX8" fmla="*/ 3021113 w 3136478"/>
                <a:gd name="connsiteY8" fmla="*/ 58911 h 1145708"/>
                <a:gd name="connsiteX9" fmla="*/ 3000799 w 3136478"/>
                <a:gd name="connsiteY9" fmla="*/ 105226 h 1145708"/>
                <a:gd name="connsiteX10" fmla="*/ 2965046 w 3136478"/>
                <a:gd name="connsiteY10" fmla="*/ 538321 h 1145708"/>
                <a:gd name="connsiteX11" fmla="*/ 3112932 w 3136478"/>
                <a:gd name="connsiteY11" fmla="*/ 912910 h 1145708"/>
                <a:gd name="connsiteX12" fmla="*/ 3103181 w 3136478"/>
                <a:gd name="connsiteY12" fmla="*/ 903972 h 1145708"/>
                <a:gd name="connsiteX13" fmla="*/ 3136496 w 3136478"/>
                <a:gd name="connsiteY13" fmla="*/ 968164 h 114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36478" h="1145708">
                  <a:moveTo>
                    <a:pt x="3136496" y="968164"/>
                  </a:moveTo>
                  <a:lnTo>
                    <a:pt x="173093" y="1146114"/>
                  </a:lnTo>
                  <a:lnTo>
                    <a:pt x="150341" y="1114424"/>
                  </a:lnTo>
                  <a:cubicBezTo>
                    <a:pt x="70710" y="981165"/>
                    <a:pt x="-41423" y="721146"/>
                    <a:pt x="27645" y="383121"/>
                  </a:cubicBezTo>
                  <a:cubicBezTo>
                    <a:pt x="44708" y="301053"/>
                    <a:pt x="72335" y="214109"/>
                    <a:pt x="112963" y="123915"/>
                  </a:cubicBezTo>
                  <a:lnTo>
                    <a:pt x="3044677" y="6094"/>
                  </a:lnTo>
                  <a:lnTo>
                    <a:pt x="3048740" y="6094"/>
                  </a:lnTo>
                  <a:cubicBezTo>
                    <a:pt x="3048740" y="6094"/>
                    <a:pt x="3037364" y="25595"/>
                    <a:pt x="3021925" y="58097"/>
                  </a:cubicBezTo>
                  <a:lnTo>
                    <a:pt x="3021113" y="58911"/>
                  </a:lnTo>
                  <a:cubicBezTo>
                    <a:pt x="3014612" y="72724"/>
                    <a:pt x="3007299" y="88162"/>
                    <a:pt x="3000799" y="105226"/>
                  </a:cubicBezTo>
                  <a:cubicBezTo>
                    <a:pt x="2957733" y="210859"/>
                    <a:pt x="2908980" y="383934"/>
                    <a:pt x="2965046" y="538321"/>
                  </a:cubicBezTo>
                  <a:cubicBezTo>
                    <a:pt x="3035739" y="730084"/>
                    <a:pt x="3075554" y="836529"/>
                    <a:pt x="3112932" y="912910"/>
                  </a:cubicBezTo>
                  <a:lnTo>
                    <a:pt x="3103181" y="903972"/>
                  </a:lnTo>
                  <a:lnTo>
                    <a:pt x="3136496" y="968164"/>
                  </a:lnTo>
                  <a:close/>
                </a:path>
              </a:pathLst>
            </a:custGeom>
            <a:solidFill>
              <a:srgbClr val="D9D7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9F85B2-9FF6-4412-9A69-78B74DD90088}"/>
                </a:ext>
              </a:extLst>
            </p:cNvPr>
            <p:cNvSpPr/>
            <p:nvPr/>
          </p:nvSpPr>
          <p:spPr>
            <a:xfrm>
              <a:off x="11058035" y="8442084"/>
              <a:ext cx="3022720" cy="381903"/>
            </a:xfrm>
            <a:custGeom>
              <a:avLst/>
              <a:gdLst>
                <a:gd name="connsiteX0" fmla="*/ 3023127 w 3022720"/>
                <a:gd name="connsiteY0" fmla="*/ 6094 h 381902"/>
                <a:gd name="connsiteX1" fmla="*/ 3000375 w 3022720"/>
                <a:gd name="connsiteY1" fmla="*/ 58098 h 381902"/>
                <a:gd name="connsiteX2" fmla="*/ 2999563 w 3022720"/>
                <a:gd name="connsiteY2" fmla="*/ 58911 h 381902"/>
                <a:gd name="connsiteX3" fmla="*/ 2979249 w 3022720"/>
                <a:gd name="connsiteY3" fmla="*/ 105227 h 381902"/>
                <a:gd name="connsiteX4" fmla="*/ 6094 w 3022720"/>
                <a:gd name="connsiteY4" fmla="*/ 383122 h 381902"/>
                <a:gd name="connsiteX5" fmla="*/ 6094 w 3022720"/>
                <a:gd name="connsiteY5" fmla="*/ 383122 h 381902"/>
                <a:gd name="connsiteX6" fmla="*/ 91413 w 3022720"/>
                <a:gd name="connsiteY6" fmla="*/ 123915 h 381902"/>
                <a:gd name="connsiteX7" fmla="*/ 3023127 w 3022720"/>
                <a:gd name="connsiteY7" fmla="*/ 6094 h 38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2720" h="381902">
                  <a:moveTo>
                    <a:pt x="3023127" y="6094"/>
                  </a:moveTo>
                  <a:lnTo>
                    <a:pt x="3000375" y="58098"/>
                  </a:lnTo>
                  <a:lnTo>
                    <a:pt x="2999563" y="58911"/>
                  </a:lnTo>
                  <a:lnTo>
                    <a:pt x="2979249" y="105227"/>
                  </a:lnTo>
                  <a:cubicBezTo>
                    <a:pt x="2356828" y="-19095"/>
                    <a:pt x="6094" y="383122"/>
                    <a:pt x="6094" y="383122"/>
                  </a:cubicBezTo>
                  <a:lnTo>
                    <a:pt x="6094" y="383122"/>
                  </a:lnTo>
                  <a:cubicBezTo>
                    <a:pt x="23158" y="301054"/>
                    <a:pt x="50785" y="214110"/>
                    <a:pt x="91413" y="123915"/>
                  </a:cubicBezTo>
                  <a:lnTo>
                    <a:pt x="3023127" y="6094"/>
                  </a:lnTo>
                  <a:close/>
                </a:path>
              </a:pathLst>
            </a:custGeom>
            <a:solidFill>
              <a:srgbClr val="C6C5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05BB47-310F-4AF7-AF7B-7D0EBD622909}"/>
                </a:ext>
              </a:extLst>
            </p:cNvPr>
            <p:cNvSpPr/>
            <p:nvPr/>
          </p:nvSpPr>
          <p:spPr>
            <a:xfrm>
              <a:off x="10546123" y="7678279"/>
              <a:ext cx="812559" cy="885690"/>
            </a:xfrm>
            <a:custGeom>
              <a:avLst/>
              <a:gdLst>
                <a:gd name="connsiteX0" fmla="*/ 741460 w 812559"/>
                <a:gd name="connsiteY0" fmla="*/ 882033 h 885689"/>
                <a:gd name="connsiteX1" fmla="*/ 6094 w 812559"/>
                <a:gd name="connsiteY1" fmla="*/ 6907 h 885689"/>
                <a:gd name="connsiteX2" fmla="*/ 33721 w 812559"/>
                <a:gd name="connsiteY2" fmla="*/ 6094 h 885689"/>
                <a:gd name="connsiteX3" fmla="*/ 811341 w 812559"/>
                <a:gd name="connsiteY3" fmla="*/ 879595 h 88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559" h="885689">
                  <a:moveTo>
                    <a:pt x="741460" y="882033"/>
                  </a:moveTo>
                  <a:lnTo>
                    <a:pt x="6094" y="6907"/>
                  </a:lnTo>
                  <a:lnTo>
                    <a:pt x="33721" y="6094"/>
                  </a:lnTo>
                  <a:lnTo>
                    <a:pt x="811341" y="879595"/>
                  </a:lnTo>
                  <a:close/>
                </a:path>
              </a:pathLst>
            </a:custGeom>
            <a:solidFill>
              <a:srgbClr val="2217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7FDBF2-0FE6-4B03-B6F1-A083D4DC419E}"/>
                </a:ext>
              </a:extLst>
            </p:cNvPr>
            <p:cNvSpPr/>
            <p:nvPr/>
          </p:nvSpPr>
          <p:spPr>
            <a:xfrm>
              <a:off x="11035004" y="8438021"/>
              <a:ext cx="3144604" cy="1153834"/>
            </a:xfrm>
            <a:custGeom>
              <a:avLst/>
              <a:gdLst>
                <a:gd name="connsiteX0" fmla="*/ 3145290 w 3144604"/>
                <a:gd name="connsiteY0" fmla="*/ 6094 h 1153834"/>
                <a:gd name="connsiteX1" fmla="*/ 3145290 w 3144604"/>
                <a:gd name="connsiteY1" fmla="*/ 22345 h 1153834"/>
                <a:gd name="connsiteX2" fmla="*/ 131507 w 3144604"/>
                <a:gd name="connsiteY2" fmla="*/ 143417 h 1153834"/>
                <a:gd name="connsiteX3" fmla="*/ 190824 w 3144604"/>
                <a:gd name="connsiteY3" fmla="*/ 1149366 h 1153834"/>
                <a:gd name="connsiteX4" fmla="*/ 173760 w 3144604"/>
                <a:gd name="connsiteY4" fmla="*/ 1150178 h 1153834"/>
                <a:gd name="connsiteX5" fmla="*/ 109568 w 3144604"/>
                <a:gd name="connsiteY5" fmla="*/ 121478 h 1153834"/>
                <a:gd name="connsiteX6" fmla="*/ 3145290 w 3144604"/>
                <a:gd name="connsiteY6" fmla="*/ 6094 h 11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4604" h="1153834">
                  <a:moveTo>
                    <a:pt x="3145290" y="6094"/>
                  </a:moveTo>
                  <a:lnTo>
                    <a:pt x="3145290" y="22345"/>
                  </a:lnTo>
                  <a:lnTo>
                    <a:pt x="131507" y="143417"/>
                  </a:lnTo>
                  <a:cubicBezTo>
                    <a:pt x="131507" y="143417"/>
                    <a:pt x="-149638" y="591137"/>
                    <a:pt x="190824" y="1149366"/>
                  </a:cubicBezTo>
                  <a:lnTo>
                    <a:pt x="173760" y="1150178"/>
                  </a:lnTo>
                  <a:cubicBezTo>
                    <a:pt x="173760" y="1150178"/>
                    <a:pt x="-156139" y="752836"/>
                    <a:pt x="109568" y="121478"/>
                  </a:cubicBezTo>
                  <a:lnTo>
                    <a:pt x="3145290" y="6094"/>
                  </a:lnTo>
                  <a:close/>
                </a:path>
              </a:pathLst>
            </a:custGeom>
            <a:gradFill>
              <a:gsLst>
                <a:gs pos="76000">
                  <a:srgbClr val="7030A0"/>
                </a:gs>
                <a:gs pos="33000">
                  <a:srgbClr val="00206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32C8E0-73A5-4259-8A29-D795A5B44F38}"/>
              </a:ext>
            </a:extLst>
          </p:cNvPr>
          <p:cNvGrpSpPr/>
          <p:nvPr/>
        </p:nvGrpSpPr>
        <p:grpSpPr>
          <a:xfrm>
            <a:off x="1372865" y="3221641"/>
            <a:ext cx="3803024" cy="1182910"/>
            <a:chOff x="10240951" y="-6094"/>
            <a:chExt cx="4033479" cy="1254592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CE910F7-E1B1-4BDC-B25E-50B1D12180AC}"/>
                </a:ext>
              </a:extLst>
            </p:cNvPr>
            <p:cNvSpPr/>
            <p:nvPr/>
          </p:nvSpPr>
          <p:spPr>
            <a:xfrm>
              <a:off x="10356796" y="-6094"/>
              <a:ext cx="3916536" cy="601294"/>
            </a:xfrm>
            <a:custGeom>
              <a:avLst/>
              <a:gdLst>
                <a:gd name="connsiteX0" fmla="*/ 3916942 w 3916535"/>
                <a:gd name="connsiteY0" fmla="*/ 537508 h 601293"/>
                <a:gd name="connsiteX1" fmla="*/ 847906 w 3916535"/>
                <a:gd name="connsiteY1" fmla="*/ 596825 h 601293"/>
                <a:gd name="connsiteX2" fmla="*/ 6094 w 3916535"/>
                <a:gd name="connsiteY2" fmla="*/ 6094 h 601293"/>
                <a:gd name="connsiteX3" fmla="*/ 2097622 w 3916535"/>
                <a:gd name="connsiteY3" fmla="*/ 49160 h 60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535" h="601293">
                  <a:moveTo>
                    <a:pt x="3916942" y="537508"/>
                  </a:moveTo>
                  <a:lnTo>
                    <a:pt x="847906" y="596825"/>
                  </a:lnTo>
                  <a:lnTo>
                    <a:pt x="6094" y="6094"/>
                  </a:lnTo>
                  <a:lnTo>
                    <a:pt x="2097622" y="49160"/>
                  </a:lnTo>
                  <a:close/>
                </a:path>
              </a:pathLst>
            </a:custGeom>
            <a:gradFill>
              <a:gsLst>
                <a:gs pos="0">
                  <a:srgbClr val="FC0871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62280D-919F-4CDE-9C2B-996F69018973}"/>
                </a:ext>
              </a:extLst>
            </p:cNvPr>
            <p:cNvSpPr/>
            <p:nvPr/>
          </p:nvSpPr>
          <p:spPr>
            <a:xfrm>
              <a:off x="10240951" y="-6094"/>
              <a:ext cx="966946" cy="1243216"/>
            </a:xfrm>
            <a:custGeom>
              <a:avLst/>
              <a:gdLst>
                <a:gd name="connsiteX0" fmla="*/ 121940 w 966945"/>
                <a:gd name="connsiteY0" fmla="*/ 6094 h 1243215"/>
                <a:gd name="connsiteX1" fmla="*/ 6557 w 966945"/>
                <a:gd name="connsiteY1" fmla="*/ 262863 h 1243215"/>
                <a:gd name="connsiteX2" fmla="*/ 64248 w 966945"/>
                <a:gd name="connsiteY2" fmla="*/ 596825 h 1243215"/>
                <a:gd name="connsiteX3" fmla="*/ 940187 w 966945"/>
                <a:gd name="connsiteY3" fmla="*/ 1237934 h 1243215"/>
                <a:gd name="connsiteX4" fmla="*/ 963751 w 966945"/>
                <a:gd name="connsiteY4" fmla="*/ 596825 h 1243215"/>
                <a:gd name="connsiteX5" fmla="*/ 121940 w 966945"/>
                <a:gd name="connsiteY5" fmla="*/ 6094 h 124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6945" h="1243215">
                  <a:moveTo>
                    <a:pt x="121940" y="6094"/>
                  </a:moveTo>
                  <a:cubicBezTo>
                    <a:pt x="121940" y="6094"/>
                    <a:pt x="13057" y="91413"/>
                    <a:pt x="6557" y="262863"/>
                  </a:cubicBezTo>
                  <a:cubicBezTo>
                    <a:pt x="56" y="434313"/>
                    <a:pt x="64248" y="596825"/>
                    <a:pt x="64248" y="596825"/>
                  </a:cubicBezTo>
                  <a:lnTo>
                    <a:pt x="940187" y="1237934"/>
                  </a:lnTo>
                  <a:cubicBezTo>
                    <a:pt x="940187" y="1237934"/>
                    <a:pt x="745173" y="830029"/>
                    <a:pt x="963751" y="596825"/>
                  </a:cubicBezTo>
                  <a:lnTo>
                    <a:pt x="121940" y="6094"/>
                  </a:lnTo>
                  <a:close/>
                </a:path>
              </a:pathLst>
            </a:custGeom>
            <a:gradFill>
              <a:gsLst>
                <a:gs pos="0">
                  <a:srgbClr val="FC0871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692583-2151-4EFB-B96B-E8AAB96FB6AC}"/>
                </a:ext>
              </a:extLst>
            </p:cNvPr>
            <p:cNvSpPr/>
            <p:nvPr/>
          </p:nvSpPr>
          <p:spPr>
            <a:xfrm>
              <a:off x="11120596" y="553759"/>
              <a:ext cx="3079600" cy="650047"/>
            </a:xfrm>
            <a:custGeom>
              <a:avLst/>
              <a:gdLst>
                <a:gd name="connsiteX0" fmla="*/ 3061323 w 3079599"/>
                <a:gd name="connsiteY0" fmla="*/ 514756 h 650047"/>
                <a:gd name="connsiteX1" fmla="*/ 94669 w 3079599"/>
                <a:gd name="connsiteY1" fmla="*/ 647203 h 650047"/>
                <a:gd name="connsiteX2" fmla="*/ 6100 w 3079599"/>
                <a:gd name="connsiteY2" fmla="*/ 319742 h 650047"/>
                <a:gd name="connsiteX3" fmla="*/ 94669 w 3079599"/>
                <a:gd name="connsiteY3" fmla="*/ 62161 h 650047"/>
                <a:gd name="connsiteX4" fmla="*/ 1420765 w 3079599"/>
                <a:gd name="connsiteY4" fmla="*/ 36971 h 650047"/>
                <a:gd name="connsiteX5" fmla="*/ 3078386 w 3079599"/>
                <a:gd name="connsiteY5" fmla="*/ 6094 h 650047"/>
                <a:gd name="connsiteX6" fmla="*/ 3061323 w 3079599"/>
                <a:gd name="connsiteY6" fmla="*/ 514756 h 65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9599" h="650047">
                  <a:moveTo>
                    <a:pt x="3061323" y="514756"/>
                  </a:moveTo>
                  <a:lnTo>
                    <a:pt x="94669" y="647203"/>
                  </a:lnTo>
                  <a:cubicBezTo>
                    <a:pt x="94669" y="647203"/>
                    <a:pt x="5287" y="494442"/>
                    <a:pt x="6100" y="319742"/>
                  </a:cubicBezTo>
                  <a:cubicBezTo>
                    <a:pt x="6912" y="234423"/>
                    <a:pt x="28851" y="143417"/>
                    <a:pt x="94669" y="62161"/>
                  </a:cubicBezTo>
                  <a:lnTo>
                    <a:pt x="1420765" y="36971"/>
                  </a:lnTo>
                  <a:lnTo>
                    <a:pt x="3078386" y="6094"/>
                  </a:lnTo>
                  <a:cubicBezTo>
                    <a:pt x="3077574" y="6094"/>
                    <a:pt x="2958128" y="258800"/>
                    <a:pt x="3061323" y="514756"/>
                  </a:cubicBezTo>
                  <a:close/>
                </a:path>
              </a:pathLst>
            </a:custGeom>
            <a:solidFill>
              <a:srgbClr val="D9D7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F8E0356-6218-473F-9BFD-C306FD864380}"/>
                </a:ext>
              </a:extLst>
            </p:cNvPr>
            <p:cNvSpPr/>
            <p:nvPr/>
          </p:nvSpPr>
          <p:spPr>
            <a:xfrm>
              <a:off x="11119789" y="574886"/>
              <a:ext cx="2592064" cy="357526"/>
            </a:xfrm>
            <a:custGeom>
              <a:avLst/>
              <a:gdLst>
                <a:gd name="connsiteX0" fmla="*/ 2588408 w 2592064"/>
                <a:gd name="connsiteY0" fmla="*/ 6094 h 357526"/>
                <a:gd name="connsiteX1" fmla="*/ 33721 w 2592064"/>
                <a:gd name="connsiteY1" fmla="*/ 353870 h 357526"/>
                <a:gd name="connsiteX2" fmla="*/ 6094 w 2592064"/>
                <a:gd name="connsiteY2" fmla="*/ 298616 h 357526"/>
                <a:gd name="connsiteX3" fmla="*/ 94663 w 2592064"/>
                <a:gd name="connsiteY3" fmla="*/ 41034 h 357526"/>
                <a:gd name="connsiteX4" fmla="*/ 1420760 w 2592064"/>
                <a:gd name="connsiteY4" fmla="*/ 15845 h 357526"/>
                <a:gd name="connsiteX5" fmla="*/ 2588408 w 2592064"/>
                <a:gd name="connsiteY5" fmla="*/ 6094 h 3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064" h="357526">
                  <a:moveTo>
                    <a:pt x="2588408" y="6094"/>
                  </a:moveTo>
                  <a:cubicBezTo>
                    <a:pt x="760149" y="83287"/>
                    <a:pt x="33721" y="353870"/>
                    <a:pt x="33721" y="353870"/>
                  </a:cubicBezTo>
                  <a:lnTo>
                    <a:pt x="6094" y="298616"/>
                  </a:lnTo>
                  <a:cubicBezTo>
                    <a:pt x="6907" y="213297"/>
                    <a:pt x="28846" y="122290"/>
                    <a:pt x="94663" y="41034"/>
                  </a:cubicBezTo>
                  <a:lnTo>
                    <a:pt x="1420760" y="15845"/>
                  </a:lnTo>
                  <a:lnTo>
                    <a:pt x="2588408" y="6094"/>
                  </a:lnTo>
                  <a:close/>
                </a:path>
              </a:pathLst>
            </a:custGeom>
            <a:solidFill>
              <a:srgbClr val="BFBE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82DF5EB-3609-4871-A75C-3CD987696E49}"/>
                </a:ext>
              </a:extLst>
            </p:cNvPr>
            <p:cNvSpPr/>
            <p:nvPr/>
          </p:nvSpPr>
          <p:spPr>
            <a:xfrm>
              <a:off x="11089198" y="525320"/>
              <a:ext cx="3185232" cy="723178"/>
            </a:xfrm>
            <a:custGeom>
              <a:avLst/>
              <a:gdLst>
                <a:gd name="connsiteX0" fmla="*/ 3184541 w 3185232"/>
                <a:gd name="connsiteY0" fmla="*/ 6094 h 723177"/>
                <a:gd name="connsiteX1" fmla="*/ 3184541 w 3185232"/>
                <a:gd name="connsiteY1" fmla="*/ 46722 h 723177"/>
                <a:gd name="connsiteX2" fmla="*/ 171571 w 3185232"/>
                <a:gd name="connsiteY2" fmla="*/ 88975 h 723177"/>
                <a:gd name="connsiteX3" fmla="*/ 100878 w 3185232"/>
                <a:gd name="connsiteY3" fmla="*/ 136104 h 723177"/>
                <a:gd name="connsiteX4" fmla="*/ 126067 w 3185232"/>
                <a:gd name="connsiteY4" fmla="*/ 674830 h 723177"/>
                <a:gd name="connsiteX5" fmla="*/ 3139850 w 3185232"/>
                <a:gd name="connsiteY5" fmla="*/ 540758 h 723177"/>
                <a:gd name="connsiteX6" fmla="*/ 3139850 w 3185232"/>
                <a:gd name="connsiteY6" fmla="*/ 577323 h 723177"/>
                <a:gd name="connsiteX7" fmla="*/ 128505 w 3185232"/>
                <a:gd name="connsiteY7" fmla="*/ 720334 h 723177"/>
                <a:gd name="connsiteX8" fmla="*/ 91940 w 3185232"/>
                <a:gd name="connsiteY8" fmla="*/ 706520 h 723177"/>
                <a:gd name="connsiteX9" fmla="*/ 115504 w 3185232"/>
                <a:gd name="connsiteY9" fmla="*/ 65411 h 723177"/>
                <a:gd name="connsiteX10" fmla="*/ 3184541 w 3185232"/>
                <a:gd name="connsiteY10" fmla="*/ 6094 h 72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5232" h="723177">
                  <a:moveTo>
                    <a:pt x="3184541" y="6094"/>
                  </a:moveTo>
                  <a:lnTo>
                    <a:pt x="3184541" y="46722"/>
                  </a:lnTo>
                  <a:lnTo>
                    <a:pt x="171571" y="88975"/>
                  </a:lnTo>
                  <a:cubicBezTo>
                    <a:pt x="140693" y="89788"/>
                    <a:pt x="113066" y="107664"/>
                    <a:pt x="100878" y="136104"/>
                  </a:cubicBezTo>
                  <a:cubicBezTo>
                    <a:pt x="67563" y="213297"/>
                    <a:pt x="24497" y="387185"/>
                    <a:pt x="126067" y="674830"/>
                  </a:cubicBezTo>
                  <a:lnTo>
                    <a:pt x="3139850" y="540758"/>
                  </a:lnTo>
                  <a:lnTo>
                    <a:pt x="3139850" y="577323"/>
                  </a:lnTo>
                  <a:lnTo>
                    <a:pt x="128505" y="720334"/>
                  </a:lnTo>
                  <a:lnTo>
                    <a:pt x="91940" y="706520"/>
                  </a:lnTo>
                  <a:cubicBezTo>
                    <a:pt x="91940" y="706520"/>
                    <a:pt x="-116075" y="296990"/>
                    <a:pt x="115504" y="65411"/>
                  </a:cubicBezTo>
                  <a:lnTo>
                    <a:pt x="3184541" y="6094"/>
                  </a:lnTo>
                  <a:close/>
                </a:path>
              </a:pathLst>
            </a:custGeom>
            <a:gradFill>
              <a:gsLst>
                <a:gs pos="0">
                  <a:srgbClr val="FC0871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732DC3B-A1F3-4CB7-84AD-836F513C45EF}"/>
                </a:ext>
              </a:extLst>
            </p:cNvPr>
            <p:cNvSpPr/>
            <p:nvPr/>
          </p:nvSpPr>
          <p:spPr>
            <a:xfrm>
              <a:off x="10457554" y="-3657"/>
              <a:ext cx="983197" cy="593168"/>
            </a:xfrm>
            <a:custGeom>
              <a:avLst/>
              <a:gdLst>
                <a:gd name="connsiteX0" fmla="*/ 898284 w 983196"/>
                <a:gd name="connsiteY0" fmla="*/ 591137 h 593168"/>
                <a:gd name="connsiteX1" fmla="*/ 6094 w 983196"/>
                <a:gd name="connsiteY1" fmla="*/ 6094 h 593168"/>
                <a:gd name="connsiteX2" fmla="*/ 34534 w 983196"/>
                <a:gd name="connsiteY2" fmla="*/ 6094 h 593168"/>
                <a:gd name="connsiteX3" fmla="*/ 981165 w 983196"/>
                <a:gd name="connsiteY3" fmla="*/ 589512 h 59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196" h="593168">
                  <a:moveTo>
                    <a:pt x="898284" y="591137"/>
                  </a:moveTo>
                  <a:lnTo>
                    <a:pt x="6094" y="6094"/>
                  </a:lnTo>
                  <a:lnTo>
                    <a:pt x="34534" y="6094"/>
                  </a:lnTo>
                  <a:lnTo>
                    <a:pt x="981165" y="589512"/>
                  </a:lnTo>
                  <a:close/>
                </a:path>
              </a:pathLst>
            </a:custGeom>
            <a:solidFill>
              <a:srgbClr val="BFBE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65DE5C-364F-49D0-BE68-DA48BD3331F0}"/>
              </a:ext>
            </a:extLst>
          </p:cNvPr>
          <p:cNvGrpSpPr/>
          <p:nvPr/>
        </p:nvGrpSpPr>
        <p:grpSpPr>
          <a:xfrm>
            <a:off x="1503924" y="2594788"/>
            <a:ext cx="3827448" cy="1303959"/>
            <a:chOff x="10125380" y="3941319"/>
            <a:chExt cx="4059383" cy="138297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B539CC-8949-4D88-9932-4C2934F14930}"/>
                </a:ext>
              </a:extLst>
            </p:cNvPr>
            <p:cNvSpPr/>
            <p:nvPr/>
          </p:nvSpPr>
          <p:spPr>
            <a:xfrm>
              <a:off x="10219474" y="3941319"/>
              <a:ext cx="3965289" cy="739429"/>
            </a:xfrm>
            <a:custGeom>
              <a:avLst/>
              <a:gdLst>
                <a:gd name="connsiteX0" fmla="*/ 3960820 w 3965289"/>
                <a:gd name="connsiteY0" fmla="*/ 572448 h 739428"/>
                <a:gd name="connsiteX1" fmla="*/ 1345192 w 3965289"/>
                <a:gd name="connsiteY1" fmla="*/ 735772 h 739428"/>
                <a:gd name="connsiteX2" fmla="*/ 6094 w 3965289"/>
                <a:gd name="connsiteY2" fmla="*/ 56473 h 739428"/>
                <a:gd name="connsiteX3" fmla="*/ 1983051 w 3965289"/>
                <a:gd name="connsiteY3" fmla="*/ 6094 h 73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5289" h="739428">
                  <a:moveTo>
                    <a:pt x="3960820" y="572448"/>
                  </a:moveTo>
                  <a:lnTo>
                    <a:pt x="1345192" y="735772"/>
                  </a:lnTo>
                  <a:lnTo>
                    <a:pt x="6094" y="56473"/>
                  </a:lnTo>
                  <a:lnTo>
                    <a:pt x="1983051" y="6094"/>
                  </a:lnTo>
                  <a:close/>
                </a:path>
              </a:pathLst>
            </a:custGeom>
            <a:gradFill>
              <a:gsLst>
                <a:gs pos="100000">
                  <a:srgbClr val="FFC000"/>
                </a:gs>
                <a:gs pos="0">
                  <a:srgbClr val="FFFF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25CB42C-DF1F-4132-9559-674D1EF4BFC6}"/>
                </a:ext>
              </a:extLst>
            </p:cNvPr>
            <p:cNvSpPr/>
            <p:nvPr/>
          </p:nvSpPr>
          <p:spPr>
            <a:xfrm>
              <a:off x="10125380" y="3991697"/>
              <a:ext cx="1446355" cy="1332597"/>
            </a:xfrm>
            <a:custGeom>
              <a:avLst/>
              <a:gdLst>
                <a:gd name="connsiteX0" fmla="*/ 100188 w 1446355"/>
                <a:gd name="connsiteY0" fmla="*/ 6094 h 1332597"/>
                <a:gd name="connsiteX1" fmla="*/ 6744 w 1446355"/>
                <a:gd name="connsiteY1" fmla="*/ 233611 h 1332597"/>
                <a:gd name="connsiteX2" fmla="*/ 76624 w 1446355"/>
                <a:gd name="connsiteY2" fmla="*/ 452189 h 1332597"/>
                <a:gd name="connsiteX3" fmla="*/ 1442536 w 1446355"/>
                <a:gd name="connsiteY3" fmla="*/ 1326503 h 1332597"/>
                <a:gd name="connsiteX4" fmla="*/ 1440099 w 1446355"/>
                <a:gd name="connsiteY4" fmla="*/ 684581 h 1332597"/>
                <a:gd name="connsiteX5" fmla="*/ 100188 w 1446355"/>
                <a:gd name="connsiteY5" fmla="*/ 6094 h 13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355" h="1332597">
                  <a:moveTo>
                    <a:pt x="100188" y="6094"/>
                  </a:moveTo>
                  <a:cubicBezTo>
                    <a:pt x="100188" y="6094"/>
                    <a:pt x="-3007" y="92226"/>
                    <a:pt x="6744" y="233611"/>
                  </a:cubicBezTo>
                  <a:cubicBezTo>
                    <a:pt x="16495" y="374996"/>
                    <a:pt x="76624" y="452189"/>
                    <a:pt x="76624" y="452189"/>
                  </a:cubicBezTo>
                  <a:lnTo>
                    <a:pt x="1442536" y="1326503"/>
                  </a:lnTo>
                  <a:cubicBezTo>
                    <a:pt x="1442536" y="1326503"/>
                    <a:pt x="1161391" y="1051858"/>
                    <a:pt x="1440099" y="684581"/>
                  </a:cubicBezTo>
                  <a:lnTo>
                    <a:pt x="100188" y="6094"/>
                  </a:lnTo>
                  <a:close/>
                </a:path>
              </a:pathLst>
            </a:custGeom>
            <a:gradFill>
              <a:gsLst>
                <a:gs pos="100000">
                  <a:srgbClr val="FFFF00"/>
                </a:gs>
                <a:gs pos="0">
                  <a:srgbClr val="FFC0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DC3CBB-88F1-4ED9-B07F-2D1A684E6C14}"/>
                </a:ext>
              </a:extLst>
            </p:cNvPr>
            <p:cNvSpPr/>
            <p:nvPr/>
          </p:nvSpPr>
          <p:spPr>
            <a:xfrm>
              <a:off x="11436531" y="4507672"/>
              <a:ext cx="2746450" cy="812559"/>
            </a:xfrm>
            <a:custGeom>
              <a:avLst/>
              <a:gdLst>
                <a:gd name="connsiteX0" fmla="*/ 141948 w 2746450"/>
                <a:gd name="connsiteY0" fmla="*/ 196233 h 812559"/>
                <a:gd name="connsiteX1" fmla="*/ 131384 w 2746450"/>
                <a:gd name="connsiteY1" fmla="*/ 776400 h 812559"/>
                <a:gd name="connsiteX2" fmla="*/ 193139 w 2746450"/>
                <a:gd name="connsiteY2" fmla="*/ 758524 h 812559"/>
                <a:gd name="connsiteX3" fmla="*/ 2682821 w 2746450"/>
                <a:gd name="connsiteY3" fmla="*/ 565948 h 812559"/>
                <a:gd name="connsiteX4" fmla="*/ 2670632 w 2746450"/>
                <a:gd name="connsiteY4" fmla="*/ 544821 h 812559"/>
                <a:gd name="connsiteX5" fmla="*/ 2729137 w 2746450"/>
                <a:gd name="connsiteY5" fmla="*/ 562697 h 812559"/>
                <a:gd name="connsiteX6" fmla="*/ 2729137 w 2746450"/>
                <a:gd name="connsiteY6" fmla="*/ 596012 h 812559"/>
                <a:gd name="connsiteX7" fmla="*/ 2681195 w 2746450"/>
                <a:gd name="connsiteY7" fmla="*/ 599262 h 812559"/>
                <a:gd name="connsiteX8" fmla="*/ 190701 w 2746450"/>
                <a:gd name="connsiteY8" fmla="*/ 786963 h 812559"/>
                <a:gd name="connsiteX9" fmla="*/ 130572 w 2746450"/>
                <a:gd name="connsiteY9" fmla="*/ 811340 h 812559"/>
                <a:gd name="connsiteX10" fmla="*/ 127322 w 2746450"/>
                <a:gd name="connsiteY10" fmla="*/ 169418 h 812559"/>
                <a:gd name="connsiteX11" fmla="*/ 2287104 w 2746450"/>
                <a:gd name="connsiteY11" fmla="*/ 34534 h 812559"/>
                <a:gd name="connsiteX12" fmla="*/ 2743763 w 2746450"/>
                <a:gd name="connsiteY12" fmla="*/ 6094 h 812559"/>
                <a:gd name="connsiteX13" fmla="*/ 2743763 w 2746450"/>
                <a:gd name="connsiteY13" fmla="*/ 26408 h 812559"/>
                <a:gd name="connsiteX14" fmla="*/ 2666569 w 2746450"/>
                <a:gd name="connsiteY14" fmla="*/ 31283 h 812559"/>
                <a:gd name="connsiteX15" fmla="*/ 141948 w 2746450"/>
                <a:gd name="connsiteY15" fmla="*/ 196233 h 81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6450" h="812559">
                  <a:moveTo>
                    <a:pt x="141948" y="196233"/>
                  </a:moveTo>
                  <a:cubicBezTo>
                    <a:pt x="141948" y="196233"/>
                    <a:pt x="-57942" y="445689"/>
                    <a:pt x="131384" y="776400"/>
                  </a:cubicBezTo>
                  <a:lnTo>
                    <a:pt x="193139" y="758524"/>
                  </a:lnTo>
                  <a:lnTo>
                    <a:pt x="2682821" y="565948"/>
                  </a:lnTo>
                  <a:lnTo>
                    <a:pt x="2670632" y="544821"/>
                  </a:lnTo>
                  <a:lnTo>
                    <a:pt x="2729137" y="562697"/>
                  </a:lnTo>
                  <a:lnTo>
                    <a:pt x="2729137" y="596012"/>
                  </a:lnTo>
                  <a:cubicBezTo>
                    <a:pt x="2729137" y="596012"/>
                    <a:pt x="2712073" y="596825"/>
                    <a:pt x="2681195" y="599262"/>
                  </a:cubicBezTo>
                  <a:cubicBezTo>
                    <a:pt x="2337483" y="622827"/>
                    <a:pt x="245955" y="765025"/>
                    <a:pt x="190701" y="786963"/>
                  </a:cubicBezTo>
                  <a:cubicBezTo>
                    <a:pt x="130572" y="811340"/>
                    <a:pt x="130572" y="811340"/>
                    <a:pt x="130572" y="811340"/>
                  </a:cubicBezTo>
                  <a:cubicBezTo>
                    <a:pt x="130572" y="811340"/>
                    <a:pt x="-147323" y="542383"/>
                    <a:pt x="127322" y="169418"/>
                  </a:cubicBezTo>
                  <a:lnTo>
                    <a:pt x="2287104" y="34534"/>
                  </a:lnTo>
                  <a:lnTo>
                    <a:pt x="2743763" y="6094"/>
                  </a:lnTo>
                  <a:lnTo>
                    <a:pt x="2743763" y="26408"/>
                  </a:lnTo>
                  <a:lnTo>
                    <a:pt x="2666569" y="31283"/>
                  </a:lnTo>
                  <a:lnTo>
                    <a:pt x="141948" y="196233"/>
                  </a:lnTo>
                  <a:close/>
                </a:path>
              </a:pathLst>
            </a:custGeom>
            <a:gradFill>
              <a:gsLst>
                <a:gs pos="100000">
                  <a:srgbClr val="FFC000"/>
                </a:gs>
                <a:gs pos="0">
                  <a:srgbClr val="FFFF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9A2612-8778-4D3E-B0DD-86458EA2F1F0}"/>
                </a:ext>
              </a:extLst>
            </p:cNvPr>
            <p:cNvSpPr/>
            <p:nvPr/>
          </p:nvSpPr>
          <p:spPr>
            <a:xfrm>
              <a:off x="11480562" y="4532862"/>
              <a:ext cx="2640818" cy="755680"/>
            </a:xfrm>
            <a:custGeom>
              <a:avLst/>
              <a:gdLst>
                <a:gd name="connsiteX0" fmla="*/ 2638790 w 2640817"/>
                <a:gd name="connsiteY0" fmla="*/ 540759 h 755680"/>
                <a:gd name="connsiteX1" fmla="*/ 149109 w 2640817"/>
                <a:gd name="connsiteY1" fmla="*/ 733335 h 755680"/>
                <a:gd name="connsiteX2" fmla="*/ 87354 w 2640817"/>
                <a:gd name="connsiteY2" fmla="*/ 751211 h 755680"/>
                <a:gd name="connsiteX3" fmla="*/ 9348 w 2640817"/>
                <a:gd name="connsiteY3" fmla="*/ 521257 h 755680"/>
                <a:gd name="connsiteX4" fmla="*/ 97917 w 2640817"/>
                <a:gd name="connsiteY4" fmla="*/ 171044 h 755680"/>
                <a:gd name="connsiteX5" fmla="*/ 1582463 w 2640817"/>
                <a:gd name="connsiteY5" fmla="*/ 74349 h 755680"/>
                <a:gd name="connsiteX6" fmla="*/ 1901799 w 2640817"/>
                <a:gd name="connsiteY6" fmla="*/ 53223 h 755680"/>
                <a:gd name="connsiteX7" fmla="*/ 2621727 w 2640817"/>
                <a:gd name="connsiteY7" fmla="*/ 6094 h 755680"/>
                <a:gd name="connsiteX8" fmla="*/ 2638790 w 2640817"/>
                <a:gd name="connsiteY8" fmla="*/ 540759 h 75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0817" h="755680">
                  <a:moveTo>
                    <a:pt x="2638790" y="540759"/>
                  </a:moveTo>
                  <a:lnTo>
                    <a:pt x="149109" y="733335"/>
                  </a:lnTo>
                  <a:lnTo>
                    <a:pt x="87354" y="751211"/>
                  </a:lnTo>
                  <a:cubicBezTo>
                    <a:pt x="40226" y="668330"/>
                    <a:pt x="16662" y="591137"/>
                    <a:pt x="9348" y="521257"/>
                  </a:cubicBezTo>
                  <a:cubicBezTo>
                    <a:pt x="-14216" y="311617"/>
                    <a:pt x="97917" y="171044"/>
                    <a:pt x="97917" y="171044"/>
                  </a:cubicBezTo>
                  <a:lnTo>
                    <a:pt x="1582463" y="74349"/>
                  </a:lnTo>
                  <a:lnTo>
                    <a:pt x="1901799" y="53223"/>
                  </a:lnTo>
                  <a:lnTo>
                    <a:pt x="2621727" y="6094"/>
                  </a:lnTo>
                  <a:cubicBezTo>
                    <a:pt x="2588412" y="67036"/>
                    <a:pt x="2449464" y="347369"/>
                    <a:pt x="2638790" y="540759"/>
                  </a:cubicBezTo>
                  <a:close/>
                </a:path>
              </a:pathLst>
            </a:custGeom>
            <a:solidFill>
              <a:srgbClr val="D9D7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41DFE5C-5DA6-48F2-B716-0A43805DB3AE}"/>
                </a:ext>
              </a:extLst>
            </p:cNvPr>
            <p:cNvSpPr/>
            <p:nvPr/>
          </p:nvSpPr>
          <p:spPr>
            <a:xfrm>
              <a:off x="11479749" y="4601117"/>
              <a:ext cx="1584491" cy="455033"/>
            </a:xfrm>
            <a:custGeom>
              <a:avLst/>
              <a:gdLst>
                <a:gd name="connsiteX0" fmla="*/ 1583276 w 1584490"/>
                <a:gd name="connsiteY0" fmla="*/ 6094 h 455033"/>
                <a:gd name="connsiteX1" fmla="*/ 9348 w 1584490"/>
                <a:gd name="connsiteY1" fmla="*/ 453002 h 455033"/>
                <a:gd name="connsiteX2" fmla="*/ 97917 w 1584490"/>
                <a:gd name="connsiteY2" fmla="*/ 102789 h 455033"/>
                <a:gd name="connsiteX3" fmla="*/ 1583276 w 1584490"/>
                <a:gd name="connsiteY3" fmla="*/ 6094 h 45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490" h="455033">
                  <a:moveTo>
                    <a:pt x="1583276" y="6094"/>
                  </a:moveTo>
                  <a:cubicBezTo>
                    <a:pt x="738214" y="97913"/>
                    <a:pt x="9348" y="453002"/>
                    <a:pt x="9348" y="453002"/>
                  </a:cubicBezTo>
                  <a:cubicBezTo>
                    <a:pt x="-14216" y="243362"/>
                    <a:pt x="97917" y="102789"/>
                    <a:pt x="97917" y="102789"/>
                  </a:cubicBezTo>
                  <a:lnTo>
                    <a:pt x="1583276" y="6094"/>
                  </a:lnTo>
                  <a:close/>
                </a:path>
              </a:pathLst>
            </a:custGeom>
            <a:solidFill>
              <a:srgbClr val="BFBE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DC8EBF9-FAF1-4C60-91B3-A786797FE923}"/>
              </a:ext>
            </a:extLst>
          </p:cNvPr>
          <p:cNvGrpSpPr/>
          <p:nvPr/>
        </p:nvGrpSpPr>
        <p:grpSpPr>
          <a:xfrm>
            <a:off x="3187205" y="1148961"/>
            <a:ext cx="1422680" cy="3838657"/>
            <a:chOff x="15292525" y="4426705"/>
            <a:chExt cx="1801449" cy="4860650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2108BEA-B248-4EDB-81A6-F2AB752F01BB}"/>
                </a:ext>
              </a:extLst>
            </p:cNvPr>
            <p:cNvSpPr/>
            <p:nvPr/>
          </p:nvSpPr>
          <p:spPr>
            <a:xfrm>
              <a:off x="16134807" y="8859678"/>
              <a:ext cx="95250" cy="171450"/>
            </a:xfrm>
            <a:custGeom>
              <a:avLst/>
              <a:gdLst>
                <a:gd name="connsiteX0" fmla="*/ 7144 w 95250"/>
                <a:gd name="connsiteY0" fmla="*/ 30956 h 171450"/>
                <a:gd name="connsiteX1" fmla="*/ 12859 w 95250"/>
                <a:gd name="connsiteY1" fmla="*/ 139541 h 171450"/>
                <a:gd name="connsiteX2" fmla="*/ 91916 w 95250"/>
                <a:gd name="connsiteY2" fmla="*/ 170974 h 171450"/>
                <a:gd name="connsiteX3" fmla="*/ 90964 w 95250"/>
                <a:gd name="connsiteY3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71450">
                  <a:moveTo>
                    <a:pt x="7144" y="30956"/>
                  </a:moveTo>
                  <a:lnTo>
                    <a:pt x="12859" y="139541"/>
                  </a:lnTo>
                  <a:lnTo>
                    <a:pt x="91916" y="170974"/>
                  </a:lnTo>
                  <a:lnTo>
                    <a:pt x="90964" y="714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181CC0-AB6A-41DD-8DB9-559260DA1132}"/>
                </a:ext>
              </a:extLst>
            </p:cNvPr>
            <p:cNvSpPr/>
            <p:nvPr/>
          </p:nvSpPr>
          <p:spPr>
            <a:xfrm>
              <a:off x="16021551" y="8934930"/>
              <a:ext cx="266700" cy="352425"/>
            </a:xfrm>
            <a:custGeom>
              <a:avLst/>
              <a:gdLst>
                <a:gd name="connsiteX0" fmla="*/ 142307 w 266700"/>
                <a:gd name="connsiteY0" fmla="*/ 16665 h 352425"/>
                <a:gd name="connsiteX1" fmla="*/ 118494 w 266700"/>
                <a:gd name="connsiteY1" fmla="*/ 8092 h 352425"/>
                <a:gd name="connsiteX2" fmla="*/ 32769 w 266700"/>
                <a:gd name="connsiteY2" fmla="*/ 53813 h 352425"/>
                <a:gd name="connsiteX3" fmla="*/ 12767 w 266700"/>
                <a:gd name="connsiteY3" fmla="*/ 114773 h 352425"/>
                <a:gd name="connsiteX4" fmla="*/ 167072 w 266700"/>
                <a:gd name="connsiteY4" fmla="*/ 283365 h 352425"/>
                <a:gd name="connsiteX5" fmla="*/ 248034 w 266700"/>
                <a:gd name="connsiteY5" fmla="*/ 346230 h 352425"/>
                <a:gd name="connsiteX6" fmla="*/ 247082 w 266700"/>
                <a:gd name="connsiteY6" fmla="*/ 279555 h 352425"/>
                <a:gd name="connsiteX7" fmla="*/ 218507 w 266700"/>
                <a:gd name="connsiteY7" fmla="*/ 97627 h 352425"/>
                <a:gd name="connsiteX8" fmla="*/ 209934 w 266700"/>
                <a:gd name="connsiteY8" fmla="*/ 83340 h 352425"/>
                <a:gd name="connsiteX9" fmla="*/ 142307 w 266700"/>
                <a:gd name="connsiteY9" fmla="*/ 1666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352425">
                  <a:moveTo>
                    <a:pt x="142307" y="16665"/>
                  </a:moveTo>
                  <a:cubicBezTo>
                    <a:pt x="137544" y="9045"/>
                    <a:pt x="128019" y="5235"/>
                    <a:pt x="118494" y="8092"/>
                  </a:cubicBezTo>
                  <a:cubicBezTo>
                    <a:pt x="93729" y="16665"/>
                    <a:pt x="46104" y="35715"/>
                    <a:pt x="32769" y="53813"/>
                  </a:cubicBezTo>
                  <a:cubicBezTo>
                    <a:pt x="13719" y="79530"/>
                    <a:pt x="-1521" y="98580"/>
                    <a:pt x="12767" y="114773"/>
                  </a:cubicBezTo>
                  <a:cubicBezTo>
                    <a:pt x="12767" y="114773"/>
                    <a:pt x="136592" y="227167"/>
                    <a:pt x="167072" y="283365"/>
                  </a:cubicBezTo>
                  <a:cubicBezTo>
                    <a:pt x="167072" y="283365"/>
                    <a:pt x="220412" y="344325"/>
                    <a:pt x="248034" y="346230"/>
                  </a:cubicBezTo>
                  <a:cubicBezTo>
                    <a:pt x="275657" y="348135"/>
                    <a:pt x="253749" y="304320"/>
                    <a:pt x="247082" y="279555"/>
                  </a:cubicBezTo>
                  <a:cubicBezTo>
                    <a:pt x="241367" y="257648"/>
                    <a:pt x="223269" y="132870"/>
                    <a:pt x="218507" y="97627"/>
                  </a:cubicBezTo>
                  <a:cubicBezTo>
                    <a:pt x="217554" y="91913"/>
                    <a:pt x="214697" y="87150"/>
                    <a:pt x="209934" y="83340"/>
                  </a:cubicBezTo>
                  <a:cubicBezTo>
                    <a:pt x="180407" y="65242"/>
                    <a:pt x="158499" y="42382"/>
                    <a:pt x="142307" y="16665"/>
                  </a:cubicBezTo>
                  <a:close/>
                </a:path>
              </a:pathLst>
            </a:custGeom>
            <a:gradFill>
              <a:gsLst>
                <a:gs pos="0">
                  <a:srgbClr val="5203A9"/>
                </a:gs>
                <a:gs pos="100000">
                  <a:srgbClr val="AE6AFC"/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CD3E11D-0A9A-4766-9BF1-73DB746B09BF}"/>
                </a:ext>
              </a:extLst>
            </p:cNvPr>
            <p:cNvSpPr/>
            <p:nvPr/>
          </p:nvSpPr>
          <p:spPr>
            <a:xfrm>
              <a:off x="15728089" y="8005286"/>
              <a:ext cx="161925" cy="123825"/>
            </a:xfrm>
            <a:custGeom>
              <a:avLst/>
              <a:gdLst>
                <a:gd name="connsiteX0" fmla="*/ 104299 w 161925"/>
                <a:gd name="connsiteY0" fmla="*/ 7144 h 123825"/>
                <a:gd name="connsiteX1" fmla="*/ 7144 w 161925"/>
                <a:gd name="connsiteY1" fmla="*/ 56674 h 123825"/>
                <a:gd name="connsiteX2" fmla="*/ 55721 w 161925"/>
                <a:gd name="connsiteY2" fmla="*/ 122396 h 123825"/>
                <a:gd name="connsiteX3" fmla="*/ 160496 w 161925"/>
                <a:gd name="connsiteY3" fmla="*/ 7381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23825">
                  <a:moveTo>
                    <a:pt x="104299" y="7144"/>
                  </a:moveTo>
                  <a:lnTo>
                    <a:pt x="7144" y="56674"/>
                  </a:lnTo>
                  <a:lnTo>
                    <a:pt x="55721" y="122396"/>
                  </a:lnTo>
                  <a:lnTo>
                    <a:pt x="160496" y="73819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E4611-7B80-4C8A-85A4-2DE7E1CBF348}"/>
                </a:ext>
              </a:extLst>
            </p:cNvPr>
            <p:cNvSpPr/>
            <p:nvPr/>
          </p:nvSpPr>
          <p:spPr>
            <a:xfrm>
              <a:off x="15789049" y="6407943"/>
              <a:ext cx="1304925" cy="1714500"/>
            </a:xfrm>
            <a:custGeom>
              <a:avLst/>
              <a:gdLst>
                <a:gd name="connsiteX0" fmla="*/ 480536 w 1304925"/>
                <a:gd name="connsiteY0" fmla="*/ 7144 h 1714500"/>
                <a:gd name="connsiteX1" fmla="*/ 491014 w 1304925"/>
                <a:gd name="connsiteY1" fmla="*/ 197644 h 1714500"/>
                <a:gd name="connsiteX2" fmla="*/ 834866 w 1304925"/>
                <a:gd name="connsiteY2" fmla="*/ 448151 h 1714500"/>
                <a:gd name="connsiteX3" fmla="*/ 1288256 w 1304925"/>
                <a:gd name="connsiteY3" fmla="*/ 934879 h 1714500"/>
                <a:gd name="connsiteX4" fmla="*/ 1124426 w 1304925"/>
                <a:gd name="connsiteY4" fmla="*/ 1247299 h 1714500"/>
                <a:gd name="connsiteX5" fmla="*/ 89059 w 1304925"/>
                <a:gd name="connsiteY5" fmla="*/ 1711166 h 1714500"/>
                <a:gd name="connsiteX6" fmla="*/ 7144 w 1304925"/>
                <a:gd name="connsiteY6" fmla="*/ 1574959 h 1714500"/>
                <a:gd name="connsiteX7" fmla="*/ 603409 w 1304925"/>
                <a:gd name="connsiteY7" fmla="*/ 1092041 h 1714500"/>
                <a:gd name="connsiteX8" fmla="*/ 759619 w 1304925"/>
                <a:gd name="connsiteY8" fmla="*/ 1007269 h 1714500"/>
                <a:gd name="connsiteX9" fmla="*/ 137636 w 1304925"/>
                <a:gd name="connsiteY9" fmla="*/ 629126 h 1714500"/>
                <a:gd name="connsiteX10" fmla="*/ 167164 w 1304925"/>
                <a:gd name="connsiteY10" fmla="*/ 38576 h 1714500"/>
                <a:gd name="connsiteX11" fmla="*/ 480536 w 1304925"/>
                <a:gd name="connsiteY11" fmla="*/ 7144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4925" h="1714500">
                  <a:moveTo>
                    <a:pt x="480536" y="7144"/>
                  </a:moveTo>
                  <a:cubicBezTo>
                    <a:pt x="480536" y="7144"/>
                    <a:pt x="476726" y="119539"/>
                    <a:pt x="491014" y="197644"/>
                  </a:cubicBezTo>
                  <a:cubicBezTo>
                    <a:pt x="491014" y="197644"/>
                    <a:pt x="739616" y="368141"/>
                    <a:pt x="834866" y="448151"/>
                  </a:cubicBezTo>
                  <a:cubicBezTo>
                    <a:pt x="1126331" y="696754"/>
                    <a:pt x="1260634" y="810101"/>
                    <a:pt x="1288256" y="934879"/>
                  </a:cubicBezTo>
                  <a:cubicBezTo>
                    <a:pt x="1315879" y="1059656"/>
                    <a:pt x="1311116" y="1191101"/>
                    <a:pt x="1124426" y="1247299"/>
                  </a:cubicBezTo>
                  <a:cubicBezTo>
                    <a:pt x="937736" y="1303496"/>
                    <a:pt x="206216" y="1610201"/>
                    <a:pt x="89059" y="1711166"/>
                  </a:cubicBezTo>
                  <a:lnTo>
                    <a:pt x="7144" y="1574959"/>
                  </a:lnTo>
                  <a:cubicBezTo>
                    <a:pt x="7144" y="1574959"/>
                    <a:pt x="546259" y="1142524"/>
                    <a:pt x="603409" y="1092041"/>
                  </a:cubicBezTo>
                  <a:cubicBezTo>
                    <a:pt x="660559" y="1041559"/>
                    <a:pt x="759619" y="1007269"/>
                    <a:pt x="759619" y="1007269"/>
                  </a:cubicBezTo>
                  <a:lnTo>
                    <a:pt x="137636" y="629126"/>
                  </a:lnTo>
                  <a:lnTo>
                    <a:pt x="167164" y="38576"/>
                  </a:lnTo>
                  <a:lnTo>
                    <a:pt x="480536" y="7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A4FC607-BBEA-48E9-8595-75A0D675BC5A}"/>
                </a:ext>
              </a:extLst>
            </p:cNvPr>
            <p:cNvSpPr/>
            <p:nvPr/>
          </p:nvSpPr>
          <p:spPr>
            <a:xfrm>
              <a:off x="15361384" y="6395561"/>
              <a:ext cx="981075" cy="2514600"/>
            </a:xfrm>
            <a:custGeom>
              <a:avLst/>
              <a:gdLst>
                <a:gd name="connsiteX0" fmla="*/ 121436 w 981075"/>
                <a:gd name="connsiteY0" fmla="*/ 7144 h 2514600"/>
                <a:gd name="connsiteX1" fmla="*/ 38569 w 981075"/>
                <a:gd name="connsiteY1" fmla="*/ 418624 h 2514600"/>
                <a:gd name="connsiteX2" fmla="*/ 660551 w 981075"/>
                <a:gd name="connsiteY2" fmla="*/ 1337786 h 2514600"/>
                <a:gd name="connsiteX3" fmla="*/ 598639 w 981075"/>
                <a:gd name="connsiteY3" fmla="*/ 1911191 h 2514600"/>
                <a:gd name="connsiteX4" fmla="*/ 748181 w 981075"/>
                <a:gd name="connsiteY4" fmla="*/ 2510314 h 2514600"/>
                <a:gd name="connsiteX5" fmla="*/ 903439 w 981075"/>
                <a:gd name="connsiteY5" fmla="*/ 2510314 h 2514600"/>
                <a:gd name="connsiteX6" fmla="*/ 907249 w 981075"/>
                <a:gd name="connsiteY6" fmla="*/ 1729264 h 2514600"/>
                <a:gd name="connsiteX7" fmla="*/ 980591 w 981075"/>
                <a:gd name="connsiteY7" fmla="*/ 1305401 h 2514600"/>
                <a:gd name="connsiteX8" fmla="*/ 618641 w 981075"/>
                <a:gd name="connsiteY8" fmla="*/ 425291 h 2514600"/>
                <a:gd name="connsiteX9" fmla="*/ 629119 w 981075"/>
                <a:gd name="connsiteY9" fmla="*/ 51911 h 2514600"/>
                <a:gd name="connsiteX10" fmla="*/ 121436 w 981075"/>
                <a:gd name="connsiteY10" fmla="*/ 7144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075" h="2514600">
                  <a:moveTo>
                    <a:pt x="121436" y="7144"/>
                  </a:moveTo>
                  <a:cubicBezTo>
                    <a:pt x="121436" y="7144"/>
                    <a:pt x="-65254" y="190976"/>
                    <a:pt x="38569" y="418624"/>
                  </a:cubicBezTo>
                  <a:cubicBezTo>
                    <a:pt x="142391" y="646271"/>
                    <a:pt x="644359" y="1279684"/>
                    <a:pt x="660551" y="1337786"/>
                  </a:cubicBezTo>
                  <a:cubicBezTo>
                    <a:pt x="660551" y="1337786"/>
                    <a:pt x="512914" y="1558766"/>
                    <a:pt x="598639" y="1911191"/>
                  </a:cubicBezTo>
                  <a:cubicBezTo>
                    <a:pt x="684364" y="2263616"/>
                    <a:pt x="737704" y="2408396"/>
                    <a:pt x="748181" y="2510314"/>
                  </a:cubicBezTo>
                  <a:lnTo>
                    <a:pt x="903439" y="2510314"/>
                  </a:lnTo>
                  <a:cubicBezTo>
                    <a:pt x="903439" y="2510314"/>
                    <a:pt x="892961" y="1893094"/>
                    <a:pt x="907249" y="1729264"/>
                  </a:cubicBezTo>
                  <a:cubicBezTo>
                    <a:pt x="921536" y="1565434"/>
                    <a:pt x="961541" y="1384459"/>
                    <a:pt x="980591" y="1305401"/>
                  </a:cubicBezTo>
                  <a:cubicBezTo>
                    <a:pt x="1000594" y="1223486"/>
                    <a:pt x="711034" y="548164"/>
                    <a:pt x="618641" y="425291"/>
                  </a:cubicBezTo>
                  <a:lnTo>
                    <a:pt x="629119" y="51911"/>
                  </a:lnTo>
                  <a:lnTo>
                    <a:pt x="121436" y="7144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4EA7886-6479-4292-8CC7-696F46BCBA78}"/>
                </a:ext>
              </a:extLst>
            </p:cNvPr>
            <p:cNvSpPr/>
            <p:nvPr/>
          </p:nvSpPr>
          <p:spPr>
            <a:xfrm>
              <a:off x="16048498" y="5148555"/>
              <a:ext cx="333375" cy="1066800"/>
            </a:xfrm>
            <a:custGeom>
              <a:avLst/>
              <a:gdLst>
                <a:gd name="connsiteX0" fmla="*/ 331578 w 333375"/>
                <a:gd name="connsiteY0" fmla="*/ 651217 h 1066800"/>
                <a:gd name="connsiteX1" fmla="*/ 177273 w 333375"/>
                <a:gd name="connsiteY1" fmla="*/ 949349 h 1066800"/>
                <a:gd name="connsiteX2" fmla="*/ 62020 w 333375"/>
                <a:gd name="connsiteY2" fmla="*/ 1058887 h 1066800"/>
                <a:gd name="connsiteX3" fmla="*/ 23920 w 333375"/>
                <a:gd name="connsiteY3" fmla="*/ 1032217 h 1066800"/>
                <a:gd name="connsiteX4" fmla="*/ 87738 w 333375"/>
                <a:gd name="connsiteY4" fmla="*/ 7327 h 1066800"/>
                <a:gd name="connsiteX5" fmla="*/ 260140 w 333375"/>
                <a:gd name="connsiteY5" fmla="*/ 338797 h 1066800"/>
                <a:gd name="connsiteX6" fmla="*/ 163938 w 333375"/>
                <a:gd name="connsiteY6" fmla="*/ 706462 h 1066800"/>
                <a:gd name="connsiteX7" fmla="*/ 222040 w 333375"/>
                <a:gd name="connsiteY7" fmla="*/ 564539 h 1066800"/>
                <a:gd name="connsiteX8" fmla="*/ 331578 w 333375"/>
                <a:gd name="connsiteY8" fmla="*/ 651217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066800">
                  <a:moveTo>
                    <a:pt x="331578" y="651217"/>
                  </a:moveTo>
                  <a:cubicBezTo>
                    <a:pt x="331578" y="651217"/>
                    <a:pt x="264903" y="825524"/>
                    <a:pt x="177273" y="949349"/>
                  </a:cubicBezTo>
                  <a:cubicBezTo>
                    <a:pt x="141078" y="999832"/>
                    <a:pt x="102025" y="1041742"/>
                    <a:pt x="62020" y="1058887"/>
                  </a:cubicBezTo>
                  <a:cubicBezTo>
                    <a:pt x="44875" y="1066507"/>
                    <a:pt x="32493" y="1056029"/>
                    <a:pt x="23920" y="1032217"/>
                  </a:cubicBezTo>
                  <a:cubicBezTo>
                    <a:pt x="-37040" y="861719"/>
                    <a:pt x="87738" y="7327"/>
                    <a:pt x="87738" y="7327"/>
                  </a:cubicBezTo>
                  <a:cubicBezTo>
                    <a:pt x="87738" y="7327"/>
                    <a:pt x="357295" y="-11723"/>
                    <a:pt x="260140" y="338797"/>
                  </a:cubicBezTo>
                  <a:cubicBezTo>
                    <a:pt x="163938" y="688364"/>
                    <a:pt x="163938" y="706462"/>
                    <a:pt x="163938" y="706462"/>
                  </a:cubicBezTo>
                  <a:lnTo>
                    <a:pt x="222040" y="564539"/>
                  </a:lnTo>
                  <a:lnTo>
                    <a:pt x="331578" y="651217"/>
                  </a:lnTo>
                  <a:close/>
                </a:path>
              </a:pathLst>
            </a:custGeom>
            <a:gradFill>
              <a:gsLst>
                <a:gs pos="0">
                  <a:srgbClr val="5203A9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196A9E-C9AB-4B54-9B48-644BF05757E2}"/>
                </a:ext>
              </a:extLst>
            </p:cNvPr>
            <p:cNvSpPr/>
            <p:nvPr/>
          </p:nvSpPr>
          <p:spPr>
            <a:xfrm>
              <a:off x="16065274" y="5684996"/>
              <a:ext cx="161925" cy="523875"/>
            </a:xfrm>
            <a:custGeom>
              <a:avLst/>
              <a:gdLst>
                <a:gd name="connsiteX0" fmla="*/ 160496 w 161925"/>
                <a:gd name="connsiteY0" fmla="*/ 412909 h 523875"/>
                <a:gd name="connsiteX1" fmla="*/ 45244 w 161925"/>
                <a:gd name="connsiteY1" fmla="*/ 522446 h 523875"/>
                <a:gd name="connsiteX2" fmla="*/ 7144 w 161925"/>
                <a:gd name="connsiteY2" fmla="*/ 495776 h 523875"/>
                <a:gd name="connsiteX3" fmla="*/ 63341 w 161925"/>
                <a:gd name="connsiteY3" fmla="*/ 7144 h 523875"/>
                <a:gd name="connsiteX4" fmla="*/ 143351 w 161925"/>
                <a:gd name="connsiteY4" fmla="*/ 88106 h 523875"/>
                <a:gd name="connsiteX5" fmla="*/ 160496 w 161925"/>
                <a:gd name="connsiteY5" fmla="*/ 412909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523875">
                  <a:moveTo>
                    <a:pt x="160496" y="412909"/>
                  </a:moveTo>
                  <a:cubicBezTo>
                    <a:pt x="124301" y="463391"/>
                    <a:pt x="85249" y="505301"/>
                    <a:pt x="45244" y="522446"/>
                  </a:cubicBezTo>
                  <a:cubicBezTo>
                    <a:pt x="28099" y="530066"/>
                    <a:pt x="15716" y="519589"/>
                    <a:pt x="7144" y="495776"/>
                  </a:cubicBezTo>
                  <a:lnTo>
                    <a:pt x="63341" y="7144"/>
                  </a:lnTo>
                  <a:lnTo>
                    <a:pt x="143351" y="88106"/>
                  </a:lnTo>
                  <a:cubicBezTo>
                    <a:pt x="143351" y="88106"/>
                    <a:pt x="118586" y="246221"/>
                    <a:pt x="160496" y="4129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4F66119-BAC4-497C-9F4E-D7E6644C5C58}"/>
                </a:ext>
              </a:extLst>
            </p:cNvPr>
            <p:cNvSpPr/>
            <p:nvPr/>
          </p:nvSpPr>
          <p:spPr>
            <a:xfrm>
              <a:off x="16251012" y="5692616"/>
              <a:ext cx="123825" cy="123825"/>
            </a:xfrm>
            <a:custGeom>
              <a:avLst/>
              <a:gdLst>
                <a:gd name="connsiteX0" fmla="*/ 119539 w 123825"/>
                <a:gd name="connsiteY0" fmla="*/ 80486 h 123825"/>
                <a:gd name="connsiteX1" fmla="*/ 99536 w 123825"/>
                <a:gd name="connsiteY1" fmla="*/ 116681 h 123825"/>
                <a:gd name="connsiteX2" fmla="*/ 7144 w 123825"/>
                <a:gd name="connsiteY2" fmla="*/ 92869 h 123825"/>
                <a:gd name="connsiteX3" fmla="*/ 47149 w 123825"/>
                <a:gd name="connsiteY3" fmla="*/ 7144 h 123825"/>
                <a:gd name="connsiteX4" fmla="*/ 119539 w 123825"/>
                <a:gd name="connsiteY4" fmla="*/ 8048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80486"/>
                  </a:moveTo>
                  <a:lnTo>
                    <a:pt x="99536" y="116681"/>
                  </a:lnTo>
                  <a:cubicBezTo>
                    <a:pt x="52864" y="113824"/>
                    <a:pt x="23336" y="101441"/>
                    <a:pt x="7144" y="92869"/>
                  </a:cubicBezTo>
                  <a:lnTo>
                    <a:pt x="47149" y="7144"/>
                  </a:lnTo>
                  <a:lnTo>
                    <a:pt x="119539" y="80486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498A5E1-313E-4B95-AE30-84249CFB6B06}"/>
                </a:ext>
              </a:extLst>
            </p:cNvPr>
            <p:cNvSpPr/>
            <p:nvPr/>
          </p:nvSpPr>
          <p:spPr>
            <a:xfrm>
              <a:off x="15447903" y="5104648"/>
              <a:ext cx="847725" cy="1343025"/>
            </a:xfrm>
            <a:custGeom>
              <a:avLst/>
              <a:gdLst>
                <a:gd name="connsiteX0" fmla="*/ 843590 w 847725"/>
                <a:gd name="connsiteY0" fmla="*/ 1267577 h 1343025"/>
                <a:gd name="connsiteX1" fmla="*/ 832160 w 847725"/>
                <a:gd name="connsiteY1" fmla="*/ 1305677 h 1343025"/>
                <a:gd name="connsiteX2" fmla="*/ 216845 w 847725"/>
                <a:gd name="connsiteY2" fmla="*/ 1320917 h 1343025"/>
                <a:gd name="connsiteX3" fmla="*/ 30155 w 847725"/>
                <a:gd name="connsiteY3" fmla="*/ 1297104 h 1343025"/>
                <a:gd name="connsiteX4" fmla="*/ 12057 w 847725"/>
                <a:gd name="connsiteY4" fmla="*/ 1255194 h 1343025"/>
                <a:gd name="connsiteX5" fmla="*/ 193032 w 847725"/>
                <a:gd name="connsiteY5" fmla="*/ 925629 h 1343025"/>
                <a:gd name="connsiteX6" fmla="*/ 133977 w 847725"/>
                <a:gd name="connsiteY6" fmla="*/ 571299 h 1343025"/>
                <a:gd name="connsiteX7" fmla="*/ 133025 w 847725"/>
                <a:gd name="connsiteY7" fmla="*/ 565584 h 1343025"/>
                <a:gd name="connsiteX8" fmla="*/ 69207 w 847725"/>
                <a:gd name="connsiteY8" fmla="*/ 115052 h 1343025"/>
                <a:gd name="connsiteX9" fmla="*/ 87305 w 847725"/>
                <a:gd name="connsiteY9" fmla="*/ 85524 h 1343025"/>
                <a:gd name="connsiteX10" fmla="*/ 682617 w 847725"/>
                <a:gd name="connsiteY10" fmla="*/ 48377 h 1343025"/>
                <a:gd name="connsiteX11" fmla="*/ 815967 w 847725"/>
                <a:gd name="connsiteY11" fmla="*/ 337937 h 1343025"/>
                <a:gd name="connsiteX12" fmla="*/ 726432 w 847725"/>
                <a:gd name="connsiteY12" fmla="*/ 900864 h 1343025"/>
                <a:gd name="connsiteX13" fmla="*/ 843590 w 847725"/>
                <a:gd name="connsiteY13" fmla="*/ 1267577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7725" h="1343025">
                  <a:moveTo>
                    <a:pt x="843590" y="1267577"/>
                  </a:moveTo>
                  <a:cubicBezTo>
                    <a:pt x="852163" y="1280912"/>
                    <a:pt x="846448" y="1299009"/>
                    <a:pt x="832160" y="1305677"/>
                  </a:cubicBezTo>
                  <a:cubicBezTo>
                    <a:pt x="712145" y="1361874"/>
                    <a:pt x="423538" y="1343777"/>
                    <a:pt x="216845" y="1320917"/>
                  </a:cubicBezTo>
                  <a:cubicBezTo>
                    <a:pt x="137787" y="1312344"/>
                    <a:pt x="71112" y="1302819"/>
                    <a:pt x="30155" y="1297104"/>
                  </a:cubicBezTo>
                  <a:cubicBezTo>
                    <a:pt x="10152" y="1294247"/>
                    <a:pt x="627" y="1271387"/>
                    <a:pt x="12057" y="1255194"/>
                  </a:cubicBezTo>
                  <a:cubicBezTo>
                    <a:pt x="63492" y="1183757"/>
                    <a:pt x="161600" y="1029452"/>
                    <a:pt x="193032" y="925629"/>
                  </a:cubicBezTo>
                  <a:cubicBezTo>
                    <a:pt x="230180" y="801804"/>
                    <a:pt x="143502" y="633212"/>
                    <a:pt x="133977" y="571299"/>
                  </a:cubicBezTo>
                  <a:cubicBezTo>
                    <a:pt x="133977" y="569394"/>
                    <a:pt x="133025" y="567489"/>
                    <a:pt x="133025" y="565584"/>
                  </a:cubicBezTo>
                  <a:cubicBezTo>
                    <a:pt x="129215" y="517007"/>
                    <a:pt x="82542" y="201729"/>
                    <a:pt x="69207" y="115052"/>
                  </a:cubicBezTo>
                  <a:cubicBezTo>
                    <a:pt x="67302" y="102669"/>
                    <a:pt x="74922" y="90287"/>
                    <a:pt x="87305" y="85524"/>
                  </a:cubicBezTo>
                  <a:cubicBezTo>
                    <a:pt x="414013" y="-23061"/>
                    <a:pt x="488307" y="-2106"/>
                    <a:pt x="682617" y="48377"/>
                  </a:cubicBezTo>
                  <a:cubicBezTo>
                    <a:pt x="880738" y="99812"/>
                    <a:pt x="852163" y="288407"/>
                    <a:pt x="815967" y="337937"/>
                  </a:cubicBezTo>
                  <a:cubicBezTo>
                    <a:pt x="779773" y="387467"/>
                    <a:pt x="743578" y="736082"/>
                    <a:pt x="726432" y="900864"/>
                  </a:cubicBezTo>
                  <a:cubicBezTo>
                    <a:pt x="711192" y="1035167"/>
                    <a:pt x="806442" y="1206617"/>
                    <a:pt x="843590" y="1267577"/>
                  </a:cubicBezTo>
                  <a:close/>
                </a:path>
              </a:pathLst>
            </a:custGeom>
            <a:gradFill>
              <a:gsLst>
                <a:gs pos="0">
                  <a:srgbClr val="5203A9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B4B254F-7724-4F63-8750-E12B91FDCD64}"/>
                </a:ext>
              </a:extLst>
            </p:cNvPr>
            <p:cNvSpPr/>
            <p:nvPr/>
          </p:nvSpPr>
          <p:spPr>
            <a:xfrm>
              <a:off x="15446951" y="5495363"/>
              <a:ext cx="257175" cy="933450"/>
            </a:xfrm>
            <a:custGeom>
              <a:avLst/>
              <a:gdLst>
                <a:gd name="connsiteX0" fmla="*/ 240657 w 257175"/>
                <a:gd name="connsiteY0" fmla="*/ 907341 h 933450"/>
                <a:gd name="connsiteX1" fmla="*/ 227322 w 257175"/>
                <a:gd name="connsiteY1" fmla="*/ 922581 h 933450"/>
                <a:gd name="connsiteX2" fmla="*/ 206367 w 257175"/>
                <a:gd name="connsiteY2" fmla="*/ 929249 h 933450"/>
                <a:gd name="connsiteX3" fmla="*/ 30155 w 257175"/>
                <a:gd name="connsiteY3" fmla="*/ 906389 h 933450"/>
                <a:gd name="connsiteX4" fmla="*/ 12057 w 257175"/>
                <a:gd name="connsiteY4" fmla="*/ 864479 h 933450"/>
                <a:gd name="connsiteX5" fmla="*/ 193032 w 257175"/>
                <a:gd name="connsiteY5" fmla="*/ 534914 h 933450"/>
                <a:gd name="connsiteX6" fmla="*/ 134930 w 257175"/>
                <a:gd name="connsiteY6" fmla="*/ 183441 h 933450"/>
                <a:gd name="connsiteX7" fmla="*/ 134930 w 257175"/>
                <a:gd name="connsiteY7" fmla="*/ 176774 h 933450"/>
                <a:gd name="connsiteX8" fmla="*/ 179697 w 257175"/>
                <a:gd name="connsiteY8" fmla="*/ 8181 h 933450"/>
                <a:gd name="connsiteX9" fmla="*/ 240657 w 257175"/>
                <a:gd name="connsiteY9" fmla="*/ 907341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933450">
                  <a:moveTo>
                    <a:pt x="240657" y="907341"/>
                  </a:moveTo>
                  <a:cubicBezTo>
                    <a:pt x="237800" y="913056"/>
                    <a:pt x="233037" y="917819"/>
                    <a:pt x="227322" y="922581"/>
                  </a:cubicBezTo>
                  <a:cubicBezTo>
                    <a:pt x="221607" y="927344"/>
                    <a:pt x="213987" y="930201"/>
                    <a:pt x="206367" y="929249"/>
                  </a:cubicBezTo>
                  <a:cubicBezTo>
                    <a:pt x="132072" y="920676"/>
                    <a:pt x="69207" y="912104"/>
                    <a:pt x="30155" y="906389"/>
                  </a:cubicBezTo>
                  <a:cubicBezTo>
                    <a:pt x="10152" y="903531"/>
                    <a:pt x="627" y="880671"/>
                    <a:pt x="12057" y="864479"/>
                  </a:cubicBezTo>
                  <a:cubicBezTo>
                    <a:pt x="63492" y="793041"/>
                    <a:pt x="161600" y="638736"/>
                    <a:pt x="193032" y="534914"/>
                  </a:cubicBezTo>
                  <a:cubicBezTo>
                    <a:pt x="229227" y="412994"/>
                    <a:pt x="146360" y="248211"/>
                    <a:pt x="134930" y="183441"/>
                  </a:cubicBezTo>
                  <a:cubicBezTo>
                    <a:pt x="134930" y="181536"/>
                    <a:pt x="133977" y="179631"/>
                    <a:pt x="134930" y="176774"/>
                  </a:cubicBezTo>
                  <a:cubicBezTo>
                    <a:pt x="139692" y="96764"/>
                    <a:pt x="151122" y="-4201"/>
                    <a:pt x="179697" y="8181"/>
                  </a:cubicBezTo>
                  <a:cubicBezTo>
                    <a:pt x="225417" y="30089"/>
                    <a:pt x="290187" y="820664"/>
                    <a:pt x="240657" y="9073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203A9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046BBDB-B9D7-4FBA-93B1-FF3C84497E92}"/>
                </a:ext>
              </a:extLst>
            </p:cNvPr>
            <p:cNvSpPr/>
            <p:nvPr/>
          </p:nvSpPr>
          <p:spPr>
            <a:xfrm>
              <a:off x="15680464" y="4883568"/>
              <a:ext cx="447675" cy="361950"/>
            </a:xfrm>
            <a:custGeom>
              <a:avLst/>
              <a:gdLst>
                <a:gd name="connsiteX0" fmla="*/ 151924 w 447675"/>
                <a:gd name="connsiteY0" fmla="*/ 12282 h 361950"/>
                <a:gd name="connsiteX1" fmla="*/ 7144 w 447675"/>
                <a:gd name="connsiteY1" fmla="*/ 261837 h 361950"/>
                <a:gd name="connsiteX2" fmla="*/ 442436 w 447675"/>
                <a:gd name="connsiteY2" fmla="*/ 268504 h 361950"/>
                <a:gd name="connsiteX3" fmla="*/ 341471 w 447675"/>
                <a:gd name="connsiteY3" fmla="*/ 153252 h 361950"/>
                <a:gd name="connsiteX4" fmla="*/ 151924 w 447675"/>
                <a:gd name="connsiteY4" fmla="*/ 1228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361950">
                  <a:moveTo>
                    <a:pt x="151924" y="12282"/>
                  </a:moveTo>
                  <a:cubicBezTo>
                    <a:pt x="151924" y="12282"/>
                    <a:pt x="159544" y="195162"/>
                    <a:pt x="7144" y="261837"/>
                  </a:cubicBezTo>
                  <a:cubicBezTo>
                    <a:pt x="7144" y="261837"/>
                    <a:pt x="349091" y="486627"/>
                    <a:pt x="442436" y="268504"/>
                  </a:cubicBezTo>
                  <a:cubicBezTo>
                    <a:pt x="442436" y="268504"/>
                    <a:pt x="356711" y="205639"/>
                    <a:pt x="341471" y="153252"/>
                  </a:cubicBezTo>
                  <a:cubicBezTo>
                    <a:pt x="325279" y="101817"/>
                    <a:pt x="188119" y="-19151"/>
                    <a:pt x="151924" y="12282"/>
                  </a:cubicBezTo>
                </a:path>
              </a:pathLst>
            </a:custGeom>
            <a:solidFill>
              <a:srgbClr val="EDB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BD90F19-2F34-4E3A-81E2-B8E77BB552B0}"/>
                </a:ext>
              </a:extLst>
            </p:cNvPr>
            <p:cNvSpPr/>
            <p:nvPr/>
          </p:nvSpPr>
          <p:spPr>
            <a:xfrm>
              <a:off x="15845450" y="5704998"/>
              <a:ext cx="180975" cy="161925"/>
            </a:xfrm>
            <a:custGeom>
              <a:avLst/>
              <a:gdLst>
                <a:gd name="connsiteX0" fmla="*/ 86951 w 180975"/>
                <a:gd name="connsiteY0" fmla="*/ 7144 h 161925"/>
                <a:gd name="connsiteX1" fmla="*/ 7893 w 180975"/>
                <a:gd name="connsiteY1" fmla="*/ 75724 h 161925"/>
                <a:gd name="connsiteX2" fmla="*/ 100286 w 180975"/>
                <a:gd name="connsiteY2" fmla="*/ 155734 h 161925"/>
                <a:gd name="connsiteX3" fmla="*/ 179343 w 180975"/>
                <a:gd name="connsiteY3" fmla="*/ 71914 h 161925"/>
                <a:gd name="connsiteX4" fmla="*/ 86951 w 180975"/>
                <a:gd name="connsiteY4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61925">
                  <a:moveTo>
                    <a:pt x="86951" y="7144"/>
                  </a:moveTo>
                  <a:cubicBezTo>
                    <a:pt x="86951" y="7144"/>
                    <a:pt x="18371" y="69056"/>
                    <a:pt x="7893" y="75724"/>
                  </a:cubicBezTo>
                  <a:cubicBezTo>
                    <a:pt x="-2584" y="82391"/>
                    <a:pt x="100286" y="155734"/>
                    <a:pt x="100286" y="155734"/>
                  </a:cubicBezTo>
                  <a:lnTo>
                    <a:pt x="179343" y="71914"/>
                  </a:lnTo>
                  <a:lnTo>
                    <a:pt x="86951" y="714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F65F472-6144-4D06-88CB-01497E7C18A8}"/>
                </a:ext>
              </a:extLst>
            </p:cNvPr>
            <p:cNvSpPr/>
            <p:nvPr/>
          </p:nvSpPr>
          <p:spPr>
            <a:xfrm>
              <a:off x="16050034" y="5310663"/>
              <a:ext cx="390525" cy="504825"/>
            </a:xfrm>
            <a:custGeom>
              <a:avLst/>
              <a:gdLst>
                <a:gd name="connsiteX0" fmla="*/ 69056 w 390525"/>
                <a:gd name="connsiteY0" fmla="*/ 50006 h 504825"/>
                <a:gd name="connsiteX1" fmla="*/ 390049 w 390525"/>
                <a:gd name="connsiteY1" fmla="*/ 7144 h 504825"/>
                <a:gd name="connsiteX2" fmla="*/ 310991 w 390525"/>
                <a:gd name="connsiteY2" fmla="*/ 425291 h 504825"/>
                <a:gd name="connsiteX3" fmla="*/ 7144 w 390525"/>
                <a:gd name="connsiteY3" fmla="*/ 49958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504825">
                  <a:moveTo>
                    <a:pt x="69056" y="50006"/>
                  </a:moveTo>
                  <a:lnTo>
                    <a:pt x="390049" y="7144"/>
                  </a:lnTo>
                  <a:lnTo>
                    <a:pt x="310991" y="425291"/>
                  </a:lnTo>
                  <a:lnTo>
                    <a:pt x="7144" y="499586"/>
                  </a:lnTo>
                  <a:close/>
                </a:path>
              </a:pathLst>
            </a:custGeom>
            <a:solidFill>
              <a:srgbClr val="DCE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AEA4284-A37F-457A-B1E0-1BB4558B41E4}"/>
                </a:ext>
              </a:extLst>
            </p:cNvPr>
            <p:cNvSpPr/>
            <p:nvPr/>
          </p:nvSpPr>
          <p:spPr>
            <a:xfrm>
              <a:off x="15807147" y="4469200"/>
              <a:ext cx="466725" cy="685800"/>
            </a:xfrm>
            <a:custGeom>
              <a:avLst/>
              <a:gdLst>
                <a:gd name="connsiteX0" fmla="*/ 463391 w 466725"/>
                <a:gd name="connsiteY0" fmla="*/ 283774 h 685800"/>
                <a:gd name="connsiteX1" fmla="*/ 457676 w 466725"/>
                <a:gd name="connsiteY1" fmla="*/ 322827 h 685800"/>
                <a:gd name="connsiteX2" fmla="*/ 424339 w 466725"/>
                <a:gd name="connsiteY2" fmla="*/ 414267 h 685800"/>
                <a:gd name="connsiteX3" fmla="*/ 391954 w 466725"/>
                <a:gd name="connsiteY3" fmla="*/ 505707 h 685800"/>
                <a:gd name="connsiteX4" fmla="*/ 358616 w 466725"/>
                <a:gd name="connsiteY4" fmla="*/ 565714 h 685800"/>
                <a:gd name="connsiteX5" fmla="*/ 286226 w 466725"/>
                <a:gd name="connsiteY5" fmla="*/ 640962 h 685800"/>
                <a:gd name="connsiteX6" fmla="*/ 280511 w 466725"/>
                <a:gd name="connsiteY6" fmla="*/ 645724 h 685800"/>
                <a:gd name="connsiteX7" fmla="*/ 262414 w 466725"/>
                <a:gd name="connsiteY7" fmla="*/ 680014 h 685800"/>
                <a:gd name="connsiteX8" fmla="*/ 210979 w 466725"/>
                <a:gd name="connsiteY8" fmla="*/ 676204 h 685800"/>
                <a:gd name="connsiteX9" fmla="*/ 140494 w 466725"/>
                <a:gd name="connsiteY9" fmla="*/ 604767 h 685800"/>
                <a:gd name="connsiteX10" fmla="*/ 91916 w 466725"/>
                <a:gd name="connsiteY10" fmla="*/ 541902 h 685800"/>
                <a:gd name="connsiteX11" fmla="*/ 27146 w 466725"/>
                <a:gd name="connsiteY11" fmla="*/ 420934 h 685800"/>
                <a:gd name="connsiteX12" fmla="*/ 7144 w 466725"/>
                <a:gd name="connsiteY12" fmla="*/ 264724 h 685800"/>
                <a:gd name="connsiteX13" fmla="*/ 46196 w 466725"/>
                <a:gd name="connsiteY13" fmla="*/ 107562 h 685800"/>
                <a:gd name="connsiteX14" fmla="*/ 144304 w 466725"/>
                <a:gd name="connsiteY14" fmla="*/ 22789 h 685800"/>
                <a:gd name="connsiteX15" fmla="*/ 359569 w 466725"/>
                <a:gd name="connsiteY15" fmla="*/ 55174 h 685800"/>
                <a:gd name="connsiteX16" fmla="*/ 463391 w 466725"/>
                <a:gd name="connsiteY16" fmla="*/ 28377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5" h="685800">
                  <a:moveTo>
                    <a:pt x="463391" y="283774"/>
                  </a:moveTo>
                  <a:cubicBezTo>
                    <a:pt x="461486" y="298062"/>
                    <a:pt x="459581" y="311397"/>
                    <a:pt x="457676" y="322827"/>
                  </a:cubicBezTo>
                  <a:cubicBezTo>
                    <a:pt x="450056" y="360927"/>
                    <a:pt x="439579" y="389502"/>
                    <a:pt x="424339" y="414267"/>
                  </a:cubicBezTo>
                  <a:cubicBezTo>
                    <a:pt x="404336" y="446652"/>
                    <a:pt x="398621" y="485704"/>
                    <a:pt x="391954" y="505707"/>
                  </a:cubicBezTo>
                  <a:cubicBezTo>
                    <a:pt x="391954" y="505707"/>
                    <a:pt x="378619" y="544759"/>
                    <a:pt x="358616" y="565714"/>
                  </a:cubicBezTo>
                  <a:cubicBezTo>
                    <a:pt x="338614" y="585717"/>
                    <a:pt x="307181" y="625722"/>
                    <a:pt x="286226" y="640962"/>
                  </a:cubicBezTo>
                  <a:cubicBezTo>
                    <a:pt x="284321" y="642867"/>
                    <a:pt x="282416" y="643819"/>
                    <a:pt x="280511" y="645724"/>
                  </a:cubicBezTo>
                  <a:cubicBezTo>
                    <a:pt x="266224" y="660012"/>
                    <a:pt x="270034" y="675252"/>
                    <a:pt x="262414" y="680014"/>
                  </a:cubicBezTo>
                  <a:cubicBezTo>
                    <a:pt x="253841" y="684777"/>
                    <a:pt x="225266" y="689539"/>
                    <a:pt x="210979" y="676204"/>
                  </a:cubicBezTo>
                  <a:cubicBezTo>
                    <a:pt x="196691" y="661917"/>
                    <a:pt x="155734" y="629532"/>
                    <a:pt x="140494" y="604767"/>
                  </a:cubicBezTo>
                  <a:cubicBezTo>
                    <a:pt x="125254" y="580002"/>
                    <a:pt x="93821" y="559047"/>
                    <a:pt x="91916" y="541902"/>
                  </a:cubicBezTo>
                  <a:cubicBezTo>
                    <a:pt x="90011" y="525709"/>
                    <a:pt x="73819" y="445699"/>
                    <a:pt x="27146" y="420934"/>
                  </a:cubicBezTo>
                  <a:cubicBezTo>
                    <a:pt x="27146" y="420934"/>
                    <a:pt x="7144" y="310444"/>
                    <a:pt x="7144" y="264724"/>
                  </a:cubicBezTo>
                  <a:cubicBezTo>
                    <a:pt x="7144" y="219004"/>
                    <a:pt x="13811" y="153282"/>
                    <a:pt x="46196" y="107562"/>
                  </a:cubicBezTo>
                  <a:cubicBezTo>
                    <a:pt x="78581" y="61842"/>
                    <a:pt x="110966" y="29457"/>
                    <a:pt x="144304" y="22789"/>
                  </a:cubicBezTo>
                  <a:cubicBezTo>
                    <a:pt x="177641" y="16122"/>
                    <a:pt x="281464" y="-22931"/>
                    <a:pt x="359569" y="55174"/>
                  </a:cubicBezTo>
                  <a:cubicBezTo>
                    <a:pt x="437674" y="133279"/>
                    <a:pt x="470059" y="224719"/>
                    <a:pt x="463391" y="283774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6CD10AB-AE51-423C-8C83-57DB6FA55EF2}"/>
                </a:ext>
              </a:extLst>
            </p:cNvPr>
            <p:cNvSpPr/>
            <p:nvPr/>
          </p:nvSpPr>
          <p:spPr>
            <a:xfrm>
              <a:off x="15312176" y="5169611"/>
              <a:ext cx="685800" cy="1038225"/>
            </a:xfrm>
            <a:custGeom>
              <a:avLst/>
              <a:gdLst>
                <a:gd name="connsiteX0" fmla="*/ 679279 w 685800"/>
                <a:gd name="connsiteY0" fmla="*/ 679690 h 1038225"/>
                <a:gd name="connsiteX1" fmla="*/ 136354 w 685800"/>
                <a:gd name="connsiteY1" fmla="*/ 1025447 h 1038225"/>
                <a:gd name="connsiteX2" fmla="*/ 12529 w 685800"/>
                <a:gd name="connsiteY2" fmla="*/ 970203 h 1038225"/>
                <a:gd name="connsiteX3" fmla="*/ 66822 w 685800"/>
                <a:gd name="connsiteY3" fmla="*/ 575868 h 1038225"/>
                <a:gd name="connsiteX4" fmla="*/ 106827 w 685800"/>
                <a:gd name="connsiteY4" fmla="*/ 200583 h 1038225"/>
                <a:gd name="connsiteX5" fmla="*/ 263989 w 685800"/>
                <a:gd name="connsiteY5" fmla="*/ 7225 h 1038225"/>
                <a:gd name="connsiteX6" fmla="*/ 265894 w 685800"/>
                <a:gd name="connsiteY6" fmla="*/ 7225 h 1038225"/>
                <a:gd name="connsiteX7" fmla="*/ 353524 w 685800"/>
                <a:gd name="connsiteY7" fmla="*/ 283450 h 1038225"/>
                <a:gd name="connsiteX8" fmla="*/ 268752 w 685800"/>
                <a:gd name="connsiteY8" fmla="*/ 666355 h 1038225"/>
                <a:gd name="connsiteX9" fmla="*/ 268752 w 685800"/>
                <a:gd name="connsiteY9" fmla="*/ 666355 h 1038225"/>
                <a:gd name="connsiteX10" fmla="*/ 253512 w 685800"/>
                <a:gd name="connsiteY10" fmla="*/ 734935 h 1038225"/>
                <a:gd name="connsiteX11" fmla="*/ 307804 w 685800"/>
                <a:gd name="connsiteY11" fmla="*/ 711122 h 1038225"/>
                <a:gd name="connsiteX12" fmla="*/ 562122 w 685800"/>
                <a:gd name="connsiteY12" fmla="*/ 566343 h 1038225"/>
                <a:gd name="connsiteX13" fmla="*/ 658324 w 685800"/>
                <a:gd name="connsiteY13" fmla="*/ 661593 h 1038225"/>
                <a:gd name="connsiteX14" fmla="*/ 679279 w 685800"/>
                <a:gd name="connsiteY14" fmla="*/ 67969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1038225">
                  <a:moveTo>
                    <a:pt x="679279" y="679690"/>
                  </a:moveTo>
                  <a:cubicBezTo>
                    <a:pt x="679279" y="679690"/>
                    <a:pt x="219222" y="990205"/>
                    <a:pt x="136354" y="1025447"/>
                  </a:cubicBezTo>
                  <a:cubicBezTo>
                    <a:pt x="54439" y="1059738"/>
                    <a:pt x="36342" y="1016875"/>
                    <a:pt x="12529" y="970203"/>
                  </a:cubicBezTo>
                  <a:cubicBezTo>
                    <a:pt x="-11283" y="923530"/>
                    <a:pt x="50629" y="699693"/>
                    <a:pt x="66822" y="575868"/>
                  </a:cubicBezTo>
                  <a:cubicBezTo>
                    <a:pt x="83014" y="452043"/>
                    <a:pt x="84919" y="349173"/>
                    <a:pt x="106827" y="200583"/>
                  </a:cubicBezTo>
                  <a:cubicBezTo>
                    <a:pt x="128734" y="52945"/>
                    <a:pt x="183979" y="26275"/>
                    <a:pt x="263989" y="7225"/>
                  </a:cubicBezTo>
                  <a:cubicBezTo>
                    <a:pt x="263989" y="7225"/>
                    <a:pt x="264942" y="7225"/>
                    <a:pt x="265894" y="7225"/>
                  </a:cubicBezTo>
                  <a:cubicBezTo>
                    <a:pt x="285897" y="6273"/>
                    <a:pt x="448774" y="9130"/>
                    <a:pt x="353524" y="283450"/>
                  </a:cubicBezTo>
                  <a:lnTo>
                    <a:pt x="268752" y="666355"/>
                  </a:lnTo>
                  <a:cubicBezTo>
                    <a:pt x="268752" y="666355"/>
                    <a:pt x="268752" y="666355"/>
                    <a:pt x="268752" y="666355"/>
                  </a:cubicBezTo>
                  <a:lnTo>
                    <a:pt x="253512" y="734935"/>
                  </a:lnTo>
                  <a:cubicBezTo>
                    <a:pt x="261132" y="733983"/>
                    <a:pt x="281134" y="724458"/>
                    <a:pt x="307804" y="711122"/>
                  </a:cubicBezTo>
                  <a:cubicBezTo>
                    <a:pt x="398292" y="664450"/>
                    <a:pt x="562122" y="566343"/>
                    <a:pt x="562122" y="566343"/>
                  </a:cubicBezTo>
                  <a:cubicBezTo>
                    <a:pt x="567837" y="590155"/>
                    <a:pt x="625939" y="636828"/>
                    <a:pt x="658324" y="661593"/>
                  </a:cubicBezTo>
                  <a:cubicBezTo>
                    <a:pt x="670707" y="673022"/>
                    <a:pt x="679279" y="679690"/>
                    <a:pt x="679279" y="679690"/>
                  </a:cubicBezTo>
                  <a:close/>
                </a:path>
              </a:pathLst>
            </a:custGeom>
            <a:gradFill>
              <a:gsLst>
                <a:gs pos="0">
                  <a:srgbClr val="5203A9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2FBFF4-2FF0-4230-907F-E980B160F0D8}"/>
                </a:ext>
              </a:extLst>
            </p:cNvPr>
            <p:cNvSpPr/>
            <p:nvPr/>
          </p:nvSpPr>
          <p:spPr>
            <a:xfrm>
              <a:off x="16062417" y="5329713"/>
              <a:ext cx="390525" cy="504825"/>
            </a:xfrm>
            <a:custGeom>
              <a:avLst/>
              <a:gdLst>
                <a:gd name="connsiteX0" fmla="*/ 390049 w 390525"/>
                <a:gd name="connsiteY0" fmla="*/ 7144 h 504825"/>
                <a:gd name="connsiteX1" fmla="*/ 356711 w 390525"/>
                <a:gd name="connsiteY1" fmla="*/ 182404 h 504825"/>
                <a:gd name="connsiteX2" fmla="*/ 310991 w 390525"/>
                <a:gd name="connsiteY2" fmla="*/ 425291 h 504825"/>
                <a:gd name="connsiteX3" fmla="*/ 243364 w 390525"/>
                <a:gd name="connsiteY3" fmla="*/ 442436 h 504825"/>
                <a:gd name="connsiteX4" fmla="*/ 7144 w 390525"/>
                <a:gd name="connsiteY4" fmla="*/ 499586 h 504825"/>
                <a:gd name="connsiteX5" fmla="*/ 70009 w 390525"/>
                <a:gd name="connsiteY5" fmla="*/ 5095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504825">
                  <a:moveTo>
                    <a:pt x="390049" y="7144"/>
                  </a:moveTo>
                  <a:lnTo>
                    <a:pt x="356711" y="182404"/>
                  </a:lnTo>
                  <a:lnTo>
                    <a:pt x="310991" y="425291"/>
                  </a:lnTo>
                  <a:lnTo>
                    <a:pt x="243364" y="442436"/>
                  </a:lnTo>
                  <a:lnTo>
                    <a:pt x="7144" y="499586"/>
                  </a:lnTo>
                  <a:lnTo>
                    <a:pt x="70009" y="50959"/>
                  </a:lnTo>
                  <a:close/>
                </a:path>
              </a:pathLst>
            </a:custGeom>
            <a:solidFill>
              <a:srgbClr val="239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2BFCA14-5FBC-49CA-9A46-F945F5CA5718}"/>
                </a:ext>
              </a:extLst>
            </p:cNvPr>
            <p:cNvSpPr/>
            <p:nvPr/>
          </p:nvSpPr>
          <p:spPr>
            <a:xfrm>
              <a:off x="16299589" y="5505926"/>
              <a:ext cx="171450" cy="285750"/>
            </a:xfrm>
            <a:custGeom>
              <a:avLst/>
              <a:gdLst>
                <a:gd name="connsiteX0" fmla="*/ 159544 w 171450"/>
                <a:gd name="connsiteY0" fmla="*/ 160496 h 285750"/>
                <a:gd name="connsiteX1" fmla="*/ 147161 w 171450"/>
                <a:gd name="connsiteY1" fmla="*/ 210026 h 285750"/>
                <a:gd name="connsiteX2" fmla="*/ 30956 w 171450"/>
                <a:gd name="connsiteY2" fmla="*/ 279559 h 285750"/>
                <a:gd name="connsiteX3" fmla="*/ 7144 w 171450"/>
                <a:gd name="connsiteY3" fmla="*/ 266224 h 285750"/>
                <a:gd name="connsiteX4" fmla="*/ 74771 w 171450"/>
                <a:gd name="connsiteY4" fmla="*/ 250031 h 285750"/>
                <a:gd name="connsiteX5" fmla="*/ 120491 w 171450"/>
                <a:gd name="connsiteY5" fmla="*/ 7144 h 285750"/>
                <a:gd name="connsiteX6" fmla="*/ 159544 w 171450"/>
                <a:gd name="connsiteY6" fmla="*/ 74771 h 285750"/>
                <a:gd name="connsiteX7" fmla="*/ 155734 w 171450"/>
                <a:gd name="connsiteY7" fmla="*/ 113824 h 285750"/>
                <a:gd name="connsiteX8" fmla="*/ 159544 w 171450"/>
                <a:gd name="connsiteY8" fmla="*/ 16049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285750">
                  <a:moveTo>
                    <a:pt x="159544" y="160496"/>
                  </a:moveTo>
                  <a:cubicBezTo>
                    <a:pt x="146209" y="175736"/>
                    <a:pt x="147161" y="210026"/>
                    <a:pt x="147161" y="210026"/>
                  </a:cubicBezTo>
                  <a:cubicBezTo>
                    <a:pt x="147161" y="210026"/>
                    <a:pt x="97631" y="297656"/>
                    <a:pt x="30956" y="279559"/>
                  </a:cubicBezTo>
                  <a:cubicBezTo>
                    <a:pt x="22384" y="276701"/>
                    <a:pt x="13811" y="272891"/>
                    <a:pt x="7144" y="266224"/>
                  </a:cubicBezTo>
                  <a:lnTo>
                    <a:pt x="74771" y="250031"/>
                  </a:lnTo>
                  <a:lnTo>
                    <a:pt x="120491" y="7144"/>
                  </a:lnTo>
                  <a:cubicBezTo>
                    <a:pt x="136684" y="30004"/>
                    <a:pt x="159544" y="63341"/>
                    <a:pt x="159544" y="74771"/>
                  </a:cubicBezTo>
                  <a:cubicBezTo>
                    <a:pt x="160496" y="93821"/>
                    <a:pt x="155734" y="113824"/>
                    <a:pt x="155734" y="113824"/>
                  </a:cubicBezTo>
                  <a:cubicBezTo>
                    <a:pt x="155734" y="113824"/>
                    <a:pt x="172879" y="145256"/>
                    <a:pt x="159544" y="160496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E30D005-01E2-4732-8ECF-318859A8E683}"/>
                </a:ext>
              </a:extLst>
            </p:cNvPr>
            <p:cNvSpPr/>
            <p:nvPr/>
          </p:nvSpPr>
          <p:spPr>
            <a:xfrm>
              <a:off x="16323299" y="5568688"/>
              <a:ext cx="133350" cy="57150"/>
            </a:xfrm>
            <a:custGeom>
              <a:avLst/>
              <a:gdLst>
                <a:gd name="connsiteX0" fmla="*/ 124404 w 133350"/>
                <a:gd name="connsiteY0" fmla="*/ 55824 h 57150"/>
                <a:gd name="connsiteX1" fmla="*/ 21534 w 133350"/>
                <a:gd name="connsiteY1" fmla="*/ 40584 h 57150"/>
                <a:gd name="connsiteX2" fmla="*/ 7247 w 133350"/>
                <a:gd name="connsiteY2" fmla="*/ 21534 h 57150"/>
                <a:gd name="connsiteX3" fmla="*/ 7247 w 133350"/>
                <a:gd name="connsiteY3" fmla="*/ 21534 h 57150"/>
                <a:gd name="connsiteX4" fmla="*/ 26297 w 133350"/>
                <a:gd name="connsiteY4" fmla="*/ 7247 h 57150"/>
                <a:gd name="connsiteX5" fmla="*/ 129167 w 133350"/>
                <a:gd name="connsiteY5" fmla="*/ 22487 h 57150"/>
                <a:gd name="connsiteX6" fmla="*/ 124404 w 133350"/>
                <a:gd name="connsiteY6" fmla="*/ 5582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7150">
                  <a:moveTo>
                    <a:pt x="124404" y="55824"/>
                  </a:moveTo>
                  <a:lnTo>
                    <a:pt x="21534" y="40584"/>
                  </a:lnTo>
                  <a:cubicBezTo>
                    <a:pt x="12009" y="39632"/>
                    <a:pt x="6294" y="31059"/>
                    <a:pt x="7247" y="21534"/>
                  </a:cubicBezTo>
                  <a:lnTo>
                    <a:pt x="7247" y="21534"/>
                  </a:lnTo>
                  <a:cubicBezTo>
                    <a:pt x="8199" y="12009"/>
                    <a:pt x="16772" y="6294"/>
                    <a:pt x="26297" y="7247"/>
                  </a:cubicBezTo>
                  <a:lnTo>
                    <a:pt x="129167" y="22487"/>
                  </a:lnTo>
                  <a:lnTo>
                    <a:pt x="124404" y="5582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516F87B-FB72-45DE-8199-D580BAF91A37}"/>
                </a:ext>
              </a:extLst>
            </p:cNvPr>
            <p:cNvSpPr/>
            <p:nvPr/>
          </p:nvSpPr>
          <p:spPr>
            <a:xfrm>
              <a:off x="16323311" y="5639185"/>
              <a:ext cx="114300" cy="47625"/>
            </a:xfrm>
            <a:custGeom>
              <a:avLst/>
              <a:gdLst>
                <a:gd name="connsiteX0" fmla="*/ 107247 w 114300"/>
                <a:gd name="connsiteY0" fmla="*/ 47239 h 47625"/>
                <a:gd name="connsiteX1" fmla="*/ 22474 w 114300"/>
                <a:gd name="connsiteY1" fmla="*/ 40572 h 47625"/>
                <a:gd name="connsiteX2" fmla="*/ 7234 w 114300"/>
                <a:gd name="connsiteY2" fmla="*/ 22474 h 47625"/>
                <a:gd name="connsiteX3" fmla="*/ 7234 w 114300"/>
                <a:gd name="connsiteY3" fmla="*/ 22474 h 47625"/>
                <a:gd name="connsiteX4" fmla="*/ 25332 w 114300"/>
                <a:gd name="connsiteY4" fmla="*/ 7234 h 47625"/>
                <a:gd name="connsiteX5" fmla="*/ 110104 w 114300"/>
                <a:gd name="connsiteY5" fmla="*/ 13902 h 47625"/>
                <a:gd name="connsiteX6" fmla="*/ 107247 w 114300"/>
                <a:gd name="connsiteY6" fmla="*/ 472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47625">
                  <a:moveTo>
                    <a:pt x="107247" y="47239"/>
                  </a:moveTo>
                  <a:lnTo>
                    <a:pt x="22474" y="40572"/>
                  </a:lnTo>
                  <a:cubicBezTo>
                    <a:pt x="12949" y="39619"/>
                    <a:pt x="6282" y="31999"/>
                    <a:pt x="7234" y="22474"/>
                  </a:cubicBezTo>
                  <a:lnTo>
                    <a:pt x="7234" y="22474"/>
                  </a:lnTo>
                  <a:cubicBezTo>
                    <a:pt x="8187" y="12949"/>
                    <a:pt x="15807" y="6282"/>
                    <a:pt x="25332" y="7234"/>
                  </a:cubicBezTo>
                  <a:lnTo>
                    <a:pt x="110104" y="13902"/>
                  </a:lnTo>
                  <a:lnTo>
                    <a:pt x="107247" y="47239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3C5EC31-1E20-4465-91AF-90E4F3E8FC9A}"/>
                </a:ext>
              </a:extLst>
            </p:cNvPr>
            <p:cNvSpPr/>
            <p:nvPr/>
          </p:nvSpPr>
          <p:spPr>
            <a:xfrm>
              <a:off x="16383409" y="5422787"/>
              <a:ext cx="76200" cy="104775"/>
            </a:xfrm>
            <a:custGeom>
              <a:avLst/>
              <a:gdLst>
                <a:gd name="connsiteX0" fmla="*/ 7144 w 76200"/>
                <a:gd name="connsiteY0" fmla="*/ 24560 h 104775"/>
                <a:gd name="connsiteX1" fmla="*/ 41434 w 76200"/>
                <a:gd name="connsiteY1" fmla="*/ 98855 h 104775"/>
                <a:gd name="connsiteX2" fmla="*/ 70961 w 76200"/>
                <a:gd name="connsiteY2" fmla="*/ 86472 h 104775"/>
                <a:gd name="connsiteX3" fmla="*/ 30956 w 76200"/>
                <a:gd name="connsiteY3" fmla="*/ 7415 h 104775"/>
                <a:gd name="connsiteX4" fmla="*/ 7144 w 76200"/>
                <a:gd name="connsiteY4" fmla="*/ 245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04775">
                  <a:moveTo>
                    <a:pt x="7144" y="24560"/>
                  </a:moveTo>
                  <a:cubicBezTo>
                    <a:pt x="7144" y="24560"/>
                    <a:pt x="24289" y="89330"/>
                    <a:pt x="41434" y="98855"/>
                  </a:cubicBezTo>
                  <a:cubicBezTo>
                    <a:pt x="58579" y="108380"/>
                    <a:pt x="73819" y="113142"/>
                    <a:pt x="70961" y="86472"/>
                  </a:cubicBezTo>
                  <a:cubicBezTo>
                    <a:pt x="68104" y="59802"/>
                    <a:pt x="30956" y="7415"/>
                    <a:pt x="30956" y="7415"/>
                  </a:cubicBezTo>
                  <a:cubicBezTo>
                    <a:pt x="30956" y="7415"/>
                    <a:pt x="7144" y="3605"/>
                    <a:pt x="7144" y="24560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C3D4D0C-D5AB-4C95-A3A8-32692235E8FC}"/>
                </a:ext>
              </a:extLst>
            </p:cNvPr>
            <p:cNvSpPr/>
            <p:nvPr/>
          </p:nvSpPr>
          <p:spPr>
            <a:xfrm>
              <a:off x="16344942" y="5493832"/>
              <a:ext cx="114300" cy="66675"/>
            </a:xfrm>
            <a:custGeom>
              <a:avLst/>
              <a:gdLst>
                <a:gd name="connsiteX0" fmla="*/ 7511 w 114300"/>
                <a:gd name="connsiteY0" fmla="*/ 22095 h 66675"/>
                <a:gd name="connsiteX1" fmla="*/ 7511 w 114300"/>
                <a:gd name="connsiteY1" fmla="*/ 22095 h 66675"/>
                <a:gd name="connsiteX2" fmla="*/ 19893 w 114300"/>
                <a:gd name="connsiteY2" fmla="*/ 42097 h 66675"/>
                <a:gd name="connsiteX3" fmla="*/ 90378 w 114300"/>
                <a:gd name="connsiteY3" fmla="*/ 66862 h 66675"/>
                <a:gd name="connsiteX4" fmla="*/ 110381 w 114300"/>
                <a:gd name="connsiteY4" fmla="*/ 52575 h 66675"/>
                <a:gd name="connsiteX5" fmla="*/ 111333 w 114300"/>
                <a:gd name="connsiteY5" fmla="*/ 27810 h 66675"/>
                <a:gd name="connsiteX6" fmla="*/ 30371 w 114300"/>
                <a:gd name="connsiteY6" fmla="*/ 7807 h 66675"/>
                <a:gd name="connsiteX7" fmla="*/ 7511 w 114300"/>
                <a:gd name="connsiteY7" fmla="*/ 220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66675">
                  <a:moveTo>
                    <a:pt x="7511" y="22095"/>
                  </a:moveTo>
                  <a:lnTo>
                    <a:pt x="7511" y="22095"/>
                  </a:lnTo>
                  <a:cubicBezTo>
                    <a:pt x="5606" y="30667"/>
                    <a:pt x="11321" y="39240"/>
                    <a:pt x="19893" y="42097"/>
                  </a:cubicBezTo>
                  <a:lnTo>
                    <a:pt x="90378" y="66862"/>
                  </a:lnTo>
                  <a:cubicBezTo>
                    <a:pt x="99903" y="70672"/>
                    <a:pt x="110381" y="63052"/>
                    <a:pt x="110381" y="52575"/>
                  </a:cubicBezTo>
                  <a:lnTo>
                    <a:pt x="111333" y="27810"/>
                  </a:lnTo>
                  <a:lnTo>
                    <a:pt x="30371" y="7807"/>
                  </a:lnTo>
                  <a:cubicBezTo>
                    <a:pt x="18941" y="4950"/>
                    <a:pt x="9416" y="11617"/>
                    <a:pt x="7511" y="22095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C844AAE-30A8-4B7E-8BB4-42863E498C2A}"/>
                </a:ext>
              </a:extLst>
            </p:cNvPr>
            <p:cNvSpPr/>
            <p:nvPr/>
          </p:nvSpPr>
          <p:spPr>
            <a:xfrm>
              <a:off x="15293749" y="442674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6E11408-FA6E-4069-990C-33683F720C18}"/>
                </a:ext>
              </a:extLst>
            </p:cNvPr>
            <p:cNvSpPr/>
            <p:nvPr/>
          </p:nvSpPr>
          <p:spPr>
            <a:xfrm>
              <a:off x="15897634" y="5229701"/>
              <a:ext cx="142875" cy="180975"/>
            </a:xfrm>
            <a:custGeom>
              <a:avLst/>
              <a:gdLst>
                <a:gd name="connsiteX0" fmla="*/ 7144 w 142875"/>
                <a:gd name="connsiteY0" fmla="*/ 9049 h 180975"/>
                <a:gd name="connsiteX1" fmla="*/ 105251 w 142875"/>
                <a:gd name="connsiteY1" fmla="*/ 181451 h 180975"/>
                <a:gd name="connsiteX2" fmla="*/ 137636 w 142875"/>
                <a:gd name="connsiteY2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80975">
                  <a:moveTo>
                    <a:pt x="7144" y="9049"/>
                  </a:moveTo>
                  <a:lnTo>
                    <a:pt x="105251" y="181451"/>
                  </a:lnTo>
                  <a:lnTo>
                    <a:pt x="137636" y="7144"/>
                  </a:lnTo>
                </a:path>
              </a:pathLst>
            </a:custGeom>
            <a:solidFill>
              <a:srgbClr val="EDB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5F476CA-07F6-477F-90D1-98902BB74BCF}"/>
                </a:ext>
              </a:extLst>
            </p:cNvPr>
            <p:cNvSpPr/>
            <p:nvPr/>
          </p:nvSpPr>
          <p:spPr>
            <a:xfrm>
              <a:off x="15824590" y="4799970"/>
              <a:ext cx="66675" cy="104775"/>
            </a:xfrm>
            <a:custGeom>
              <a:avLst/>
              <a:gdLst>
                <a:gd name="connsiteX0" fmla="*/ 63043 w 66675"/>
                <a:gd name="connsiteY0" fmla="*/ 42539 h 104775"/>
                <a:gd name="connsiteX1" fmla="*/ 34468 w 66675"/>
                <a:gd name="connsiteY1" fmla="*/ 7297 h 104775"/>
                <a:gd name="connsiteX2" fmla="*/ 7798 w 66675"/>
                <a:gd name="connsiteY2" fmla="*/ 36824 h 104775"/>
                <a:gd name="connsiteX3" fmla="*/ 35421 w 66675"/>
                <a:gd name="connsiteY3" fmla="*/ 100642 h 104775"/>
                <a:gd name="connsiteX4" fmla="*/ 59233 w 66675"/>
                <a:gd name="connsiteY4" fmla="*/ 92069 h 104775"/>
                <a:gd name="connsiteX5" fmla="*/ 63043 w 66675"/>
                <a:gd name="connsiteY5" fmla="*/ 425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104775">
                  <a:moveTo>
                    <a:pt x="63043" y="42539"/>
                  </a:moveTo>
                  <a:cubicBezTo>
                    <a:pt x="63043" y="42539"/>
                    <a:pt x="51613" y="4439"/>
                    <a:pt x="34468" y="7297"/>
                  </a:cubicBezTo>
                  <a:cubicBezTo>
                    <a:pt x="17323" y="9202"/>
                    <a:pt x="3988" y="15869"/>
                    <a:pt x="7798" y="36824"/>
                  </a:cubicBezTo>
                  <a:cubicBezTo>
                    <a:pt x="11608" y="57779"/>
                    <a:pt x="16371" y="96832"/>
                    <a:pt x="35421" y="100642"/>
                  </a:cubicBezTo>
                  <a:cubicBezTo>
                    <a:pt x="54471" y="105404"/>
                    <a:pt x="59233" y="92069"/>
                    <a:pt x="59233" y="92069"/>
                  </a:cubicBezTo>
                  <a:lnTo>
                    <a:pt x="63043" y="42539"/>
                  </a:lnTo>
                  <a:close/>
                </a:path>
              </a:pathLst>
            </a:custGeom>
            <a:solidFill>
              <a:srgbClr val="E59F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95A88CD-752A-4917-AD07-A55E5212257C}"/>
                </a:ext>
              </a:extLst>
            </p:cNvPr>
            <p:cNvSpPr/>
            <p:nvPr/>
          </p:nvSpPr>
          <p:spPr>
            <a:xfrm>
              <a:off x="15312176" y="5169693"/>
              <a:ext cx="685800" cy="1038225"/>
            </a:xfrm>
            <a:custGeom>
              <a:avLst/>
              <a:gdLst>
                <a:gd name="connsiteX0" fmla="*/ 679279 w 685800"/>
                <a:gd name="connsiteY0" fmla="*/ 679609 h 1038225"/>
                <a:gd name="connsiteX1" fmla="*/ 136354 w 685800"/>
                <a:gd name="connsiteY1" fmla="*/ 1025366 h 1038225"/>
                <a:gd name="connsiteX2" fmla="*/ 12529 w 685800"/>
                <a:gd name="connsiteY2" fmla="*/ 970121 h 1038225"/>
                <a:gd name="connsiteX3" fmla="*/ 66822 w 685800"/>
                <a:gd name="connsiteY3" fmla="*/ 575786 h 1038225"/>
                <a:gd name="connsiteX4" fmla="*/ 106827 w 685800"/>
                <a:gd name="connsiteY4" fmla="*/ 200501 h 1038225"/>
                <a:gd name="connsiteX5" fmla="*/ 263989 w 685800"/>
                <a:gd name="connsiteY5" fmla="*/ 7144 h 1038225"/>
                <a:gd name="connsiteX6" fmla="*/ 265894 w 685800"/>
                <a:gd name="connsiteY6" fmla="*/ 7144 h 1038225"/>
                <a:gd name="connsiteX7" fmla="*/ 236367 w 685800"/>
                <a:gd name="connsiteY7" fmla="*/ 28099 h 1038225"/>
                <a:gd name="connsiteX8" fmla="*/ 65869 w 685800"/>
                <a:gd name="connsiteY8" fmla="*/ 942499 h 1038225"/>
                <a:gd name="connsiteX9" fmla="*/ 657372 w 685800"/>
                <a:gd name="connsiteY9" fmla="*/ 663416 h 1038225"/>
                <a:gd name="connsiteX10" fmla="*/ 679279 w 685800"/>
                <a:gd name="connsiteY10" fmla="*/ 679609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1038225">
                  <a:moveTo>
                    <a:pt x="679279" y="679609"/>
                  </a:moveTo>
                  <a:cubicBezTo>
                    <a:pt x="679279" y="679609"/>
                    <a:pt x="219222" y="990124"/>
                    <a:pt x="136354" y="1025366"/>
                  </a:cubicBezTo>
                  <a:cubicBezTo>
                    <a:pt x="54439" y="1059656"/>
                    <a:pt x="36342" y="1016794"/>
                    <a:pt x="12529" y="970121"/>
                  </a:cubicBezTo>
                  <a:cubicBezTo>
                    <a:pt x="-11283" y="923449"/>
                    <a:pt x="50629" y="699611"/>
                    <a:pt x="66822" y="575786"/>
                  </a:cubicBezTo>
                  <a:cubicBezTo>
                    <a:pt x="83014" y="451961"/>
                    <a:pt x="84919" y="349091"/>
                    <a:pt x="106827" y="200501"/>
                  </a:cubicBezTo>
                  <a:cubicBezTo>
                    <a:pt x="128734" y="52864"/>
                    <a:pt x="183979" y="26194"/>
                    <a:pt x="263989" y="7144"/>
                  </a:cubicBezTo>
                  <a:cubicBezTo>
                    <a:pt x="263989" y="7144"/>
                    <a:pt x="264942" y="7144"/>
                    <a:pt x="265894" y="7144"/>
                  </a:cubicBezTo>
                  <a:lnTo>
                    <a:pt x="236367" y="28099"/>
                  </a:lnTo>
                  <a:cubicBezTo>
                    <a:pt x="236367" y="28099"/>
                    <a:pt x="22054" y="891064"/>
                    <a:pt x="65869" y="942499"/>
                  </a:cubicBezTo>
                  <a:cubicBezTo>
                    <a:pt x="109684" y="993934"/>
                    <a:pt x="447822" y="852011"/>
                    <a:pt x="657372" y="663416"/>
                  </a:cubicBezTo>
                  <a:cubicBezTo>
                    <a:pt x="670707" y="672941"/>
                    <a:pt x="679279" y="679609"/>
                    <a:pt x="679279" y="67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203A9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BA58E8E-5242-4130-87E0-6715C689BBF4}"/>
                </a:ext>
              </a:extLst>
            </p:cNvPr>
            <p:cNvSpPr/>
            <p:nvPr/>
          </p:nvSpPr>
          <p:spPr>
            <a:xfrm>
              <a:off x="15504252" y="59450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10001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C3C4C48-4B0E-4AB7-8824-4D6B7B42887F}"/>
                </a:ext>
              </a:extLst>
            </p:cNvPr>
            <p:cNvSpPr/>
            <p:nvPr/>
          </p:nvSpPr>
          <p:spPr>
            <a:xfrm>
              <a:off x="15507109" y="5829776"/>
              <a:ext cx="114300" cy="123825"/>
            </a:xfrm>
            <a:custGeom>
              <a:avLst/>
              <a:gdLst>
                <a:gd name="connsiteX0" fmla="*/ 111919 w 114300"/>
                <a:gd name="connsiteY0" fmla="*/ 51911 h 123825"/>
                <a:gd name="connsiteX1" fmla="*/ 7144 w 114300"/>
                <a:gd name="connsiteY1" fmla="*/ 121444 h 123825"/>
                <a:gd name="connsiteX2" fmla="*/ 73819 w 114300"/>
                <a:gd name="connsiteY2" fmla="*/ 7144 h 123825"/>
                <a:gd name="connsiteX3" fmla="*/ 58579 w 114300"/>
                <a:gd name="connsiteY3" fmla="*/ 75724 h 123825"/>
                <a:gd name="connsiteX4" fmla="*/ 111919 w 114300"/>
                <a:gd name="connsiteY4" fmla="*/ 5191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23825">
                  <a:moveTo>
                    <a:pt x="111919" y="51911"/>
                  </a:moveTo>
                  <a:cubicBezTo>
                    <a:pt x="49054" y="93821"/>
                    <a:pt x="17621" y="114776"/>
                    <a:pt x="7144" y="121444"/>
                  </a:cubicBezTo>
                  <a:cubicBezTo>
                    <a:pt x="41434" y="95726"/>
                    <a:pt x="71914" y="11906"/>
                    <a:pt x="73819" y="7144"/>
                  </a:cubicBezTo>
                  <a:lnTo>
                    <a:pt x="58579" y="75724"/>
                  </a:lnTo>
                  <a:cubicBezTo>
                    <a:pt x="66199" y="74771"/>
                    <a:pt x="86201" y="66199"/>
                    <a:pt x="111919" y="51911"/>
                  </a:cubicBezTo>
                  <a:close/>
                </a:path>
              </a:pathLst>
            </a:custGeom>
            <a:solidFill>
              <a:srgbClr val="ACCF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9CB6FC0-FD50-4514-9B10-8F63E569C85C}"/>
                </a:ext>
              </a:extLst>
            </p:cNvPr>
            <p:cNvSpPr/>
            <p:nvPr/>
          </p:nvSpPr>
          <p:spPr>
            <a:xfrm>
              <a:off x="15925257" y="5569743"/>
              <a:ext cx="276225" cy="219075"/>
            </a:xfrm>
            <a:custGeom>
              <a:avLst/>
              <a:gdLst>
                <a:gd name="connsiteX0" fmla="*/ 7144 w 276225"/>
                <a:gd name="connsiteY0" fmla="*/ 142399 h 219075"/>
                <a:gd name="connsiteX1" fmla="*/ 86201 w 276225"/>
                <a:gd name="connsiteY1" fmla="*/ 7144 h 219075"/>
                <a:gd name="connsiteX2" fmla="*/ 131921 w 276225"/>
                <a:gd name="connsiteY2" fmla="*/ 21431 h 219075"/>
                <a:gd name="connsiteX3" fmla="*/ 269081 w 276225"/>
                <a:gd name="connsiteY3" fmla="*/ 147161 h 219075"/>
                <a:gd name="connsiteX4" fmla="*/ 99536 w 276225"/>
                <a:gd name="connsiteY4" fmla="*/ 217646 h 219075"/>
                <a:gd name="connsiteX5" fmla="*/ 7144 w 276225"/>
                <a:gd name="connsiteY5" fmla="*/ 142399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219075">
                  <a:moveTo>
                    <a:pt x="7144" y="142399"/>
                  </a:moveTo>
                  <a:cubicBezTo>
                    <a:pt x="7144" y="142399"/>
                    <a:pt x="62389" y="27146"/>
                    <a:pt x="86201" y="7144"/>
                  </a:cubicBezTo>
                  <a:cubicBezTo>
                    <a:pt x="86201" y="7144"/>
                    <a:pt x="104299" y="30956"/>
                    <a:pt x="131921" y="21431"/>
                  </a:cubicBezTo>
                  <a:cubicBezTo>
                    <a:pt x="159544" y="11906"/>
                    <a:pt x="258604" y="19526"/>
                    <a:pt x="269081" y="147161"/>
                  </a:cubicBezTo>
                  <a:cubicBezTo>
                    <a:pt x="269081" y="147161"/>
                    <a:pt x="166211" y="222409"/>
                    <a:pt x="99536" y="217646"/>
                  </a:cubicBezTo>
                  <a:cubicBezTo>
                    <a:pt x="31909" y="212884"/>
                    <a:pt x="7144" y="142399"/>
                    <a:pt x="7144" y="142399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C7C60B0-4E43-47BF-BA5B-C5DAC51CF858}"/>
                </a:ext>
              </a:extLst>
            </p:cNvPr>
            <p:cNvSpPr/>
            <p:nvPr/>
          </p:nvSpPr>
          <p:spPr>
            <a:xfrm>
              <a:off x="16070037" y="5448657"/>
              <a:ext cx="219075" cy="161925"/>
            </a:xfrm>
            <a:custGeom>
              <a:avLst/>
              <a:gdLst>
                <a:gd name="connsiteX0" fmla="*/ 7144 w 219075"/>
                <a:gd name="connsiteY0" fmla="*/ 139660 h 161925"/>
                <a:gd name="connsiteX1" fmla="*/ 102394 w 219075"/>
                <a:gd name="connsiteY1" fmla="*/ 77748 h 161925"/>
                <a:gd name="connsiteX2" fmla="*/ 188119 w 219075"/>
                <a:gd name="connsiteY2" fmla="*/ 10120 h 161925"/>
                <a:gd name="connsiteX3" fmla="*/ 209074 w 219075"/>
                <a:gd name="connsiteY3" fmla="*/ 12978 h 161925"/>
                <a:gd name="connsiteX4" fmla="*/ 210979 w 219075"/>
                <a:gd name="connsiteY4" fmla="*/ 15835 h 161925"/>
                <a:gd name="connsiteX5" fmla="*/ 209074 w 219075"/>
                <a:gd name="connsiteY5" fmla="*/ 35838 h 161925"/>
                <a:gd name="connsiteX6" fmla="*/ 119539 w 219075"/>
                <a:gd name="connsiteY6" fmla="*/ 114895 h 161925"/>
                <a:gd name="connsiteX7" fmla="*/ 78581 w 219075"/>
                <a:gd name="connsiteY7" fmla="*/ 147280 h 161925"/>
                <a:gd name="connsiteX8" fmla="*/ 68104 w 219075"/>
                <a:gd name="connsiteY8" fmla="*/ 157758 h 161925"/>
                <a:gd name="connsiteX9" fmla="*/ 7144 w 219075"/>
                <a:gd name="connsiteY9" fmla="*/ 1396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161925">
                  <a:moveTo>
                    <a:pt x="7144" y="139660"/>
                  </a:moveTo>
                  <a:lnTo>
                    <a:pt x="102394" y="77748"/>
                  </a:lnTo>
                  <a:lnTo>
                    <a:pt x="188119" y="10120"/>
                  </a:lnTo>
                  <a:cubicBezTo>
                    <a:pt x="194786" y="5358"/>
                    <a:pt x="204311" y="6310"/>
                    <a:pt x="209074" y="12978"/>
                  </a:cubicBezTo>
                  <a:lnTo>
                    <a:pt x="210979" y="15835"/>
                  </a:lnTo>
                  <a:cubicBezTo>
                    <a:pt x="215741" y="21550"/>
                    <a:pt x="214789" y="31075"/>
                    <a:pt x="209074" y="35838"/>
                  </a:cubicBezTo>
                  <a:lnTo>
                    <a:pt x="119539" y="114895"/>
                  </a:lnTo>
                  <a:lnTo>
                    <a:pt x="78581" y="147280"/>
                  </a:lnTo>
                  <a:lnTo>
                    <a:pt x="68104" y="157758"/>
                  </a:lnTo>
                  <a:lnTo>
                    <a:pt x="7144" y="139660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EB77C1C-F946-4F16-A5BF-368528418BD0}"/>
                </a:ext>
              </a:extLst>
            </p:cNvPr>
            <p:cNvSpPr/>
            <p:nvPr/>
          </p:nvSpPr>
          <p:spPr>
            <a:xfrm>
              <a:off x="16112899" y="5492648"/>
              <a:ext cx="180975" cy="142875"/>
            </a:xfrm>
            <a:custGeom>
              <a:avLst/>
              <a:gdLst>
                <a:gd name="connsiteX0" fmla="*/ 7144 w 180975"/>
                <a:gd name="connsiteY0" fmla="*/ 124244 h 142875"/>
                <a:gd name="connsiteX1" fmla="*/ 90964 w 180975"/>
                <a:gd name="connsiteY1" fmla="*/ 74714 h 142875"/>
                <a:gd name="connsiteX2" fmla="*/ 156686 w 180975"/>
                <a:gd name="connsiteY2" fmla="*/ 10896 h 142875"/>
                <a:gd name="connsiteX3" fmla="*/ 177641 w 180975"/>
                <a:gd name="connsiteY3" fmla="*/ 12801 h 142875"/>
                <a:gd name="connsiteX4" fmla="*/ 180499 w 180975"/>
                <a:gd name="connsiteY4" fmla="*/ 16611 h 142875"/>
                <a:gd name="connsiteX5" fmla="*/ 179546 w 180975"/>
                <a:gd name="connsiteY5" fmla="*/ 34709 h 142875"/>
                <a:gd name="connsiteX6" fmla="*/ 108109 w 180975"/>
                <a:gd name="connsiteY6" fmla="*/ 111861 h 142875"/>
                <a:gd name="connsiteX7" fmla="*/ 78581 w 180975"/>
                <a:gd name="connsiteY7" fmla="*/ 131864 h 142875"/>
                <a:gd name="connsiteX8" fmla="*/ 68104 w 180975"/>
                <a:gd name="connsiteY8" fmla="*/ 142341 h 142875"/>
                <a:gd name="connsiteX9" fmla="*/ 7144 w 180975"/>
                <a:gd name="connsiteY9" fmla="*/ 1242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142875">
                  <a:moveTo>
                    <a:pt x="7144" y="124244"/>
                  </a:moveTo>
                  <a:lnTo>
                    <a:pt x="90964" y="74714"/>
                  </a:lnTo>
                  <a:lnTo>
                    <a:pt x="156686" y="10896"/>
                  </a:lnTo>
                  <a:cubicBezTo>
                    <a:pt x="162401" y="5181"/>
                    <a:pt x="172879" y="6134"/>
                    <a:pt x="177641" y="12801"/>
                  </a:cubicBezTo>
                  <a:lnTo>
                    <a:pt x="180499" y="16611"/>
                  </a:lnTo>
                  <a:cubicBezTo>
                    <a:pt x="184309" y="22326"/>
                    <a:pt x="184309" y="29946"/>
                    <a:pt x="179546" y="34709"/>
                  </a:cubicBezTo>
                  <a:lnTo>
                    <a:pt x="108109" y="111861"/>
                  </a:lnTo>
                  <a:lnTo>
                    <a:pt x="78581" y="131864"/>
                  </a:lnTo>
                  <a:lnTo>
                    <a:pt x="68104" y="142341"/>
                  </a:lnTo>
                  <a:lnTo>
                    <a:pt x="7144" y="12424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202D4AF-93E0-4797-9D79-D12A1A14B0B5}"/>
                </a:ext>
              </a:extLst>
            </p:cNvPr>
            <p:cNvSpPr/>
            <p:nvPr/>
          </p:nvSpPr>
          <p:spPr>
            <a:xfrm>
              <a:off x="16154809" y="5573765"/>
              <a:ext cx="114300" cy="104775"/>
            </a:xfrm>
            <a:custGeom>
              <a:avLst/>
              <a:gdLst>
                <a:gd name="connsiteX0" fmla="*/ 92869 w 114300"/>
                <a:gd name="connsiteY0" fmla="*/ 9789 h 104775"/>
                <a:gd name="connsiteX1" fmla="*/ 110014 w 114300"/>
                <a:gd name="connsiteY1" fmla="*/ 13599 h 104775"/>
                <a:gd name="connsiteX2" fmla="*/ 110966 w 114300"/>
                <a:gd name="connsiteY2" fmla="*/ 25029 h 104775"/>
                <a:gd name="connsiteX3" fmla="*/ 79534 w 114300"/>
                <a:gd name="connsiteY3" fmla="*/ 64082 h 104775"/>
                <a:gd name="connsiteX4" fmla="*/ 31909 w 114300"/>
                <a:gd name="connsiteY4" fmla="*/ 105039 h 104775"/>
                <a:gd name="connsiteX5" fmla="*/ 7144 w 114300"/>
                <a:gd name="connsiteY5" fmla="*/ 55509 h 104775"/>
                <a:gd name="connsiteX6" fmla="*/ 59531 w 114300"/>
                <a:gd name="connsiteY6" fmla="*/ 40269 h 104775"/>
                <a:gd name="connsiteX7" fmla="*/ 92869 w 114300"/>
                <a:gd name="connsiteY7" fmla="*/ 9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04775">
                  <a:moveTo>
                    <a:pt x="92869" y="9789"/>
                  </a:moveTo>
                  <a:cubicBezTo>
                    <a:pt x="98584" y="5027"/>
                    <a:pt x="107156" y="6932"/>
                    <a:pt x="110014" y="13599"/>
                  </a:cubicBezTo>
                  <a:cubicBezTo>
                    <a:pt x="111919" y="18362"/>
                    <a:pt x="112871" y="22172"/>
                    <a:pt x="110966" y="25029"/>
                  </a:cubicBezTo>
                  <a:cubicBezTo>
                    <a:pt x="107156" y="31697"/>
                    <a:pt x="79534" y="64082"/>
                    <a:pt x="79534" y="64082"/>
                  </a:cubicBezTo>
                  <a:lnTo>
                    <a:pt x="31909" y="105039"/>
                  </a:lnTo>
                  <a:lnTo>
                    <a:pt x="7144" y="55509"/>
                  </a:lnTo>
                  <a:lnTo>
                    <a:pt x="59531" y="40269"/>
                  </a:lnTo>
                  <a:lnTo>
                    <a:pt x="92869" y="9789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98979E8-6DF9-4FDF-8C06-52A69203A470}"/>
                </a:ext>
              </a:extLst>
            </p:cNvPr>
            <p:cNvSpPr/>
            <p:nvPr/>
          </p:nvSpPr>
          <p:spPr>
            <a:xfrm>
              <a:off x="16180527" y="5635347"/>
              <a:ext cx="76200" cy="85725"/>
            </a:xfrm>
            <a:custGeom>
              <a:avLst/>
              <a:gdLst>
                <a:gd name="connsiteX0" fmla="*/ 57626 w 76200"/>
                <a:gd name="connsiteY0" fmla="*/ 10120 h 85725"/>
                <a:gd name="connsiteX1" fmla="*/ 34766 w 76200"/>
                <a:gd name="connsiteY1" fmla="*/ 32028 h 85725"/>
                <a:gd name="connsiteX2" fmla="*/ 7144 w 76200"/>
                <a:gd name="connsiteY2" fmla="*/ 44410 h 85725"/>
                <a:gd name="connsiteX3" fmla="*/ 13811 w 76200"/>
                <a:gd name="connsiteY3" fmla="*/ 82510 h 85725"/>
                <a:gd name="connsiteX4" fmla="*/ 53816 w 76200"/>
                <a:gd name="connsiteY4" fmla="*/ 54888 h 85725"/>
                <a:gd name="connsiteX5" fmla="*/ 73819 w 76200"/>
                <a:gd name="connsiteY5" fmla="*/ 24408 h 85725"/>
                <a:gd name="connsiteX6" fmla="*/ 73819 w 76200"/>
                <a:gd name="connsiteY6" fmla="*/ 13930 h 85725"/>
                <a:gd name="connsiteX7" fmla="*/ 72866 w 76200"/>
                <a:gd name="connsiteY7" fmla="*/ 12978 h 85725"/>
                <a:gd name="connsiteX8" fmla="*/ 57626 w 76200"/>
                <a:gd name="connsiteY8" fmla="*/ 101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85725">
                  <a:moveTo>
                    <a:pt x="57626" y="10120"/>
                  </a:moveTo>
                  <a:lnTo>
                    <a:pt x="34766" y="32028"/>
                  </a:lnTo>
                  <a:lnTo>
                    <a:pt x="7144" y="44410"/>
                  </a:lnTo>
                  <a:lnTo>
                    <a:pt x="13811" y="82510"/>
                  </a:lnTo>
                  <a:lnTo>
                    <a:pt x="53816" y="54888"/>
                  </a:lnTo>
                  <a:lnTo>
                    <a:pt x="73819" y="24408"/>
                  </a:lnTo>
                  <a:cubicBezTo>
                    <a:pt x="75724" y="21550"/>
                    <a:pt x="75724" y="17740"/>
                    <a:pt x="73819" y="13930"/>
                  </a:cubicBezTo>
                  <a:lnTo>
                    <a:pt x="72866" y="12978"/>
                  </a:lnTo>
                  <a:cubicBezTo>
                    <a:pt x="69056" y="6310"/>
                    <a:pt x="61436" y="5358"/>
                    <a:pt x="57626" y="10120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A567A3B-0FE5-466A-9301-C04AA1979797}"/>
                </a:ext>
              </a:extLst>
            </p:cNvPr>
            <p:cNvSpPr/>
            <p:nvPr/>
          </p:nvSpPr>
          <p:spPr>
            <a:xfrm>
              <a:off x="16004314" y="5496232"/>
              <a:ext cx="161925" cy="114300"/>
            </a:xfrm>
            <a:custGeom>
              <a:avLst/>
              <a:gdLst>
                <a:gd name="connsiteX0" fmla="*/ 7144 w 161925"/>
                <a:gd name="connsiteY0" fmla="*/ 80655 h 114300"/>
                <a:gd name="connsiteX1" fmla="*/ 82391 w 161925"/>
                <a:gd name="connsiteY1" fmla="*/ 17790 h 114300"/>
                <a:gd name="connsiteX2" fmla="*/ 137636 w 161925"/>
                <a:gd name="connsiteY2" fmla="*/ 8265 h 114300"/>
                <a:gd name="connsiteX3" fmla="*/ 155734 w 161925"/>
                <a:gd name="connsiteY3" fmla="*/ 13980 h 114300"/>
                <a:gd name="connsiteX4" fmla="*/ 162401 w 161925"/>
                <a:gd name="connsiteY4" fmla="*/ 25410 h 114300"/>
                <a:gd name="connsiteX5" fmla="*/ 99536 w 161925"/>
                <a:gd name="connsiteY5" fmla="*/ 56842 h 114300"/>
                <a:gd name="connsiteX6" fmla="*/ 81439 w 161925"/>
                <a:gd name="connsiteY6" fmla="*/ 82560 h 114300"/>
                <a:gd name="connsiteX7" fmla="*/ 58579 w 161925"/>
                <a:gd name="connsiteY7" fmla="*/ 113992 h 114300"/>
                <a:gd name="connsiteX8" fmla="*/ 7144 w 161925"/>
                <a:gd name="connsiteY8" fmla="*/ 107325 h 114300"/>
                <a:gd name="connsiteX9" fmla="*/ 7144 w 161925"/>
                <a:gd name="connsiteY9" fmla="*/ 80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14300">
                  <a:moveTo>
                    <a:pt x="7144" y="80655"/>
                  </a:moveTo>
                  <a:lnTo>
                    <a:pt x="82391" y="17790"/>
                  </a:lnTo>
                  <a:cubicBezTo>
                    <a:pt x="82391" y="17790"/>
                    <a:pt x="115729" y="16837"/>
                    <a:pt x="137636" y="8265"/>
                  </a:cubicBezTo>
                  <a:cubicBezTo>
                    <a:pt x="144304" y="5407"/>
                    <a:pt x="151924" y="8265"/>
                    <a:pt x="155734" y="13980"/>
                  </a:cubicBezTo>
                  <a:lnTo>
                    <a:pt x="162401" y="25410"/>
                  </a:lnTo>
                  <a:cubicBezTo>
                    <a:pt x="162401" y="25410"/>
                    <a:pt x="129064" y="65415"/>
                    <a:pt x="99536" y="56842"/>
                  </a:cubicBezTo>
                  <a:cubicBezTo>
                    <a:pt x="99536" y="56842"/>
                    <a:pt x="75724" y="68272"/>
                    <a:pt x="81439" y="82560"/>
                  </a:cubicBezTo>
                  <a:cubicBezTo>
                    <a:pt x="87154" y="96847"/>
                    <a:pt x="58579" y="113992"/>
                    <a:pt x="58579" y="113992"/>
                  </a:cubicBezTo>
                  <a:lnTo>
                    <a:pt x="7144" y="107325"/>
                  </a:lnTo>
                  <a:lnTo>
                    <a:pt x="7144" y="80655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676F6F6-DFDE-4AD8-B116-0621ADC6E8A4}"/>
                </a:ext>
              </a:extLst>
            </p:cNvPr>
            <p:cNvSpPr/>
            <p:nvPr/>
          </p:nvSpPr>
          <p:spPr>
            <a:xfrm>
              <a:off x="15292525" y="4426705"/>
              <a:ext cx="1076325" cy="990600"/>
            </a:xfrm>
            <a:custGeom>
              <a:avLst/>
              <a:gdLst>
                <a:gd name="connsiteX0" fmla="*/ 796083 w 1076325"/>
                <a:gd name="connsiteY0" fmla="*/ 7182 h 990600"/>
                <a:gd name="connsiteX1" fmla="*/ 338883 w 1076325"/>
                <a:gd name="connsiteY1" fmla="*/ 419615 h 990600"/>
                <a:gd name="connsiteX2" fmla="*/ 99805 w 1076325"/>
                <a:gd name="connsiteY2" fmla="*/ 658692 h 990600"/>
                <a:gd name="connsiteX3" fmla="*/ 160765 w 1076325"/>
                <a:gd name="connsiteY3" fmla="*/ 984447 h 990600"/>
                <a:gd name="connsiteX4" fmla="*/ 361743 w 1076325"/>
                <a:gd name="connsiteY4" fmla="*/ 964445 h 990600"/>
                <a:gd name="connsiteX5" fmla="*/ 611298 w 1076325"/>
                <a:gd name="connsiteY5" fmla="*/ 890150 h 990600"/>
                <a:gd name="connsiteX6" fmla="*/ 566530 w 1076325"/>
                <a:gd name="connsiteY6" fmla="*/ 547250 h 990600"/>
                <a:gd name="connsiteX7" fmla="*/ 677020 w 1076325"/>
                <a:gd name="connsiteY7" fmla="*/ 372942 h 990600"/>
                <a:gd name="connsiteX8" fmla="*/ 851328 w 1076325"/>
                <a:gd name="connsiteY8" fmla="*/ 389135 h 990600"/>
                <a:gd name="connsiteX9" fmla="*/ 930386 w 1076325"/>
                <a:gd name="connsiteY9" fmla="*/ 384372 h 990600"/>
                <a:gd name="connsiteX10" fmla="*/ 966580 w 1076325"/>
                <a:gd name="connsiteY10" fmla="*/ 391992 h 990600"/>
                <a:gd name="connsiteX11" fmla="*/ 939911 w 1076325"/>
                <a:gd name="connsiteY11" fmla="*/ 456762 h 990600"/>
                <a:gd name="connsiteX12" fmla="*/ 907526 w 1076325"/>
                <a:gd name="connsiteY12" fmla="*/ 548202 h 990600"/>
                <a:gd name="connsiteX13" fmla="*/ 874188 w 1076325"/>
                <a:gd name="connsiteY13" fmla="*/ 608210 h 990600"/>
                <a:gd name="connsiteX14" fmla="*/ 801798 w 1076325"/>
                <a:gd name="connsiteY14" fmla="*/ 683457 h 990600"/>
                <a:gd name="connsiteX15" fmla="*/ 796083 w 1076325"/>
                <a:gd name="connsiteY15" fmla="*/ 688220 h 990600"/>
                <a:gd name="connsiteX16" fmla="*/ 884665 w 1076325"/>
                <a:gd name="connsiteY16" fmla="*/ 879672 h 990600"/>
                <a:gd name="connsiteX17" fmla="*/ 960865 w 1076325"/>
                <a:gd name="connsiteY17" fmla="*/ 908247 h 990600"/>
                <a:gd name="connsiteX18" fmla="*/ 989440 w 1076325"/>
                <a:gd name="connsiteY18" fmla="*/ 828237 h 990600"/>
                <a:gd name="connsiteX19" fmla="*/ 897048 w 1076325"/>
                <a:gd name="connsiteY19" fmla="*/ 733940 h 990600"/>
                <a:gd name="connsiteX20" fmla="*/ 1055163 w 1076325"/>
                <a:gd name="connsiteY20" fmla="*/ 405327 h 990600"/>
                <a:gd name="connsiteX21" fmla="*/ 1065641 w 1076325"/>
                <a:gd name="connsiteY21" fmla="*/ 366275 h 990600"/>
                <a:gd name="connsiteX22" fmla="*/ 796083 w 1076325"/>
                <a:gd name="connsiteY22" fmla="*/ 7182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6325" h="990600">
                  <a:moveTo>
                    <a:pt x="796083" y="7182"/>
                  </a:moveTo>
                  <a:cubicBezTo>
                    <a:pt x="587485" y="10992"/>
                    <a:pt x="338883" y="91955"/>
                    <a:pt x="338883" y="419615"/>
                  </a:cubicBezTo>
                  <a:cubicBezTo>
                    <a:pt x="338883" y="555822"/>
                    <a:pt x="263635" y="566300"/>
                    <a:pt x="99805" y="658692"/>
                  </a:cubicBezTo>
                  <a:cubicBezTo>
                    <a:pt x="-64025" y="751085"/>
                    <a:pt x="10270" y="966350"/>
                    <a:pt x="160765" y="984447"/>
                  </a:cubicBezTo>
                  <a:cubicBezTo>
                    <a:pt x="311260" y="1003497"/>
                    <a:pt x="276018" y="925392"/>
                    <a:pt x="361743" y="964445"/>
                  </a:cubicBezTo>
                  <a:cubicBezTo>
                    <a:pt x="447468" y="1003497"/>
                    <a:pt x="572245" y="945395"/>
                    <a:pt x="611298" y="890150"/>
                  </a:cubicBezTo>
                  <a:cubicBezTo>
                    <a:pt x="650351" y="834905"/>
                    <a:pt x="566530" y="621545"/>
                    <a:pt x="566530" y="547250"/>
                  </a:cubicBezTo>
                  <a:cubicBezTo>
                    <a:pt x="566530" y="472955"/>
                    <a:pt x="614155" y="337700"/>
                    <a:pt x="677020" y="372942"/>
                  </a:cubicBezTo>
                  <a:cubicBezTo>
                    <a:pt x="726551" y="400565"/>
                    <a:pt x="798940" y="414852"/>
                    <a:pt x="851328" y="389135"/>
                  </a:cubicBezTo>
                  <a:cubicBezTo>
                    <a:pt x="876093" y="376752"/>
                    <a:pt x="903715" y="375800"/>
                    <a:pt x="930386" y="384372"/>
                  </a:cubicBezTo>
                  <a:cubicBezTo>
                    <a:pt x="939911" y="388182"/>
                    <a:pt x="952293" y="390087"/>
                    <a:pt x="966580" y="391992"/>
                  </a:cubicBezTo>
                  <a:cubicBezTo>
                    <a:pt x="959913" y="417710"/>
                    <a:pt x="950388" y="437712"/>
                    <a:pt x="939911" y="456762"/>
                  </a:cubicBezTo>
                  <a:cubicBezTo>
                    <a:pt x="919908" y="489147"/>
                    <a:pt x="914193" y="528200"/>
                    <a:pt x="907526" y="548202"/>
                  </a:cubicBezTo>
                  <a:cubicBezTo>
                    <a:pt x="907526" y="548202"/>
                    <a:pt x="894190" y="587255"/>
                    <a:pt x="874188" y="608210"/>
                  </a:cubicBezTo>
                  <a:cubicBezTo>
                    <a:pt x="854186" y="628212"/>
                    <a:pt x="822753" y="668217"/>
                    <a:pt x="801798" y="683457"/>
                  </a:cubicBezTo>
                  <a:cubicBezTo>
                    <a:pt x="799893" y="685362"/>
                    <a:pt x="797988" y="686315"/>
                    <a:pt x="796083" y="688220"/>
                  </a:cubicBezTo>
                  <a:cubicBezTo>
                    <a:pt x="811323" y="758705"/>
                    <a:pt x="837993" y="841572"/>
                    <a:pt x="884665" y="879672"/>
                  </a:cubicBezTo>
                  <a:cubicBezTo>
                    <a:pt x="906573" y="897770"/>
                    <a:pt x="933243" y="905390"/>
                    <a:pt x="960865" y="908247"/>
                  </a:cubicBezTo>
                  <a:cubicBezTo>
                    <a:pt x="1005633" y="912057"/>
                    <a:pt x="1026588" y="853955"/>
                    <a:pt x="989440" y="828237"/>
                  </a:cubicBezTo>
                  <a:cubicBezTo>
                    <a:pt x="954198" y="804425"/>
                    <a:pt x="888476" y="778707"/>
                    <a:pt x="897048" y="733940"/>
                  </a:cubicBezTo>
                  <a:cubicBezTo>
                    <a:pt x="903715" y="698697"/>
                    <a:pt x="1047543" y="496767"/>
                    <a:pt x="1055163" y="405327"/>
                  </a:cubicBezTo>
                  <a:cubicBezTo>
                    <a:pt x="1056116" y="391992"/>
                    <a:pt x="1058973" y="378657"/>
                    <a:pt x="1065641" y="366275"/>
                  </a:cubicBezTo>
                  <a:cubicBezTo>
                    <a:pt x="1105645" y="282455"/>
                    <a:pt x="978963" y="3372"/>
                    <a:pt x="796083" y="7182"/>
                  </a:cubicBezTo>
                  <a:close/>
                </a:path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EDEA4B5-7561-4D00-9BAE-3293D7021105}"/>
                </a:ext>
              </a:extLst>
            </p:cNvPr>
            <p:cNvSpPr/>
            <p:nvPr/>
          </p:nvSpPr>
          <p:spPr>
            <a:xfrm>
              <a:off x="15787942" y="4660106"/>
              <a:ext cx="200025" cy="523875"/>
            </a:xfrm>
            <a:custGeom>
              <a:avLst/>
              <a:gdLst>
                <a:gd name="connsiteX0" fmla="*/ 193988 w 200025"/>
                <a:gd name="connsiteY0" fmla="*/ 128111 h 523875"/>
                <a:gd name="connsiteX1" fmla="*/ 99691 w 200025"/>
                <a:gd name="connsiteY1" fmla="*/ 357664 h 523875"/>
                <a:gd name="connsiteX2" fmla="*/ 58733 w 200025"/>
                <a:gd name="connsiteY2" fmla="*/ 516731 h 523875"/>
                <a:gd name="connsiteX3" fmla="*/ 42541 w 200025"/>
                <a:gd name="connsiteY3" fmla="*/ 7144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523875">
                  <a:moveTo>
                    <a:pt x="193988" y="128111"/>
                  </a:moveTo>
                  <a:cubicBezTo>
                    <a:pt x="193988" y="128111"/>
                    <a:pt x="70163" y="230981"/>
                    <a:pt x="99691" y="357664"/>
                  </a:cubicBezTo>
                  <a:cubicBezTo>
                    <a:pt x="99691" y="357664"/>
                    <a:pt x="164461" y="527209"/>
                    <a:pt x="58733" y="516731"/>
                  </a:cubicBezTo>
                  <a:cubicBezTo>
                    <a:pt x="-46994" y="506254"/>
                    <a:pt x="42541" y="7144"/>
                    <a:pt x="42541" y="7144"/>
                  </a:cubicBezTo>
                </a:path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0FACF3A-5DBA-4A4E-9DF3-818094671639}"/>
                </a:ext>
              </a:extLst>
            </p:cNvPr>
            <p:cNvSpPr/>
            <p:nvPr/>
          </p:nvSpPr>
          <p:spPr>
            <a:xfrm>
              <a:off x="15600970" y="8020526"/>
              <a:ext cx="209550" cy="371475"/>
            </a:xfrm>
            <a:custGeom>
              <a:avLst/>
              <a:gdLst>
                <a:gd name="connsiteX0" fmla="*/ 161886 w 209550"/>
                <a:gd name="connsiteY0" fmla="*/ 22384 h 371475"/>
                <a:gd name="connsiteX1" fmla="*/ 141883 w 209550"/>
                <a:gd name="connsiteY1" fmla="*/ 7144 h 371475"/>
                <a:gd name="connsiteX2" fmla="*/ 46633 w 209550"/>
                <a:gd name="connsiteY2" fmla="*/ 25241 h 371475"/>
                <a:gd name="connsiteX3" fmla="*/ 9485 w 209550"/>
                <a:gd name="connsiteY3" fmla="*/ 77629 h 371475"/>
                <a:gd name="connsiteX4" fmla="*/ 107593 w 209550"/>
                <a:gd name="connsiteY4" fmla="*/ 284321 h 371475"/>
                <a:gd name="connsiteX5" fmla="*/ 166648 w 209550"/>
                <a:gd name="connsiteY5" fmla="*/ 368141 h 371475"/>
                <a:gd name="connsiteX6" fmla="*/ 184746 w 209550"/>
                <a:gd name="connsiteY6" fmla="*/ 304324 h 371475"/>
                <a:gd name="connsiteX7" fmla="*/ 211416 w 209550"/>
                <a:gd name="connsiteY7" fmla="*/ 122396 h 371475"/>
                <a:gd name="connsiteX8" fmla="*/ 206653 w 209550"/>
                <a:gd name="connsiteY8" fmla="*/ 106204 h 371475"/>
                <a:gd name="connsiteX9" fmla="*/ 161886 w 209550"/>
                <a:gd name="connsiteY9" fmla="*/ 2238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371475">
                  <a:moveTo>
                    <a:pt x="161886" y="22384"/>
                  </a:moveTo>
                  <a:cubicBezTo>
                    <a:pt x="159980" y="12859"/>
                    <a:pt x="151408" y="7144"/>
                    <a:pt x="141883" y="7144"/>
                  </a:cubicBezTo>
                  <a:cubicBezTo>
                    <a:pt x="115213" y="8096"/>
                    <a:pt x="64730" y="11906"/>
                    <a:pt x="46633" y="25241"/>
                  </a:cubicBezTo>
                  <a:cubicBezTo>
                    <a:pt x="20916" y="43339"/>
                    <a:pt x="-40" y="57626"/>
                    <a:pt x="9485" y="77629"/>
                  </a:cubicBezTo>
                  <a:cubicBezTo>
                    <a:pt x="9485" y="77629"/>
                    <a:pt x="94258" y="221456"/>
                    <a:pt x="107593" y="284321"/>
                  </a:cubicBezTo>
                  <a:cubicBezTo>
                    <a:pt x="107593" y="284321"/>
                    <a:pt x="140930" y="358616"/>
                    <a:pt x="166648" y="368141"/>
                  </a:cubicBezTo>
                  <a:cubicBezTo>
                    <a:pt x="192366" y="377666"/>
                    <a:pt x="183793" y="330041"/>
                    <a:pt x="184746" y="304324"/>
                  </a:cubicBezTo>
                  <a:cubicBezTo>
                    <a:pt x="185698" y="282416"/>
                    <a:pt x="205700" y="156686"/>
                    <a:pt x="211416" y="122396"/>
                  </a:cubicBezTo>
                  <a:cubicBezTo>
                    <a:pt x="212368" y="116681"/>
                    <a:pt x="210463" y="110966"/>
                    <a:pt x="206653" y="106204"/>
                  </a:cubicBezTo>
                  <a:cubicBezTo>
                    <a:pt x="184746" y="79534"/>
                    <a:pt x="169505" y="51911"/>
                    <a:pt x="161886" y="22384"/>
                  </a:cubicBezTo>
                  <a:close/>
                </a:path>
              </a:pathLst>
            </a:custGeom>
            <a:gradFill>
              <a:gsLst>
                <a:gs pos="0">
                  <a:srgbClr val="5203A9"/>
                </a:gs>
                <a:gs pos="100000">
                  <a:srgbClr val="AE6AFC"/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27CFEFE6-32C5-41A4-919D-E6D3A515DCBF}"/>
              </a:ext>
            </a:extLst>
          </p:cNvPr>
          <p:cNvSpPr txBox="1"/>
          <p:nvPr/>
        </p:nvSpPr>
        <p:spPr>
          <a:xfrm rot="16200000">
            <a:off x="7717317" y="2975134"/>
            <a:ext cx="4430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ru-RU" sz="4800" b="1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ЦЕНТР </a:t>
            </a:r>
            <a:r>
              <a:rPr lang="ru-RU" sz="3000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РАЗВИТИЯ</a:t>
            </a:r>
            <a:endParaRPr lang="en-US" sz="3000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CE664ED-1A51-43C2-AA35-F2435819D1C5}"/>
              </a:ext>
            </a:extLst>
          </p:cNvPr>
          <p:cNvSpPr txBox="1"/>
          <p:nvPr/>
        </p:nvSpPr>
        <p:spPr>
          <a:xfrm rot="16200000">
            <a:off x="8607008" y="3198168"/>
            <a:ext cx="407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ru-RU" sz="1200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Подготовка специалистов для дальнейшей работы в компании .</a:t>
            </a:r>
            <a:endParaRPr lang="en-US" sz="1200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57530FC-DE57-461A-B8C0-B95AC5E7F422}"/>
              </a:ext>
            </a:extLst>
          </p:cNvPr>
          <p:cNvSpPr txBox="1"/>
          <p:nvPr/>
        </p:nvSpPr>
        <p:spPr>
          <a:xfrm>
            <a:off x="6650450" y="1555051"/>
            <a:ext cx="262983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2400" b="1" dirty="0" smtClean="0">
                <a:solidFill>
                  <a:schemeClr val="tx1">
                    <a:alpha val="40000"/>
                  </a:schemeClr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1. </a:t>
            </a:r>
            <a:r>
              <a:rPr lang="en-US" sz="2400" b="1" dirty="0" smtClean="0">
                <a:solidFill>
                  <a:schemeClr val="tx1">
                    <a:alpha val="40000"/>
                  </a:schemeClr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DATASINCE</a:t>
            </a:r>
            <a:endParaRPr lang="en-US" sz="2400" b="1" dirty="0">
              <a:solidFill>
                <a:schemeClr val="tx1">
                  <a:alpha val="40000"/>
                </a:schemeClr>
              </a:solidFill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36E18D2-6B03-438B-9171-FECB6ADCF243}"/>
              </a:ext>
            </a:extLst>
          </p:cNvPr>
          <p:cNvGrpSpPr/>
          <p:nvPr/>
        </p:nvGrpSpPr>
        <p:grpSpPr>
          <a:xfrm>
            <a:off x="7046679" y="2093651"/>
            <a:ext cx="2233602" cy="0"/>
            <a:chOff x="16620565" y="4448175"/>
            <a:chExt cx="4467785" cy="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0A90168-6F14-4780-B183-CEDDC0D60E6C}"/>
                </a:ext>
              </a:extLst>
            </p:cNvPr>
            <p:cNvCxnSpPr/>
            <p:nvPr/>
          </p:nvCxnSpPr>
          <p:spPr>
            <a:xfrm>
              <a:off x="16620565" y="4448175"/>
              <a:ext cx="4467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3C83EC8-0B04-4FBB-9609-A5F679C92BA8}"/>
                </a:ext>
              </a:extLst>
            </p:cNvPr>
            <p:cNvCxnSpPr>
              <a:cxnSpLocks/>
            </p:cNvCxnSpPr>
            <p:nvPr/>
          </p:nvCxnSpPr>
          <p:spPr>
            <a:xfrm>
              <a:off x="16620565" y="4448175"/>
              <a:ext cx="11149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631DD28A-46D1-4991-A396-C8DF2476F34B}"/>
              </a:ext>
            </a:extLst>
          </p:cNvPr>
          <p:cNvSpPr txBox="1"/>
          <p:nvPr/>
        </p:nvSpPr>
        <p:spPr>
          <a:xfrm>
            <a:off x="7010776" y="2170585"/>
            <a:ext cx="2269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Euclid Circular A" panose="020B0504000000000000" pitchFamily="34" charset="-52"/>
                <a:ea typeface="Euclid Circular A" panose="020B0504000000000000" pitchFamily="34" charset="-52"/>
              </a:rPr>
              <a:t>PYTHON: </a:t>
            </a:r>
            <a:r>
              <a:rPr lang="en-US" sz="900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Pandas, </a:t>
            </a:r>
            <a:r>
              <a:rPr lang="en-US" sz="900" dirty="0">
                <a:latin typeface="Euclid Circular A" panose="020B0504000000000000" pitchFamily="34" charset="-52"/>
                <a:ea typeface="Euclid Circular A" panose="020B0504000000000000" pitchFamily="34" charset="-52"/>
              </a:rPr>
              <a:t>Jupiter Notebook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86BDFC5-3FA6-470C-A014-E97C4B9C8E0F}"/>
              </a:ext>
            </a:extLst>
          </p:cNvPr>
          <p:cNvSpPr txBox="1"/>
          <p:nvPr/>
        </p:nvSpPr>
        <p:spPr>
          <a:xfrm>
            <a:off x="7046679" y="2658565"/>
            <a:ext cx="223360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alpha val="60000"/>
                  </a:schemeClr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2. BACKEND</a:t>
            </a:r>
            <a:endParaRPr lang="en-US" sz="2000" b="1" dirty="0">
              <a:solidFill>
                <a:schemeClr val="tx1">
                  <a:alpha val="60000"/>
                </a:schemeClr>
              </a:solidFill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C59DCB9-06CE-42F0-8484-3661C56E85C1}"/>
              </a:ext>
            </a:extLst>
          </p:cNvPr>
          <p:cNvCxnSpPr>
            <a:cxnSpLocks/>
          </p:cNvCxnSpPr>
          <p:nvPr/>
        </p:nvCxnSpPr>
        <p:spPr>
          <a:xfrm>
            <a:off x="8045019" y="3135610"/>
            <a:ext cx="1235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B3A0FC3-C8E9-462F-94F3-9EA529860E77}"/>
              </a:ext>
            </a:extLst>
          </p:cNvPr>
          <p:cNvSpPr txBox="1"/>
          <p:nvPr/>
        </p:nvSpPr>
        <p:spPr>
          <a:xfrm>
            <a:off x="7242754" y="3212544"/>
            <a:ext cx="203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PYTHON: Flask, Django</a:t>
            </a:r>
            <a:endParaRPr lang="en-US" sz="900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2E3E2FE-CAEF-4DDD-9D4E-6A507DCAABCD}"/>
              </a:ext>
            </a:extLst>
          </p:cNvPr>
          <p:cNvSpPr txBox="1"/>
          <p:nvPr/>
        </p:nvSpPr>
        <p:spPr>
          <a:xfrm>
            <a:off x="7046679" y="3660580"/>
            <a:ext cx="223360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alpha val="80000"/>
                  </a:schemeClr>
                </a:solidFill>
                <a:latin typeface="Euclid Circular A" panose="020B0504000000000000" pitchFamily="34" charset="-52"/>
                <a:ea typeface="Euclid Circular A" panose="020B0504000000000000" pitchFamily="34" charset="-52"/>
              </a:rPr>
              <a:t>3. FRONTEND</a:t>
            </a:r>
            <a:endParaRPr lang="en-US" sz="1600" b="1" dirty="0">
              <a:solidFill>
                <a:schemeClr val="tx1">
                  <a:alpha val="80000"/>
                </a:schemeClr>
              </a:solidFill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A6C4632-3BB5-4BFB-8B9C-D3C0E7028782}"/>
              </a:ext>
            </a:extLst>
          </p:cNvPr>
          <p:cNvCxnSpPr>
            <a:cxnSpLocks/>
          </p:cNvCxnSpPr>
          <p:nvPr/>
        </p:nvCxnSpPr>
        <p:spPr>
          <a:xfrm>
            <a:off x="6089057" y="4076068"/>
            <a:ext cx="319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C2C195DE-BD7A-4287-BB9D-8568FD4D7758}"/>
              </a:ext>
            </a:extLst>
          </p:cNvPr>
          <p:cNvSpPr txBox="1"/>
          <p:nvPr/>
        </p:nvSpPr>
        <p:spPr>
          <a:xfrm>
            <a:off x="7242754" y="4153002"/>
            <a:ext cx="203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HTML CSS JS</a:t>
            </a:r>
            <a:endParaRPr lang="en-US" sz="9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BCCF14-0880-4C30-B504-6F2E0C74D2AE}"/>
              </a:ext>
            </a:extLst>
          </p:cNvPr>
          <p:cNvSpPr txBox="1"/>
          <p:nvPr/>
        </p:nvSpPr>
        <p:spPr>
          <a:xfrm>
            <a:off x="7046679" y="4662593"/>
            <a:ext cx="22336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b="1" dirty="0">
                <a:latin typeface="Euclid Circular A" panose="020B0504000000000000" pitchFamily="34" charset="-52"/>
                <a:ea typeface="Euclid Circular A" panose="020B0504000000000000" pitchFamily="34" charset="-52"/>
              </a:rPr>
              <a:t>4</a:t>
            </a:r>
            <a:r>
              <a:rPr lang="ru-RU" sz="1200" b="1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.</a:t>
            </a:r>
            <a:r>
              <a:rPr lang="en-US" sz="1200" b="1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Machine learning</a:t>
            </a:r>
            <a:endParaRPr lang="en-US" sz="1200" b="1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0F73571-4F3A-471A-9628-6B8C5348E09D}"/>
              </a:ext>
            </a:extLst>
          </p:cNvPr>
          <p:cNvCxnSpPr>
            <a:cxnSpLocks/>
          </p:cNvCxnSpPr>
          <p:nvPr/>
        </p:nvCxnSpPr>
        <p:spPr>
          <a:xfrm>
            <a:off x="6875938" y="5016527"/>
            <a:ext cx="240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274305E-BC32-482A-B035-7D5EA99D1E78}"/>
              </a:ext>
            </a:extLst>
          </p:cNvPr>
          <p:cNvSpPr txBox="1"/>
          <p:nvPr/>
        </p:nvSpPr>
        <p:spPr>
          <a:xfrm>
            <a:off x="7242754" y="5093461"/>
            <a:ext cx="203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PYTHON: </a:t>
            </a:r>
            <a:r>
              <a:rPr lang="en-US" sz="900" dirty="0" err="1" smtClean="0"/>
              <a:t>NumPy</a:t>
            </a:r>
            <a:r>
              <a:rPr lang="en-US" sz="900" dirty="0" smtClean="0"/>
              <a:t>, </a:t>
            </a:r>
            <a:r>
              <a:rPr lang="en-US" sz="900" dirty="0" err="1" smtClean="0"/>
              <a:t>OpenCV</a:t>
            </a:r>
            <a:endParaRPr lang="en-US" sz="900" dirty="0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23" y="6194739"/>
            <a:ext cx="1645533" cy="485389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08" y="6197942"/>
            <a:ext cx="328085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88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0" grpId="0" animBg="1"/>
      <p:bldP spid="171" grpId="0" animBg="1"/>
      <p:bldP spid="172" grpId="0" animBg="1"/>
      <p:bldP spid="181" grpId="0"/>
      <p:bldP spid="185" grpId="0"/>
      <p:bldP spid="186" grpId="0"/>
      <p:bldP spid="188" grpId="0"/>
      <p:bldP spid="189" grpId="0"/>
      <p:bldP spid="191" grpId="0"/>
      <p:bldP spid="192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4F14132-CD82-460E-B923-61CFE7D83FBA}"/>
              </a:ext>
            </a:extLst>
          </p:cNvPr>
          <p:cNvSpPr/>
          <p:nvPr/>
        </p:nvSpPr>
        <p:spPr>
          <a:xfrm flipH="1">
            <a:off x="3268811" y="1908395"/>
            <a:ext cx="8229454" cy="4807612"/>
          </a:xfrm>
          <a:custGeom>
            <a:avLst/>
            <a:gdLst>
              <a:gd name="connsiteX0" fmla="*/ 7144 w 10125075"/>
              <a:gd name="connsiteY0" fmla="*/ 7733 h 5915025"/>
              <a:gd name="connsiteX1" fmla="*/ 3919061 w 10125075"/>
              <a:gd name="connsiteY1" fmla="*/ 1145018 h 5915025"/>
              <a:gd name="connsiteX2" fmla="*/ 6591776 w 10125075"/>
              <a:gd name="connsiteY2" fmla="*/ 4990260 h 5915025"/>
              <a:gd name="connsiteX3" fmla="*/ 10119836 w 10125075"/>
              <a:gd name="connsiteY3" fmla="*/ 5909423 h 5915025"/>
              <a:gd name="connsiteX4" fmla="*/ 7144 w 10125075"/>
              <a:gd name="connsiteY4" fmla="*/ 5909423 h 5915025"/>
              <a:gd name="connsiteX5" fmla="*/ 7144 w 10125075"/>
              <a:gd name="connsiteY5" fmla="*/ 7733 h 59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5075" h="5915025">
                <a:moveTo>
                  <a:pt x="7144" y="7733"/>
                </a:moveTo>
                <a:cubicBezTo>
                  <a:pt x="7144" y="7733"/>
                  <a:pt x="3112294" y="-56085"/>
                  <a:pt x="3919061" y="1145018"/>
                </a:cubicBezTo>
                <a:cubicBezTo>
                  <a:pt x="4725829" y="2346120"/>
                  <a:pt x="4461034" y="4187303"/>
                  <a:pt x="6591776" y="4990260"/>
                </a:cubicBezTo>
                <a:cubicBezTo>
                  <a:pt x="8722519" y="5793218"/>
                  <a:pt x="9035891" y="5909423"/>
                  <a:pt x="10119836" y="5909423"/>
                </a:cubicBezTo>
                <a:lnTo>
                  <a:pt x="7144" y="5909423"/>
                </a:lnTo>
                <a:lnTo>
                  <a:pt x="7144" y="7733"/>
                </a:lnTo>
                <a:close/>
              </a:path>
            </a:pathLst>
          </a:custGeom>
          <a:solidFill>
            <a:srgbClr val="AE6AFC"/>
          </a:solidFill>
          <a:ln w="9525" cap="flat">
            <a:noFill/>
            <a:prstDash val="solid"/>
            <a:miter/>
          </a:ln>
          <a:effectLst>
            <a:outerShdw blurRad="635000" dist="190500" dir="12600000" algn="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ED02235-111B-4B3D-97CD-A526016F8C94}"/>
              </a:ext>
            </a:extLst>
          </p:cNvPr>
          <p:cNvSpPr/>
          <p:nvPr/>
        </p:nvSpPr>
        <p:spPr>
          <a:xfrm flipH="1">
            <a:off x="3741057" y="1095218"/>
            <a:ext cx="7757209" cy="5620493"/>
          </a:xfrm>
          <a:custGeom>
            <a:avLst/>
            <a:gdLst>
              <a:gd name="connsiteX0" fmla="*/ 7144 w 9544050"/>
              <a:gd name="connsiteY0" fmla="*/ 7144 h 6915150"/>
              <a:gd name="connsiteX1" fmla="*/ 3577114 w 9544050"/>
              <a:gd name="connsiteY1" fmla="*/ 3261836 h 6915150"/>
              <a:gd name="connsiteX2" fmla="*/ 9541669 w 9544050"/>
              <a:gd name="connsiteY2" fmla="*/ 6909912 h 6915150"/>
              <a:gd name="connsiteX3" fmla="*/ 7144 w 9544050"/>
              <a:gd name="connsiteY3" fmla="*/ 6909912 h 6915150"/>
              <a:gd name="connsiteX4" fmla="*/ 7144 w 9544050"/>
              <a:gd name="connsiteY4" fmla="*/ 7144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050" h="6915150">
                <a:moveTo>
                  <a:pt x="7144" y="7144"/>
                </a:moveTo>
                <a:cubicBezTo>
                  <a:pt x="7144" y="7144"/>
                  <a:pt x="2867501" y="1589246"/>
                  <a:pt x="3577114" y="3261836"/>
                </a:cubicBezTo>
                <a:cubicBezTo>
                  <a:pt x="4286726" y="4934426"/>
                  <a:pt x="5861209" y="6909912"/>
                  <a:pt x="9541669" y="6909912"/>
                </a:cubicBezTo>
                <a:lnTo>
                  <a:pt x="7144" y="6909912"/>
                </a:lnTo>
                <a:lnTo>
                  <a:pt x="7144" y="7144"/>
                </a:lnTo>
                <a:close/>
              </a:path>
            </a:pathLst>
          </a:custGeom>
          <a:solidFill>
            <a:srgbClr val="5203A9"/>
          </a:solidFill>
          <a:ln w="9525" cap="flat">
            <a:noFill/>
            <a:prstDash val="solid"/>
            <a:miter/>
          </a:ln>
          <a:effectLst>
            <a:outerShdw blurRad="635000" dist="190500" dir="12600000" algn="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313F2C0-264F-4558-A105-087C1D7AD8BF}"/>
              </a:ext>
            </a:extLst>
          </p:cNvPr>
          <p:cNvSpPr/>
          <p:nvPr/>
        </p:nvSpPr>
        <p:spPr>
          <a:xfrm flipH="1">
            <a:off x="4971991" y="1095218"/>
            <a:ext cx="6526275" cy="5620493"/>
          </a:xfrm>
          <a:custGeom>
            <a:avLst/>
            <a:gdLst>
              <a:gd name="connsiteX0" fmla="*/ 7144 w 8029575"/>
              <a:gd name="connsiteY0" fmla="*/ 7144 h 6915150"/>
              <a:gd name="connsiteX1" fmla="*/ 2443639 w 8029575"/>
              <a:gd name="connsiteY1" fmla="*/ 2543651 h 6915150"/>
              <a:gd name="connsiteX2" fmla="*/ 5032534 w 8029575"/>
              <a:gd name="connsiteY2" fmla="*/ 5502117 h 6915150"/>
              <a:gd name="connsiteX3" fmla="*/ 8024337 w 8029575"/>
              <a:gd name="connsiteY3" fmla="*/ 6909912 h 6915150"/>
              <a:gd name="connsiteX4" fmla="*/ 7144 w 8029575"/>
              <a:gd name="connsiteY4" fmla="*/ 6909912 h 6915150"/>
              <a:gd name="connsiteX5" fmla="*/ 7144 w 8029575"/>
              <a:gd name="connsiteY5" fmla="*/ 7144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9575" h="6915150">
                <a:moveTo>
                  <a:pt x="7144" y="7144"/>
                </a:moveTo>
                <a:cubicBezTo>
                  <a:pt x="7144" y="7144"/>
                  <a:pt x="2155031" y="118586"/>
                  <a:pt x="2443639" y="2543651"/>
                </a:cubicBezTo>
                <a:cubicBezTo>
                  <a:pt x="2732246" y="4968717"/>
                  <a:pt x="4145756" y="5364004"/>
                  <a:pt x="5032534" y="5502117"/>
                </a:cubicBezTo>
                <a:cubicBezTo>
                  <a:pt x="5919312" y="5640229"/>
                  <a:pt x="7590949" y="6323171"/>
                  <a:pt x="8024337" y="6909912"/>
                </a:cubicBezTo>
                <a:lnTo>
                  <a:pt x="7144" y="6909912"/>
                </a:lnTo>
                <a:lnTo>
                  <a:pt x="7144" y="7144"/>
                </a:lnTo>
                <a:close/>
              </a:path>
            </a:pathLst>
          </a:custGeom>
          <a:solidFill>
            <a:srgbClr val="E4CCFF"/>
          </a:solidFill>
          <a:ln w="9525" cap="flat">
            <a:noFill/>
            <a:prstDash val="solid"/>
            <a:miter/>
          </a:ln>
          <a:effectLst>
            <a:outerShdw blurRad="635000" dist="190500" dir="12600000" algn="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2" name="Graphic 62">
            <a:extLst>
              <a:ext uri="{FF2B5EF4-FFF2-40B4-BE49-F238E27FC236}">
                <a16:creationId xmlns:a16="http://schemas.microsoft.com/office/drawing/2014/main" id="{E102B23E-2E29-4406-A3A7-60887433DD95}"/>
              </a:ext>
            </a:extLst>
          </p:cNvPr>
          <p:cNvSpPr/>
          <p:nvPr/>
        </p:nvSpPr>
        <p:spPr>
          <a:xfrm flipH="1">
            <a:off x="8180383" y="3185842"/>
            <a:ext cx="3317883" cy="3530165"/>
          </a:xfrm>
          <a:custGeom>
            <a:avLst/>
            <a:gdLst>
              <a:gd name="connsiteX0" fmla="*/ 7144 w 4019550"/>
              <a:gd name="connsiteY0" fmla="*/ 7144 h 4276725"/>
              <a:gd name="connsiteX1" fmla="*/ 1617821 w 4019550"/>
              <a:gd name="connsiteY1" fmla="*/ 2409349 h 4276725"/>
              <a:gd name="connsiteX2" fmla="*/ 4020979 w 4019550"/>
              <a:gd name="connsiteY2" fmla="*/ 4278154 h 4276725"/>
              <a:gd name="connsiteX3" fmla="*/ 7144 w 4019550"/>
              <a:gd name="connsiteY3" fmla="*/ 4278154 h 4276725"/>
              <a:gd name="connsiteX4" fmla="*/ 7144 w 4019550"/>
              <a:gd name="connsiteY4" fmla="*/ 7144 h 42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550" h="4276725">
                <a:moveTo>
                  <a:pt x="7144" y="7144"/>
                </a:moveTo>
                <a:cubicBezTo>
                  <a:pt x="7144" y="7144"/>
                  <a:pt x="257651" y="1873091"/>
                  <a:pt x="1617821" y="2409349"/>
                </a:cubicBezTo>
                <a:cubicBezTo>
                  <a:pt x="2977991" y="2945606"/>
                  <a:pt x="3920014" y="3882866"/>
                  <a:pt x="4020979" y="4278154"/>
                </a:cubicBezTo>
                <a:lnTo>
                  <a:pt x="7144" y="4278154"/>
                </a:lnTo>
                <a:lnTo>
                  <a:pt x="7144" y="7144"/>
                </a:lnTo>
                <a:close/>
              </a:path>
            </a:pathLst>
          </a:custGeom>
          <a:solidFill>
            <a:srgbClr val="FC0871"/>
          </a:solidFill>
          <a:ln w="9525" cap="flat">
            <a:noFill/>
            <a:prstDash val="solid"/>
            <a:miter/>
          </a:ln>
          <a:effectLst>
            <a:outerShdw blurRad="635000" dist="190500" dir="12600000" algn="l" rotWithShape="0">
              <a:prstClr val="black">
                <a:alpha val="26000"/>
              </a:prst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46" name="Graphic 44">
            <a:extLst>
              <a:ext uri="{FF2B5EF4-FFF2-40B4-BE49-F238E27FC236}">
                <a16:creationId xmlns:a16="http://schemas.microsoft.com/office/drawing/2014/main" id="{10E6CFE5-DD41-4759-939E-F0AB619F8E96}"/>
              </a:ext>
            </a:extLst>
          </p:cNvPr>
          <p:cNvSpPr/>
          <p:nvPr/>
        </p:nvSpPr>
        <p:spPr>
          <a:xfrm>
            <a:off x="1123249" y="-19455"/>
            <a:ext cx="10914696" cy="6863750"/>
          </a:xfrm>
          <a:custGeom>
            <a:avLst/>
            <a:gdLst>
              <a:gd name="connsiteX0" fmla="*/ 7144 w 16373475"/>
              <a:gd name="connsiteY0" fmla="*/ 7144 h 10296525"/>
              <a:gd name="connsiteX1" fmla="*/ 7144 w 16373475"/>
              <a:gd name="connsiteY1" fmla="*/ 10294144 h 10296525"/>
              <a:gd name="connsiteX2" fmla="*/ 16374904 w 16373475"/>
              <a:gd name="connsiteY2" fmla="*/ 10294144 h 10296525"/>
              <a:gd name="connsiteX3" fmla="*/ 16374904 w 16373475"/>
              <a:gd name="connsiteY3" fmla="*/ 7144 h 10296525"/>
              <a:gd name="connsiteX4" fmla="*/ 7144 w 16373475"/>
              <a:gd name="connsiteY4" fmla="*/ 7144 h 10296525"/>
              <a:gd name="connsiteX5" fmla="*/ 16137731 w 16373475"/>
              <a:gd name="connsiteY5" fmla="*/ 6657499 h 10296525"/>
              <a:gd name="connsiteX6" fmla="*/ 15638621 w 16373475"/>
              <a:gd name="connsiteY6" fmla="*/ 7650956 h 10296525"/>
              <a:gd name="connsiteX7" fmla="*/ 15129034 w 16373475"/>
              <a:gd name="connsiteY7" fmla="*/ 8134826 h 10296525"/>
              <a:gd name="connsiteX8" fmla="*/ 14506098 w 16373475"/>
              <a:gd name="connsiteY8" fmla="*/ 8425339 h 10296525"/>
              <a:gd name="connsiteX9" fmla="*/ 13053536 w 16373475"/>
              <a:gd name="connsiteY9" fmla="*/ 8555831 h 10296525"/>
              <a:gd name="connsiteX10" fmla="*/ 10654189 w 16373475"/>
              <a:gd name="connsiteY10" fmla="*/ 8102442 h 10296525"/>
              <a:gd name="connsiteX11" fmla="*/ 10535127 w 16373475"/>
              <a:gd name="connsiteY11" fmla="*/ 8067199 h 10296525"/>
              <a:gd name="connsiteX12" fmla="*/ 9118759 w 16373475"/>
              <a:gd name="connsiteY12" fmla="*/ 7430929 h 10296525"/>
              <a:gd name="connsiteX13" fmla="*/ 8640604 w 16373475"/>
              <a:gd name="connsiteY13" fmla="*/ 7032784 h 10296525"/>
              <a:gd name="connsiteX14" fmla="*/ 8071962 w 16373475"/>
              <a:gd name="connsiteY14" fmla="*/ 5651659 h 10296525"/>
              <a:gd name="connsiteX15" fmla="*/ 8064342 w 16373475"/>
              <a:gd name="connsiteY15" fmla="*/ 5454492 h 10296525"/>
              <a:gd name="connsiteX16" fmla="*/ 8078629 w 16373475"/>
              <a:gd name="connsiteY16" fmla="*/ 5271612 h 10296525"/>
              <a:gd name="connsiteX17" fmla="*/ 8407241 w 16373475"/>
              <a:gd name="connsiteY17" fmla="*/ 4282916 h 10296525"/>
              <a:gd name="connsiteX18" fmla="*/ 9669304 w 16373475"/>
              <a:gd name="connsiteY18" fmla="*/ 2546509 h 10296525"/>
              <a:gd name="connsiteX19" fmla="*/ 13540264 w 16373475"/>
              <a:gd name="connsiteY19" fmla="*/ 1566386 h 10296525"/>
              <a:gd name="connsiteX20" fmla="*/ 13865066 w 16373475"/>
              <a:gd name="connsiteY20" fmla="*/ 1752124 h 10296525"/>
              <a:gd name="connsiteX21" fmla="*/ 14635639 w 16373475"/>
              <a:gd name="connsiteY21" fmla="*/ 2416016 h 10296525"/>
              <a:gd name="connsiteX22" fmla="*/ 14841379 w 16373475"/>
              <a:gd name="connsiteY22" fmla="*/ 2652236 h 10296525"/>
              <a:gd name="connsiteX23" fmla="*/ 14909959 w 16373475"/>
              <a:gd name="connsiteY23" fmla="*/ 2737961 h 10296525"/>
              <a:gd name="connsiteX24" fmla="*/ 15717679 w 16373475"/>
              <a:gd name="connsiteY24" fmla="*/ 4160044 h 10296525"/>
              <a:gd name="connsiteX25" fmla="*/ 15931991 w 16373475"/>
              <a:gd name="connsiteY25" fmla="*/ 4791551 h 10296525"/>
              <a:gd name="connsiteX26" fmla="*/ 16025336 w 16373475"/>
              <a:gd name="connsiteY26" fmla="*/ 5152549 h 10296525"/>
              <a:gd name="connsiteX27" fmla="*/ 16100584 w 16373475"/>
              <a:gd name="connsiteY27" fmla="*/ 5518309 h 10296525"/>
              <a:gd name="connsiteX28" fmla="*/ 16137731 w 16373475"/>
              <a:gd name="connsiteY28" fmla="*/ 6657499 h 1029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73475" h="10296525">
                <a:moveTo>
                  <a:pt x="7144" y="7144"/>
                </a:moveTo>
                <a:lnTo>
                  <a:pt x="7144" y="10294144"/>
                </a:lnTo>
                <a:lnTo>
                  <a:pt x="16374904" y="10294144"/>
                </a:lnTo>
                <a:lnTo>
                  <a:pt x="16374904" y="7144"/>
                </a:lnTo>
                <a:lnTo>
                  <a:pt x="7144" y="7144"/>
                </a:lnTo>
                <a:close/>
                <a:moveTo>
                  <a:pt x="16137731" y="6657499"/>
                </a:moveTo>
                <a:cubicBezTo>
                  <a:pt x="16065341" y="7027069"/>
                  <a:pt x="15879604" y="7364254"/>
                  <a:pt x="15638621" y="7650956"/>
                </a:cubicBezTo>
                <a:cubicBezTo>
                  <a:pt x="15487173" y="7830026"/>
                  <a:pt x="15314771" y="7990999"/>
                  <a:pt x="15129034" y="8134826"/>
                </a:cubicBezTo>
                <a:cubicBezTo>
                  <a:pt x="14949011" y="8272939"/>
                  <a:pt x="14723269" y="8359617"/>
                  <a:pt x="14506098" y="8425339"/>
                </a:cubicBezTo>
                <a:cubicBezTo>
                  <a:pt x="14039373" y="8565356"/>
                  <a:pt x="13537406" y="8599646"/>
                  <a:pt x="13053536" y="8555831"/>
                </a:cubicBezTo>
                <a:cubicBezTo>
                  <a:pt x="12277248" y="8486299"/>
                  <a:pt x="10916127" y="8171974"/>
                  <a:pt x="10654189" y="8102442"/>
                </a:cubicBezTo>
                <a:cubicBezTo>
                  <a:pt x="10621804" y="8093869"/>
                  <a:pt x="10581798" y="8082439"/>
                  <a:pt x="10535127" y="8067199"/>
                </a:cubicBezTo>
                <a:cubicBezTo>
                  <a:pt x="10200798" y="7961471"/>
                  <a:pt x="9532144" y="7706201"/>
                  <a:pt x="9118759" y="7430929"/>
                </a:cubicBezTo>
                <a:cubicBezTo>
                  <a:pt x="8953024" y="7320439"/>
                  <a:pt x="8789194" y="7193756"/>
                  <a:pt x="8640604" y="7032784"/>
                </a:cubicBezTo>
                <a:cubicBezTo>
                  <a:pt x="8366284" y="6733699"/>
                  <a:pt x="8145304" y="6313646"/>
                  <a:pt x="8071962" y="5651659"/>
                </a:cubicBezTo>
                <a:cubicBezTo>
                  <a:pt x="8064342" y="5586889"/>
                  <a:pt x="8062437" y="5521167"/>
                  <a:pt x="8064342" y="5454492"/>
                </a:cubicBezTo>
                <a:cubicBezTo>
                  <a:pt x="8066246" y="5394484"/>
                  <a:pt x="8071009" y="5333524"/>
                  <a:pt x="8078629" y="5271612"/>
                </a:cubicBezTo>
                <a:cubicBezTo>
                  <a:pt x="8119587" y="4954429"/>
                  <a:pt x="8240554" y="4615339"/>
                  <a:pt x="8407241" y="4282916"/>
                </a:cubicBezTo>
                <a:cubicBezTo>
                  <a:pt x="8747284" y="3603784"/>
                  <a:pt x="9272111" y="2948464"/>
                  <a:pt x="9669304" y="2546509"/>
                </a:cubicBezTo>
                <a:cubicBezTo>
                  <a:pt x="10296048" y="1911191"/>
                  <a:pt x="12016264" y="835819"/>
                  <a:pt x="13540264" y="1566386"/>
                </a:cubicBezTo>
                <a:cubicBezTo>
                  <a:pt x="13649802" y="1618774"/>
                  <a:pt x="13758386" y="1680686"/>
                  <a:pt x="13865066" y="1752124"/>
                </a:cubicBezTo>
                <a:cubicBezTo>
                  <a:pt x="14147006" y="1941671"/>
                  <a:pt x="14404181" y="2166461"/>
                  <a:pt x="14635639" y="2416016"/>
                </a:cubicBezTo>
                <a:cubicBezTo>
                  <a:pt x="14706123" y="2492216"/>
                  <a:pt x="14774704" y="2571274"/>
                  <a:pt x="14841379" y="2652236"/>
                </a:cubicBezTo>
                <a:cubicBezTo>
                  <a:pt x="14864239" y="2680811"/>
                  <a:pt x="14887098" y="2709386"/>
                  <a:pt x="14909959" y="2737961"/>
                </a:cubicBezTo>
                <a:cubicBezTo>
                  <a:pt x="15250954" y="3174206"/>
                  <a:pt x="15516702" y="3653314"/>
                  <a:pt x="15717679" y="4160044"/>
                </a:cubicBezTo>
                <a:cubicBezTo>
                  <a:pt x="15799594" y="4365784"/>
                  <a:pt x="15871031" y="4577239"/>
                  <a:pt x="15931991" y="4791551"/>
                </a:cubicBezTo>
                <a:cubicBezTo>
                  <a:pt x="15966281" y="4910614"/>
                  <a:pt x="15996761" y="5031581"/>
                  <a:pt x="16025336" y="5152549"/>
                </a:cubicBezTo>
                <a:cubicBezTo>
                  <a:pt x="16052959" y="5273517"/>
                  <a:pt x="16078677" y="5395437"/>
                  <a:pt x="16100584" y="5518309"/>
                </a:cubicBezTo>
                <a:cubicBezTo>
                  <a:pt x="16168211" y="5893594"/>
                  <a:pt x="16212027" y="6282214"/>
                  <a:pt x="16137731" y="665749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917294-71AB-470F-AC56-B9E2EF7A8411}"/>
              </a:ext>
            </a:extLst>
          </p:cNvPr>
          <p:cNvGrpSpPr/>
          <p:nvPr/>
        </p:nvGrpSpPr>
        <p:grpSpPr>
          <a:xfrm>
            <a:off x="6375284" y="447"/>
            <a:ext cx="5812908" cy="6870395"/>
            <a:chOff x="7833489" y="1707356"/>
            <a:chExt cx="8711690" cy="102965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D40336-3EF7-477D-AF62-D6504F01F05B}"/>
                </a:ext>
              </a:extLst>
            </p:cNvPr>
            <p:cNvSpPr/>
            <p:nvPr/>
          </p:nvSpPr>
          <p:spPr>
            <a:xfrm>
              <a:off x="15306929" y="1707356"/>
              <a:ext cx="1238250" cy="10296525"/>
            </a:xfrm>
            <a:custGeom>
              <a:avLst/>
              <a:gdLst>
                <a:gd name="connsiteX0" fmla="*/ 1237774 w 1238250"/>
                <a:gd name="connsiteY0" fmla="*/ 10294144 h 10296525"/>
                <a:gd name="connsiteX1" fmla="*/ 7144 w 1238250"/>
                <a:gd name="connsiteY1" fmla="*/ 10294144 h 10296525"/>
                <a:gd name="connsiteX2" fmla="*/ 7144 w 1238250"/>
                <a:gd name="connsiteY2" fmla="*/ 7144 h 10296525"/>
                <a:gd name="connsiteX3" fmla="*/ 1237774 w 1238250"/>
                <a:gd name="connsiteY3" fmla="*/ 7144 h 1029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0296525">
                  <a:moveTo>
                    <a:pt x="1237774" y="10294144"/>
                  </a:moveTo>
                  <a:lnTo>
                    <a:pt x="7144" y="10294144"/>
                  </a:lnTo>
                  <a:lnTo>
                    <a:pt x="7144" y="7144"/>
                  </a:lnTo>
                  <a:lnTo>
                    <a:pt x="1237774" y="7144"/>
                  </a:lnTo>
                  <a:close/>
                </a:path>
              </a:pathLst>
            </a:custGeom>
            <a:solidFill>
              <a:srgbClr val="422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AB4656-3D5A-463D-900A-43AD3F690651}"/>
                </a:ext>
              </a:extLst>
            </p:cNvPr>
            <p:cNvSpPr/>
            <p:nvPr/>
          </p:nvSpPr>
          <p:spPr>
            <a:xfrm>
              <a:off x="16096170" y="1707356"/>
              <a:ext cx="447675" cy="10296525"/>
            </a:xfrm>
            <a:custGeom>
              <a:avLst/>
              <a:gdLst>
                <a:gd name="connsiteX0" fmla="*/ 448151 w 447675"/>
                <a:gd name="connsiteY0" fmla="*/ 10294144 h 10296525"/>
                <a:gd name="connsiteX1" fmla="*/ 7144 w 447675"/>
                <a:gd name="connsiteY1" fmla="*/ 10294144 h 10296525"/>
                <a:gd name="connsiteX2" fmla="*/ 7144 w 447675"/>
                <a:gd name="connsiteY2" fmla="*/ 7144 h 10296525"/>
                <a:gd name="connsiteX3" fmla="*/ 448151 w 447675"/>
                <a:gd name="connsiteY3" fmla="*/ 7144 h 1029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10296525">
                  <a:moveTo>
                    <a:pt x="448151" y="10294144"/>
                  </a:moveTo>
                  <a:lnTo>
                    <a:pt x="7144" y="10294144"/>
                  </a:lnTo>
                  <a:lnTo>
                    <a:pt x="7144" y="7144"/>
                  </a:lnTo>
                  <a:lnTo>
                    <a:pt x="448151" y="7144"/>
                  </a:lnTo>
                  <a:close/>
                </a:path>
              </a:pathLst>
            </a:custGeom>
            <a:solidFill>
              <a:srgbClr val="4E4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7DE6731-F280-45F7-8D8A-359C3FBF7978}"/>
                </a:ext>
              </a:extLst>
            </p:cNvPr>
            <p:cNvSpPr/>
            <p:nvPr/>
          </p:nvSpPr>
          <p:spPr>
            <a:xfrm>
              <a:off x="7833489" y="8125301"/>
              <a:ext cx="7486650" cy="1524000"/>
            </a:xfrm>
            <a:custGeom>
              <a:avLst/>
              <a:gdLst>
                <a:gd name="connsiteX0" fmla="*/ 23366 w 7486650"/>
                <a:gd name="connsiteY0" fmla="*/ 42386 h 1524000"/>
                <a:gd name="connsiteX1" fmla="*/ 4951601 w 7486650"/>
                <a:gd name="connsiteY1" fmla="*/ 579597 h 1524000"/>
                <a:gd name="connsiteX2" fmla="*/ 6456551 w 7486650"/>
                <a:gd name="connsiteY2" fmla="*/ 796767 h 1524000"/>
                <a:gd name="connsiteX3" fmla="*/ 7480488 w 7486650"/>
                <a:gd name="connsiteY3" fmla="*/ 1524476 h 1524000"/>
                <a:gd name="connsiteX4" fmla="*/ 7480488 w 7486650"/>
                <a:gd name="connsiteY4" fmla="*/ 1428274 h 1524000"/>
                <a:gd name="connsiteX5" fmla="*/ 6456551 w 7486650"/>
                <a:gd name="connsiteY5" fmla="*/ 700564 h 1524000"/>
                <a:gd name="connsiteX6" fmla="*/ 4951601 w 7486650"/>
                <a:gd name="connsiteY6" fmla="*/ 483394 h 1524000"/>
                <a:gd name="connsiteX7" fmla="*/ 573911 w 7486650"/>
                <a:gd name="connsiteY7" fmla="*/ 7144 h 1524000"/>
                <a:gd name="connsiteX8" fmla="*/ 25271 w 7486650"/>
                <a:gd name="connsiteY8" fmla="*/ 7144 h 1524000"/>
                <a:gd name="connsiteX9" fmla="*/ 23366 w 7486650"/>
                <a:gd name="connsiteY9" fmla="*/ 42386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86650" h="1524000">
                  <a:moveTo>
                    <a:pt x="23366" y="42386"/>
                  </a:moveTo>
                  <a:cubicBezTo>
                    <a:pt x="1094929" y="160497"/>
                    <a:pt x="4482019" y="531972"/>
                    <a:pt x="4951601" y="579597"/>
                  </a:cubicBezTo>
                  <a:cubicBezTo>
                    <a:pt x="5588824" y="644367"/>
                    <a:pt x="6146988" y="691039"/>
                    <a:pt x="6456551" y="796767"/>
                  </a:cubicBezTo>
                  <a:cubicBezTo>
                    <a:pt x="6659434" y="866299"/>
                    <a:pt x="7244269" y="1046322"/>
                    <a:pt x="7480488" y="1524476"/>
                  </a:cubicBezTo>
                  <a:lnTo>
                    <a:pt x="7480488" y="1428274"/>
                  </a:lnTo>
                  <a:cubicBezTo>
                    <a:pt x="7244269" y="950119"/>
                    <a:pt x="6659434" y="770097"/>
                    <a:pt x="6456551" y="700564"/>
                  </a:cubicBezTo>
                  <a:cubicBezTo>
                    <a:pt x="6146988" y="594836"/>
                    <a:pt x="5589776" y="548164"/>
                    <a:pt x="4951601" y="483394"/>
                  </a:cubicBezTo>
                  <a:cubicBezTo>
                    <a:pt x="4545836" y="442436"/>
                    <a:pt x="1959799" y="158591"/>
                    <a:pt x="573911" y="7144"/>
                  </a:cubicBezTo>
                  <a:lnTo>
                    <a:pt x="25271" y="7144"/>
                  </a:lnTo>
                  <a:cubicBezTo>
                    <a:pt x="2411" y="7144"/>
                    <a:pt x="506" y="40481"/>
                    <a:pt x="23366" y="42386"/>
                  </a:cubicBezTo>
                  <a:close/>
                </a:path>
              </a:pathLst>
            </a:custGeom>
            <a:solidFill>
              <a:srgbClr val="291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9EDB27-4F8B-431C-9056-2648ECA53B9E}"/>
                </a:ext>
              </a:extLst>
            </p:cNvPr>
            <p:cNvSpPr/>
            <p:nvPr/>
          </p:nvSpPr>
          <p:spPr>
            <a:xfrm>
              <a:off x="8400256" y="7491889"/>
              <a:ext cx="6915150" cy="2066925"/>
            </a:xfrm>
            <a:custGeom>
              <a:avLst/>
              <a:gdLst>
                <a:gd name="connsiteX0" fmla="*/ 7144 w 6915150"/>
                <a:gd name="connsiteY0" fmla="*/ 640556 h 2066925"/>
                <a:gd name="connsiteX1" fmla="*/ 4384834 w 6915150"/>
                <a:gd name="connsiteY1" fmla="*/ 1116806 h 2066925"/>
                <a:gd name="connsiteX2" fmla="*/ 5889784 w 6915150"/>
                <a:gd name="connsiteY2" fmla="*/ 1333976 h 2066925"/>
                <a:gd name="connsiteX3" fmla="*/ 6913721 w 6915150"/>
                <a:gd name="connsiteY3" fmla="*/ 2061686 h 2066925"/>
                <a:gd name="connsiteX4" fmla="*/ 6913721 w 6915150"/>
                <a:gd name="connsiteY4" fmla="*/ 7144 h 2066925"/>
                <a:gd name="connsiteX5" fmla="*/ 6139339 w 6915150"/>
                <a:gd name="connsiteY5" fmla="*/ 640556 h 2066925"/>
                <a:gd name="connsiteX6" fmla="*/ 544354 w 6915150"/>
                <a:gd name="connsiteY6" fmla="*/ 640556 h 2066925"/>
                <a:gd name="connsiteX7" fmla="*/ 7144 w 6915150"/>
                <a:gd name="connsiteY7" fmla="*/ 640556 h 206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150" h="2066925">
                  <a:moveTo>
                    <a:pt x="7144" y="640556"/>
                  </a:moveTo>
                  <a:cubicBezTo>
                    <a:pt x="1393031" y="792956"/>
                    <a:pt x="3979069" y="1075849"/>
                    <a:pt x="4384834" y="1116806"/>
                  </a:cubicBezTo>
                  <a:cubicBezTo>
                    <a:pt x="5022056" y="1181576"/>
                    <a:pt x="5580221" y="1228249"/>
                    <a:pt x="5889784" y="1333976"/>
                  </a:cubicBezTo>
                  <a:cubicBezTo>
                    <a:pt x="6092667" y="1403509"/>
                    <a:pt x="6677501" y="1583531"/>
                    <a:pt x="6913721" y="2061686"/>
                  </a:cubicBezTo>
                  <a:lnTo>
                    <a:pt x="6913721" y="7144"/>
                  </a:lnTo>
                  <a:cubicBezTo>
                    <a:pt x="6913721" y="7144"/>
                    <a:pt x="6780371" y="640556"/>
                    <a:pt x="6139339" y="640556"/>
                  </a:cubicBezTo>
                  <a:cubicBezTo>
                    <a:pt x="5498306" y="640556"/>
                    <a:pt x="544354" y="640556"/>
                    <a:pt x="544354" y="640556"/>
                  </a:cubicBezTo>
                  <a:lnTo>
                    <a:pt x="7144" y="640556"/>
                  </a:lnTo>
                  <a:close/>
                </a:path>
              </a:pathLst>
            </a:custGeom>
            <a:solidFill>
              <a:srgbClr val="422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196E220-A06C-4876-B2FB-7CC550368D5F}"/>
              </a:ext>
            </a:extLst>
          </p:cNvPr>
          <p:cNvGrpSpPr/>
          <p:nvPr/>
        </p:nvGrpSpPr>
        <p:grpSpPr>
          <a:xfrm>
            <a:off x="8972106" y="836118"/>
            <a:ext cx="1212851" cy="599997"/>
            <a:chOff x="10976768" y="6255543"/>
            <a:chExt cx="2426018" cy="120015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07211C-F9DF-4B8B-9E55-A75B02C24554}"/>
                </a:ext>
              </a:extLst>
            </p:cNvPr>
            <p:cNvSpPr/>
            <p:nvPr/>
          </p:nvSpPr>
          <p:spPr>
            <a:xfrm>
              <a:off x="11017726" y="6398418"/>
              <a:ext cx="2333625" cy="1057275"/>
            </a:xfrm>
            <a:custGeom>
              <a:avLst/>
              <a:gdLst>
                <a:gd name="connsiteX0" fmla="*/ 2187416 w 2333625"/>
                <a:gd name="connsiteY0" fmla="*/ 1052989 h 1057275"/>
                <a:gd name="connsiteX1" fmla="*/ 149066 w 2333625"/>
                <a:gd name="connsiteY1" fmla="*/ 1052989 h 1057275"/>
                <a:gd name="connsiteX2" fmla="*/ 7144 w 2333625"/>
                <a:gd name="connsiteY2" fmla="*/ 911066 h 1057275"/>
                <a:gd name="connsiteX3" fmla="*/ 7144 w 2333625"/>
                <a:gd name="connsiteY3" fmla="*/ 148114 h 1057275"/>
                <a:gd name="connsiteX4" fmla="*/ 149066 w 2333625"/>
                <a:gd name="connsiteY4" fmla="*/ 7144 h 1057275"/>
                <a:gd name="connsiteX5" fmla="*/ 2188369 w 2333625"/>
                <a:gd name="connsiteY5" fmla="*/ 7144 h 1057275"/>
                <a:gd name="connsiteX6" fmla="*/ 2330291 w 2333625"/>
                <a:gd name="connsiteY6" fmla="*/ 149066 h 1057275"/>
                <a:gd name="connsiteX7" fmla="*/ 2330291 w 2333625"/>
                <a:gd name="connsiteY7" fmla="*/ 912019 h 1057275"/>
                <a:gd name="connsiteX8" fmla="*/ 2187416 w 2333625"/>
                <a:gd name="connsiteY8" fmla="*/ 1052989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3625" h="1057275">
                  <a:moveTo>
                    <a:pt x="2187416" y="1052989"/>
                  </a:moveTo>
                  <a:lnTo>
                    <a:pt x="149066" y="1052989"/>
                  </a:lnTo>
                  <a:cubicBezTo>
                    <a:pt x="70961" y="1052989"/>
                    <a:pt x="7144" y="989171"/>
                    <a:pt x="7144" y="911066"/>
                  </a:cubicBezTo>
                  <a:lnTo>
                    <a:pt x="7144" y="148114"/>
                  </a:lnTo>
                  <a:cubicBezTo>
                    <a:pt x="7144" y="70009"/>
                    <a:pt x="70961" y="7144"/>
                    <a:pt x="149066" y="7144"/>
                  </a:cubicBezTo>
                  <a:lnTo>
                    <a:pt x="2188369" y="7144"/>
                  </a:lnTo>
                  <a:cubicBezTo>
                    <a:pt x="2266474" y="7144"/>
                    <a:pt x="2330291" y="70961"/>
                    <a:pt x="2330291" y="149066"/>
                  </a:cubicBezTo>
                  <a:lnTo>
                    <a:pt x="2330291" y="912019"/>
                  </a:lnTo>
                  <a:cubicBezTo>
                    <a:pt x="2329339" y="989171"/>
                    <a:pt x="2266474" y="1052989"/>
                    <a:pt x="2187416" y="1052989"/>
                  </a:cubicBezTo>
                  <a:close/>
                </a:path>
              </a:pathLst>
            </a:custGeom>
            <a:solidFill>
              <a:srgbClr val="C9D4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EC05D54-E9BC-4A56-BFB3-7D21F56EB533}"/>
                </a:ext>
              </a:extLst>
            </p:cNvPr>
            <p:cNvSpPr/>
            <p:nvPr/>
          </p:nvSpPr>
          <p:spPr>
            <a:xfrm>
              <a:off x="10976768" y="6336506"/>
              <a:ext cx="2333625" cy="1057275"/>
            </a:xfrm>
            <a:custGeom>
              <a:avLst/>
              <a:gdLst>
                <a:gd name="connsiteX0" fmla="*/ 2187416 w 2333625"/>
                <a:gd name="connsiteY0" fmla="*/ 1052989 h 1057275"/>
                <a:gd name="connsiteX1" fmla="*/ 149066 w 2333625"/>
                <a:gd name="connsiteY1" fmla="*/ 1052989 h 1057275"/>
                <a:gd name="connsiteX2" fmla="*/ 7144 w 2333625"/>
                <a:gd name="connsiteY2" fmla="*/ 911066 h 1057275"/>
                <a:gd name="connsiteX3" fmla="*/ 7144 w 2333625"/>
                <a:gd name="connsiteY3" fmla="*/ 149066 h 1057275"/>
                <a:gd name="connsiteX4" fmla="*/ 149066 w 2333625"/>
                <a:gd name="connsiteY4" fmla="*/ 7144 h 1057275"/>
                <a:gd name="connsiteX5" fmla="*/ 2188369 w 2333625"/>
                <a:gd name="connsiteY5" fmla="*/ 7144 h 1057275"/>
                <a:gd name="connsiteX6" fmla="*/ 2330291 w 2333625"/>
                <a:gd name="connsiteY6" fmla="*/ 149066 h 1057275"/>
                <a:gd name="connsiteX7" fmla="*/ 2330291 w 2333625"/>
                <a:gd name="connsiteY7" fmla="*/ 912019 h 1057275"/>
                <a:gd name="connsiteX8" fmla="*/ 2187416 w 2333625"/>
                <a:gd name="connsiteY8" fmla="*/ 1052989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3625" h="1057275">
                  <a:moveTo>
                    <a:pt x="2187416" y="1052989"/>
                  </a:moveTo>
                  <a:lnTo>
                    <a:pt x="149066" y="1052989"/>
                  </a:lnTo>
                  <a:cubicBezTo>
                    <a:pt x="70961" y="1052989"/>
                    <a:pt x="7144" y="989171"/>
                    <a:pt x="7144" y="911066"/>
                  </a:cubicBezTo>
                  <a:lnTo>
                    <a:pt x="7144" y="149066"/>
                  </a:lnTo>
                  <a:cubicBezTo>
                    <a:pt x="7144" y="70961"/>
                    <a:pt x="70961" y="7144"/>
                    <a:pt x="149066" y="7144"/>
                  </a:cubicBezTo>
                  <a:lnTo>
                    <a:pt x="2188369" y="7144"/>
                  </a:lnTo>
                  <a:cubicBezTo>
                    <a:pt x="2266474" y="7144"/>
                    <a:pt x="2330291" y="70961"/>
                    <a:pt x="2330291" y="149066"/>
                  </a:cubicBezTo>
                  <a:lnTo>
                    <a:pt x="2330291" y="912019"/>
                  </a:lnTo>
                  <a:cubicBezTo>
                    <a:pt x="2329339" y="990124"/>
                    <a:pt x="2266474" y="1052989"/>
                    <a:pt x="2187416" y="1052989"/>
                  </a:cubicBezTo>
                  <a:close/>
                </a:path>
              </a:pathLst>
            </a:custGeom>
            <a:solidFill>
              <a:srgbClr val="3333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8395460-FA2A-4CF3-BF9B-E8164A0BD916}"/>
                </a:ext>
              </a:extLst>
            </p:cNvPr>
            <p:cNvSpPr/>
            <p:nvPr/>
          </p:nvSpPr>
          <p:spPr>
            <a:xfrm>
              <a:off x="11177746" y="6532721"/>
              <a:ext cx="495300" cy="495300"/>
            </a:xfrm>
            <a:custGeom>
              <a:avLst/>
              <a:gdLst>
                <a:gd name="connsiteX0" fmla="*/ 492919 w 495300"/>
                <a:gd name="connsiteY0" fmla="*/ 250031 h 495300"/>
                <a:gd name="connsiteX1" fmla="*/ 250031 w 495300"/>
                <a:gd name="connsiteY1" fmla="*/ 492919 h 495300"/>
                <a:gd name="connsiteX2" fmla="*/ 7144 w 495300"/>
                <a:gd name="connsiteY2" fmla="*/ 250031 h 495300"/>
                <a:gd name="connsiteX3" fmla="*/ 250031 w 495300"/>
                <a:gd name="connsiteY3" fmla="*/ 7144 h 495300"/>
                <a:gd name="connsiteX4" fmla="*/ 492919 w 495300"/>
                <a:gd name="connsiteY4" fmla="*/ 250031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495300">
                  <a:moveTo>
                    <a:pt x="492919" y="250031"/>
                  </a:moveTo>
                  <a:cubicBezTo>
                    <a:pt x="492919" y="384174"/>
                    <a:pt x="384174" y="492919"/>
                    <a:pt x="250031" y="492919"/>
                  </a:cubicBezTo>
                  <a:cubicBezTo>
                    <a:pt x="115888" y="492919"/>
                    <a:pt x="7144" y="384174"/>
                    <a:pt x="7144" y="250031"/>
                  </a:cubicBezTo>
                  <a:cubicBezTo>
                    <a:pt x="7144" y="115888"/>
                    <a:pt x="115888" y="7144"/>
                    <a:pt x="250031" y="7144"/>
                  </a:cubicBezTo>
                  <a:cubicBezTo>
                    <a:pt x="384174" y="7144"/>
                    <a:pt x="492919" y="115888"/>
                    <a:pt x="492919" y="250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188B60-A595-46F2-B2F6-73116A7B74F4}"/>
                </a:ext>
              </a:extLst>
            </p:cNvPr>
            <p:cNvSpPr/>
            <p:nvPr/>
          </p:nvSpPr>
          <p:spPr>
            <a:xfrm>
              <a:off x="11353958" y="6624161"/>
              <a:ext cx="142875" cy="142875"/>
            </a:xfrm>
            <a:custGeom>
              <a:avLst/>
              <a:gdLst>
                <a:gd name="connsiteX0" fmla="*/ 140494 w 142875"/>
                <a:gd name="connsiteY0" fmla="*/ 73819 h 142875"/>
                <a:gd name="connsiteX1" fmla="*/ 73819 w 142875"/>
                <a:gd name="connsiteY1" fmla="*/ 140494 h 142875"/>
                <a:gd name="connsiteX2" fmla="*/ 7144 w 142875"/>
                <a:gd name="connsiteY2" fmla="*/ 73819 h 142875"/>
                <a:gd name="connsiteX3" fmla="*/ 73819 w 142875"/>
                <a:gd name="connsiteY3" fmla="*/ 7144 h 142875"/>
                <a:gd name="connsiteX4" fmla="*/ 140494 w 142875"/>
                <a:gd name="connsiteY4" fmla="*/ 7381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0494" y="73819"/>
                  </a:moveTo>
                  <a:cubicBezTo>
                    <a:pt x="140494" y="110642"/>
                    <a:pt x="110642" y="140494"/>
                    <a:pt x="73819" y="140494"/>
                  </a:cubicBezTo>
                  <a:cubicBezTo>
                    <a:pt x="36995" y="140494"/>
                    <a:pt x="7144" y="110642"/>
                    <a:pt x="7144" y="73819"/>
                  </a:cubicBezTo>
                  <a:cubicBezTo>
                    <a:pt x="7144" y="36995"/>
                    <a:pt x="36995" y="7144"/>
                    <a:pt x="73819" y="7144"/>
                  </a:cubicBezTo>
                  <a:cubicBezTo>
                    <a:pt x="110642" y="7144"/>
                    <a:pt x="140494" y="36995"/>
                    <a:pt x="140494" y="73819"/>
                  </a:cubicBezTo>
                  <a:close/>
                </a:path>
              </a:pathLst>
            </a:custGeom>
            <a:solidFill>
              <a:srgbClr val="3333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6FC8039-6226-414C-A36A-7F794B985046}"/>
                </a:ext>
              </a:extLst>
            </p:cNvPr>
            <p:cNvSpPr/>
            <p:nvPr/>
          </p:nvSpPr>
          <p:spPr>
            <a:xfrm>
              <a:off x="11283473" y="6788943"/>
              <a:ext cx="285750" cy="152400"/>
            </a:xfrm>
            <a:custGeom>
              <a:avLst/>
              <a:gdLst>
                <a:gd name="connsiteX0" fmla="*/ 283369 w 285750"/>
                <a:gd name="connsiteY0" fmla="*/ 145256 h 152400"/>
                <a:gd name="connsiteX1" fmla="*/ 7144 w 285750"/>
                <a:gd name="connsiteY1" fmla="*/ 145256 h 152400"/>
                <a:gd name="connsiteX2" fmla="*/ 145256 w 285750"/>
                <a:gd name="connsiteY2" fmla="*/ 7144 h 152400"/>
                <a:gd name="connsiteX3" fmla="*/ 283369 w 285750"/>
                <a:gd name="connsiteY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52400">
                  <a:moveTo>
                    <a:pt x="283369" y="145256"/>
                  </a:moveTo>
                  <a:lnTo>
                    <a:pt x="7144" y="145256"/>
                  </a:lnTo>
                  <a:cubicBezTo>
                    <a:pt x="7144" y="69056"/>
                    <a:pt x="69056" y="7144"/>
                    <a:pt x="145256" y="7144"/>
                  </a:cubicBezTo>
                  <a:cubicBezTo>
                    <a:pt x="221456" y="7144"/>
                    <a:pt x="283369" y="69056"/>
                    <a:pt x="283369" y="145256"/>
                  </a:cubicBezTo>
                  <a:close/>
                </a:path>
              </a:pathLst>
            </a:custGeom>
            <a:solidFill>
              <a:srgbClr val="3333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737DC7-1696-455A-A334-B0CB4AC6C0EF}"/>
                </a:ext>
              </a:extLst>
            </p:cNvPr>
            <p:cNvSpPr/>
            <p:nvPr/>
          </p:nvSpPr>
          <p:spPr>
            <a:xfrm>
              <a:off x="11803538" y="6646068"/>
              <a:ext cx="1343025" cy="123825"/>
            </a:xfrm>
            <a:custGeom>
              <a:avLst/>
              <a:gdLst>
                <a:gd name="connsiteX0" fmla="*/ 1284446 w 1343025"/>
                <a:gd name="connsiteY0" fmla="*/ 123349 h 123825"/>
                <a:gd name="connsiteX1" fmla="*/ 65246 w 1343025"/>
                <a:gd name="connsiteY1" fmla="*/ 123349 h 123825"/>
                <a:gd name="connsiteX2" fmla="*/ 7144 w 1343025"/>
                <a:gd name="connsiteY2" fmla="*/ 65246 h 123825"/>
                <a:gd name="connsiteX3" fmla="*/ 7144 w 1343025"/>
                <a:gd name="connsiteY3" fmla="*/ 65246 h 123825"/>
                <a:gd name="connsiteX4" fmla="*/ 65246 w 1343025"/>
                <a:gd name="connsiteY4" fmla="*/ 7144 h 123825"/>
                <a:gd name="connsiteX5" fmla="*/ 1284446 w 1343025"/>
                <a:gd name="connsiteY5" fmla="*/ 7144 h 123825"/>
                <a:gd name="connsiteX6" fmla="*/ 1342549 w 1343025"/>
                <a:gd name="connsiteY6" fmla="*/ 65246 h 123825"/>
                <a:gd name="connsiteX7" fmla="*/ 1342549 w 1343025"/>
                <a:gd name="connsiteY7" fmla="*/ 65246 h 123825"/>
                <a:gd name="connsiteX8" fmla="*/ 1284446 w 1343025"/>
                <a:gd name="connsiteY8" fmla="*/ 12334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025" h="123825">
                  <a:moveTo>
                    <a:pt x="1284446" y="123349"/>
                  </a:moveTo>
                  <a:lnTo>
                    <a:pt x="65246" y="123349"/>
                  </a:lnTo>
                  <a:cubicBezTo>
                    <a:pt x="32861" y="123349"/>
                    <a:pt x="7144" y="97631"/>
                    <a:pt x="7144" y="65246"/>
                  </a:cubicBezTo>
                  <a:lnTo>
                    <a:pt x="7144" y="65246"/>
                  </a:lnTo>
                  <a:cubicBezTo>
                    <a:pt x="7144" y="32861"/>
                    <a:pt x="32861" y="7144"/>
                    <a:pt x="65246" y="7144"/>
                  </a:cubicBezTo>
                  <a:lnTo>
                    <a:pt x="1284446" y="7144"/>
                  </a:lnTo>
                  <a:cubicBezTo>
                    <a:pt x="1316831" y="7144"/>
                    <a:pt x="1342549" y="32861"/>
                    <a:pt x="1342549" y="65246"/>
                  </a:cubicBezTo>
                  <a:lnTo>
                    <a:pt x="1342549" y="65246"/>
                  </a:lnTo>
                  <a:cubicBezTo>
                    <a:pt x="1342549" y="97631"/>
                    <a:pt x="1316831" y="123349"/>
                    <a:pt x="1284446" y="123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910CF6-3E31-46C1-AEA0-8144831527B7}"/>
                </a:ext>
              </a:extLst>
            </p:cNvPr>
            <p:cNvSpPr/>
            <p:nvPr/>
          </p:nvSpPr>
          <p:spPr>
            <a:xfrm>
              <a:off x="11803538" y="6847046"/>
              <a:ext cx="1066800" cy="66675"/>
            </a:xfrm>
            <a:custGeom>
              <a:avLst/>
              <a:gdLst>
                <a:gd name="connsiteX0" fmla="*/ 1040606 w 1066800"/>
                <a:gd name="connsiteY0" fmla="*/ 65246 h 66675"/>
                <a:gd name="connsiteX1" fmla="*/ 32861 w 1066800"/>
                <a:gd name="connsiteY1" fmla="*/ 65246 h 66675"/>
                <a:gd name="connsiteX2" fmla="*/ 7144 w 1066800"/>
                <a:gd name="connsiteY2" fmla="*/ 39529 h 66675"/>
                <a:gd name="connsiteX3" fmla="*/ 7144 w 1066800"/>
                <a:gd name="connsiteY3" fmla="*/ 32861 h 66675"/>
                <a:gd name="connsiteX4" fmla="*/ 32861 w 1066800"/>
                <a:gd name="connsiteY4" fmla="*/ 7144 h 66675"/>
                <a:gd name="connsiteX5" fmla="*/ 1040606 w 1066800"/>
                <a:gd name="connsiteY5" fmla="*/ 7144 h 66675"/>
                <a:gd name="connsiteX6" fmla="*/ 1066324 w 1066800"/>
                <a:gd name="connsiteY6" fmla="*/ 32861 h 66675"/>
                <a:gd name="connsiteX7" fmla="*/ 1066324 w 1066800"/>
                <a:gd name="connsiteY7" fmla="*/ 39529 h 66675"/>
                <a:gd name="connsiteX8" fmla="*/ 1040606 w 1066800"/>
                <a:gd name="connsiteY8" fmla="*/ 652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800" h="66675">
                  <a:moveTo>
                    <a:pt x="1040606" y="65246"/>
                  </a:moveTo>
                  <a:lnTo>
                    <a:pt x="32861" y="65246"/>
                  </a:lnTo>
                  <a:cubicBezTo>
                    <a:pt x="18574" y="65246"/>
                    <a:pt x="7144" y="53816"/>
                    <a:pt x="7144" y="39529"/>
                  </a:cubicBezTo>
                  <a:lnTo>
                    <a:pt x="7144" y="32861"/>
                  </a:lnTo>
                  <a:cubicBezTo>
                    <a:pt x="7144" y="18574"/>
                    <a:pt x="18574" y="7144"/>
                    <a:pt x="32861" y="7144"/>
                  </a:cubicBezTo>
                  <a:lnTo>
                    <a:pt x="1040606" y="7144"/>
                  </a:lnTo>
                  <a:cubicBezTo>
                    <a:pt x="1054894" y="7144"/>
                    <a:pt x="1066324" y="18574"/>
                    <a:pt x="1066324" y="32861"/>
                  </a:cubicBezTo>
                  <a:lnTo>
                    <a:pt x="1066324" y="39529"/>
                  </a:lnTo>
                  <a:cubicBezTo>
                    <a:pt x="1066324" y="53816"/>
                    <a:pt x="1054894" y="65246"/>
                    <a:pt x="1040606" y="652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D6F8E02-81E0-4ADD-9EFA-79358E95208E}"/>
                </a:ext>
              </a:extLst>
            </p:cNvPr>
            <p:cNvSpPr/>
            <p:nvPr/>
          </p:nvSpPr>
          <p:spPr>
            <a:xfrm>
              <a:off x="11133931" y="7129938"/>
              <a:ext cx="609600" cy="66675"/>
            </a:xfrm>
            <a:custGeom>
              <a:avLst/>
              <a:gdLst>
                <a:gd name="connsiteX0" fmla="*/ 584359 w 609600"/>
                <a:gd name="connsiteY0" fmla="*/ 64294 h 66675"/>
                <a:gd name="connsiteX1" fmla="*/ 26194 w 609600"/>
                <a:gd name="connsiteY1" fmla="*/ 64294 h 66675"/>
                <a:gd name="connsiteX2" fmla="*/ 7144 w 609600"/>
                <a:gd name="connsiteY2" fmla="*/ 45244 h 66675"/>
                <a:gd name="connsiteX3" fmla="*/ 7144 w 609600"/>
                <a:gd name="connsiteY3" fmla="*/ 26194 h 66675"/>
                <a:gd name="connsiteX4" fmla="*/ 26194 w 609600"/>
                <a:gd name="connsiteY4" fmla="*/ 7144 h 66675"/>
                <a:gd name="connsiteX5" fmla="*/ 584359 w 609600"/>
                <a:gd name="connsiteY5" fmla="*/ 7144 h 66675"/>
                <a:gd name="connsiteX6" fmla="*/ 603409 w 609600"/>
                <a:gd name="connsiteY6" fmla="*/ 26194 h 66675"/>
                <a:gd name="connsiteX7" fmla="*/ 603409 w 609600"/>
                <a:gd name="connsiteY7" fmla="*/ 45244 h 66675"/>
                <a:gd name="connsiteX8" fmla="*/ 584359 w 609600"/>
                <a:gd name="connsiteY8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66675">
                  <a:moveTo>
                    <a:pt x="584359" y="64294"/>
                  </a:moveTo>
                  <a:lnTo>
                    <a:pt x="26194" y="64294"/>
                  </a:lnTo>
                  <a:cubicBezTo>
                    <a:pt x="15716" y="64294"/>
                    <a:pt x="7144" y="55721"/>
                    <a:pt x="7144" y="45244"/>
                  </a:cubicBezTo>
                  <a:lnTo>
                    <a:pt x="7144" y="26194"/>
                  </a:lnTo>
                  <a:cubicBezTo>
                    <a:pt x="7144" y="15716"/>
                    <a:pt x="15716" y="7144"/>
                    <a:pt x="26194" y="7144"/>
                  </a:cubicBezTo>
                  <a:lnTo>
                    <a:pt x="584359" y="7144"/>
                  </a:lnTo>
                  <a:cubicBezTo>
                    <a:pt x="594836" y="7144"/>
                    <a:pt x="603409" y="15716"/>
                    <a:pt x="603409" y="26194"/>
                  </a:cubicBezTo>
                  <a:lnTo>
                    <a:pt x="603409" y="45244"/>
                  </a:lnTo>
                  <a:cubicBezTo>
                    <a:pt x="603409" y="55721"/>
                    <a:pt x="594836" y="64294"/>
                    <a:pt x="584359" y="642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9DD1CC-A7C8-4956-8B7B-C286B68F2FFF}"/>
                </a:ext>
              </a:extLst>
            </p:cNvPr>
            <p:cNvSpPr/>
            <p:nvPr/>
          </p:nvSpPr>
          <p:spPr>
            <a:xfrm>
              <a:off x="11803538" y="7128986"/>
              <a:ext cx="838200" cy="66675"/>
            </a:xfrm>
            <a:custGeom>
              <a:avLst/>
              <a:gdLst>
                <a:gd name="connsiteX0" fmla="*/ 816769 w 838200"/>
                <a:gd name="connsiteY0" fmla="*/ 65246 h 66675"/>
                <a:gd name="connsiteX1" fmla="*/ 30004 w 838200"/>
                <a:gd name="connsiteY1" fmla="*/ 65246 h 66675"/>
                <a:gd name="connsiteX2" fmla="*/ 7144 w 838200"/>
                <a:gd name="connsiteY2" fmla="*/ 42386 h 66675"/>
                <a:gd name="connsiteX3" fmla="*/ 7144 w 838200"/>
                <a:gd name="connsiteY3" fmla="*/ 30004 h 66675"/>
                <a:gd name="connsiteX4" fmla="*/ 30004 w 838200"/>
                <a:gd name="connsiteY4" fmla="*/ 7144 h 66675"/>
                <a:gd name="connsiteX5" fmla="*/ 816769 w 838200"/>
                <a:gd name="connsiteY5" fmla="*/ 7144 h 66675"/>
                <a:gd name="connsiteX6" fmla="*/ 839629 w 838200"/>
                <a:gd name="connsiteY6" fmla="*/ 30004 h 66675"/>
                <a:gd name="connsiteX7" fmla="*/ 839629 w 838200"/>
                <a:gd name="connsiteY7" fmla="*/ 42386 h 66675"/>
                <a:gd name="connsiteX8" fmla="*/ 816769 w 838200"/>
                <a:gd name="connsiteY8" fmla="*/ 652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66675">
                  <a:moveTo>
                    <a:pt x="816769" y="65246"/>
                  </a:moveTo>
                  <a:lnTo>
                    <a:pt x="30004" y="65246"/>
                  </a:lnTo>
                  <a:cubicBezTo>
                    <a:pt x="17621" y="65246"/>
                    <a:pt x="7144" y="54769"/>
                    <a:pt x="7144" y="42386"/>
                  </a:cubicBezTo>
                  <a:lnTo>
                    <a:pt x="7144" y="30004"/>
                  </a:lnTo>
                  <a:cubicBezTo>
                    <a:pt x="7144" y="17621"/>
                    <a:pt x="17621" y="7144"/>
                    <a:pt x="30004" y="7144"/>
                  </a:cubicBezTo>
                  <a:lnTo>
                    <a:pt x="816769" y="7144"/>
                  </a:lnTo>
                  <a:cubicBezTo>
                    <a:pt x="829151" y="7144"/>
                    <a:pt x="839629" y="17621"/>
                    <a:pt x="839629" y="30004"/>
                  </a:cubicBezTo>
                  <a:lnTo>
                    <a:pt x="839629" y="42386"/>
                  </a:lnTo>
                  <a:cubicBezTo>
                    <a:pt x="839629" y="54769"/>
                    <a:pt x="829151" y="65246"/>
                    <a:pt x="816769" y="652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4C575D-4A41-4CA8-8C5F-4AD9DADA077C}"/>
                </a:ext>
              </a:extLst>
            </p:cNvPr>
            <p:cNvSpPr/>
            <p:nvPr/>
          </p:nvSpPr>
          <p:spPr>
            <a:xfrm>
              <a:off x="12676028" y="7128033"/>
              <a:ext cx="76200" cy="66675"/>
            </a:xfrm>
            <a:custGeom>
              <a:avLst/>
              <a:gdLst>
                <a:gd name="connsiteX0" fmla="*/ 48101 w 76200"/>
                <a:gd name="connsiteY0" fmla="*/ 66199 h 66675"/>
                <a:gd name="connsiteX1" fmla="*/ 36671 w 76200"/>
                <a:gd name="connsiteY1" fmla="*/ 66199 h 66675"/>
                <a:gd name="connsiteX2" fmla="*/ 7144 w 76200"/>
                <a:gd name="connsiteY2" fmla="*/ 36671 h 66675"/>
                <a:gd name="connsiteX3" fmla="*/ 7144 w 76200"/>
                <a:gd name="connsiteY3" fmla="*/ 36671 h 66675"/>
                <a:gd name="connsiteX4" fmla="*/ 36671 w 76200"/>
                <a:gd name="connsiteY4" fmla="*/ 7144 h 66675"/>
                <a:gd name="connsiteX5" fmla="*/ 48101 w 76200"/>
                <a:gd name="connsiteY5" fmla="*/ 7144 h 66675"/>
                <a:gd name="connsiteX6" fmla="*/ 77629 w 76200"/>
                <a:gd name="connsiteY6" fmla="*/ 36671 h 66675"/>
                <a:gd name="connsiteX7" fmla="*/ 77629 w 76200"/>
                <a:gd name="connsiteY7" fmla="*/ 36671 h 66675"/>
                <a:gd name="connsiteX8" fmla="*/ 48101 w 76200"/>
                <a:gd name="connsiteY8" fmla="*/ 6619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66675">
                  <a:moveTo>
                    <a:pt x="48101" y="66199"/>
                  </a:moveTo>
                  <a:lnTo>
                    <a:pt x="36671" y="66199"/>
                  </a:lnTo>
                  <a:cubicBezTo>
                    <a:pt x="20479" y="66199"/>
                    <a:pt x="7144" y="52864"/>
                    <a:pt x="7144" y="36671"/>
                  </a:cubicBezTo>
                  <a:lnTo>
                    <a:pt x="7144" y="36671"/>
                  </a:lnTo>
                  <a:cubicBezTo>
                    <a:pt x="7144" y="20479"/>
                    <a:pt x="20479" y="7144"/>
                    <a:pt x="36671" y="7144"/>
                  </a:cubicBezTo>
                  <a:lnTo>
                    <a:pt x="48101" y="7144"/>
                  </a:lnTo>
                  <a:cubicBezTo>
                    <a:pt x="64294" y="7144"/>
                    <a:pt x="77629" y="20479"/>
                    <a:pt x="77629" y="36671"/>
                  </a:cubicBezTo>
                  <a:lnTo>
                    <a:pt x="77629" y="36671"/>
                  </a:lnTo>
                  <a:cubicBezTo>
                    <a:pt x="77629" y="52864"/>
                    <a:pt x="64294" y="66199"/>
                    <a:pt x="48101" y="661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BAD4ECA-23B8-4300-B8D7-E89E1D246DD4}"/>
                </a:ext>
              </a:extLst>
            </p:cNvPr>
            <p:cNvSpPr/>
            <p:nvPr/>
          </p:nvSpPr>
          <p:spPr>
            <a:xfrm>
              <a:off x="13107511" y="6255543"/>
              <a:ext cx="295275" cy="295275"/>
            </a:xfrm>
            <a:custGeom>
              <a:avLst/>
              <a:gdLst>
                <a:gd name="connsiteX0" fmla="*/ 292894 w 295275"/>
                <a:gd name="connsiteY0" fmla="*/ 150019 h 295275"/>
                <a:gd name="connsiteX1" fmla="*/ 150019 w 295275"/>
                <a:gd name="connsiteY1" fmla="*/ 292894 h 295275"/>
                <a:gd name="connsiteX2" fmla="*/ 7144 w 295275"/>
                <a:gd name="connsiteY2" fmla="*/ 150019 h 295275"/>
                <a:gd name="connsiteX3" fmla="*/ 150019 w 295275"/>
                <a:gd name="connsiteY3" fmla="*/ 7144 h 295275"/>
                <a:gd name="connsiteX4" fmla="*/ 292894 w 295275"/>
                <a:gd name="connsiteY4" fmla="*/ 150019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295275">
                  <a:moveTo>
                    <a:pt x="292894" y="150019"/>
                  </a:moveTo>
                  <a:cubicBezTo>
                    <a:pt x="292894" y="228926"/>
                    <a:pt x="228926" y="292894"/>
                    <a:pt x="150019" y="292894"/>
                  </a:cubicBezTo>
                  <a:cubicBezTo>
                    <a:pt x="71111" y="292894"/>
                    <a:pt x="7144" y="228926"/>
                    <a:pt x="7144" y="150019"/>
                  </a:cubicBezTo>
                  <a:cubicBezTo>
                    <a:pt x="7144" y="71111"/>
                    <a:pt x="71111" y="7144"/>
                    <a:pt x="150019" y="7144"/>
                  </a:cubicBezTo>
                  <a:cubicBezTo>
                    <a:pt x="228926" y="7144"/>
                    <a:pt x="292894" y="71111"/>
                    <a:pt x="292894" y="150019"/>
                  </a:cubicBezTo>
                  <a:close/>
                </a:path>
              </a:pathLst>
            </a:custGeom>
            <a:solidFill>
              <a:srgbClr val="F30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6361CE3-26FD-44D6-8217-6483EA00ED86}"/>
                </a:ext>
              </a:extLst>
            </p:cNvPr>
            <p:cNvSpPr/>
            <p:nvPr/>
          </p:nvSpPr>
          <p:spPr>
            <a:xfrm>
              <a:off x="13195141" y="6309836"/>
              <a:ext cx="123825" cy="180975"/>
            </a:xfrm>
            <a:custGeom>
              <a:avLst/>
              <a:gdLst>
                <a:gd name="connsiteX0" fmla="*/ 7144 w 123825"/>
                <a:gd name="connsiteY0" fmla="*/ 182404 h 180975"/>
                <a:gd name="connsiteX1" fmla="*/ 7144 w 123825"/>
                <a:gd name="connsiteY1" fmla="*/ 168116 h 180975"/>
                <a:gd name="connsiteX2" fmla="*/ 25241 w 123825"/>
                <a:gd name="connsiteY2" fmla="*/ 150019 h 180975"/>
                <a:gd name="connsiteX3" fmla="*/ 89059 w 123825"/>
                <a:gd name="connsiteY3" fmla="*/ 59531 h 180975"/>
                <a:gd name="connsiteX4" fmla="*/ 54769 w 123825"/>
                <a:gd name="connsiteY4" fmla="*/ 26194 h 180975"/>
                <a:gd name="connsiteX5" fmla="*/ 18574 w 123825"/>
                <a:gd name="connsiteY5" fmla="*/ 40481 h 180975"/>
                <a:gd name="connsiteX6" fmla="*/ 10954 w 123825"/>
                <a:gd name="connsiteY6" fmla="*/ 24289 h 180975"/>
                <a:gd name="connsiteX7" fmla="*/ 59531 w 123825"/>
                <a:gd name="connsiteY7" fmla="*/ 7144 h 180975"/>
                <a:gd name="connsiteX8" fmla="*/ 111919 w 123825"/>
                <a:gd name="connsiteY8" fmla="*/ 57626 h 180975"/>
                <a:gd name="connsiteX9" fmla="*/ 52864 w 123825"/>
                <a:gd name="connsiteY9" fmla="*/ 150019 h 180975"/>
                <a:gd name="connsiteX10" fmla="*/ 39529 w 123825"/>
                <a:gd name="connsiteY10" fmla="*/ 162401 h 180975"/>
                <a:gd name="connsiteX11" fmla="*/ 39529 w 123825"/>
                <a:gd name="connsiteY11" fmla="*/ 163354 h 180975"/>
                <a:gd name="connsiteX12" fmla="*/ 116681 w 123825"/>
                <a:gd name="connsiteY12" fmla="*/ 163354 h 180975"/>
                <a:gd name="connsiteX13" fmla="*/ 116681 w 123825"/>
                <a:gd name="connsiteY13" fmla="*/ 182404 h 180975"/>
                <a:gd name="connsiteX14" fmla="*/ 7144 w 123825"/>
                <a:gd name="connsiteY14" fmla="*/ 1824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80975">
                  <a:moveTo>
                    <a:pt x="7144" y="182404"/>
                  </a:moveTo>
                  <a:lnTo>
                    <a:pt x="7144" y="168116"/>
                  </a:lnTo>
                  <a:lnTo>
                    <a:pt x="25241" y="150019"/>
                  </a:lnTo>
                  <a:cubicBezTo>
                    <a:pt x="69056" y="108109"/>
                    <a:pt x="89059" y="86201"/>
                    <a:pt x="89059" y="59531"/>
                  </a:cubicBezTo>
                  <a:cubicBezTo>
                    <a:pt x="89059" y="42386"/>
                    <a:pt x="80486" y="26194"/>
                    <a:pt x="54769" y="26194"/>
                  </a:cubicBezTo>
                  <a:cubicBezTo>
                    <a:pt x="39529" y="26194"/>
                    <a:pt x="26194" y="33814"/>
                    <a:pt x="18574" y="40481"/>
                  </a:cubicBezTo>
                  <a:lnTo>
                    <a:pt x="10954" y="24289"/>
                  </a:lnTo>
                  <a:cubicBezTo>
                    <a:pt x="23336" y="13811"/>
                    <a:pt x="39529" y="7144"/>
                    <a:pt x="59531" y="7144"/>
                  </a:cubicBezTo>
                  <a:cubicBezTo>
                    <a:pt x="96679" y="7144"/>
                    <a:pt x="111919" y="32861"/>
                    <a:pt x="111919" y="57626"/>
                  </a:cubicBezTo>
                  <a:cubicBezTo>
                    <a:pt x="111919" y="89059"/>
                    <a:pt x="89059" y="114776"/>
                    <a:pt x="52864" y="150019"/>
                  </a:cubicBezTo>
                  <a:lnTo>
                    <a:pt x="39529" y="162401"/>
                  </a:lnTo>
                  <a:lnTo>
                    <a:pt x="39529" y="163354"/>
                  </a:lnTo>
                  <a:lnTo>
                    <a:pt x="116681" y="163354"/>
                  </a:lnTo>
                  <a:lnTo>
                    <a:pt x="116681" y="182404"/>
                  </a:lnTo>
                  <a:lnTo>
                    <a:pt x="7144" y="1824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1266B0-9FEC-4E32-B274-EA5918D0AE42}"/>
              </a:ext>
            </a:extLst>
          </p:cNvPr>
          <p:cNvGrpSpPr/>
          <p:nvPr/>
        </p:nvGrpSpPr>
        <p:grpSpPr>
          <a:xfrm>
            <a:off x="8538620" y="1682115"/>
            <a:ext cx="233332" cy="233332"/>
            <a:chOff x="7823131" y="368730"/>
            <a:chExt cx="466725" cy="46672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3204A2-4226-47D5-A8E5-2A26ED1DB70F}"/>
                </a:ext>
              </a:extLst>
            </p:cNvPr>
            <p:cNvSpPr/>
            <p:nvPr/>
          </p:nvSpPr>
          <p:spPr>
            <a:xfrm>
              <a:off x="7823131" y="368730"/>
              <a:ext cx="466725" cy="466725"/>
            </a:xfrm>
            <a:custGeom>
              <a:avLst/>
              <a:gdLst>
                <a:gd name="connsiteX0" fmla="*/ 468154 w 466725"/>
                <a:gd name="connsiteY0" fmla="*/ 237649 h 466725"/>
                <a:gd name="connsiteX1" fmla="*/ 237649 w 466725"/>
                <a:gd name="connsiteY1" fmla="*/ 468154 h 466725"/>
                <a:gd name="connsiteX2" fmla="*/ 7144 w 466725"/>
                <a:gd name="connsiteY2" fmla="*/ 237649 h 466725"/>
                <a:gd name="connsiteX3" fmla="*/ 237649 w 466725"/>
                <a:gd name="connsiteY3" fmla="*/ 7144 h 466725"/>
                <a:gd name="connsiteX4" fmla="*/ 468154 w 466725"/>
                <a:gd name="connsiteY4" fmla="*/ 2376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466725">
                  <a:moveTo>
                    <a:pt x="468154" y="237649"/>
                  </a:moveTo>
                  <a:cubicBezTo>
                    <a:pt x="468154" y="364953"/>
                    <a:pt x="364953" y="468154"/>
                    <a:pt x="237649" y="468154"/>
                  </a:cubicBezTo>
                  <a:cubicBezTo>
                    <a:pt x="110344" y="468154"/>
                    <a:pt x="7144" y="364953"/>
                    <a:pt x="7144" y="237649"/>
                  </a:cubicBezTo>
                  <a:cubicBezTo>
                    <a:pt x="7144" y="110344"/>
                    <a:pt x="110344" y="7144"/>
                    <a:pt x="237649" y="7144"/>
                  </a:cubicBezTo>
                  <a:cubicBezTo>
                    <a:pt x="364953" y="7144"/>
                    <a:pt x="468154" y="110344"/>
                    <a:pt x="468154" y="237649"/>
                  </a:cubicBezTo>
                  <a:close/>
                </a:path>
              </a:pathLst>
            </a:custGeom>
            <a:solidFill>
              <a:srgbClr val="F30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B72F886-07EE-470F-A76C-14D5B590C149}"/>
                </a:ext>
              </a:extLst>
            </p:cNvPr>
            <p:cNvSpPr/>
            <p:nvPr/>
          </p:nvSpPr>
          <p:spPr>
            <a:xfrm>
              <a:off x="7957778" y="446835"/>
              <a:ext cx="209550" cy="247650"/>
            </a:xfrm>
            <a:custGeom>
              <a:avLst/>
              <a:gdLst>
                <a:gd name="connsiteX0" fmla="*/ 203014 w 209550"/>
                <a:gd name="connsiteY0" fmla="*/ 138589 h 247650"/>
                <a:gd name="connsiteX1" fmla="*/ 190632 w 209550"/>
                <a:gd name="connsiteY1" fmla="*/ 138589 h 247650"/>
                <a:gd name="connsiteX2" fmla="*/ 114432 w 209550"/>
                <a:gd name="connsiteY2" fmla="*/ 214789 h 247650"/>
                <a:gd name="connsiteX3" fmla="*/ 114432 w 209550"/>
                <a:gd name="connsiteY3" fmla="*/ 15716 h 247650"/>
                <a:gd name="connsiteX4" fmla="*/ 105859 w 209550"/>
                <a:gd name="connsiteY4" fmla="*/ 7144 h 247650"/>
                <a:gd name="connsiteX5" fmla="*/ 97287 w 209550"/>
                <a:gd name="connsiteY5" fmla="*/ 15716 h 247650"/>
                <a:gd name="connsiteX6" fmla="*/ 97287 w 209550"/>
                <a:gd name="connsiteY6" fmla="*/ 213836 h 247650"/>
                <a:gd name="connsiteX7" fmla="*/ 22039 w 209550"/>
                <a:gd name="connsiteY7" fmla="*/ 138589 h 247650"/>
                <a:gd name="connsiteX8" fmla="*/ 9657 w 209550"/>
                <a:gd name="connsiteY8" fmla="*/ 138589 h 247650"/>
                <a:gd name="connsiteX9" fmla="*/ 9657 w 209550"/>
                <a:gd name="connsiteY9" fmla="*/ 150971 h 247650"/>
                <a:gd name="connsiteX10" fmla="*/ 100144 w 209550"/>
                <a:gd name="connsiteY10" fmla="*/ 241459 h 247650"/>
                <a:gd name="connsiteX11" fmla="*/ 106812 w 209550"/>
                <a:gd name="connsiteY11" fmla="*/ 244316 h 247650"/>
                <a:gd name="connsiteX12" fmla="*/ 113479 w 209550"/>
                <a:gd name="connsiteY12" fmla="*/ 241459 h 247650"/>
                <a:gd name="connsiteX13" fmla="*/ 204919 w 209550"/>
                <a:gd name="connsiteY13" fmla="*/ 150019 h 247650"/>
                <a:gd name="connsiteX14" fmla="*/ 203014 w 209550"/>
                <a:gd name="connsiteY14" fmla="*/ 13858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47650">
                  <a:moveTo>
                    <a:pt x="203014" y="138589"/>
                  </a:moveTo>
                  <a:cubicBezTo>
                    <a:pt x="199204" y="134779"/>
                    <a:pt x="193489" y="134779"/>
                    <a:pt x="190632" y="138589"/>
                  </a:cubicBezTo>
                  <a:lnTo>
                    <a:pt x="114432" y="214789"/>
                  </a:lnTo>
                  <a:lnTo>
                    <a:pt x="114432" y="15716"/>
                  </a:lnTo>
                  <a:cubicBezTo>
                    <a:pt x="114432" y="10954"/>
                    <a:pt x="110622" y="7144"/>
                    <a:pt x="105859" y="7144"/>
                  </a:cubicBezTo>
                  <a:cubicBezTo>
                    <a:pt x="101097" y="7144"/>
                    <a:pt x="97287" y="10954"/>
                    <a:pt x="97287" y="15716"/>
                  </a:cubicBezTo>
                  <a:lnTo>
                    <a:pt x="97287" y="213836"/>
                  </a:lnTo>
                  <a:lnTo>
                    <a:pt x="22039" y="138589"/>
                  </a:lnTo>
                  <a:cubicBezTo>
                    <a:pt x="18229" y="134779"/>
                    <a:pt x="12514" y="134779"/>
                    <a:pt x="9657" y="138589"/>
                  </a:cubicBezTo>
                  <a:cubicBezTo>
                    <a:pt x="6799" y="142399"/>
                    <a:pt x="5847" y="148114"/>
                    <a:pt x="9657" y="150971"/>
                  </a:cubicBezTo>
                  <a:lnTo>
                    <a:pt x="100144" y="241459"/>
                  </a:lnTo>
                  <a:cubicBezTo>
                    <a:pt x="102049" y="243364"/>
                    <a:pt x="103954" y="244316"/>
                    <a:pt x="106812" y="244316"/>
                  </a:cubicBezTo>
                  <a:cubicBezTo>
                    <a:pt x="109669" y="244316"/>
                    <a:pt x="111574" y="243364"/>
                    <a:pt x="113479" y="241459"/>
                  </a:cubicBezTo>
                  <a:lnTo>
                    <a:pt x="204919" y="150019"/>
                  </a:lnTo>
                  <a:cubicBezTo>
                    <a:pt x="206824" y="148114"/>
                    <a:pt x="206824" y="142399"/>
                    <a:pt x="203014" y="1385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7F34F4-BB42-4F89-894E-331B99AAF941}"/>
                </a:ext>
              </a:extLst>
            </p:cNvPr>
            <p:cNvSpPr/>
            <p:nvPr/>
          </p:nvSpPr>
          <p:spPr>
            <a:xfrm>
              <a:off x="7938384" y="718298"/>
              <a:ext cx="247650" cy="9525"/>
            </a:xfrm>
            <a:custGeom>
              <a:avLst/>
              <a:gdLst>
                <a:gd name="connsiteX0" fmla="*/ 7144 w 247650"/>
                <a:gd name="connsiteY0" fmla="*/ 7144 h 9525"/>
                <a:gd name="connsiteX1" fmla="*/ 243364 w 2476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">
                  <a:moveTo>
                    <a:pt x="7144" y="7144"/>
                  </a:moveTo>
                  <a:lnTo>
                    <a:pt x="243364" y="7144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C7CADBD-7728-435D-83BB-2A9BE3B2DD44}"/>
                </a:ext>
              </a:extLst>
            </p:cNvPr>
            <p:cNvSpPr/>
            <p:nvPr/>
          </p:nvSpPr>
          <p:spPr>
            <a:xfrm>
              <a:off x="7929811" y="709725"/>
              <a:ext cx="266700" cy="28575"/>
            </a:xfrm>
            <a:custGeom>
              <a:avLst/>
              <a:gdLst>
                <a:gd name="connsiteX0" fmla="*/ 251936 w 266700"/>
                <a:gd name="connsiteY0" fmla="*/ 24289 h 28575"/>
                <a:gd name="connsiteX1" fmla="*/ 15716 w 266700"/>
                <a:gd name="connsiteY1" fmla="*/ 24289 h 28575"/>
                <a:gd name="connsiteX2" fmla="*/ 7144 w 266700"/>
                <a:gd name="connsiteY2" fmla="*/ 15716 h 28575"/>
                <a:gd name="connsiteX3" fmla="*/ 15716 w 266700"/>
                <a:gd name="connsiteY3" fmla="*/ 7144 h 28575"/>
                <a:gd name="connsiteX4" fmla="*/ 251936 w 266700"/>
                <a:gd name="connsiteY4" fmla="*/ 7144 h 28575"/>
                <a:gd name="connsiteX5" fmla="*/ 260509 w 266700"/>
                <a:gd name="connsiteY5" fmla="*/ 15716 h 28575"/>
                <a:gd name="connsiteX6" fmla="*/ 251936 w 266700"/>
                <a:gd name="connsiteY6" fmla="*/ 24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1936" y="24289"/>
                  </a:moveTo>
                  <a:lnTo>
                    <a:pt x="15716" y="24289"/>
                  </a:lnTo>
                  <a:cubicBezTo>
                    <a:pt x="10954" y="24289"/>
                    <a:pt x="7144" y="20479"/>
                    <a:pt x="7144" y="15716"/>
                  </a:cubicBezTo>
                  <a:cubicBezTo>
                    <a:pt x="7144" y="10954"/>
                    <a:pt x="10954" y="7144"/>
                    <a:pt x="15716" y="7144"/>
                  </a:cubicBezTo>
                  <a:lnTo>
                    <a:pt x="251936" y="7144"/>
                  </a:lnTo>
                  <a:cubicBezTo>
                    <a:pt x="256699" y="7144"/>
                    <a:pt x="260509" y="10954"/>
                    <a:pt x="260509" y="15716"/>
                  </a:cubicBezTo>
                  <a:cubicBezTo>
                    <a:pt x="260509" y="20479"/>
                    <a:pt x="257651" y="24289"/>
                    <a:pt x="251936" y="242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2201FD9-D031-4F3C-90F6-AFC002E0962F}"/>
              </a:ext>
            </a:extLst>
          </p:cNvPr>
          <p:cNvGrpSpPr/>
          <p:nvPr/>
        </p:nvGrpSpPr>
        <p:grpSpPr>
          <a:xfrm>
            <a:off x="5944219" y="726038"/>
            <a:ext cx="576187" cy="476188"/>
            <a:chOff x="18228613" y="-1705941"/>
            <a:chExt cx="1152525" cy="9525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F63A29F-B6B7-4188-B967-0386304E7A81}"/>
                </a:ext>
              </a:extLst>
            </p:cNvPr>
            <p:cNvSpPr/>
            <p:nvPr/>
          </p:nvSpPr>
          <p:spPr>
            <a:xfrm>
              <a:off x="18228613" y="-1705941"/>
              <a:ext cx="1152525" cy="952500"/>
            </a:xfrm>
            <a:custGeom>
              <a:avLst/>
              <a:gdLst>
                <a:gd name="connsiteX0" fmla="*/ 7144 w 1152525"/>
                <a:gd name="connsiteY0" fmla="*/ 7144 h 952500"/>
                <a:gd name="connsiteX1" fmla="*/ 632936 w 1152525"/>
                <a:gd name="connsiteY1" fmla="*/ 950119 h 952500"/>
                <a:gd name="connsiteX2" fmla="*/ 852964 w 1152525"/>
                <a:gd name="connsiteY2" fmla="*/ 744379 h 952500"/>
                <a:gd name="connsiteX3" fmla="*/ 852964 w 1152525"/>
                <a:gd name="connsiteY3" fmla="*/ 599599 h 952500"/>
                <a:gd name="connsiteX4" fmla="*/ 986314 w 1152525"/>
                <a:gd name="connsiteY4" fmla="*/ 583406 h 952500"/>
                <a:gd name="connsiteX5" fmla="*/ 1147286 w 1152525"/>
                <a:gd name="connsiteY5" fmla="*/ 30718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2525" h="952500">
                  <a:moveTo>
                    <a:pt x="7144" y="7144"/>
                  </a:moveTo>
                  <a:lnTo>
                    <a:pt x="632936" y="950119"/>
                  </a:lnTo>
                  <a:lnTo>
                    <a:pt x="852964" y="744379"/>
                  </a:lnTo>
                  <a:lnTo>
                    <a:pt x="852964" y="599599"/>
                  </a:lnTo>
                  <a:lnTo>
                    <a:pt x="986314" y="583406"/>
                  </a:lnTo>
                  <a:lnTo>
                    <a:pt x="1147286" y="307181"/>
                  </a:lnTo>
                  <a:close/>
                </a:path>
              </a:pathLst>
            </a:custGeom>
            <a:solidFill>
              <a:srgbClr val="AE6A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0C9BF74-FB13-4A16-A0B4-D0D82C3DC2A9}"/>
                </a:ext>
              </a:extLst>
            </p:cNvPr>
            <p:cNvSpPr/>
            <p:nvPr/>
          </p:nvSpPr>
          <p:spPr>
            <a:xfrm>
              <a:off x="18545795" y="-1480198"/>
              <a:ext cx="676275" cy="533400"/>
            </a:xfrm>
            <a:custGeom>
              <a:avLst/>
              <a:gdLst>
                <a:gd name="connsiteX0" fmla="*/ 7144 w 676275"/>
                <a:gd name="connsiteY0" fmla="*/ 7144 h 533400"/>
                <a:gd name="connsiteX1" fmla="*/ 522446 w 676275"/>
                <a:gd name="connsiteY1" fmla="*/ 531019 h 533400"/>
                <a:gd name="connsiteX2" fmla="*/ 535781 w 676275"/>
                <a:gd name="connsiteY2" fmla="*/ 373856 h 533400"/>
                <a:gd name="connsiteX3" fmla="*/ 669131 w 676275"/>
                <a:gd name="connsiteY3" fmla="*/ 357664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275" h="533400">
                  <a:moveTo>
                    <a:pt x="7144" y="7144"/>
                  </a:moveTo>
                  <a:lnTo>
                    <a:pt x="522446" y="531019"/>
                  </a:lnTo>
                  <a:lnTo>
                    <a:pt x="535781" y="373856"/>
                  </a:lnTo>
                  <a:lnTo>
                    <a:pt x="669131" y="357664"/>
                  </a:lnTo>
                  <a:close/>
                </a:path>
              </a:pathLst>
            </a:custGeom>
            <a:solidFill>
              <a:srgbClr val="520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52F0DC-3ACE-44E8-8C6D-2F835204D663}"/>
              </a:ext>
            </a:extLst>
          </p:cNvPr>
          <p:cNvGrpSpPr/>
          <p:nvPr/>
        </p:nvGrpSpPr>
        <p:grpSpPr>
          <a:xfrm>
            <a:off x="7537569" y="1199083"/>
            <a:ext cx="3772828" cy="5682317"/>
            <a:chOff x="3713884" y="3307065"/>
            <a:chExt cx="5149854" cy="77562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615F756-7D2B-4262-AC8D-A3F6F14FF8A6}"/>
                </a:ext>
              </a:extLst>
            </p:cNvPr>
            <p:cNvSpPr/>
            <p:nvPr/>
          </p:nvSpPr>
          <p:spPr>
            <a:xfrm>
              <a:off x="4215240" y="6995780"/>
              <a:ext cx="361950" cy="342900"/>
            </a:xfrm>
            <a:custGeom>
              <a:avLst/>
              <a:gdLst>
                <a:gd name="connsiteX0" fmla="*/ 360521 w 361950"/>
                <a:gd name="connsiteY0" fmla="*/ 68104 h 342900"/>
                <a:gd name="connsiteX1" fmla="*/ 124301 w 361950"/>
                <a:gd name="connsiteY1" fmla="*/ 344329 h 342900"/>
                <a:gd name="connsiteX2" fmla="*/ 7144 w 361950"/>
                <a:gd name="connsiteY2" fmla="*/ 310991 h 342900"/>
                <a:gd name="connsiteX3" fmla="*/ 168116 w 361950"/>
                <a:gd name="connsiteY3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42900">
                  <a:moveTo>
                    <a:pt x="360521" y="68104"/>
                  </a:moveTo>
                  <a:lnTo>
                    <a:pt x="124301" y="344329"/>
                  </a:lnTo>
                  <a:lnTo>
                    <a:pt x="7144" y="310991"/>
                  </a:lnTo>
                  <a:lnTo>
                    <a:pt x="168116" y="71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A694F83-2D56-4DA8-893C-D71598FA46F0}"/>
                </a:ext>
              </a:extLst>
            </p:cNvPr>
            <p:cNvSpPr/>
            <p:nvPr/>
          </p:nvSpPr>
          <p:spPr>
            <a:xfrm>
              <a:off x="4318110" y="4511862"/>
              <a:ext cx="3476625" cy="2705100"/>
            </a:xfrm>
            <a:custGeom>
              <a:avLst/>
              <a:gdLst>
                <a:gd name="connsiteX0" fmla="*/ 3477101 w 3476625"/>
                <a:gd name="connsiteY0" fmla="*/ 2112919 h 2705100"/>
                <a:gd name="connsiteX1" fmla="*/ 2625566 w 3476625"/>
                <a:gd name="connsiteY1" fmla="*/ 2644414 h 2705100"/>
                <a:gd name="connsiteX2" fmla="*/ 1694974 w 3476625"/>
                <a:gd name="connsiteY2" fmla="*/ 1288054 h 2705100"/>
                <a:gd name="connsiteX3" fmla="*/ 1536859 w 3476625"/>
                <a:gd name="connsiteY3" fmla="*/ 988017 h 2705100"/>
                <a:gd name="connsiteX4" fmla="*/ 1430179 w 3476625"/>
                <a:gd name="connsiteY4" fmla="*/ 1469029 h 2705100"/>
                <a:gd name="connsiteX5" fmla="*/ 1164431 w 3476625"/>
                <a:gd name="connsiteY5" fmla="*/ 1924324 h 2705100"/>
                <a:gd name="connsiteX6" fmla="*/ 732949 w 3476625"/>
                <a:gd name="connsiteY6" fmla="*/ 2492014 h 2705100"/>
                <a:gd name="connsiteX7" fmla="*/ 7144 w 3476625"/>
                <a:gd name="connsiteY7" fmla="*/ 2492014 h 2705100"/>
                <a:gd name="connsiteX8" fmla="*/ 1006316 w 3476625"/>
                <a:gd name="connsiteY8" fmla="*/ 515576 h 2705100"/>
                <a:gd name="connsiteX9" fmla="*/ 1842611 w 3476625"/>
                <a:gd name="connsiteY9" fmla="*/ 89809 h 2705100"/>
                <a:gd name="connsiteX10" fmla="*/ 3477101 w 3476625"/>
                <a:gd name="connsiteY10" fmla="*/ 2112919 h 270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6625" h="2705100">
                  <a:moveTo>
                    <a:pt x="3477101" y="2112919"/>
                  </a:moveTo>
                  <a:cubicBezTo>
                    <a:pt x="3414236" y="2812054"/>
                    <a:pt x="2914174" y="2728234"/>
                    <a:pt x="2625566" y="2644414"/>
                  </a:cubicBezTo>
                  <a:cubicBezTo>
                    <a:pt x="2416969" y="2583454"/>
                    <a:pt x="1942624" y="1749064"/>
                    <a:pt x="1694974" y="1288054"/>
                  </a:cubicBezTo>
                  <a:cubicBezTo>
                    <a:pt x="1598771" y="1109937"/>
                    <a:pt x="1536859" y="988017"/>
                    <a:pt x="1536859" y="988017"/>
                  </a:cubicBezTo>
                  <a:cubicBezTo>
                    <a:pt x="1536859" y="988017"/>
                    <a:pt x="1507331" y="1226142"/>
                    <a:pt x="1430179" y="1469029"/>
                  </a:cubicBezTo>
                  <a:cubicBezTo>
                    <a:pt x="1372076" y="1650957"/>
                    <a:pt x="1285399" y="1835742"/>
                    <a:pt x="1164431" y="1924324"/>
                  </a:cubicBezTo>
                  <a:cubicBezTo>
                    <a:pt x="880586" y="2129112"/>
                    <a:pt x="732949" y="2492014"/>
                    <a:pt x="732949" y="2492014"/>
                  </a:cubicBezTo>
                  <a:cubicBezTo>
                    <a:pt x="254794" y="2633937"/>
                    <a:pt x="7144" y="2492014"/>
                    <a:pt x="7144" y="2492014"/>
                  </a:cubicBezTo>
                  <a:cubicBezTo>
                    <a:pt x="328136" y="2160544"/>
                    <a:pt x="769144" y="1088029"/>
                    <a:pt x="1006316" y="515576"/>
                  </a:cubicBezTo>
                  <a:cubicBezTo>
                    <a:pt x="1242536" y="-57829"/>
                    <a:pt x="1532096" y="-57829"/>
                    <a:pt x="1842611" y="89809"/>
                  </a:cubicBezTo>
                  <a:cubicBezTo>
                    <a:pt x="2152174" y="235542"/>
                    <a:pt x="3477101" y="2112919"/>
                    <a:pt x="3477101" y="2112919"/>
                  </a:cubicBezTo>
                  <a:close/>
                </a:path>
              </a:pathLst>
            </a:custGeom>
            <a:solidFill>
              <a:srgbClr val="4071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7F89DF-0242-4D22-9835-45913EF04A36}"/>
                </a:ext>
              </a:extLst>
            </p:cNvPr>
            <p:cNvSpPr/>
            <p:nvPr/>
          </p:nvSpPr>
          <p:spPr>
            <a:xfrm>
              <a:off x="7172753" y="4421026"/>
              <a:ext cx="762000" cy="495300"/>
            </a:xfrm>
            <a:custGeom>
              <a:avLst/>
              <a:gdLst>
                <a:gd name="connsiteX0" fmla="*/ 763429 w 762000"/>
                <a:gd name="connsiteY0" fmla="*/ 496875 h 495300"/>
                <a:gd name="connsiteX1" fmla="*/ 332899 w 762000"/>
                <a:gd name="connsiteY1" fmla="*/ 54915 h 495300"/>
                <a:gd name="connsiteX2" fmla="*/ 7144 w 762000"/>
                <a:gd name="connsiteY2" fmla="*/ 56820 h 495300"/>
                <a:gd name="connsiteX3" fmla="*/ 108109 w 762000"/>
                <a:gd name="connsiteY3" fmla="*/ 4111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495300">
                  <a:moveTo>
                    <a:pt x="763429" y="496875"/>
                  </a:moveTo>
                  <a:cubicBezTo>
                    <a:pt x="763429" y="496875"/>
                    <a:pt x="359569" y="163500"/>
                    <a:pt x="332899" y="54915"/>
                  </a:cubicBezTo>
                  <a:cubicBezTo>
                    <a:pt x="306229" y="-53670"/>
                    <a:pt x="7144" y="56820"/>
                    <a:pt x="7144" y="56820"/>
                  </a:cubicBezTo>
                  <a:cubicBezTo>
                    <a:pt x="7144" y="56820"/>
                    <a:pt x="136684" y="215887"/>
                    <a:pt x="108109" y="411150"/>
                  </a:cubicBezTo>
                </a:path>
              </a:pathLst>
            </a:custGeom>
            <a:solidFill>
              <a:srgbClr val="80A1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C85A30F-04A8-4394-9408-61AB56AC2673}"/>
                </a:ext>
              </a:extLst>
            </p:cNvPr>
            <p:cNvSpPr/>
            <p:nvPr/>
          </p:nvSpPr>
          <p:spPr>
            <a:xfrm>
              <a:off x="5156310" y="10136172"/>
              <a:ext cx="219075" cy="428625"/>
            </a:xfrm>
            <a:custGeom>
              <a:avLst/>
              <a:gdLst>
                <a:gd name="connsiteX0" fmla="*/ 186214 w 219075"/>
                <a:gd name="connsiteY0" fmla="*/ 7144 h 428625"/>
                <a:gd name="connsiteX1" fmla="*/ 213836 w 219075"/>
                <a:gd name="connsiteY1" fmla="*/ 369094 h 428625"/>
                <a:gd name="connsiteX2" fmla="*/ 107156 w 219075"/>
                <a:gd name="connsiteY2" fmla="*/ 428149 h 428625"/>
                <a:gd name="connsiteX3" fmla="*/ 7144 w 219075"/>
                <a:gd name="connsiteY3" fmla="*/ 9953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428625">
                  <a:moveTo>
                    <a:pt x="186214" y="7144"/>
                  </a:moveTo>
                  <a:lnTo>
                    <a:pt x="213836" y="369094"/>
                  </a:lnTo>
                  <a:lnTo>
                    <a:pt x="107156" y="428149"/>
                  </a:lnTo>
                  <a:lnTo>
                    <a:pt x="7144" y="9953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2FE825-3D2C-40E0-9232-A72C6464A858}"/>
                </a:ext>
              </a:extLst>
            </p:cNvPr>
            <p:cNvSpPr/>
            <p:nvPr/>
          </p:nvSpPr>
          <p:spPr>
            <a:xfrm>
              <a:off x="6252638" y="4134470"/>
              <a:ext cx="266700" cy="247650"/>
            </a:xfrm>
            <a:custGeom>
              <a:avLst/>
              <a:gdLst>
                <a:gd name="connsiteX0" fmla="*/ 209074 w 266700"/>
                <a:gd name="connsiteY0" fmla="*/ 210026 h 247650"/>
                <a:gd name="connsiteX1" fmla="*/ 265271 w 266700"/>
                <a:gd name="connsiteY1" fmla="*/ 114776 h 247650"/>
                <a:gd name="connsiteX2" fmla="*/ 161449 w 266700"/>
                <a:gd name="connsiteY2" fmla="*/ 7144 h 247650"/>
                <a:gd name="connsiteX3" fmla="*/ 7144 w 266700"/>
                <a:gd name="connsiteY3" fmla="*/ 24336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47650">
                  <a:moveTo>
                    <a:pt x="209074" y="210026"/>
                  </a:moveTo>
                  <a:lnTo>
                    <a:pt x="265271" y="114776"/>
                  </a:lnTo>
                  <a:lnTo>
                    <a:pt x="161449" y="7144"/>
                  </a:lnTo>
                  <a:lnTo>
                    <a:pt x="7144" y="24336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AAFFADC-D54A-4ED3-96E4-1B663CDFF7CC}"/>
                </a:ext>
              </a:extLst>
            </p:cNvPr>
            <p:cNvSpPr/>
            <p:nvPr/>
          </p:nvSpPr>
          <p:spPr>
            <a:xfrm>
              <a:off x="5976052" y="4296394"/>
              <a:ext cx="1676400" cy="1152525"/>
            </a:xfrm>
            <a:custGeom>
              <a:avLst/>
              <a:gdLst>
                <a:gd name="connsiteX0" fmla="*/ 1386724 w 1676400"/>
                <a:gd name="connsiteY0" fmla="*/ 658655 h 1152525"/>
                <a:gd name="connsiteX1" fmla="*/ 413269 w 1676400"/>
                <a:gd name="connsiteY1" fmla="*/ 450057 h 1152525"/>
                <a:gd name="connsiteX2" fmla="*/ 545667 w 1676400"/>
                <a:gd name="connsiteY2" fmla="*/ 23337 h 1152525"/>
                <a:gd name="connsiteX3" fmla="*/ 272299 w 1676400"/>
                <a:gd name="connsiteY3" fmla="*/ 45245 h 1152525"/>
                <a:gd name="connsiteX4" fmla="*/ 27507 w 1676400"/>
                <a:gd name="connsiteY4" fmla="*/ 439580 h 1152525"/>
                <a:gd name="connsiteX5" fmla="*/ 159904 w 1676400"/>
                <a:gd name="connsiteY5" fmla="*/ 751047 h 1152525"/>
                <a:gd name="connsiteX6" fmla="*/ 1422919 w 1676400"/>
                <a:gd name="connsiteY6" fmla="*/ 1149192 h 1152525"/>
                <a:gd name="connsiteX7" fmla="*/ 1636279 w 1676400"/>
                <a:gd name="connsiteY7" fmla="*/ 778670 h 1152525"/>
                <a:gd name="connsiteX8" fmla="*/ 1636279 w 1676400"/>
                <a:gd name="connsiteY8" fmla="*/ 778670 h 1152525"/>
                <a:gd name="connsiteX9" fmla="*/ 1386724 w 1676400"/>
                <a:gd name="connsiteY9" fmla="*/ 65865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6400" h="1152525">
                  <a:moveTo>
                    <a:pt x="1386724" y="658655"/>
                  </a:moveTo>
                  <a:cubicBezTo>
                    <a:pt x="1031442" y="657702"/>
                    <a:pt x="828559" y="621507"/>
                    <a:pt x="413269" y="450057"/>
                  </a:cubicBezTo>
                  <a:lnTo>
                    <a:pt x="545667" y="23337"/>
                  </a:lnTo>
                  <a:cubicBezTo>
                    <a:pt x="475182" y="-34765"/>
                    <a:pt x="338022" y="85250"/>
                    <a:pt x="272299" y="45245"/>
                  </a:cubicBezTo>
                  <a:lnTo>
                    <a:pt x="27507" y="439580"/>
                  </a:lnTo>
                  <a:cubicBezTo>
                    <a:pt x="-46788" y="596742"/>
                    <a:pt x="101802" y="707232"/>
                    <a:pt x="159904" y="751047"/>
                  </a:cubicBezTo>
                  <a:cubicBezTo>
                    <a:pt x="674254" y="1134905"/>
                    <a:pt x="1092402" y="1164432"/>
                    <a:pt x="1422919" y="1149192"/>
                  </a:cubicBezTo>
                  <a:cubicBezTo>
                    <a:pt x="1613419" y="1149192"/>
                    <a:pt x="1731529" y="942500"/>
                    <a:pt x="1636279" y="778670"/>
                  </a:cubicBezTo>
                  <a:lnTo>
                    <a:pt x="1636279" y="778670"/>
                  </a:lnTo>
                  <a:cubicBezTo>
                    <a:pt x="1584844" y="691040"/>
                    <a:pt x="1485784" y="643415"/>
                    <a:pt x="1386724" y="658655"/>
                  </a:cubicBezTo>
                  <a:close/>
                </a:path>
              </a:pathLst>
            </a:custGeom>
            <a:solidFill>
              <a:srgbClr val="C9D4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427E15-F907-4FAE-A1CA-F76B97930C90}"/>
                </a:ext>
              </a:extLst>
            </p:cNvPr>
            <p:cNvSpPr/>
            <p:nvPr/>
          </p:nvSpPr>
          <p:spPr>
            <a:xfrm>
              <a:off x="6114204" y="3706694"/>
              <a:ext cx="590550" cy="590550"/>
            </a:xfrm>
            <a:custGeom>
              <a:avLst/>
              <a:gdLst>
                <a:gd name="connsiteX0" fmla="*/ 249400 w 590550"/>
                <a:gd name="connsiteY0" fmla="*/ 7247 h 590550"/>
                <a:gd name="connsiteX1" fmla="*/ 38898 w 590550"/>
                <a:gd name="connsiteY1" fmla="*/ 25344 h 590550"/>
                <a:gd name="connsiteX2" fmla="*/ 12228 w 590550"/>
                <a:gd name="connsiteY2" fmla="*/ 77732 h 590550"/>
                <a:gd name="connsiteX3" fmla="*/ 310360 w 590550"/>
                <a:gd name="connsiteY3" fmla="*/ 574937 h 590550"/>
                <a:gd name="connsiteX4" fmla="*/ 349413 w 590550"/>
                <a:gd name="connsiteY4" fmla="*/ 590177 h 590550"/>
                <a:gd name="connsiteX5" fmla="*/ 561821 w 590550"/>
                <a:gd name="connsiteY5" fmla="*/ 531122 h 590550"/>
                <a:gd name="connsiteX6" fmla="*/ 581823 w 590550"/>
                <a:gd name="connsiteY6" fmla="*/ 478734 h 590550"/>
                <a:gd name="connsiteX7" fmla="*/ 281785 w 590550"/>
                <a:gd name="connsiteY7" fmla="*/ 22486 h 590550"/>
                <a:gd name="connsiteX8" fmla="*/ 249400 w 590550"/>
                <a:gd name="connsiteY8" fmla="*/ 7247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590550">
                  <a:moveTo>
                    <a:pt x="249400" y="7247"/>
                  </a:moveTo>
                  <a:lnTo>
                    <a:pt x="38898" y="25344"/>
                  </a:lnTo>
                  <a:cubicBezTo>
                    <a:pt x="13180" y="27249"/>
                    <a:pt x="-1107" y="55824"/>
                    <a:pt x="12228" y="77732"/>
                  </a:cubicBezTo>
                  <a:lnTo>
                    <a:pt x="310360" y="574937"/>
                  </a:lnTo>
                  <a:cubicBezTo>
                    <a:pt x="317980" y="588272"/>
                    <a:pt x="334173" y="594939"/>
                    <a:pt x="349413" y="590177"/>
                  </a:cubicBezTo>
                  <a:lnTo>
                    <a:pt x="561821" y="531122"/>
                  </a:lnTo>
                  <a:cubicBezTo>
                    <a:pt x="584681" y="524454"/>
                    <a:pt x="594206" y="498737"/>
                    <a:pt x="581823" y="478734"/>
                  </a:cubicBezTo>
                  <a:lnTo>
                    <a:pt x="281785" y="22486"/>
                  </a:lnTo>
                  <a:cubicBezTo>
                    <a:pt x="275118" y="12009"/>
                    <a:pt x="262735" y="6294"/>
                    <a:pt x="249400" y="7247"/>
                  </a:cubicBezTo>
                  <a:close/>
                </a:path>
              </a:pathLst>
            </a:custGeom>
            <a:solidFill>
              <a:srgbClr val="002C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C24DA8-2096-422D-AC59-A9D04618BA8A}"/>
                </a:ext>
              </a:extLst>
            </p:cNvPr>
            <p:cNvSpPr/>
            <p:nvPr/>
          </p:nvSpPr>
          <p:spPr>
            <a:xfrm>
              <a:off x="6143145" y="3728705"/>
              <a:ext cx="514350" cy="523875"/>
            </a:xfrm>
            <a:custGeom>
              <a:avLst/>
              <a:gdLst>
                <a:gd name="connsiteX0" fmla="*/ 217602 w 514350"/>
                <a:gd name="connsiteY0" fmla="*/ 7144 h 523875"/>
                <a:gd name="connsiteX1" fmla="*/ 27102 w 514350"/>
                <a:gd name="connsiteY1" fmla="*/ 23336 h 523875"/>
                <a:gd name="connsiteX2" fmla="*/ 9957 w 514350"/>
                <a:gd name="connsiteY2" fmla="*/ 55721 h 523875"/>
                <a:gd name="connsiteX3" fmla="*/ 281419 w 514350"/>
                <a:gd name="connsiteY3" fmla="*/ 509111 h 523875"/>
                <a:gd name="connsiteX4" fmla="*/ 306184 w 514350"/>
                <a:gd name="connsiteY4" fmla="*/ 518636 h 523875"/>
                <a:gd name="connsiteX5" fmla="*/ 496684 w 514350"/>
                <a:gd name="connsiteY5" fmla="*/ 465296 h 523875"/>
                <a:gd name="connsiteX6" fmla="*/ 509067 w 514350"/>
                <a:gd name="connsiteY6" fmla="*/ 432911 h 523875"/>
                <a:gd name="connsiteX7" fmla="*/ 237604 w 514350"/>
                <a:gd name="connsiteY7" fmla="*/ 15716 h 523875"/>
                <a:gd name="connsiteX8" fmla="*/ 217602 w 514350"/>
                <a:gd name="connsiteY8" fmla="*/ 7144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523875">
                  <a:moveTo>
                    <a:pt x="217602" y="7144"/>
                  </a:moveTo>
                  <a:lnTo>
                    <a:pt x="27102" y="23336"/>
                  </a:lnTo>
                  <a:cubicBezTo>
                    <a:pt x="10909" y="24289"/>
                    <a:pt x="2337" y="42386"/>
                    <a:pt x="9957" y="55721"/>
                  </a:cubicBezTo>
                  <a:lnTo>
                    <a:pt x="281419" y="509111"/>
                  </a:lnTo>
                  <a:cubicBezTo>
                    <a:pt x="286182" y="517684"/>
                    <a:pt x="296659" y="521494"/>
                    <a:pt x="306184" y="518636"/>
                  </a:cubicBezTo>
                  <a:lnTo>
                    <a:pt x="496684" y="465296"/>
                  </a:lnTo>
                  <a:cubicBezTo>
                    <a:pt x="510972" y="461486"/>
                    <a:pt x="516687" y="445294"/>
                    <a:pt x="509067" y="432911"/>
                  </a:cubicBezTo>
                  <a:lnTo>
                    <a:pt x="237604" y="15716"/>
                  </a:lnTo>
                  <a:cubicBezTo>
                    <a:pt x="232842" y="10954"/>
                    <a:pt x="225222" y="7144"/>
                    <a:pt x="217602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F2347F-FA15-4670-BF55-1B43CE499ACB}"/>
                </a:ext>
              </a:extLst>
            </p:cNvPr>
            <p:cNvSpPr/>
            <p:nvPr/>
          </p:nvSpPr>
          <p:spPr>
            <a:xfrm>
              <a:off x="6554580" y="4218290"/>
              <a:ext cx="47625" cy="38100"/>
            </a:xfrm>
            <a:custGeom>
              <a:avLst/>
              <a:gdLst>
                <a:gd name="connsiteX0" fmla="*/ 41434 w 47625"/>
                <a:gd name="connsiteY0" fmla="*/ 21431 h 38100"/>
                <a:gd name="connsiteX1" fmla="*/ 24289 w 47625"/>
                <a:gd name="connsiteY1" fmla="*/ 35719 h 38100"/>
                <a:gd name="connsiteX2" fmla="*/ 7144 w 47625"/>
                <a:gd name="connsiteY2" fmla="*/ 21431 h 38100"/>
                <a:gd name="connsiteX3" fmla="*/ 24289 w 47625"/>
                <a:gd name="connsiteY3" fmla="*/ 7144 h 38100"/>
                <a:gd name="connsiteX4" fmla="*/ 41434 w 47625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1431"/>
                  </a:moveTo>
                  <a:cubicBezTo>
                    <a:pt x="41434" y="29322"/>
                    <a:pt x="33758" y="35719"/>
                    <a:pt x="24289" y="35719"/>
                  </a:cubicBezTo>
                  <a:cubicBezTo>
                    <a:pt x="14820" y="35719"/>
                    <a:pt x="7144" y="29322"/>
                    <a:pt x="7144" y="21431"/>
                  </a:cubicBezTo>
                  <a:cubicBezTo>
                    <a:pt x="7144" y="13540"/>
                    <a:pt x="14820" y="7144"/>
                    <a:pt x="24289" y="7144"/>
                  </a:cubicBezTo>
                  <a:cubicBezTo>
                    <a:pt x="33758" y="7144"/>
                    <a:pt x="41434" y="13540"/>
                    <a:pt x="41434" y="214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D3FDF5-269D-470B-BB33-6E5908512C64}"/>
                </a:ext>
              </a:extLst>
            </p:cNvPr>
            <p:cNvSpPr/>
            <p:nvPr/>
          </p:nvSpPr>
          <p:spPr>
            <a:xfrm>
              <a:off x="6206388" y="3959569"/>
              <a:ext cx="228600" cy="209550"/>
            </a:xfrm>
            <a:custGeom>
              <a:avLst/>
              <a:gdLst>
                <a:gd name="connsiteX0" fmla="*/ 16246 w 228600"/>
                <a:gd name="connsiteY0" fmla="*/ 9642 h 209550"/>
                <a:gd name="connsiteX1" fmla="*/ 161026 w 228600"/>
                <a:gd name="connsiteY1" fmla="*/ 210619 h 209550"/>
                <a:gd name="connsiteX2" fmla="*/ 216271 w 228600"/>
                <a:gd name="connsiteY2" fmla="*/ 102034 h 209550"/>
                <a:gd name="connsiteX3" fmla="*/ 16246 w 228600"/>
                <a:gd name="connsiteY3" fmla="*/ 964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9550">
                  <a:moveTo>
                    <a:pt x="16246" y="9642"/>
                  </a:moveTo>
                  <a:cubicBezTo>
                    <a:pt x="-30427" y="13452"/>
                    <a:pt x="115306" y="202999"/>
                    <a:pt x="161026" y="210619"/>
                  </a:cubicBezTo>
                  <a:cubicBezTo>
                    <a:pt x="184838" y="214429"/>
                    <a:pt x="239131" y="144897"/>
                    <a:pt x="216271" y="102034"/>
                  </a:cubicBezTo>
                  <a:cubicBezTo>
                    <a:pt x="165788" y="10594"/>
                    <a:pt x="124831" y="1069"/>
                    <a:pt x="16246" y="964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A91319-066B-473D-8027-833531BB01AC}"/>
                </a:ext>
              </a:extLst>
            </p:cNvPr>
            <p:cNvSpPr/>
            <p:nvPr/>
          </p:nvSpPr>
          <p:spPr>
            <a:xfrm>
              <a:off x="6416824" y="3776846"/>
              <a:ext cx="95250" cy="114300"/>
            </a:xfrm>
            <a:custGeom>
              <a:avLst/>
              <a:gdLst>
                <a:gd name="connsiteX0" fmla="*/ 43935 w 95250"/>
                <a:gd name="connsiteY0" fmla="*/ 101878 h 114300"/>
                <a:gd name="connsiteX1" fmla="*/ 89655 w 95250"/>
                <a:gd name="connsiteY1" fmla="*/ 100925 h 114300"/>
                <a:gd name="connsiteX2" fmla="*/ 26790 w 95250"/>
                <a:gd name="connsiteY2" fmla="*/ 7580 h 114300"/>
                <a:gd name="connsiteX3" fmla="*/ 43935 w 95250"/>
                <a:gd name="connsiteY3" fmla="*/ 10187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14300">
                  <a:moveTo>
                    <a:pt x="43935" y="101878"/>
                  </a:moveTo>
                  <a:cubicBezTo>
                    <a:pt x="43935" y="101878"/>
                    <a:pt x="86798" y="122833"/>
                    <a:pt x="89655" y="100925"/>
                  </a:cubicBezTo>
                  <a:cubicBezTo>
                    <a:pt x="92513" y="79018"/>
                    <a:pt x="48698" y="12343"/>
                    <a:pt x="26790" y="7580"/>
                  </a:cubicBezTo>
                  <a:cubicBezTo>
                    <a:pt x="5835" y="1865"/>
                    <a:pt x="-10357" y="53300"/>
                    <a:pt x="43935" y="10187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5AA340-BBA4-45AC-888E-4DD38ED25615}"/>
                </a:ext>
              </a:extLst>
            </p:cNvPr>
            <p:cNvSpPr/>
            <p:nvPr/>
          </p:nvSpPr>
          <p:spPr>
            <a:xfrm>
              <a:off x="6999867" y="4707559"/>
              <a:ext cx="1428750" cy="2828925"/>
            </a:xfrm>
            <a:custGeom>
              <a:avLst/>
              <a:gdLst>
                <a:gd name="connsiteX0" fmla="*/ 936314 w 1428750"/>
                <a:gd name="connsiteY0" fmla="*/ 210342 h 2828925"/>
                <a:gd name="connsiteX1" fmla="*/ 1089667 w 1428750"/>
                <a:gd name="connsiteY1" fmla="*/ 1067592 h 2828925"/>
                <a:gd name="connsiteX2" fmla="*/ 1422090 w 1428750"/>
                <a:gd name="connsiteY2" fmla="*/ 2247740 h 2828925"/>
                <a:gd name="connsiteX3" fmla="*/ 688664 w 1428750"/>
                <a:gd name="connsiteY3" fmla="*/ 2823050 h 2828925"/>
                <a:gd name="connsiteX4" fmla="*/ 9532 w 1428750"/>
                <a:gd name="connsiteY4" fmla="*/ 1662905 h 2828925"/>
                <a:gd name="connsiteX5" fmla="*/ 54299 w 1428750"/>
                <a:gd name="connsiteY5" fmla="*/ 815180 h 2828925"/>
                <a:gd name="connsiteX6" fmla="*/ 936314 w 1428750"/>
                <a:gd name="connsiteY6" fmla="*/ 210342 h 282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0" h="2828925">
                  <a:moveTo>
                    <a:pt x="936314" y="210342"/>
                  </a:moveTo>
                  <a:cubicBezTo>
                    <a:pt x="936314" y="210342"/>
                    <a:pt x="1075380" y="497997"/>
                    <a:pt x="1089667" y="1067592"/>
                  </a:cubicBezTo>
                  <a:cubicBezTo>
                    <a:pt x="1103955" y="1637187"/>
                    <a:pt x="1372559" y="1875312"/>
                    <a:pt x="1422090" y="2247740"/>
                  </a:cubicBezTo>
                  <a:cubicBezTo>
                    <a:pt x="1471620" y="2620167"/>
                    <a:pt x="1228732" y="2792570"/>
                    <a:pt x="688664" y="2823050"/>
                  </a:cubicBezTo>
                  <a:cubicBezTo>
                    <a:pt x="148597" y="2852577"/>
                    <a:pt x="-15233" y="1891505"/>
                    <a:pt x="9532" y="1662905"/>
                  </a:cubicBezTo>
                  <a:cubicBezTo>
                    <a:pt x="34297" y="1434305"/>
                    <a:pt x="88589" y="983772"/>
                    <a:pt x="54299" y="815180"/>
                  </a:cubicBezTo>
                  <a:cubicBezTo>
                    <a:pt x="20009" y="646587"/>
                    <a:pt x="227655" y="-434500"/>
                    <a:pt x="936314" y="210342"/>
                  </a:cubicBezTo>
                  <a:close/>
                </a:path>
              </a:pathLst>
            </a:custGeom>
            <a:solidFill>
              <a:srgbClr val="D4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93B244-BC0D-4D30-AF82-7033C25B6868}"/>
                </a:ext>
              </a:extLst>
            </p:cNvPr>
            <p:cNvSpPr/>
            <p:nvPr/>
          </p:nvSpPr>
          <p:spPr>
            <a:xfrm>
              <a:off x="7119413" y="5611797"/>
              <a:ext cx="638175" cy="1123950"/>
            </a:xfrm>
            <a:custGeom>
              <a:avLst/>
              <a:gdLst>
                <a:gd name="connsiteX0" fmla="*/ 504349 w 638175"/>
                <a:gd name="connsiteY0" fmla="*/ 45244 h 1123950"/>
                <a:gd name="connsiteX1" fmla="*/ 621506 w 638175"/>
                <a:gd name="connsiteY1" fmla="*/ 907256 h 1123950"/>
                <a:gd name="connsiteX2" fmla="*/ 107156 w 638175"/>
                <a:gd name="connsiteY2" fmla="*/ 1122521 h 1123950"/>
                <a:gd name="connsiteX3" fmla="*/ 7144 w 638175"/>
                <a:gd name="connsiteY3" fmla="*/ 719614 h 1123950"/>
                <a:gd name="connsiteX4" fmla="*/ 321469 w 638175"/>
                <a:gd name="connsiteY4" fmla="*/ 7144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175" h="1123950">
                  <a:moveTo>
                    <a:pt x="504349" y="45244"/>
                  </a:moveTo>
                  <a:cubicBezTo>
                    <a:pt x="504349" y="45244"/>
                    <a:pt x="502444" y="796766"/>
                    <a:pt x="621506" y="907256"/>
                  </a:cubicBezTo>
                  <a:cubicBezTo>
                    <a:pt x="740569" y="1017746"/>
                    <a:pt x="107156" y="1122521"/>
                    <a:pt x="107156" y="1122521"/>
                  </a:cubicBezTo>
                  <a:lnTo>
                    <a:pt x="7144" y="719614"/>
                  </a:lnTo>
                  <a:lnTo>
                    <a:pt x="321469" y="7144"/>
                  </a:lnTo>
                </a:path>
              </a:pathLst>
            </a:custGeom>
            <a:solidFill>
              <a:srgbClr val="C9D4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CD07CB-1902-4B63-99DF-1968F8D7402F}"/>
                </a:ext>
              </a:extLst>
            </p:cNvPr>
            <p:cNvSpPr/>
            <p:nvPr/>
          </p:nvSpPr>
          <p:spPr>
            <a:xfrm>
              <a:off x="4615591" y="6510957"/>
              <a:ext cx="3829050" cy="3743325"/>
            </a:xfrm>
            <a:custGeom>
              <a:avLst/>
              <a:gdLst>
                <a:gd name="connsiteX0" fmla="*/ 3813034 w 3829050"/>
                <a:gd name="connsiteY0" fmla="*/ 651034 h 3743325"/>
                <a:gd name="connsiteX1" fmla="*/ 3813034 w 3829050"/>
                <a:gd name="connsiteY1" fmla="*/ 651034 h 3743325"/>
                <a:gd name="connsiteX2" fmla="*/ 3369169 w 3829050"/>
                <a:gd name="connsiteY2" fmla="*/ 1066324 h 3743325"/>
                <a:gd name="connsiteX3" fmla="*/ 589773 w 3829050"/>
                <a:gd name="connsiteY3" fmla="*/ 1179671 h 3743325"/>
                <a:gd name="connsiteX4" fmla="*/ 897431 w 3829050"/>
                <a:gd name="connsiteY4" fmla="*/ 1922621 h 3743325"/>
                <a:gd name="connsiteX5" fmla="*/ 897431 w 3829050"/>
                <a:gd name="connsiteY5" fmla="*/ 1922621 h 3743325"/>
                <a:gd name="connsiteX6" fmla="*/ 1123173 w 3829050"/>
                <a:gd name="connsiteY6" fmla="*/ 3481864 h 3743325"/>
                <a:gd name="connsiteX7" fmla="*/ 420228 w 3829050"/>
                <a:gd name="connsiteY7" fmla="*/ 3739991 h 3743325"/>
                <a:gd name="connsiteX8" fmla="*/ 306881 w 3829050"/>
                <a:gd name="connsiteY8" fmla="*/ 2883694 h 3743325"/>
                <a:gd name="connsiteX9" fmla="*/ 7796 w 3829050"/>
                <a:gd name="connsiteY9" fmla="*/ 693896 h 3743325"/>
                <a:gd name="connsiteX10" fmla="*/ 1227948 w 3829050"/>
                <a:gd name="connsiteY10" fmla="*/ 79534 h 3743325"/>
                <a:gd name="connsiteX11" fmla="*/ 3341546 w 3829050"/>
                <a:gd name="connsiteY11" fmla="*/ 7144 h 3743325"/>
                <a:gd name="connsiteX12" fmla="*/ 3542523 w 3829050"/>
                <a:gd name="connsiteY12" fmla="*/ 74771 h 3743325"/>
                <a:gd name="connsiteX13" fmla="*/ 3778744 w 3829050"/>
                <a:gd name="connsiteY13" fmla="*/ 311944 h 3743325"/>
                <a:gd name="connsiteX14" fmla="*/ 3813034 w 3829050"/>
                <a:gd name="connsiteY14" fmla="*/ 651034 h 374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9050" h="3743325">
                  <a:moveTo>
                    <a:pt x="3813034" y="651034"/>
                  </a:moveTo>
                  <a:lnTo>
                    <a:pt x="3813034" y="651034"/>
                  </a:lnTo>
                  <a:cubicBezTo>
                    <a:pt x="3774934" y="784384"/>
                    <a:pt x="3658729" y="934879"/>
                    <a:pt x="3369169" y="1066324"/>
                  </a:cubicBezTo>
                  <a:cubicBezTo>
                    <a:pt x="2747186" y="1349216"/>
                    <a:pt x="589773" y="1179671"/>
                    <a:pt x="589773" y="1179671"/>
                  </a:cubicBezTo>
                  <a:cubicBezTo>
                    <a:pt x="707883" y="1428274"/>
                    <a:pt x="811706" y="1679734"/>
                    <a:pt x="897431" y="1922621"/>
                  </a:cubicBezTo>
                  <a:cubicBezTo>
                    <a:pt x="897431" y="1922621"/>
                    <a:pt x="897431" y="1922621"/>
                    <a:pt x="897431" y="1922621"/>
                  </a:cubicBezTo>
                  <a:cubicBezTo>
                    <a:pt x="1153653" y="2644616"/>
                    <a:pt x="1255571" y="3282791"/>
                    <a:pt x="1123173" y="3481864"/>
                  </a:cubicBezTo>
                  <a:cubicBezTo>
                    <a:pt x="945056" y="3748564"/>
                    <a:pt x="420228" y="3739991"/>
                    <a:pt x="420228" y="3739991"/>
                  </a:cubicBezTo>
                  <a:cubicBezTo>
                    <a:pt x="420228" y="3739991"/>
                    <a:pt x="331646" y="3594259"/>
                    <a:pt x="306881" y="2883694"/>
                  </a:cubicBezTo>
                  <a:cubicBezTo>
                    <a:pt x="282116" y="2173129"/>
                    <a:pt x="-8397" y="1001554"/>
                    <a:pt x="7796" y="693896"/>
                  </a:cubicBezTo>
                  <a:cubicBezTo>
                    <a:pt x="23988" y="387191"/>
                    <a:pt x="605966" y="152876"/>
                    <a:pt x="1227948" y="79534"/>
                  </a:cubicBezTo>
                  <a:cubicBezTo>
                    <a:pt x="1752776" y="18574"/>
                    <a:pt x="2971976" y="8096"/>
                    <a:pt x="3341546" y="7144"/>
                  </a:cubicBezTo>
                  <a:cubicBezTo>
                    <a:pt x="3414888" y="7144"/>
                    <a:pt x="3485373" y="30956"/>
                    <a:pt x="3542523" y="74771"/>
                  </a:cubicBezTo>
                  <a:cubicBezTo>
                    <a:pt x="3632059" y="143351"/>
                    <a:pt x="3757788" y="248126"/>
                    <a:pt x="3778744" y="311944"/>
                  </a:cubicBezTo>
                  <a:cubicBezTo>
                    <a:pt x="3797794" y="367189"/>
                    <a:pt x="3856848" y="498634"/>
                    <a:pt x="3813034" y="651034"/>
                  </a:cubicBezTo>
                  <a:close/>
                </a:path>
              </a:pathLst>
            </a:custGeom>
            <a:solidFill>
              <a:srgbClr val="698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3DAEE-2A4B-4E8E-BA2D-0858BB6C5775}"/>
                </a:ext>
              </a:extLst>
            </p:cNvPr>
            <p:cNvSpPr/>
            <p:nvPr/>
          </p:nvSpPr>
          <p:spPr>
            <a:xfrm>
              <a:off x="5506350" y="6586205"/>
              <a:ext cx="457200" cy="190500"/>
            </a:xfrm>
            <a:custGeom>
              <a:avLst/>
              <a:gdLst>
                <a:gd name="connsiteX0" fmla="*/ 300994 w 457200"/>
                <a:gd name="connsiteY0" fmla="*/ 25241 h 190500"/>
                <a:gd name="connsiteX1" fmla="*/ 87634 w 457200"/>
                <a:gd name="connsiteY1" fmla="*/ 43339 h 190500"/>
                <a:gd name="connsiteX2" fmla="*/ 41914 w 457200"/>
                <a:gd name="connsiteY2" fmla="*/ 175736 h 190500"/>
                <a:gd name="connsiteX3" fmla="*/ 361001 w 457200"/>
                <a:gd name="connsiteY3" fmla="*/ 158591 h 190500"/>
                <a:gd name="connsiteX4" fmla="*/ 447679 w 457200"/>
                <a:gd name="connsiteY4" fmla="*/ 103346 h 190500"/>
                <a:gd name="connsiteX5" fmla="*/ 424819 w 457200"/>
                <a:gd name="connsiteY5" fmla="*/ 7144 h 190500"/>
                <a:gd name="connsiteX6" fmla="*/ 300994 w 457200"/>
                <a:gd name="connsiteY6" fmla="*/ 2524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90500">
                  <a:moveTo>
                    <a:pt x="300994" y="25241"/>
                  </a:moveTo>
                  <a:cubicBezTo>
                    <a:pt x="223841" y="-3334"/>
                    <a:pt x="156214" y="14764"/>
                    <a:pt x="87634" y="43339"/>
                  </a:cubicBezTo>
                  <a:cubicBezTo>
                    <a:pt x="19054" y="71914"/>
                    <a:pt x="-28571" y="149066"/>
                    <a:pt x="41914" y="175736"/>
                  </a:cubicBezTo>
                  <a:cubicBezTo>
                    <a:pt x="112399" y="202406"/>
                    <a:pt x="310519" y="190976"/>
                    <a:pt x="361001" y="158591"/>
                  </a:cubicBezTo>
                  <a:cubicBezTo>
                    <a:pt x="411484" y="126206"/>
                    <a:pt x="420056" y="110966"/>
                    <a:pt x="447679" y="103346"/>
                  </a:cubicBezTo>
                  <a:cubicBezTo>
                    <a:pt x="475301" y="94774"/>
                    <a:pt x="424819" y="7144"/>
                    <a:pt x="424819" y="7144"/>
                  </a:cubicBezTo>
                  <a:cubicBezTo>
                    <a:pt x="424819" y="7144"/>
                    <a:pt x="346714" y="42386"/>
                    <a:pt x="300994" y="2524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AAEC91-38B9-41C3-814B-BAD2367D8B1C}"/>
                </a:ext>
              </a:extLst>
            </p:cNvPr>
            <p:cNvSpPr/>
            <p:nvPr/>
          </p:nvSpPr>
          <p:spPr>
            <a:xfrm>
              <a:off x="6932489" y="3591154"/>
              <a:ext cx="857250" cy="933450"/>
            </a:xfrm>
            <a:custGeom>
              <a:avLst/>
              <a:gdLst>
                <a:gd name="connsiteX0" fmla="*/ 586498 w 857250"/>
                <a:gd name="connsiteY0" fmla="*/ 926697 h 933450"/>
                <a:gd name="connsiteX1" fmla="*/ 760805 w 857250"/>
                <a:gd name="connsiteY1" fmla="*/ 552365 h 933450"/>
                <a:gd name="connsiteX2" fmla="*/ 771283 w 857250"/>
                <a:gd name="connsiteY2" fmla="*/ 162792 h 933450"/>
                <a:gd name="connsiteX3" fmla="*/ 490295 w 857250"/>
                <a:gd name="connsiteY3" fmla="*/ 11345 h 933450"/>
                <a:gd name="connsiteX4" fmla="*/ 131203 w 857250"/>
                <a:gd name="connsiteY4" fmla="*/ 80877 h 933450"/>
                <a:gd name="connsiteX5" fmla="*/ 67385 w 857250"/>
                <a:gd name="connsiteY5" fmla="*/ 343767 h 933450"/>
                <a:gd name="connsiteX6" fmla="*/ 7378 w 857250"/>
                <a:gd name="connsiteY6" fmla="*/ 576177 h 933450"/>
                <a:gd name="connsiteX7" fmla="*/ 52145 w 857250"/>
                <a:gd name="connsiteY7" fmla="*/ 627612 h 933450"/>
                <a:gd name="connsiteX8" fmla="*/ 94055 w 857250"/>
                <a:gd name="connsiteY8" fmla="*/ 747627 h 933450"/>
                <a:gd name="connsiteX9" fmla="*/ 248360 w 857250"/>
                <a:gd name="connsiteY9" fmla="*/ 885740 h 933450"/>
                <a:gd name="connsiteX10" fmla="*/ 586498 w 857250"/>
                <a:gd name="connsiteY10" fmla="*/ 926697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50" h="933450">
                  <a:moveTo>
                    <a:pt x="586498" y="926697"/>
                  </a:moveTo>
                  <a:cubicBezTo>
                    <a:pt x="586498" y="926697"/>
                    <a:pt x="588403" y="743817"/>
                    <a:pt x="760805" y="552365"/>
                  </a:cubicBezTo>
                  <a:cubicBezTo>
                    <a:pt x="906538" y="390440"/>
                    <a:pt x="857008" y="239945"/>
                    <a:pt x="771283" y="162792"/>
                  </a:cubicBezTo>
                  <a:cubicBezTo>
                    <a:pt x="685558" y="85640"/>
                    <a:pt x="619835" y="25632"/>
                    <a:pt x="490295" y="11345"/>
                  </a:cubicBezTo>
                  <a:cubicBezTo>
                    <a:pt x="360755" y="-2943"/>
                    <a:pt x="175970" y="18965"/>
                    <a:pt x="131203" y="80877"/>
                  </a:cubicBezTo>
                  <a:cubicBezTo>
                    <a:pt x="86435" y="142790"/>
                    <a:pt x="28333" y="233277"/>
                    <a:pt x="67385" y="343767"/>
                  </a:cubicBezTo>
                  <a:cubicBezTo>
                    <a:pt x="104533" y="448542"/>
                    <a:pt x="12140" y="541887"/>
                    <a:pt x="7378" y="576177"/>
                  </a:cubicBezTo>
                  <a:cubicBezTo>
                    <a:pt x="4520" y="593322"/>
                    <a:pt x="28333" y="612372"/>
                    <a:pt x="52145" y="627612"/>
                  </a:cubicBezTo>
                  <a:cubicBezTo>
                    <a:pt x="92150" y="653330"/>
                    <a:pt x="91198" y="700002"/>
                    <a:pt x="94055" y="747627"/>
                  </a:cubicBezTo>
                  <a:cubicBezTo>
                    <a:pt x="97865" y="808587"/>
                    <a:pt x="109295" y="860975"/>
                    <a:pt x="248360" y="885740"/>
                  </a:cubicBezTo>
                  <a:cubicBezTo>
                    <a:pt x="386473" y="910505"/>
                    <a:pt x="586498" y="926697"/>
                    <a:pt x="586498" y="926697"/>
                  </a:cubicBezTo>
                  <a:close/>
                </a:path>
              </a:pathLst>
            </a:custGeom>
            <a:solidFill>
              <a:srgbClr val="80A1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98D96D-46CF-46DE-A310-084C8390B1A3}"/>
                </a:ext>
              </a:extLst>
            </p:cNvPr>
            <p:cNvSpPr/>
            <p:nvPr/>
          </p:nvSpPr>
          <p:spPr>
            <a:xfrm>
              <a:off x="5904072" y="4857031"/>
              <a:ext cx="1885950" cy="1876425"/>
            </a:xfrm>
            <a:custGeom>
              <a:avLst/>
              <a:gdLst>
                <a:gd name="connsiteX0" fmla="*/ 1463467 w 1885950"/>
                <a:gd name="connsiteY0" fmla="*/ 151358 h 1876425"/>
                <a:gd name="connsiteX1" fmla="*/ 1131997 w 1885950"/>
                <a:gd name="connsiteY1" fmla="*/ 1300073 h 1876425"/>
                <a:gd name="connsiteX2" fmla="*/ 1019602 w 1885950"/>
                <a:gd name="connsiteY2" fmla="*/ 1405800 h 1876425"/>
                <a:gd name="connsiteX3" fmla="*/ 58530 w 1885950"/>
                <a:gd name="connsiteY3" fmla="*/ 1679168 h 1876425"/>
                <a:gd name="connsiteX4" fmla="*/ 9000 w 1885950"/>
                <a:gd name="connsiteY4" fmla="*/ 1762988 h 1876425"/>
                <a:gd name="connsiteX5" fmla="*/ 60435 w 1885950"/>
                <a:gd name="connsiteY5" fmla="*/ 1877288 h 1876425"/>
                <a:gd name="connsiteX6" fmla="*/ 1288207 w 1885950"/>
                <a:gd name="connsiteY6" fmla="*/ 1712505 h 1876425"/>
                <a:gd name="connsiteX7" fmla="*/ 1451085 w 1885950"/>
                <a:gd name="connsiteY7" fmla="*/ 1583918 h 1876425"/>
                <a:gd name="connsiteX8" fmla="*/ 1866375 w 1885950"/>
                <a:gd name="connsiteY8" fmla="*/ 298995 h 1876425"/>
                <a:gd name="connsiteX9" fmla="*/ 1679685 w 1885950"/>
                <a:gd name="connsiteY9" fmla="*/ 7530 h 1876425"/>
                <a:gd name="connsiteX10" fmla="*/ 1679685 w 1885950"/>
                <a:gd name="connsiteY10" fmla="*/ 7530 h 1876425"/>
                <a:gd name="connsiteX11" fmla="*/ 1463467 w 1885950"/>
                <a:gd name="connsiteY11" fmla="*/ 151358 h 187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5950" h="1876425">
                  <a:moveTo>
                    <a:pt x="1463467" y="151358"/>
                  </a:moveTo>
                  <a:lnTo>
                    <a:pt x="1131997" y="1300073"/>
                  </a:lnTo>
                  <a:cubicBezTo>
                    <a:pt x="1113900" y="1351508"/>
                    <a:pt x="1071990" y="1391513"/>
                    <a:pt x="1019602" y="1405800"/>
                  </a:cubicBezTo>
                  <a:lnTo>
                    <a:pt x="58530" y="1679168"/>
                  </a:lnTo>
                  <a:cubicBezTo>
                    <a:pt x="22335" y="1689645"/>
                    <a:pt x="427" y="1726793"/>
                    <a:pt x="9000" y="1762988"/>
                  </a:cubicBezTo>
                  <a:cubicBezTo>
                    <a:pt x="18525" y="1802993"/>
                    <a:pt x="34717" y="1851570"/>
                    <a:pt x="60435" y="1877288"/>
                  </a:cubicBezTo>
                  <a:lnTo>
                    <a:pt x="1288207" y="1712505"/>
                  </a:lnTo>
                  <a:cubicBezTo>
                    <a:pt x="1361550" y="1702980"/>
                    <a:pt x="1424415" y="1653450"/>
                    <a:pt x="1451085" y="1583918"/>
                  </a:cubicBezTo>
                  <a:lnTo>
                    <a:pt x="1866375" y="298995"/>
                  </a:lnTo>
                  <a:cubicBezTo>
                    <a:pt x="1918762" y="163740"/>
                    <a:pt x="1824465" y="16103"/>
                    <a:pt x="1679685" y="7530"/>
                  </a:cubicBezTo>
                  <a:lnTo>
                    <a:pt x="1679685" y="7530"/>
                  </a:lnTo>
                  <a:cubicBezTo>
                    <a:pt x="1583482" y="1815"/>
                    <a:pt x="1495852" y="59918"/>
                    <a:pt x="1463467" y="151358"/>
                  </a:cubicBezTo>
                  <a:close/>
                </a:path>
              </a:pathLst>
            </a:custGeom>
            <a:solidFill>
              <a:srgbClr val="D4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8C48CD-0758-4DFD-BDC4-7A2C1F0D1125}"/>
                </a:ext>
              </a:extLst>
            </p:cNvPr>
            <p:cNvSpPr/>
            <p:nvPr/>
          </p:nvSpPr>
          <p:spPr>
            <a:xfrm>
              <a:off x="6796813" y="3307065"/>
              <a:ext cx="2066925" cy="3248025"/>
            </a:xfrm>
            <a:custGeom>
              <a:avLst/>
              <a:gdLst>
                <a:gd name="connsiteX0" fmla="*/ 336411 w 2066925"/>
                <a:gd name="connsiteY0" fmla="*/ 494506 h 3248025"/>
                <a:gd name="connsiteX1" fmla="*/ 405944 w 2066925"/>
                <a:gd name="connsiteY1" fmla="*/ 706913 h 3248025"/>
                <a:gd name="connsiteX2" fmla="*/ 500241 w 2066925"/>
                <a:gd name="connsiteY2" fmla="*/ 1085056 h 3248025"/>
                <a:gd name="connsiteX3" fmla="*/ 743129 w 2066925"/>
                <a:gd name="connsiteY3" fmla="*/ 1532731 h 3248025"/>
                <a:gd name="connsiteX4" fmla="*/ 752654 w 2066925"/>
                <a:gd name="connsiteY4" fmla="*/ 2306161 h 3248025"/>
                <a:gd name="connsiteX5" fmla="*/ 1733729 w 2066925"/>
                <a:gd name="connsiteY5" fmla="*/ 3214846 h 3248025"/>
                <a:gd name="connsiteX6" fmla="*/ 1853744 w 2066925"/>
                <a:gd name="connsiteY6" fmla="*/ 2068036 h 3248025"/>
                <a:gd name="connsiteX7" fmla="*/ 1353681 w 2066925"/>
                <a:gd name="connsiteY7" fmla="*/ 1073626 h 3248025"/>
                <a:gd name="connsiteX8" fmla="*/ 1113651 w 2066925"/>
                <a:gd name="connsiteY8" fmla="*/ 345916 h 3248025"/>
                <a:gd name="connsiteX9" fmla="*/ 7799 w 2066925"/>
                <a:gd name="connsiteY9" fmla="*/ 484981 h 3248025"/>
                <a:gd name="connsiteX10" fmla="*/ 336411 w 2066925"/>
                <a:gd name="connsiteY10" fmla="*/ 494506 h 324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6925" h="3248025">
                  <a:moveTo>
                    <a:pt x="336411" y="494506"/>
                  </a:moveTo>
                  <a:cubicBezTo>
                    <a:pt x="336411" y="494506"/>
                    <a:pt x="302121" y="639286"/>
                    <a:pt x="405944" y="706913"/>
                  </a:cubicBezTo>
                  <a:cubicBezTo>
                    <a:pt x="510719" y="774541"/>
                    <a:pt x="537389" y="963136"/>
                    <a:pt x="500241" y="1085056"/>
                  </a:cubicBezTo>
                  <a:cubicBezTo>
                    <a:pt x="463094" y="1206976"/>
                    <a:pt x="566916" y="1393666"/>
                    <a:pt x="743129" y="1532731"/>
                  </a:cubicBezTo>
                  <a:cubicBezTo>
                    <a:pt x="1013639" y="1747043"/>
                    <a:pt x="724079" y="1924208"/>
                    <a:pt x="752654" y="2306161"/>
                  </a:cubicBezTo>
                  <a:cubicBezTo>
                    <a:pt x="822187" y="3212941"/>
                    <a:pt x="1551801" y="3308191"/>
                    <a:pt x="1733729" y="3214846"/>
                  </a:cubicBezTo>
                  <a:cubicBezTo>
                    <a:pt x="2226171" y="2963386"/>
                    <a:pt x="2076629" y="2289016"/>
                    <a:pt x="1853744" y="2068036"/>
                  </a:cubicBezTo>
                  <a:cubicBezTo>
                    <a:pt x="1674674" y="1889918"/>
                    <a:pt x="1436549" y="1532731"/>
                    <a:pt x="1353681" y="1073626"/>
                  </a:cubicBezTo>
                  <a:cubicBezTo>
                    <a:pt x="1278434" y="660241"/>
                    <a:pt x="1305104" y="704056"/>
                    <a:pt x="1113651" y="345916"/>
                  </a:cubicBezTo>
                  <a:cubicBezTo>
                    <a:pt x="833616" y="-177007"/>
                    <a:pt x="-19824" y="-66517"/>
                    <a:pt x="7799" y="484981"/>
                  </a:cubicBezTo>
                  <a:cubicBezTo>
                    <a:pt x="23991" y="802163"/>
                    <a:pt x="276404" y="536416"/>
                    <a:pt x="336411" y="494506"/>
                  </a:cubicBezTo>
                  <a:close/>
                </a:path>
              </a:pathLst>
            </a:custGeom>
            <a:solidFill>
              <a:srgbClr val="0023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C4FC11-9F5A-439D-BF66-BF8222E02575}"/>
                </a:ext>
              </a:extLst>
            </p:cNvPr>
            <p:cNvSpPr/>
            <p:nvPr/>
          </p:nvSpPr>
          <p:spPr>
            <a:xfrm>
              <a:off x="7155608" y="3954447"/>
              <a:ext cx="76200" cy="219075"/>
            </a:xfrm>
            <a:custGeom>
              <a:avLst/>
              <a:gdLst>
                <a:gd name="connsiteX0" fmla="*/ 7144 w 76200"/>
                <a:gd name="connsiteY0" fmla="*/ 21431 h 219075"/>
                <a:gd name="connsiteX1" fmla="*/ 53816 w 76200"/>
                <a:gd name="connsiteY1" fmla="*/ 220504 h 219075"/>
                <a:gd name="connsiteX2" fmla="*/ 56674 w 76200"/>
                <a:gd name="connsiteY2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19075">
                  <a:moveTo>
                    <a:pt x="7144" y="21431"/>
                  </a:moveTo>
                  <a:cubicBezTo>
                    <a:pt x="7144" y="21431"/>
                    <a:pt x="70009" y="87154"/>
                    <a:pt x="53816" y="220504"/>
                  </a:cubicBezTo>
                  <a:cubicBezTo>
                    <a:pt x="53816" y="220504"/>
                    <a:pt x="91916" y="117634"/>
                    <a:pt x="56674" y="7144"/>
                  </a:cubicBezTo>
                </a:path>
              </a:pathLst>
            </a:custGeom>
            <a:solidFill>
              <a:srgbClr val="0023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B9057A2-B0FD-4E4D-8734-197A3717C39C}"/>
                </a:ext>
              </a:extLst>
            </p:cNvPr>
            <p:cNvSpPr/>
            <p:nvPr/>
          </p:nvSpPr>
          <p:spPr>
            <a:xfrm>
              <a:off x="3719254" y="7295585"/>
              <a:ext cx="657225" cy="200025"/>
            </a:xfrm>
            <a:custGeom>
              <a:avLst/>
              <a:gdLst>
                <a:gd name="connsiteX0" fmla="*/ 628860 w 657225"/>
                <a:gd name="connsiteY0" fmla="*/ 160729 h 200025"/>
                <a:gd name="connsiteX1" fmla="*/ 608857 w 657225"/>
                <a:gd name="connsiteY1" fmla="*/ 43572 h 200025"/>
                <a:gd name="connsiteX2" fmla="*/ 449790 w 657225"/>
                <a:gd name="connsiteY2" fmla="*/ 7376 h 200025"/>
                <a:gd name="connsiteX3" fmla="*/ 36405 w 657225"/>
                <a:gd name="connsiteY3" fmla="*/ 78814 h 200025"/>
                <a:gd name="connsiteX4" fmla="*/ 67837 w 657225"/>
                <a:gd name="connsiteY4" fmla="*/ 198829 h 200025"/>
                <a:gd name="connsiteX5" fmla="*/ 532657 w 657225"/>
                <a:gd name="connsiteY5" fmla="*/ 198829 h 200025"/>
                <a:gd name="connsiteX6" fmla="*/ 628860 w 657225"/>
                <a:gd name="connsiteY6" fmla="*/ 1607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200025">
                  <a:moveTo>
                    <a:pt x="628860" y="160729"/>
                  </a:moveTo>
                  <a:cubicBezTo>
                    <a:pt x="666960" y="126439"/>
                    <a:pt x="656482" y="63574"/>
                    <a:pt x="608857" y="43572"/>
                  </a:cubicBezTo>
                  <a:cubicBezTo>
                    <a:pt x="579330" y="31189"/>
                    <a:pt x="507892" y="8329"/>
                    <a:pt x="449790" y="7376"/>
                  </a:cubicBezTo>
                  <a:cubicBezTo>
                    <a:pt x="284055" y="3566"/>
                    <a:pt x="85935" y="47381"/>
                    <a:pt x="36405" y="78814"/>
                  </a:cubicBezTo>
                  <a:cubicBezTo>
                    <a:pt x="-13125" y="110247"/>
                    <a:pt x="2115" y="191209"/>
                    <a:pt x="67837" y="198829"/>
                  </a:cubicBezTo>
                  <a:cubicBezTo>
                    <a:pt x="133560" y="206449"/>
                    <a:pt x="532657" y="198829"/>
                    <a:pt x="532657" y="198829"/>
                  </a:cubicBezTo>
                  <a:cubicBezTo>
                    <a:pt x="532657" y="198829"/>
                    <a:pt x="588855" y="196924"/>
                    <a:pt x="628860" y="160729"/>
                  </a:cubicBezTo>
                  <a:close/>
                </a:path>
              </a:pathLst>
            </a:custGeom>
            <a:solidFill>
              <a:srgbClr val="85A0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6CD03F-D3D0-4578-9E0A-62BB05AE5A32}"/>
                </a:ext>
              </a:extLst>
            </p:cNvPr>
            <p:cNvSpPr/>
            <p:nvPr/>
          </p:nvSpPr>
          <p:spPr>
            <a:xfrm>
              <a:off x="3713884" y="7411980"/>
              <a:ext cx="676275" cy="133350"/>
            </a:xfrm>
            <a:custGeom>
              <a:avLst/>
              <a:gdLst>
                <a:gd name="connsiteX0" fmla="*/ 7485 w 676275"/>
                <a:gd name="connsiteY0" fmla="*/ 58621 h 133350"/>
                <a:gd name="connsiteX1" fmla="*/ 7485 w 676275"/>
                <a:gd name="connsiteY1" fmla="*/ 59574 h 133350"/>
                <a:gd name="connsiteX2" fmla="*/ 69397 w 676275"/>
                <a:gd name="connsiteY2" fmla="*/ 127201 h 133350"/>
                <a:gd name="connsiteX3" fmla="*/ 670425 w 676275"/>
                <a:gd name="connsiteY3" fmla="*/ 120534 h 133350"/>
                <a:gd name="connsiteX4" fmla="*/ 670425 w 676275"/>
                <a:gd name="connsiteY4" fmla="*/ 41476 h 133350"/>
                <a:gd name="connsiteX5" fmla="*/ 633277 w 676275"/>
                <a:gd name="connsiteY5" fmla="*/ 7186 h 133350"/>
                <a:gd name="connsiteX6" fmla="*/ 7485 w 676275"/>
                <a:gd name="connsiteY6" fmla="*/ 5862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275" h="133350">
                  <a:moveTo>
                    <a:pt x="7485" y="58621"/>
                  </a:moveTo>
                  <a:lnTo>
                    <a:pt x="7485" y="59574"/>
                  </a:lnTo>
                  <a:cubicBezTo>
                    <a:pt x="3675" y="95768"/>
                    <a:pt x="32250" y="127201"/>
                    <a:pt x="69397" y="127201"/>
                  </a:cubicBezTo>
                  <a:lnTo>
                    <a:pt x="670425" y="120534"/>
                  </a:lnTo>
                  <a:lnTo>
                    <a:pt x="670425" y="41476"/>
                  </a:lnTo>
                  <a:cubicBezTo>
                    <a:pt x="670425" y="21474"/>
                    <a:pt x="653280" y="6234"/>
                    <a:pt x="633277" y="7186"/>
                  </a:cubicBezTo>
                  <a:lnTo>
                    <a:pt x="7485" y="58621"/>
                  </a:ln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4961E6-BC73-4D16-B203-25E95D2FCC8D}"/>
                </a:ext>
              </a:extLst>
            </p:cNvPr>
            <p:cNvSpPr/>
            <p:nvPr/>
          </p:nvSpPr>
          <p:spPr>
            <a:xfrm>
              <a:off x="4166792" y="7280706"/>
              <a:ext cx="200025" cy="95250"/>
            </a:xfrm>
            <a:custGeom>
              <a:avLst/>
              <a:gdLst>
                <a:gd name="connsiteX0" fmla="*/ 198467 w 200025"/>
                <a:gd name="connsiteY0" fmla="*/ 81310 h 95250"/>
                <a:gd name="connsiteX1" fmla="*/ 198467 w 200025"/>
                <a:gd name="connsiteY1" fmla="*/ 81310 h 95250"/>
                <a:gd name="connsiteX2" fmla="*/ 187037 w 200025"/>
                <a:gd name="connsiteY2" fmla="*/ 58450 h 95250"/>
                <a:gd name="connsiteX3" fmla="*/ 30827 w 200025"/>
                <a:gd name="connsiteY3" fmla="*/ 7967 h 95250"/>
                <a:gd name="connsiteX4" fmla="*/ 7967 w 200025"/>
                <a:gd name="connsiteY4" fmla="*/ 19397 h 95250"/>
                <a:gd name="connsiteX5" fmla="*/ 7967 w 200025"/>
                <a:gd name="connsiteY5" fmla="*/ 19397 h 95250"/>
                <a:gd name="connsiteX6" fmla="*/ 19397 w 200025"/>
                <a:gd name="connsiteY6" fmla="*/ 42257 h 95250"/>
                <a:gd name="connsiteX7" fmla="*/ 175607 w 200025"/>
                <a:gd name="connsiteY7" fmla="*/ 92740 h 95250"/>
                <a:gd name="connsiteX8" fmla="*/ 198467 w 200025"/>
                <a:gd name="connsiteY8" fmla="*/ 8131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95250">
                  <a:moveTo>
                    <a:pt x="198467" y="81310"/>
                  </a:moveTo>
                  <a:lnTo>
                    <a:pt x="198467" y="81310"/>
                  </a:lnTo>
                  <a:cubicBezTo>
                    <a:pt x="201325" y="71785"/>
                    <a:pt x="196562" y="61307"/>
                    <a:pt x="187037" y="58450"/>
                  </a:cubicBezTo>
                  <a:lnTo>
                    <a:pt x="30827" y="7967"/>
                  </a:lnTo>
                  <a:cubicBezTo>
                    <a:pt x="21302" y="5110"/>
                    <a:pt x="10825" y="9872"/>
                    <a:pt x="7967" y="19397"/>
                  </a:cubicBezTo>
                  <a:lnTo>
                    <a:pt x="7967" y="19397"/>
                  </a:lnTo>
                  <a:cubicBezTo>
                    <a:pt x="5110" y="28922"/>
                    <a:pt x="9872" y="39400"/>
                    <a:pt x="19397" y="42257"/>
                  </a:cubicBezTo>
                  <a:lnTo>
                    <a:pt x="175607" y="92740"/>
                  </a:lnTo>
                  <a:cubicBezTo>
                    <a:pt x="185132" y="95597"/>
                    <a:pt x="195610" y="90835"/>
                    <a:pt x="198467" y="81310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7E2098-79AF-47BD-9225-D06B66803764}"/>
                </a:ext>
              </a:extLst>
            </p:cNvPr>
            <p:cNvSpPr/>
            <p:nvPr/>
          </p:nvSpPr>
          <p:spPr>
            <a:xfrm>
              <a:off x="3939938" y="7280548"/>
              <a:ext cx="85725" cy="85725"/>
            </a:xfrm>
            <a:custGeom>
              <a:avLst/>
              <a:gdLst>
                <a:gd name="connsiteX0" fmla="*/ 69086 w 85725"/>
                <a:gd name="connsiteY0" fmla="*/ 77658 h 85725"/>
                <a:gd name="connsiteX1" fmla="*/ 73848 w 85725"/>
                <a:gd name="connsiteY1" fmla="*/ 72896 h 85725"/>
                <a:gd name="connsiteX2" fmla="*/ 74801 w 85725"/>
                <a:gd name="connsiteY2" fmla="*/ 51941 h 85725"/>
                <a:gd name="connsiteX3" fmla="*/ 37653 w 85725"/>
                <a:gd name="connsiteY3" fmla="*/ 11936 h 85725"/>
                <a:gd name="connsiteX4" fmla="*/ 16698 w 85725"/>
                <a:gd name="connsiteY4" fmla="*/ 10983 h 85725"/>
                <a:gd name="connsiteX5" fmla="*/ 11936 w 85725"/>
                <a:gd name="connsiteY5" fmla="*/ 15746 h 85725"/>
                <a:gd name="connsiteX6" fmla="*/ 10983 w 85725"/>
                <a:gd name="connsiteY6" fmla="*/ 36701 h 85725"/>
                <a:gd name="connsiteX7" fmla="*/ 48131 w 85725"/>
                <a:gd name="connsiteY7" fmla="*/ 76706 h 85725"/>
                <a:gd name="connsiteX8" fmla="*/ 69086 w 85725"/>
                <a:gd name="connsiteY8" fmla="*/ 776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85725">
                  <a:moveTo>
                    <a:pt x="69086" y="77658"/>
                  </a:moveTo>
                  <a:lnTo>
                    <a:pt x="73848" y="72896"/>
                  </a:lnTo>
                  <a:cubicBezTo>
                    <a:pt x="79563" y="67181"/>
                    <a:pt x="80516" y="57656"/>
                    <a:pt x="74801" y="51941"/>
                  </a:cubicBezTo>
                  <a:lnTo>
                    <a:pt x="37653" y="11936"/>
                  </a:lnTo>
                  <a:cubicBezTo>
                    <a:pt x="31938" y="6221"/>
                    <a:pt x="22413" y="5268"/>
                    <a:pt x="16698" y="10983"/>
                  </a:cubicBezTo>
                  <a:lnTo>
                    <a:pt x="11936" y="15746"/>
                  </a:lnTo>
                  <a:cubicBezTo>
                    <a:pt x="6221" y="21461"/>
                    <a:pt x="5268" y="30986"/>
                    <a:pt x="10983" y="36701"/>
                  </a:cubicBezTo>
                  <a:lnTo>
                    <a:pt x="48131" y="76706"/>
                  </a:lnTo>
                  <a:cubicBezTo>
                    <a:pt x="53846" y="82421"/>
                    <a:pt x="63371" y="82421"/>
                    <a:pt x="69086" y="77658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767A34-6E3D-4CEB-89EF-626A5545A9C2}"/>
                </a:ext>
              </a:extLst>
            </p:cNvPr>
            <p:cNvSpPr/>
            <p:nvPr/>
          </p:nvSpPr>
          <p:spPr>
            <a:xfrm>
              <a:off x="4033283" y="7271023"/>
              <a:ext cx="85725" cy="85725"/>
            </a:xfrm>
            <a:custGeom>
              <a:avLst/>
              <a:gdLst>
                <a:gd name="connsiteX0" fmla="*/ 69086 w 85725"/>
                <a:gd name="connsiteY0" fmla="*/ 77658 h 85725"/>
                <a:gd name="connsiteX1" fmla="*/ 73848 w 85725"/>
                <a:gd name="connsiteY1" fmla="*/ 72896 h 85725"/>
                <a:gd name="connsiteX2" fmla="*/ 74801 w 85725"/>
                <a:gd name="connsiteY2" fmla="*/ 51941 h 85725"/>
                <a:gd name="connsiteX3" fmla="*/ 37653 w 85725"/>
                <a:gd name="connsiteY3" fmla="*/ 11936 h 85725"/>
                <a:gd name="connsiteX4" fmla="*/ 16698 w 85725"/>
                <a:gd name="connsiteY4" fmla="*/ 10983 h 85725"/>
                <a:gd name="connsiteX5" fmla="*/ 11936 w 85725"/>
                <a:gd name="connsiteY5" fmla="*/ 15746 h 85725"/>
                <a:gd name="connsiteX6" fmla="*/ 10983 w 85725"/>
                <a:gd name="connsiteY6" fmla="*/ 36701 h 85725"/>
                <a:gd name="connsiteX7" fmla="*/ 48131 w 85725"/>
                <a:gd name="connsiteY7" fmla="*/ 76706 h 85725"/>
                <a:gd name="connsiteX8" fmla="*/ 69086 w 85725"/>
                <a:gd name="connsiteY8" fmla="*/ 776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85725">
                  <a:moveTo>
                    <a:pt x="69086" y="77658"/>
                  </a:moveTo>
                  <a:lnTo>
                    <a:pt x="73848" y="72896"/>
                  </a:lnTo>
                  <a:cubicBezTo>
                    <a:pt x="79563" y="67181"/>
                    <a:pt x="80516" y="57656"/>
                    <a:pt x="74801" y="51941"/>
                  </a:cubicBezTo>
                  <a:lnTo>
                    <a:pt x="37653" y="11936"/>
                  </a:lnTo>
                  <a:cubicBezTo>
                    <a:pt x="31938" y="6221"/>
                    <a:pt x="22413" y="5268"/>
                    <a:pt x="16698" y="10983"/>
                  </a:cubicBezTo>
                  <a:lnTo>
                    <a:pt x="11936" y="15746"/>
                  </a:lnTo>
                  <a:cubicBezTo>
                    <a:pt x="6221" y="21461"/>
                    <a:pt x="5268" y="30986"/>
                    <a:pt x="10983" y="36701"/>
                  </a:cubicBezTo>
                  <a:lnTo>
                    <a:pt x="48131" y="76706"/>
                  </a:lnTo>
                  <a:cubicBezTo>
                    <a:pt x="53846" y="83373"/>
                    <a:pt x="63371" y="83373"/>
                    <a:pt x="69086" y="77658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0A883E-DB2C-4779-874E-D1F0BCDB378E}"/>
                </a:ext>
              </a:extLst>
            </p:cNvPr>
            <p:cNvSpPr/>
            <p:nvPr/>
          </p:nvSpPr>
          <p:spPr>
            <a:xfrm>
              <a:off x="3852308" y="7294835"/>
              <a:ext cx="85725" cy="85725"/>
            </a:xfrm>
            <a:custGeom>
              <a:avLst/>
              <a:gdLst>
                <a:gd name="connsiteX0" fmla="*/ 69086 w 85725"/>
                <a:gd name="connsiteY0" fmla="*/ 77658 h 85725"/>
                <a:gd name="connsiteX1" fmla="*/ 73848 w 85725"/>
                <a:gd name="connsiteY1" fmla="*/ 72896 h 85725"/>
                <a:gd name="connsiteX2" fmla="*/ 74801 w 85725"/>
                <a:gd name="connsiteY2" fmla="*/ 51941 h 85725"/>
                <a:gd name="connsiteX3" fmla="*/ 37653 w 85725"/>
                <a:gd name="connsiteY3" fmla="*/ 11936 h 85725"/>
                <a:gd name="connsiteX4" fmla="*/ 16698 w 85725"/>
                <a:gd name="connsiteY4" fmla="*/ 10983 h 85725"/>
                <a:gd name="connsiteX5" fmla="*/ 11936 w 85725"/>
                <a:gd name="connsiteY5" fmla="*/ 15746 h 85725"/>
                <a:gd name="connsiteX6" fmla="*/ 10983 w 85725"/>
                <a:gd name="connsiteY6" fmla="*/ 36701 h 85725"/>
                <a:gd name="connsiteX7" fmla="*/ 48131 w 85725"/>
                <a:gd name="connsiteY7" fmla="*/ 76706 h 85725"/>
                <a:gd name="connsiteX8" fmla="*/ 69086 w 85725"/>
                <a:gd name="connsiteY8" fmla="*/ 776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85725">
                  <a:moveTo>
                    <a:pt x="69086" y="77658"/>
                  </a:moveTo>
                  <a:lnTo>
                    <a:pt x="73848" y="72896"/>
                  </a:lnTo>
                  <a:cubicBezTo>
                    <a:pt x="79563" y="67181"/>
                    <a:pt x="80516" y="57656"/>
                    <a:pt x="74801" y="51941"/>
                  </a:cubicBezTo>
                  <a:lnTo>
                    <a:pt x="37653" y="11936"/>
                  </a:lnTo>
                  <a:cubicBezTo>
                    <a:pt x="31938" y="6221"/>
                    <a:pt x="22413" y="5268"/>
                    <a:pt x="16698" y="10983"/>
                  </a:cubicBezTo>
                  <a:lnTo>
                    <a:pt x="11936" y="15746"/>
                  </a:lnTo>
                  <a:cubicBezTo>
                    <a:pt x="6221" y="21461"/>
                    <a:pt x="5268" y="30986"/>
                    <a:pt x="10983" y="36701"/>
                  </a:cubicBezTo>
                  <a:lnTo>
                    <a:pt x="48131" y="76706"/>
                  </a:lnTo>
                  <a:cubicBezTo>
                    <a:pt x="53846" y="83373"/>
                    <a:pt x="63371" y="83373"/>
                    <a:pt x="69086" y="77658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D26B21F-C52D-477B-B260-353D336A6D00}"/>
                </a:ext>
              </a:extLst>
            </p:cNvPr>
            <p:cNvSpPr/>
            <p:nvPr/>
          </p:nvSpPr>
          <p:spPr>
            <a:xfrm>
              <a:off x="5051396" y="10457310"/>
              <a:ext cx="428625" cy="571500"/>
            </a:xfrm>
            <a:custGeom>
              <a:avLst/>
              <a:gdLst>
                <a:gd name="connsiteX0" fmla="*/ 421621 w 428625"/>
                <a:gd name="connsiteY0" fmla="*/ 69863 h 571500"/>
                <a:gd name="connsiteX1" fmla="*/ 314941 w 428625"/>
                <a:gd name="connsiteY1" fmla="*/ 17475 h 571500"/>
                <a:gd name="connsiteX2" fmla="*/ 192068 w 428625"/>
                <a:gd name="connsiteY2" fmla="*/ 124156 h 571500"/>
                <a:gd name="connsiteX3" fmla="*/ 7283 w 428625"/>
                <a:gd name="connsiteY3" fmla="*/ 500393 h 571500"/>
                <a:gd name="connsiteX4" fmla="*/ 123488 w 428625"/>
                <a:gd name="connsiteY4" fmla="*/ 545161 h 571500"/>
                <a:gd name="connsiteX5" fmla="*/ 395903 w 428625"/>
                <a:gd name="connsiteY5" fmla="*/ 168923 h 571500"/>
                <a:gd name="connsiteX6" fmla="*/ 421621 w 428625"/>
                <a:gd name="connsiteY6" fmla="*/ 6986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625" h="571500">
                  <a:moveTo>
                    <a:pt x="421621" y="69863"/>
                  </a:moveTo>
                  <a:cubicBezTo>
                    <a:pt x="416858" y="18428"/>
                    <a:pt x="358756" y="-9194"/>
                    <a:pt x="314941" y="17475"/>
                  </a:cubicBezTo>
                  <a:cubicBezTo>
                    <a:pt x="288271" y="33668"/>
                    <a:pt x="227311" y="78436"/>
                    <a:pt x="192068" y="124156"/>
                  </a:cubicBezTo>
                  <a:cubicBezTo>
                    <a:pt x="91103" y="255600"/>
                    <a:pt x="11093" y="442291"/>
                    <a:pt x="7283" y="500393"/>
                  </a:cubicBezTo>
                  <a:cubicBezTo>
                    <a:pt x="3473" y="558495"/>
                    <a:pt x="78721" y="593738"/>
                    <a:pt x="123488" y="545161"/>
                  </a:cubicBezTo>
                  <a:cubicBezTo>
                    <a:pt x="168256" y="496583"/>
                    <a:pt x="395903" y="168923"/>
                    <a:pt x="395903" y="168923"/>
                  </a:cubicBezTo>
                  <a:cubicBezTo>
                    <a:pt x="395903" y="168923"/>
                    <a:pt x="427336" y="123203"/>
                    <a:pt x="421621" y="69863"/>
                  </a:cubicBezTo>
                  <a:close/>
                </a:path>
              </a:pathLst>
            </a:custGeom>
            <a:solidFill>
              <a:srgbClr val="85A0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E10BB56-0459-4214-A793-3FCC357AD561}"/>
                </a:ext>
              </a:extLst>
            </p:cNvPr>
            <p:cNvSpPr/>
            <p:nvPr/>
          </p:nvSpPr>
          <p:spPr>
            <a:xfrm>
              <a:off x="5110590" y="10482318"/>
              <a:ext cx="447675" cy="581025"/>
            </a:xfrm>
            <a:custGeom>
              <a:avLst/>
              <a:gdLst>
                <a:gd name="connsiteX0" fmla="*/ 7144 w 447675"/>
                <a:gd name="connsiteY0" fmla="*/ 560158 h 581025"/>
                <a:gd name="connsiteX1" fmla="*/ 8096 w 447675"/>
                <a:gd name="connsiteY1" fmla="*/ 561110 h 581025"/>
                <a:gd name="connsiteX2" fmla="*/ 98584 w 447675"/>
                <a:gd name="connsiteY2" fmla="*/ 550633 h 581025"/>
                <a:gd name="connsiteX3" fmla="*/ 445294 w 447675"/>
                <a:gd name="connsiteY3" fmla="*/ 60095 h 581025"/>
                <a:gd name="connsiteX4" fmla="*/ 381476 w 447675"/>
                <a:gd name="connsiteY4" fmla="*/ 13423 h 581025"/>
                <a:gd name="connsiteX5" fmla="*/ 332899 w 447675"/>
                <a:gd name="connsiteY5" fmla="*/ 22948 h 581025"/>
                <a:gd name="connsiteX6" fmla="*/ 7144 w 447675"/>
                <a:gd name="connsiteY6" fmla="*/ 560158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675" h="581025">
                  <a:moveTo>
                    <a:pt x="7144" y="560158"/>
                  </a:moveTo>
                  <a:lnTo>
                    <a:pt x="8096" y="561110"/>
                  </a:lnTo>
                  <a:cubicBezTo>
                    <a:pt x="35719" y="584923"/>
                    <a:pt x="77629" y="580160"/>
                    <a:pt x="98584" y="550633"/>
                  </a:cubicBezTo>
                  <a:lnTo>
                    <a:pt x="445294" y="60095"/>
                  </a:lnTo>
                  <a:lnTo>
                    <a:pt x="381476" y="13423"/>
                  </a:lnTo>
                  <a:cubicBezTo>
                    <a:pt x="365284" y="1993"/>
                    <a:pt x="342424" y="6755"/>
                    <a:pt x="332899" y="22948"/>
                  </a:cubicBezTo>
                  <a:lnTo>
                    <a:pt x="7144" y="560158"/>
                  </a:ln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45AA12-C6FC-4F75-8228-8D8AB3C5A1C6}"/>
                </a:ext>
              </a:extLst>
            </p:cNvPr>
            <p:cNvSpPr/>
            <p:nvPr/>
          </p:nvSpPr>
          <p:spPr>
            <a:xfrm>
              <a:off x="5235855" y="10443364"/>
              <a:ext cx="180975" cy="142875"/>
            </a:xfrm>
            <a:custGeom>
              <a:avLst/>
              <a:gdLst>
                <a:gd name="connsiteX0" fmla="*/ 171439 w 180975"/>
                <a:gd name="connsiteY0" fmla="*/ 14277 h 142875"/>
                <a:gd name="connsiteX1" fmla="*/ 171439 w 180975"/>
                <a:gd name="connsiteY1" fmla="*/ 14277 h 142875"/>
                <a:gd name="connsiteX2" fmla="*/ 146674 w 180975"/>
                <a:gd name="connsiteY2" fmla="*/ 10466 h 142875"/>
                <a:gd name="connsiteX3" fmla="*/ 14277 w 180975"/>
                <a:gd name="connsiteY3" fmla="*/ 107622 h 142875"/>
                <a:gd name="connsiteX4" fmla="*/ 10467 w 180975"/>
                <a:gd name="connsiteY4" fmla="*/ 132387 h 142875"/>
                <a:gd name="connsiteX5" fmla="*/ 10467 w 180975"/>
                <a:gd name="connsiteY5" fmla="*/ 132387 h 142875"/>
                <a:gd name="connsiteX6" fmla="*/ 35232 w 180975"/>
                <a:gd name="connsiteY6" fmla="*/ 136197 h 142875"/>
                <a:gd name="connsiteX7" fmla="*/ 167629 w 180975"/>
                <a:gd name="connsiteY7" fmla="*/ 39041 h 142875"/>
                <a:gd name="connsiteX8" fmla="*/ 171439 w 180975"/>
                <a:gd name="connsiteY8" fmla="*/ 1427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142875">
                  <a:moveTo>
                    <a:pt x="171439" y="14277"/>
                  </a:moveTo>
                  <a:lnTo>
                    <a:pt x="171439" y="14277"/>
                  </a:lnTo>
                  <a:cubicBezTo>
                    <a:pt x="165724" y="6657"/>
                    <a:pt x="154294" y="4752"/>
                    <a:pt x="146674" y="10466"/>
                  </a:cubicBezTo>
                  <a:lnTo>
                    <a:pt x="14277" y="107622"/>
                  </a:lnTo>
                  <a:cubicBezTo>
                    <a:pt x="6657" y="113337"/>
                    <a:pt x="4752" y="124766"/>
                    <a:pt x="10467" y="132387"/>
                  </a:cubicBezTo>
                  <a:lnTo>
                    <a:pt x="10467" y="132387"/>
                  </a:lnTo>
                  <a:cubicBezTo>
                    <a:pt x="16182" y="140007"/>
                    <a:pt x="27612" y="141912"/>
                    <a:pt x="35232" y="136197"/>
                  </a:cubicBezTo>
                  <a:lnTo>
                    <a:pt x="167629" y="39041"/>
                  </a:lnTo>
                  <a:cubicBezTo>
                    <a:pt x="175249" y="33327"/>
                    <a:pt x="177154" y="22849"/>
                    <a:pt x="171439" y="14277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034A50-90ED-4D25-BF64-7A20FF60E883}"/>
                </a:ext>
              </a:extLst>
            </p:cNvPr>
            <p:cNvSpPr/>
            <p:nvPr/>
          </p:nvSpPr>
          <p:spPr>
            <a:xfrm>
              <a:off x="5102641" y="10717821"/>
              <a:ext cx="95250" cy="47625"/>
            </a:xfrm>
            <a:custGeom>
              <a:avLst/>
              <a:gdLst>
                <a:gd name="connsiteX0" fmla="*/ 91293 w 95250"/>
                <a:gd name="connsiteY0" fmla="*/ 26522 h 47625"/>
                <a:gd name="connsiteX1" fmla="*/ 90340 w 95250"/>
                <a:gd name="connsiteY1" fmla="*/ 19855 h 47625"/>
                <a:gd name="connsiteX2" fmla="*/ 74148 w 95250"/>
                <a:gd name="connsiteY2" fmla="*/ 7472 h 47625"/>
                <a:gd name="connsiteX3" fmla="*/ 19855 w 95250"/>
                <a:gd name="connsiteY3" fmla="*/ 14140 h 47625"/>
                <a:gd name="connsiteX4" fmla="*/ 7473 w 95250"/>
                <a:gd name="connsiteY4" fmla="*/ 30333 h 47625"/>
                <a:gd name="connsiteX5" fmla="*/ 8425 w 95250"/>
                <a:gd name="connsiteY5" fmla="*/ 37000 h 47625"/>
                <a:gd name="connsiteX6" fmla="*/ 24618 w 95250"/>
                <a:gd name="connsiteY6" fmla="*/ 49383 h 47625"/>
                <a:gd name="connsiteX7" fmla="*/ 78910 w 95250"/>
                <a:gd name="connsiteY7" fmla="*/ 42715 h 47625"/>
                <a:gd name="connsiteX8" fmla="*/ 91293 w 95250"/>
                <a:gd name="connsiteY8" fmla="*/ 265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7625">
                  <a:moveTo>
                    <a:pt x="91293" y="26522"/>
                  </a:moveTo>
                  <a:lnTo>
                    <a:pt x="90340" y="19855"/>
                  </a:lnTo>
                  <a:cubicBezTo>
                    <a:pt x="89387" y="12235"/>
                    <a:pt x="81768" y="5568"/>
                    <a:pt x="74148" y="7472"/>
                  </a:cubicBezTo>
                  <a:lnTo>
                    <a:pt x="19855" y="14140"/>
                  </a:lnTo>
                  <a:cubicBezTo>
                    <a:pt x="12235" y="15093"/>
                    <a:pt x="5568" y="22713"/>
                    <a:pt x="7473" y="30333"/>
                  </a:cubicBezTo>
                  <a:lnTo>
                    <a:pt x="8425" y="37000"/>
                  </a:lnTo>
                  <a:cubicBezTo>
                    <a:pt x="9378" y="44620"/>
                    <a:pt x="16998" y="51288"/>
                    <a:pt x="24618" y="49383"/>
                  </a:cubicBezTo>
                  <a:lnTo>
                    <a:pt x="78910" y="42715"/>
                  </a:lnTo>
                  <a:cubicBezTo>
                    <a:pt x="86530" y="41763"/>
                    <a:pt x="92245" y="34143"/>
                    <a:pt x="91293" y="26522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FC9E45-6170-4E8C-8F47-7AF9CD934FF5}"/>
                </a:ext>
              </a:extLst>
            </p:cNvPr>
            <p:cNvSpPr/>
            <p:nvPr/>
          </p:nvSpPr>
          <p:spPr>
            <a:xfrm>
              <a:off x="5150266" y="10636858"/>
              <a:ext cx="95250" cy="47625"/>
            </a:xfrm>
            <a:custGeom>
              <a:avLst/>
              <a:gdLst>
                <a:gd name="connsiteX0" fmla="*/ 91293 w 95250"/>
                <a:gd name="connsiteY0" fmla="*/ 26522 h 47625"/>
                <a:gd name="connsiteX1" fmla="*/ 90340 w 95250"/>
                <a:gd name="connsiteY1" fmla="*/ 19855 h 47625"/>
                <a:gd name="connsiteX2" fmla="*/ 74148 w 95250"/>
                <a:gd name="connsiteY2" fmla="*/ 7472 h 47625"/>
                <a:gd name="connsiteX3" fmla="*/ 19855 w 95250"/>
                <a:gd name="connsiteY3" fmla="*/ 14140 h 47625"/>
                <a:gd name="connsiteX4" fmla="*/ 7473 w 95250"/>
                <a:gd name="connsiteY4" fmla="*/ 30333 h 47625"/>
                <a:gd name="connsiteX5" fmla="*/ 8425 w 95250"/>
                <a:gd name="connsiteY5" fmla="*/ 37000 h 47625"/>
                <a:gd name="connsiteX6" fmla="*/ 24618 w 95250"/>
                <a:gd name="connsiteY6" fmla="*/ 49383 h 47625"/>
                <a:gd name="connsiteX7" fmla="*/ 78910 w 95250"/>
                <a:gd name="connsiteY7" fmla="*/ 42715 h 47625"/>
                <a:gd name="connsiteX8" fmla="*/ 91293 w 95250"/>
                <a:gd name="connsiteY8" fmla="*/ 265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7625">
                  <a:moveTo>
                    <a:pt x="91293" y="26522"/>
                  </a:moveTo>
                  <a:lnTo>
                    <a:pt x="90340" y="19855"/>
                  </a:lnTo>
                  <a:cubicBezTo>
                    <a:pt x="89387" y="12235"/>
                    <a:pt x="81768" y="5568"/>
                    <a:pt x="74148" y="7472"/>
                  </a:cubicBezTo>
                  <a:lnTo>
                    <a:pt x="19855" y="14140"/>
                  </a:lnTo>
                  <a:cubicBezTo>
                    <a:pt x="12235" y="15093"/>
                    <a:pt x="5568" y="22713"/>
                    <a:pt x="7473" y="30333"/>
                  </a:cubicBezTo>
                  <a:lnTo>
                    <a:pt x="8425" y="37000"/>
                  </a:lnTo>
                  <a:cubicBezTo>
                    <a:pt x="9378" y="44620"/>
                    <a:pt x="16998" y="51288"/>
                    <a:pt x="24618" y="49383"/>
                  </a:cubicBezTo>
                  <a:lnTo>
                    <a:pt x="78910" y="42715"/>
                  </a:lnTo>
                  <a:cubicBezTo>
                    <a:pt x="86530" y="41763"/>
                    <a:pt x="92245" y="34143"/>
                    <a:pt x="91293" y="26522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0C6204-F175-42FE-A42A-621587D935F4}"/>
                </a:ext>
              </a:extLst>
            </p:cNvPr>
            <p:cNvSpPr/>
            <p:nvPr/>
          </p:nvSpPr>
          <p:spPr>
            <a:xfrm>
              <a:off x="5063589" y="10796879"/>
              <a:ext cx="95250" cy="47625"/>
            </a:xfrm>
            <a:custGeom>
              <a:avLst/>
              <a:gdLst>
                <a:gd name="connsiteX0" fmla="*/ 91293 w 95250"/>
                <a:gd name="connsiteY0" fmla="*/ 26523 h 47625"/>
                <a:gd name="connsiteX1" fmla="*/ 90340 w 95250"/>
                <a:gd name="connsiteY1" fmla="*/ 19855 h 47625"/>
                <a:gd name="connsiteX2" fmla="*/ 74148 w 95250"/>
                <a:gd name="connsiteY2" fmla="*/ 7473 h 47625"/>
                <a:gd name="connsiteX3" fmla="*/ 19855 w 95250"/>
                <a:gd name="connsiteY3" fmla="*/ 14140 h 47625"/>
                <a:gd name="connsiteX4" fmla="*/ 7473 w 95250"/>
                <a:gd name="connsiteY4" fmla="*/ 30332 h 47625"/>
                <a:gd name="connsiteX5" fmla="*/ 8425 w 95250"/>
                <a:gd name="connsiteY5" fmla="*/ 37000 h 47625"/>
                <a:gd name="connsiteX6" fmla="*/ 24618 w 95250"/>
                <a:gd name="connsiteY6" fmla="*/ 49382 h 47625"/>
                <a:gd name="connsiteX7" fmla="*/ 78910 w 95250"/>
                <a:gd name="connsiteY7" fmla="*/ 42715 h 47625"/>
                <a:gd name="connsiteX8" fmla="*/ 91293 w 95250"/>
                <a:gd name="connsiteY8" fmla="*/ 2652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7625">
                  <a:moveTo>
                    <a:pt x="91293" y="26523"/>
                  </a:moveTo>
                  <a:lnTo>
                    <a:pt x="90340" y="19855"/>
                  </a:lnTo>
                  <a:cubicBezTo>
                    <a:pt x="89388" y="12235"/>
                    <a:pt x="81768" y="5567"/>
                    <a:pt x="74148" y="7473"/>
                  </a:cubicBezTo>
                  <a:lnTo>
                    <a:pt x="19855" y="14140"/>
                  </a:lnTo>
                  <a:cubicBezTo>
                    <a:pt x="12235" y="15092"/>
                    <a:pt x="5568" y="22712"/>
                    <a:pt x="7473" y="30332"/>
                  </a:cubicBezTo>
                  <a:lnTo>
                    <a:pt x="8425" y="37000"/>
                  </a:lnTo>
                  <a:cubicBezTo>
                    <a:pt x="9378" y="44620"/>
                    <a:pt x="16998" y="51287"/>
                    <a:pt x="24618" y="49382"/>
                  </a:cubicBezTo>
                  <a:lnTo>
                    <a:pt x="78910" y="42715"/>
                  </a:lnTo>
                  <a:cubicBezTo>
                    <a:pt x="86530" y="42715"/>
                    <a:pt x="92245" y="35095"/>
                    <a:pt x="91293" y="26523"/>
                  </a:cubicBezTo>
                  <a:close/>
                </a:path>
              </a:pathLst>
            </a:custGeom>
            <a:solidFill>
              <a:srgbClr val="002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0ACDE32-B6D5-4D15-BA87-DCC86E1E4885}"/>
                </a:ext>
              </a:extLst>
            </p:cNvPr>
            <p:cNvSpPr/>
            <p:nvPr/>
          </p:nvSpPr>
          <p:spPr>
            <a:xfrm>
              <a:off x="5731620" y="5257519"/>
              <a:ext cx="285750" cy="733425"/>
            </a:xfrm>
            <a:custGeom>
              <a:avLst/>
              <a:gdLst>
                <a:gd name="connsiteX0" fmla="*/ 281464 w 285750"/>
                <a:gd name="connsiteY0" fmla="*/ 541444 h 733425"/>
                <a:gd name="connsiteX1" fmla="*/ 123349 w 285750"/>
                <a:gd name="connsiteY1" fmla="*/ 241407 h 733425"/>
                <a:gd name="connsiteX2" fmla="*/ 16669 w 285750"/>
                <a:gd name="connsiteY2" fmla="*/ 722419 h 733425"/>
                <a:gd name="connsiteX3" fmla="*/ 7144 w 285750"/>
                <a:gd name="connsiteY3" fmla="*/ 729087 h 733425"/>
                <a:gd name="connsiteX4" fmla="*/ 70009 w 285750"/>
                <a:gd name="connsiteY4" fmla="*/ 15664 h 733425"/>
                <a:gd name="connsiteX5" fmla="*/ 281464 w 285750"/>
                <a:gd name="connsiteY5" fmla="*/ 5414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733425">
                  <a:moveTo>
                    <a:pt x="281464" y="541444"/>
                  </a:moveTo>
                  <a:cubicBezTo>
                    <a:pt x="185261" y="363327"/>
                    <a:pt x="123349" y="241407"/>
                    <a:pt x="123349" y="241407"/>
                  </a:cubicBezTo>
                  <a:cubicBezTo>
                    <a:pt x="123349" y="241407"/>
                    <a:pt x="93821" y="479532"/>
                    <a:pt x="16669" y="722419"/>
                  </a:cubicBezTo>
                  <a:lnTo>
                    <a:pt x="7144" y="729087"/>
                  </a:lnTo>
                  <a:cubicBezTo>
                    <a:pt x="7144" y="729087"/>
                    <a:pt x="23336" y="-84348"/>
                    <a:pt x="70009" y="15664"/>
                  </a:cubicBezTo>
                  <a:cubicBezTo>
                    <a:pt x="115729" y="116629"/>
                    <a:pt x="281464" y="541444"/>
                    <a:pt x="281464" y="541444"/>
                  </a:cubicBezTo>
                  <a:close/>
                </a:path>
              </a:pathLst>
            </a:custGeom>
            <a:solidFill>
              <a:srgbClr val="2863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CDEBF-870C-410F-8514-2348A36C1FF5}"/>
                </a:ext>
              </a:extLst>
            </p:cNvPr>
            <p:cNvSpPr/>
            <p:nvPr/>
          </p:nvSpPr>
          <p:spPr>
            <a:xfrm>
              <a:off x="5060108" y="7154847"/>
              <a:ext cx="3371850" cy="1285875"/>
            </a:xfrm>
            <a:custGeom>
              <a:avLst/>
              <a:gdLst>
                <a:gd name="connsiteX0" fmla="*/ 3368516 w 3371850"/>
                <a:gd name="connsiteY0" fmla="*/ 7144 h 1285875"/>
                <a:gd name="connsiteX1" fmla="*/ 3368516 w 3371850"/>
                <a:gd name="connsiteY1" fmla="*/ 7144 h 1285875"/>
                <a:gd name="connsiteX2" fmla="*/ 2924651 w 3371850"/>
                <a:gd name="connsiteY2" fmla="*/ 422434 h 1285875"/>
                <a:gd name="connsiteX3" fmla="*/ 145256 w 3371850"/>
                <a:gd name="connsiteY3" fmla="*/ 535781 h 1285875"/>
                <a:gd name="connsiteX4" fmla="*/ 452914 w 3371850"/>
                <a:gd name="connsiteY4" fmla="*/ 1278731 h 1285875"/>
                <a:gd name="connsiteX5" fmla="*/ 7144 w 3371850"/>
                <a:gd name="connsiteY5" fmla="*/ 375761 h 1285875"/>
                <a:gd name="connsiteX6" fmla="*/ 3368516 w 3371850"/>
                <a:gd name="connsiteY6" fmla="*/ 7144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850" h="1285875">
                  <a:moveTo>
                    <a:pt x="3368516" y="7144"/>
                  </a:moveTo>
                  <a:lnTo>
                    <a:pt x="3368516" y="7144"/>
                  </a:lnTo>
                  <a:cubicBezTo>
                    <a:pt x="3330416" y="140494"/>
                    <a:pt x="3214211" y="290989"/>
                    <a:pt x="2924651" y="422434"/>
                  </a:cubicBezTo>
                  <a:cubicBezTo>
                    <a:pt x="2302669" y="705326"/>
                    <a:pt x="145256" y="535781"/>
                    <a:pt x="145256" y="535781"/>
                  </a:cubicBezTo>
                  <a:cubicBezTo>
                    <a:pt x="263366" y="784384"/>
                    <a:pt x="367189" y="1035844"/>
                    <a:pt x="452914" y="1278731"/>
                  </a:cubicBezTo>
                  <a:cubicBezTo>
                    <a:pt x="311944" y="1012984"/>
                    <a:pt x="7144" y="375761"/>
                    <a:pt x="7144" y="375761"/>
                  </a:cubicBezTo>
                  <a:cubicBezTo>
                    <a:pt x="1473994" y="585311"/>
                    <a:pt x="3368516" y="7144"/>
                    <a:pt x="3368516" y="7144"/>
                  </a:cubicBezTo>
                  <a:close/>
                </a:path>
              </a:pathLst>
            </a:custGeom>
            <a:solidFill>
              <a:srgbClr val="54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9F3CF1D-E908-4EE3-80DC-AD95C5FAB750}"/>
              </a:ext>
            </a:extLst>
          </p:cNvPr>
          <p:cNvGrpSpPr/>
          <p:nvPr/>
        </p:nvGrpSpPr>
        <p:grpSpPr>
          <a:xfrm>
            <a:off x="6387268" y="801109"/>
            <a:ext cx="2786280" cy="821298"/>
            <a:chOff x="15696687" y="198107"/>
            <a:chExt cx="3813038" cy="1123950"/>
          </a:xfrm>
          <a:solidFill>
            <a:srgbClr val="AE6AFC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1145F0-2852-49F9-B71D-F58349CC0EAC}"/>
                </a:ext>
              </a:extLst>
            </p:cNvPr>
            <p:cNvSpPr/>
            <p:nvPr/>
          </p:nvSpPr>
          <p:spPr>
            <a:xfrm>
              <a:off x="15696687" y="542731"/>
              <a:ext cx="47625" cy="85725"/>
            </a:xfrm>
            <a:custGeom>
              <a:avLst/>
              <a:gdLst>
                <a:gd name="connsiteX0" fmla="*/ 32089 w 47625"/>
                <a:gd name="connsiteY0" fmla="*/ 81619 h 85725"/>
                <a:gd name="connsiteX1" fmla="*/ 22564 w 47625"/>
                <a:gd name="connsiteY1" fmla="*/ 74952 h 85725"/>
                <a:gd name="connsiteX2" fmla="*/ 7324 w 47625"/>
                <a:gd name="connsiteY2" fmla="*/ 18754 h 85725"/>
                <a:gd name="connsiteX3" fmla="*/ 14944 w 47625"/>
                <a:gd name="connsiteY3" fmla="*/ 7324 h 85725"/>
                <a:gd name="connsiteX4" fmla="*/ 26374 w 47625"/>
                <a:gd name="connsiteY4" fmla="*/ 14944 h 85725"/>
                <a:gd name="connsiteX5" fmla="*/ 40662 w 47625"/>
                <a:gd name="connsiteY5" fmla="*/ 69237 h 85725"/>
                <a:gd name="connsiteX6" fmla="*/ 33994 w 47625"/>
                <a:gd name="connsiteY6" fmla="*/ 81619 h 85725"/>
                <a:gd name="connsiteX7" fmla="*/ 32089 w 47625"/>
                <a:gd name="connsiteY7" fmla="*/ 8161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85725">
                  <a:moveTo>
                    <a:pt x="32089" y="81619"/>
                  </a:moveTo>
                  <a:cubicBezTo>
                    <a:pt x="28279" y="81619"/>
                    <a:pt x="24469" y="78762"/>
                    <a:pt x="22564" y="74952"/>
                  </a:cubicBezTo>
                  <a:cubicBezTo>
                    <a:pt x="12087" y="40662"/>
                    <a:pt x="8277" y="19707"/>
                    <a:pt x="7324" y="18754"/>
                  </a:cubicBezTo>
                  <a:cubicBezTo>
                    <a:pt x="6372" y="13992"/>
                    <a:pt x="9229" y="8277"/>
                    <a:pt x="14944" y="7324"/>
                  </a:cubicBezTo>
                  <a:cubicBezTo>
                    <a:pt x="19707" y="6372"/>
                    <a:pt x="25422" y="9229"/>
                    <a:pt x="26374" y="14944"/>
                  </a:cubicBezTo>
                  <a:cubicBezTo>
                    <a:pt x="26374" y="14944"/>
                    <a:pt x="30184" y="35899"/>
                    <a:pt x="40662" y="69237"/>
                  </a:cubicBezTo>
                  <a:cubicBezTo>
                    <a:pt x="42567" y="73999"/>
                    <a:pt x="39709" y="79714"/>
                    <a:pt x="33994" y="81619"/>
                  </a:cubicBezTo>
                  <a:cubicBezTo>
                    <a:pt x="33994" y="80667"/>
                    <a:pt x="33042" y="81619"/>
                    <a:pt x="32089" y="816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71E2C24-8E49-44BA-B2B6-8AB18A7A1469}"/>
                </a:ext>
              </a:extLst>
            </p:cNvPr>
            <p:cNvSpPr/>
            <p:nvPr/>
          </p:nvSpPr>
          <p:spPr>
            <a:xfrm>
              <a:off x="15752335" y="198107"/>
              <a:ext cx="3590925" cy="1123950"/>
            </a:xfrm>
            <a:custGeom>
              <a:avLst/>
              <a:gdLst>
                <a:gd name="connsiteX0" fmla="*/ 3303524 w 3590925"/>
                <a:gd name="connsiteY0" fmla="*/ 1116806 h 1123950"/>
                <a:gd name="connsiteX1" fmla="*/ 3250184 w 3590925"/>
                <a:gd name="connsiteY1" fmla="*/ 1112044 h 1123950"/>
                <a:gd name="connsiteX2" fmla="*/ 3242564 w 3590925"/>
                <a:gd name="connsiteY2" fmla="*/ 1101566 h 1123950"/>
                <a:gd name="connsiteX3" fmla="*/ 3253041 w 3590925"/>
                <a:gd name="connsiteY3" fmla="*/ 1093946 h 1123950"/>
                <a:gd name="connsiteX4" fmla="*/ 3364484 w 3590925"/>
                <a:gd name="connsiteY4" fmla="*/ 1091089 h 1123950"/>
                <a:gd name="connsiteX5" fmla="*/ 3375914 w 3590925"/>
                <a:gd name="connsiteY5" fmla="*/ 1098709 h 1123950"/>
                <a:gd name="connsiteX6" fmla="*/ 3368294 w 3590925"/>
                <a:gd name="connsiteY6" fmla="*/ 1110139 h 1123950"/>
                <a:gd name="connsiteX7" fmla="*/ 3303524 w 3590925"/>
                <a:gd name="connsiteY7" fmla="*/ 1116806 h 1123950"/>
                <a:gd name="connsiteX8" fmla="*/ 3140646 w 3590925"/>
                <a:gd name="connsiteY8" fmla="*/ 1078706 h 1123950"/>
                <a:gd name="connsiteX9" fmla="*/ 3136836 w 3590925"/>
                <a:gd name="connsiteY9" fmla="*/ 1077754 h 1123950"/>
                <a:gd name="connsiteX10" fmla="*/ 3032061 w 3590925"/>
                <a:gd name="connsiteY10" fmla="*/ 1024414 h 1123950"/>
                <a:gd name="connsiteX11" fmla="*/ 3029204 w 3590925"/>
                <a:gd name="connsiteY11" fmla="*/ 1011079 h 1123950"/>
                <a:gd name="connsiteX12" fmla="*/ 3042539 w 3590925"/>
                <a:gd name="connsiteY12" fmla="*/ 1008221 h 1123950"/>
                <a:gd name="connsiteX13" fmla="*/ 3144456 w 3590925"/>
                <a:gd name="connsiteY13" fmla="*/ 1060609 h 1123950"/>
                <a:gd name="connsiteX14" fmla="*/ 3149219 w 3590925"/>
                <a:gd name="connsiteY14" fmla="*/ 1072991 h 1123950"/>
                <a:gd name="connsiteX15" fmla="*/ 3140646 w 3590925"/>
                <a:gd name="connsiteY15" fmla="*/ 1078706 h 1123950"/>
                <a:gd name="connsiteX16" fmla="*/ 3474021 w 3590925"/>
                <a:gd name="connsiteY16" fmla="*/ 1064419 h 1123950"/>
                <a:gd name="connsiteX17" fmla="*/ 3465449 w 3590925"/>
                <a:gd name="connsiteY17" fmla="*/ 1059656 h 1123950"/>
                <a:gd name="connsiteX18" fmla="*/ 3469259 w 3590925"/>
                <a:gd name="connsiteY18" fmla="*/ 1046321 h 1123950"/>
                <a:gd name="connsiteX19" fmla="*/ 3510216 w 3590925"/>
                <a:gd name="connsiteY19" fmla="*/ 1020604 h 1123950"/>
                <a:gd name="connsiteX20" fmla="*/ 3569271 w 3590925"/>
                <a:gd name="connsiteY20" fmla="*/ 985361 h 1123950"/>
                <a:gd name="connsiteX21" fmla="*/ 3582606 w 3590925"/>
                <a:gd name="connsiteY21" fmla="*/ 989171 h 1123950"/>
                <a:gd name="connsiteX22" fmla="*/ 3578796 w 3590925"/>
                <a:gd name="connsiteY22" fmla="*/ 1002506 h 1123950"/>
                <a:gd name="connsiteX23" fmla="*/ 3521646 w 3590925"/>
                <a:gd name="connsiteY23" fmla="*/ 1036796 h 1123950"/>
                <a:gd name="connsiteX24" fmla="*/ 3479736 w 3590925"/>
                <a:gd name="connsiteY24" fmla="*/ 1062514 h 1123950"/>
                <a:gd name="connsiteX25" fmla="*/ 3474021 w 3590925"/>
                <a:gd name="connsiteY25" fmla="*/ 1064419 h 1123950"/>
                <a:gd name="connsiteX26" fmla="*/ 752729 w 3590925"/>
                <a:gd name="connsiteY26" fmla="*/ 1024414 h 1123950"/>
                <a:gd name="connsiteX27" fmla="*/ 744156 w 3590925"/>
                <a:gd name="connsiteY27" fmla="*/ 1024414 h 1123950"/>
                <a:gd name="connsiteX28" fmla="*/ 734631 w 3590925"/>
                <a:gd name="connsiteY28" fmla="*/ 1014889 h 1123950"/>
                <a:gd name="connsiteX29" fmla="*/ 744156 w 3590925"/>
                <a:gd name="connsiteY29" fmla="*/ 1005364 h 1123950"/>
                <a:gd name="connsiteX30" fmla="*/ 744156 w 3590925"/>
                <a:gd name="connsiteY30" fmla="*/ 1005364 h 1123950"/>
                <a:gd name="connsiteX31" fmla="*/ 753681 w 3590925"/>
                <a:gd name="connsiteY31" fmla="*/ 1005364 h 1123950"/>
                <a:gd name="connsiteX32" fmla="*/ 858456 w 3590925"/>
                <a:gd name="connsiteY32" fmla="*/ 999649 h 1123950"/>
                <a:gd name="connsiteX33" fmla="*/ 868934 w 3590925"/>
                <a:gd name="connsiteY33" fmla="*/ 1008221 h 1123950"/>
                <a:gd name="connsiteX34" fmla="*/ 860361 w 3590925"/>
                <a:gd name="connsiteY34" fmla="*/ 1018699 h 1123950"/>
                <a:gd name="connsiteX35" fmla="*/ 752729 w 3590925"/>
                <a:gd name="connsiteY35" fmla="*/ 1024414 h 1123950"/>
                <a:gd name="connsiteX36" fmla="*/ 628904 w 3590925"/>
                <a:gd name="connsiteY36" fmla="*/ 1015841 h 1123950"/>
                <a:gd name="connsiteX37" fmla="*/ 627951 w 3590925"/>
                <a:gd name="connsiteY37" fmla="*/ 1015841 h 1123950"/>
                <a:gd name="connsiteX38" fmla="*/ 512699 w 3590925"/>
                <a:gd name="connsiteY38" fmla="*/ 992029 h 1123950"/>
                <a:gd name="connsiteX39" fmla="*/ 506031 w 3590925"/>
                <a:gd name="connsiteY39" fmla="*/ 980599 h 1123950"/>
                <a:gd name="connsiteX40" fmla="*/ 517461 w 3590925"/>
                <a:gd name="connsiteY40" fmla="*/ 973931 h 1123950"/>
                <a:gd name="connsiteX41" fmla="*/ 629856 w 3590925"/>
                <a:gd name="connsiteY41" fmla="*/ 997744 h 1123950"/>
                <a:gd name="connsiteX42" fmla="*/ 638429 w 3590925"/>
                <a:gd name="connsiteY42" fmla="*/ 1008221 h 1123950"/>
                <a:gd name="connsiteX43" fmla="*/ 628904 w 3590925"/>
                <a:gd name="connsiteY43" fmla="*/ 1015841 h 1123950"/>
                <a:gd name="connsiteX44" fmla="*/ 975614 w 3590925"/>
                <a:gd name="connsiteY44" fmla="*/ 1002506 h 1123950"/>
                <a:gd name="connsiteX45" fmla="*/ 966089 w 3590925"/>
                <a:gd name="connsiteY45" fmla="*/ 994886 h 1123950"/>
                <a:gd name="connsiteX46" fmla="*/ 973709 w 3590925"/>
                <a:gd name="connsiteY46" fmla="*/ 983456 h 1123950"/>
                <a:gd name="connsiteX47" fmla="*/ 1084199 w 3590925"/>
                <a:gd name="connsiteY47" fmla="*/ 953929 h 1123950"/>
                <a:gd name="connsiteX48" fmla="*/ 1096581 w 3590925"/>
                <a:gd name="connsiteY48" fmla="*/ 959644 h 1123950"/>
                <a:gd name="connsiteX49" fmla="*/ 1090866 w 3590925"/>
                <a:gd name="connsiteY49" fmla="*/ 972026 h 1123950"/>
                <a:gd name="connsiteX50" fmla="*/ 977519 w 3590925"/>
                <a:gd name="connsiteY50" fmla="*/ 1002506 h 1123950"/>
                <a:gd name="connsiteX51" fmla="*/ 975614 w 3590925"/>
                <a:gd name="connsiteY51" fmla="*/ 1002506 h 1123950"/>
                <a:gd name="connsiteX52" fmla="*/ 2940621 w 3590925"/>
                <a:gd name="connsiteY52" fmla="*/ 960596 h 1123950"/>
                <a:gd name="connsiteX53" fmla="*/ 2934906 w 3590925"/>
                <a:gd name="connsiteY53" fmla="*/ 958691 h 1123950"/>
                <a:gd name="connsiteX54" fmla="*/ 2849181 w 3590925"/>
                <a:gd name="connsiteY54" fmla="*/ 878681 h 1123950"/>
                <a:gd name="connsiteX55" fmla="*/ 2850134 w 3590925"/>
                <a:gd name="connsiteY55" fmla="*/ 865346 h 1123950"/>
                <a:gd name="connsiteX56" fmla="*/ 2863469 w 3590925"/>
                <a:gd name="connsiteY56" fmla="*/ 866299 h 1123950"/>
                <a:gd name="connsiteX57" fmla="*/ 2947289 w 3590925"/>
                <a:gd name="connsiteY57" fmla="*/ 944404 h 1123950"/>
                <a:gd name="connsiteX58" fmla="*/ 2949194 w 3590925"/>
                <a:gd name="connsiteY58" fmla="*/ 957739 h 1123950"/>
                <a:gd name="connsiteX59" fmla="*/ 2940621 w 3590925"/>
                <a:gd name="connsiteY59" fmla="*/ 960596 h 1123950"/>
                <a:gd name="connsiteX60" fmla="*/ 406019 w 3590925"/>
                <a:gd name="connsiteY60" fmla="*/ 951071 h 1123950"/>
                <a:gd name="connsiteX61" fmla="*/ 402209 w 3590925"/>
                <a:gd name="connsiteY61" fmla="*/ 950119 h 1123950"/>
                <a:gd name="connsiteX62" fmla="*/ 300291 w 3590925"/>
                <a:gd name="connsiteY62" fmla="*/ 891064 h 1123950"/>
                <a:gd name="connsiteX63" fmla="*/ 297434 w 3590925"/>
                <a:gd name="connsiteY63" fmla="*/ 877729 h 1123950"/>
                <a:gd name="connsiteX64" fmla="*/ 310769 w 3590925"/>
                <a:gd name="connsiteY64" fmla="*/ 874871 h 1123950"/>
                <a:gd name="connsiteX65" fmla="*/ 409829 w 3590925"/>
                <a:gd name="connsiteY65" fmla="*/ 932021 h 1123950"/>
                <a:gd name="connsiteX66" fmla="*/ 414591 w 3590925"/>
                <a:gd name="connsiteY66" fmla="*/ 944404 h 1123950"/>
                <a:gd name="connsiteX67" fmla="*/ 406019 w 3590925"/>
                <a:gd name="connsiteY67" fmla="*/ 951071 h 1123950"/>
                <a:gd name="connsiteX68" fmla="*/ 1194689 w 3590925"/>
                <a:gd name="connsiteY68" fmla="*/ 927259 h 1123950"/>
                <a:gd name="connsiteX69" fmla="*/ 1186116 w 3590925"/>
                <a:gd name="connsiteY69" fmla="*/ 922496 h 1123950"/>
                <a:gd name="connsiteX70" fmla="*/ 1189926 w 3590925"/>
                <a:gd name="connsiteY70" fmla="*/ 910114 h 1123950"/>
                <a:gd name="connsiteX71" fmla="*/ 1288034 w 3590925"/>
                <a:gd name="connsiteY71" fmla="*/ 851059 h 1123950"/>
                <a:gd name="connsiteX72" fmla="*/ 1301369 w 3590925"/>
                <a:gd name="connsiteY72" fmla="*/ 852964 h 1123950"/>
                <a:gd name="connsiteX73" fmla="*/ 1299464 w 3590925"/>
                <a:gd name="connsiteY73" fmla="*/ 866299 h 1123950"/>
                <a:gd name="connsiteX74" fmla="*/ 1198499 w 3590925"/>
                <a:gd name="connsiteY74" fmla="*/ 927259 h 1123950"/>
                <a:gd name="connsiteX75" fmla="*/ 1194689 w 3590925"/>
                <a:gd name="connsiteY75" fmla="*/ 927259 h 1123950"/>
                <a:gd name="connsiteX76" fmla="*/ 215519 w 3590925"/>
                <a:gd name="connsiteY76" fmla="*/ 820579 h 1123950"/>
                <a:gd name="connsiteX77" fmla="*/ 208851 w 3590925"/>
                <a:gd name="connsiteY77" fmla="*/ 817721 h 1123950"/>
                <a:gd name="connsiteX78" fmla="*/ 129794 w 3590925"/>
                <a:gd name="connsiteY78" fmla="*/ 731044 h 1123950"/>
                <a:gd name="connsiteX79" fmla="*/ 131699 w 3590925"/>
                <a:gd name="connsiteY79" fmla="*/ 717709 h 1123950"/>
                <a:gd name="connsiteX80" fmla="*/ 145034 w 3590925"/>
                <a:gd name="connsiteY80" fmla="*/ 719614 h 1123950"/>
                <a:gd name="connsiteX81" fmla="*/ 222186 w 3590925"/>
                <a:gd name="connsiteY81" fmla="*/ 804386 h 1123950"/>
                <a:gd name="connsiteX82" fmla="*/ 222186 w 3590925"/>
                <a:gd name="connsiteY82" fmla="*/ 817721 h 1123950"/>
                <a:gd name="connsiteX83" fmla="*/ 215519 w 3590925"/>
                <a:gd name="connsiteY83" fmla="*/ 820579 h 1123950"/>
                <a:gd name="connsiteX84" fmla="*/ 1383284 w 3590925"/>
                <a:gd name="connsiteY84" fmla="*/ 793909 h 1123950"/>
                <a:gd name="connsiteX85" fmla="*/ 1376616 w 3590925"/>
                <a:gd name="connsiteY85" fmla="*/ 791051 h 1123950"/>
                <a:gd name="connsiteX86" fmla="*/ 1376616 w 3590925"/>
                <a:gd name="connsiteY86" fmla="*/ 777716 h 1123950"/>
                <a:gd name="connsiteX87" fmla="*/ 1454721 w 3590925"/>
                <a:gd name="connsiteY87" fmla="*/ 693896 h 1123950"/>
                <a:gd name="connsiteX88" fmla="*/ 1468056 w 3590925"/>
                <a:gd name="connsiteY88" fmla="*/ 692944 h 1123950"/>
                <a:gd name="connsiteX89" fmla="*/ 1469009 w 3590925"/>
                <a:gd name="connsiteY89" fmla="*/ 706279 h 1123950"/>
                <a:gd name="connsiteX90" fmla="*/ 1388999 w 3590925"/>
                <a:gd name="connsiteY90" fmla="*/ 792004 h 1123950"/>
                <a:gd name="connsiteX91" fmla="*/ 1383284 w 3590925"/>
                <a:gd name="connsiteY91" fmla="*/ 793909 h 1123950"/>
                <a:gd name="connsiteX92" fmla="*/ 2784411 w 3590925"/>
                <a:gd name="connsiteY92" fmla="*/ 790099 h 1123950"/>
                <a:gd name="connsiteX93" fmla="*/ 2776791 w 3590925"/>
                <a:gd name="connsiteY93" fmla="*/ 785336 h 1123950"/>
                <a:gd name="connsiteX94" fmla="*/ 2718689 w 3590925"/>
                <a:gd name="connsiteY94" fmla="*/ 683419 h 1123950"/>
                <a:gd name="connsiteX95" fmla="*/ 2723451 w 3590925"/>
                <a:gd name="connsiteY95" fmla="*/ 671036 h 1123950"/>
                <a:gd name="connsiteX96" fmla="*/ 2735834 w 3590925"/>
                <a:gd name="connsiteY96" fmla="*/ 675799 h 1123950"/>
                <a:gd name="connsiteX97" fmla="*/ 2792031 w 3590925"/>
                <a:gd name="connsiteY97" fmla="*/ 775811 h 1123950"/>
                <a:gd name="connsiteX98" fmla="*/ 2789174 w 3590925"/>
                <a:gd name="connsiteY98" fmla="*/ 789146 h 1123950"/>
                <a:gd name="connsiteX99" fmla="*/ 2784411 w 3590925"/>
                <a:gd name="connsiteY99" fmla="*/ 790099 h 1123950"/>
                <a:gd name="connsiteX100" fmla="*/ 70739 w 3590925"/>
                <a:gd name="connsiteY100" fmla="*/ 637699 h 1123950"/>
                <a:gd name="connsiteX101" fmla="*/ 62166 w 3590925"/>
                <a:gd name="connsiteY101" fmla="*/ 632936 h 1123950"/>
                <a:gd name="connsiteX102" fmla="*/ 7874 w 3590925"/>
                <a:gd name="connsiteY102" fmla="*/ 528161 h 1123950"/>
                <a:gd name="connsiteX103" fmla="*/ 12636 w 3590925"/>
                <a:gd name="connsiteY103" fmla="*/ 515779 h 1123950"/>
                <a:gd name="connsiteX104" fmla="*/ 25019 w 3590925"/>
                <a:gd name="connsiteY104" fmla="*/ 520541 h 1123950"/>
                <a:gd name="connsiteX105" fmla="*/ 77406 w 3590925"/>
                <a:gd name="connsiteY105" fmla="*/ 623411 h 1123950"/>
                <a:gd name="connsiteX106" fmla="*/ 74549 w 3590925"/>
                <a:gd name="connsiteY106" fmla="*/ 636746 h 1123950"/>
                <a:gd name="connsiteX107" fmla="*/ 70739 w 3590925"/>
                <a:gd name="connsiteY107" fmla="*/ 637699 h 1123950"/>
                <a:gd name="connsiteX108" fmla="*/ 1532826 w 3590925"/>
                <a:gd name="connsiteY108" fmla="*/ 615791 h 1123950"/>
                <a:gd name="connsiteX109" fmla="*/ 1527111 w 3590925"/>
                <a:gd name="connsiteY109" fmla="*/ 613886 h 1123950"/>
                <a:gd name="connsiteX110" fmla="*/ 1524254 w 3590925"/>
                <a:gd name="connsiteY110" fmla="*/ 600551 h 1123950"/>
                <a:gd name="connsiteX111" fmla="*/ 1587119 w 3590925"/>
                <a:gd name="connsiteY111" fmla="*/ 503396 h 1123950"/>
                <a:gd name="connsiteX112" fmla="*/ 1600454 w 3590925"/>
                <a:gd name="connsiteY112" fmla="*/ 500539 h 1123950"/>
                <a:gd name="connsiteX113" fmla="*/ 1603311 w 3590925"/>
                <a:gd name="connsiteY113" fmla="*/ 513874 h 1123950"/>
                <a:gd name="connsiteX114" fmla="*/ 1539494 w 3590925"/>
                <a:gd name="connsiteY114" fmla="*/ 611981 h 1123950"/>
                <a:gd name="connsiteX115" fmla="*/ 1532826 w 3590925"/>
                <a:gd name="connsiteY115" fmla="*/ 615791 h 1123950"/>
                <a:gd name="connsiteX116" fmla="*/ 2681541 w 3590925"/>
                <a:gd name="connsiteY116" fmla="*/ 582454 h 1123950"/>
                <a:gd name="connsiteX117" fmla="*/ 2672969 w 3590925"/>
                <a:gd name="connsiteY117" fmla="*/ 576739 h 1123950"/>
                <a:gd name="connsiteX118" fmla="*/ 2632011 w 3590925"/>
                <a:gd name="connsiteY118" fmla="*/ 467201 h 1123950"/>
                <a:gd name="connsiteX119" fmla="*/ 2637726 w 3590925"/>
                <a:gd name="connsiteY119" fmla="*/ 454819 h 1123950"/>
                <a:gd name="connsiteX120" fmla="*/ 2650109 w 3590925"/>
                <a:gd name="connsiteY120" fmla="*/ 460534 h 1123950"/>
                <a:gd name="connsiteX121" fmla="*/ 2690114 w 3590925"/>
                <a:gd name="connsiteY121" fmla="*/ 569119 h 1123950"/>
                <a:gd name="connsiteX122" fmla="*/ 2684399 w 3590925"/>
                <a:gd name="connsiteY122" fmla="*/ 581501 h 1123950"/>
                <a:gd name="connsiteX123" fmla="*/ 2681541 w 3590925"/>
                <a:gd name="connsiteY123" fmla="*/ 582454 h 1123950"/>
                <a:gd name="connsiteX124" fmla="*/ 1656651 w 3590925"/>
                <a:gd name="connsiteY124" fmla="*/ 418624 h 1123950"/>
                <a:gd name="connsiteX125" fmla="*/ 1651889 w 3590925"/>
                <a:gd name="connsiteY125" fmla="*/ 417671 h 1123950"/>
                <a:gd name="connsiteX126" fmla="*/ 1649031 w 3590925"/>
                <a:gd name="connsiteY126" fmla="*/ 404336 h 1123950"/>
                <a:gd name="connsiteX127" fmla="*/ 1710944 w 3590925"/>
                <a:gd name="connsiteY127" fmla="*/ 305276 h 1123950"/>
                <a:gd name="connsiteX128" fmla="*/ 1724279 w 3590925"/>
                <a:gd name="connsiteY128" fmla="*/ 302419 h 1123950"/>
                <a:gd name="connsiteX129" fmla="*/ 1727136 w 3590925"/>
                <a:gd name="connsiteY129" fmla="*/ 315754 h 1123950"/>
                <a:gd name="connsiteX130" fmla="*/ 1665224 w 3590925"/>
                <a:gd name="connsiteY130" fmla="*/ 413861 h 1123950"/>
                <a:gd name="connsiteX131" fmla="*/ 1656651 w 3590925"/>
                <a:gd name="connsiteY131" fmla="*/ 418624 h 1123950"/>
                <a:gd name="connsiteX132" fmla="*/ 2601531 w 3590925"/>
                <a:gd name="connsiteY132" fmla="*/ 363379 h 1123950"/>
                <a:gd name="connsiteX133" fmla="*/ 2592959 w 3590925"/>
                <a:gd name="connsiteY133" fmla="*/ 357664 h 1123950"/>
                <a:gd name="connsiteX134" fmla="*/ 2547239 w 3590925"/>
                <a:gd name="connsiteY134" fmla="*/ 251936 h 1123950"/>
                <a:gd name="connsiteX135" fmla="*/ 2551049 w 3590925"/>
                <a:gd name="connsiteY135" fmla="*/ 239554 h 1123950"/>
                <a:gd name="connsiteX136" fmla="*/ 2563431 w 3590925"/>
                <a:gd name="connsiteY136" fmla="*/ 243364 h 1123950"/>
                <a:gd name="connsiteX137" fmla="*/ 2610104 w 3590925"/>
                <a:gd name="connsiteY137" fmla="*/ 350996 h 1123950"/>
                <a:gd name="connsiteX138" fmla="*/ 2604389 w 3590925"/>
                <a:gd name="connsiteY138" fmla="*/ 363379 h 1123950"/>
                <a:gd name="connsiteX139" fmla="*/ 2601531 w 3590925"/>
                <a:gd name="connsiteY139" fmla="*/ 363379 h 1123950"/>
                <a:gd name="connsiteX140" fmla="*/ 1786191 w 3590925"/>
                <a:gd name="connsiteY140" fmla="*/ 226219 h 1123950"/>
                <a:gd name="connsiteX141" fmla="*/ 1780476 w 3590925"/>
                <a:gd name="connsiteY141" fmla="*/ 224314 h 1123950"/>
                <a:gd name="connsiteX142" fmla="*/ 1778571 w 3590925"/>
                <a:gd name="connsiteY142" fmla="*/ 210979 h 1123950"/>
                <a:gd name="connsiteX143" fmla="*/ 1859534 w 3590925"/>
                <a:gd name="connsiteY143" fmla="*/ 125254 h 1123950"/>
                <a:gd name="connsiteX144" fmla="*/ 1872869 w 3590925"/>
                <a:gd name="connsiteY144" fmla="*/ 126206 h 1123950"/>
                <a:gd name="connsiteX145" fmla="*/ 1871916 w 3590925"/>
                <a:gd name="connsiteY145" fmla="*/ 139541 h 1123950"/>
                <a:gd name="connsiteX146" fmla="*/ 1792859 w 3590925"/>
                <a:gd name="connsiteY146" fmla="*/ 222409 h 1123950"/>
                <a:gd name="connsiteX147" fmla="*/ 1786191 w 3590925"/>
                <a:gd name="connsiteY147" fmla="*/ 226219 h 1123950"/>
                <a:gd name="connsiteX148" fmla="*/ 2493899 w 3590925"/>
                <a:gd name="connsiteY148" fmla="*/ 158591 h 1123950"/>
                <a:gd name="connsiteX149" fmla="*/ 2486279 w 3590925"/>
                <a:gd name="connsiteY149" fmla="*/ 154781 h 1123950"/>
                <a:gd name="connsiteX150" fmla="*/ 2402459 w 3590925"/>
                <a:gd name="connsiteY150" fmla="*/ 79534 h 1123950"/>
                <a:gd name="connsiteX151" fmla="*/ 2399601 w 3590925"/>
                <a:gd name="connsiteY151" fmla="*/ 66199 h 1123950"/>
                <a:gd name="connsiteX152" fmla="*/ 2412936 w 3590925"/>
                <a:gd name="connsiteY152" fmla="*/ 63341 h 1123950"/>
                <a:gd name="connsiteX153" fmla="*/ 2501519 w 3590925"/>
                <a:gd name="connsiteY153" fmla="*/ 142399 h 1123950"/>
                <a:gd name="connsiteX154" fmla="*/ 2499614 w 3590925"/>
                <a:gd name="connsiteY154" fmla="*/ 155734 h 1123950"/>
                <a:gd name="connsiteX155" fmla="*/ 2493899 w 3590925"/>
                <a:gd name="connsiteY155" fmla="*/ 158591 h 1123950"/>
                <a:gd name="connsiteX156" fmla="*/ 1961451 w 3590925"/>
                <a:gd name="connsiteY156" fmla="*/ 75724 h 1123950"/>
                <a:gd name="connsiteX157" fmla="*/ 1952879 w 3590925"/>
                <a:gd name="connsiteY157" fmla="*/ 70961 h 1123950"/>
                <a:gd name="connsiteX158" fmla="*/ 1956689 w 3590925"/>
                <a:gd name="connsiteY158" fmla="*/ 58579 h 1123950"/>
                <a:gd name="connsiteX159" fmla="*/ 2068131 w 3590925"/>
                <a:gd name="connsiteY159" fmla="*/ 19526 h 1123950"/>
                <a:gd name="connsiteX160" fmla="*/ 2079561 w 3590925"/>
                <a:gd name="connsiteY160" fmla="*/ 27146 h 1123950"/>
                <a:gd name="connsiteX161" fmla="*/ 2071941 w 3590925"/>
                <a:gd name="connsiteY161" fmla="*/ 38576 h 1123950"/>
                <a:gd name="connsiteX162" fmla="*/ 1965261 w 3590925"/>
                <a:gd name="connsiteY162" fmla="*/ 76676 h 1123950"/>
                <a:gd name="connsiteX163" fmla="*/ 1961451 w 3590925"/>
                <a:gd name="connsiteY163" fmla="*/ 75724 h 1123950"/>
                <a:gd name="connsiteX164" fmla="*/ 2301494 w 3590925"/>
                <a:gd name="connsiteY164" fmla="*/ 37624 h 1123950"/>
                <a:gd name="connsiteX165" fmla="*/ 2299589 w 3590925"/>
                <a:gd name="connsiteY165" fmla="*/ 37624 h 1123950"/>
                <a:gd name="connsiteX166" fmla="*/ 2189099 w 3590925"/>
                <a:gd name="connsiteY166" fmla="*/ 26194 h 1123950"/>
                <a:gd name="connsiteX167" fmla="*/ 2187194 w 3590925"/>
                <a:gd name="connsiteY167" fmla="*/ 26194 h 1123950"/>
                <a:gd name="connsiteX168" fmla="*/ 2177669 w 3590925"/>
                <a:gd name="connsiteY168" fmla="*/ 16669 h 1123950"/>
                <a:gd name="connsiteX169" fmla="*/ 2187194 w 3590925"/>
                <a:gd name="connsiteY169" fmla="*/ 7144 h 1123950"/>
                <a:gd name="connsiteX170" fmla="*/ 2189099 w 3590925"/>
                <a:gd name="connsiteY170" fmla="*/ 7144 h 1123950"/>
                <a:gd name="connsiteX171" fmla="*/ 2304351 w 3590925"/>
                <a:gd name="connsiteY171" fmla="*/ 19526 h 1123950"/>
                <a:gd name="connsiteX172" fmla="*/ 2311971 w 3590925"/>
                <a:gd name="connsiteY172" fmla="*/ 30956 h 1123950"/>
                <a:gd name="connsiteX173" fmla="*/ 2301494 w 3590925"/>
                <a:gd name="connsiteY173" fmla="*/ 37624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3590925" h="1123950">
                  <a:moveTo>
                    <a:pt x="3303524" y="1116806"/>
                  </a:moveTo>
                  <a:cubicBezTo>
                    <a:pt x="3286379" y="1116806"/>
                    <a:pt x="3268281" y="1114901"/>
                    <a:pt x="3250184" y="1112044"/>
                  </a:cubicBezTo>
                  <a:cubicBezTo>
                    <a:pt x="3245421" y="1111091"/>
                    <a:pt x="3241611" y="1106329"/>
                    <a:pt x="3242564" y="1101566"/>
                  </a:cubicBezTo>
                  <a:cubicBezTo>
                    <a:pt x="3243516" y="1096804"/>
                    <a:pt x="3248279" y="1092994"/>
                    <a:pt x="3253041" y="1093946"/>
                  </a:cubicBezTo>
                  <a:cubicBezTo>
                    <a:pt x="3292094" y="1100614"/>
                    <a:pt x="3329241" y="1099661"/>
                    <a:pt x="3364484" y="1091089"/>
                  </a:cubicBezTo>
                  <a:cubicBezTo>
                    <a:pt x="3369246" y="1090136"/>
                    <a:pt x="3374961" y="1092994"/>
                    <a:pt x="3375914" y="1098709"/>
                  </a:cubicBezTo>
                  <a:cubicBezTo>
                    <a:pt x="3376866" y="1103471"/>
                    <a:pt x="3374009" y="1109186"/>
                    <a:pt x="3368294" y="1110139"/>
                  </a:cubicBezTo>
                  <a:cubicBezTo>
                    <a:pt x="3347339" y="1113949"/>
                    <a:pt x="3326384" y="1116806"/>
                    <a:pt x="3303524" y="1116806"/>
                  </a:cubicBezTo>
                  <a:close/>
                  <a:moveTo>
                    <a:pt x="3140646" y="1078706"/>
                  </a:moveTo>
                  <a:cubicBezTo>
                    <a:pt x="3139694" y="1078706"/>
                    <a:pt x="3137789" y="1078706"/>
                    <a:pt x="3136836" y="1077754"/>
                  </a:cubicBezTo>
                  <a:cubicBezTo>
                    <a:pt x="3104451" y="1063466"/>
                    <a:pt x="3069209" y="1045369"/>
                    <a:pt x="3032061" y="1024414"/>
                  </a:cubicBezTo>
                  <a:cubicBezTo>
                    <a:pt x="3027299" y="1021556"/>
                    <a:pt x="3026346" y="1015841"/>
                    <a:pt x="3029204" y="1011079"/>
                  </a:cubicBezTo>
                  <a:cubicBezTo>
                    <a:pt x="3032061" y="1006316"/>
                    <a:pt x="3037776" y="1005364"/>
                    <a:pt x="3042539" y="1008221"/>
                  </a:cubicBezTo>
                  <a:cubicBezTo>
                    <a:pt x="3078734" y="1029176"/>
                    <a:pt x="3113024" y="1047274"/>
                    <a:pt x="3144456" y="1060609"/>
                  </a:cubicBezTo>
                  <a:cubicBezTo>
                    <a:pt x="3149219" y="1062514"/>
                    <a:pt x="3151124" y="1068229"/>
                    <a:pt x="3149219" y="1072991"/>
                  </a:cubicBezTo>
                  <a:cubicBezTo>
                    <a:pt x="3148266" y="1076801"/>
                    <a:pt x="3144456" y="1078706"/>
                    <a:pt x="3140646" y="1078706"/>
                  </a:cubicBezTo>
                  <a:close/>
                  <a:moveTo>
                    <a:pt x="3474021" y="1064419"/>
                  </a:moveTo>
                  <a:cubicBezTo>
                    <a:pt x="3471164" y="1064419"/>
                    <a:pt x="3467354" y="1062514"/>
                    <a:pt x="3465449" y="1059656"/>
                  </a:cubicBezTo>
                  <a:cubicBezTo>
                    <a:pt x="3462591" y="1054894"/>
                    <a:pt x="3464496" y="1049179"/>
                    <a:pt x="3469259" y="1046321"/>
                  </a:cubicBezTo>
                  <a:cubicBezTo>
                    <a:pt x="3483546" y="1037749"/>
                    <a:pt x="3496881" y="1029176"/>
                    <a:pt x="3510216" y="1020604"/>
                  </a:cubicBezTo>
                  <a:cubicBezTo>
                    <a:pt x="3529266" y="1008221"/>
                    <a:pt x="3549269" y="995839"/>
                    <a:pt x="3569271" y="985361"/>
                  </a:cubicBezTo>
                  <a:cubicBezTo>
                    <a:pt x="3574034" y="982504"/>
                    <a:pt x="3579749" y="984409"/>
                    <a:pt x="3582606" y="989171"/>
                  </a:cubicBezTo>
                  <a:cubicBezTo>
                    <a:pt x="3585464" y="993934"/>
                    <a:pt x="3583559" y="999649"/>
                    <a:pt x="3578796" y="1002506"/>
                  </a:cubicBezTo>
                  <a:cubicBezTo>
                    <a:pt x="3559746" y="1012984"/>
                    <a:pt x="3540696" y="1024414"/>
                    <a:pt x="3521646" y="1036796"/>
                  </a:cubicBezTo>
                  <a:cubicBezTo>
                    <a:pt x="3508311" y="1045369"/>
                    <a:pt x="3494024" y="1053941"/>
                    <a:pt x="3479736" y="1062514"/>
                  </a:cubicBezTo>
                  <a:cubicBezTo>
                    <a:pt x="3476879" y="1064419"/>
                    <a:pt x="3475926" y="1064419"/>
                    <a:pt x="3474021" y="1064419"/>
                  </a:cubicBezTo>
                  <a:close/>
                  <a:moveTo>
                    <a:pt x="752729" y="1024414"/>
                  </a:moveTo>
                  <a:cubicBezTo>
                    <a:pt x="749871" y="1024414"/>
                    <a:pt x="747014" y="1024414"/>
                    <a:pt x="744156" y="1024414"/>
                  </a:cubicBezTo>
                  <a:cubicBezTo>
                    <a:pt x="738441" y="1024414"/>
                    <a:pt x="734631" y="1019651"/>
                    <a:pt x="734631" y="1014889"/>
                  </a:cubicBezTo>
                  <a:cubicBezTo>
                    <a:pt x="734631" y="1010126"/>
                    <a:pt x="739394" y="1005364"/>
                    <a:pt x="744156" y="1005364"/>
                  </a:cubicBezTo>
                  <a:cubicBezTo>
                    <a:pt x="744156" y="1005364"/>
                    <a:pt x="744156" y="1005364"/>
                    <a:pt x="744156" y="1005364"/>
                  </a:cubicBezTo>
                  <a:cubicBezTo>
                    <a:pt x="747014" y="1005364"/>
                    <a:pt x="750824" y="1005364"/>
                    <a:pt x="753681" y="1005364"/>
                  </a:cubicBezTo>
                  <a:cubicBezTo>
                    <a:pt x="787971" y="1005364"/>
                    <a:pt x="823214" y="1003459"/>
                    <a:pt x="858456" y="999649"/>
                  </a:cubicBezTo>
                  <a:cubicBezTo>
                    <a:pt x="864171" y="998696"/>
                    <a:pt x="867981" y="1002506"/>
                    <a:pt x="868934" y="1008221"/>
                  </a:cubicBezTo>
                  <a:cubicBezTo>
                    <a:pt x="869886" y="1012984"/>
                    <a:pt x="866076" y="1017746"/>
                    <a:pt x="860361" y="1018699"/>
                  </a:cubicBezTo>
                  <a:cubicBezTo>
                    <a:pt x="825119" y="1022509"/>
                    <a:pt x="787971" y="1024414"/>
                    <a:pt x="752729" y="1024414"/>
                  </a:cubicBezTo>
                  <a:close/>
                  <a:moveTo>
                    <a:pt x="628904" y="1015841"/>
                  </a:moveTo>
                  <a:cubicBezTo>
                    <a:pt x="628904" y="1015841"/>
                    <a:pt x="627951" y="1015841"/>
                    <a:pt x="627951" y="1015841"/>
                  </a:cubicBezTo>
                  <a:cubicBezTo>
                    <a:pt x="588899" y="1010126"/>
                    <a:pt x="549846" y="1002506"/>
                    <a:pt x="512699" y="992029"/>
                  </a:cubicBezTo>
                  <a:cubicBezTo>
                    <a:pt x="507936" y="990124"/>
                    <a:pt x="505079" y="985361"/>
                    <a:pt x="506031" y="980599"/>
                  </a:cubicBezTo>
                  <a:cubicBezTo>
                    <a:pt x="507936" y="975836"/>
                    <a:pt x="512699" y="972979"/>
                    <a:pt x="517461" y="973931"/>
                  </a:cubicBezTo>
                  <a:cubicBezTo>
                    <a:pt x="553656" y="984409"/>
                    <a:pt x="590804" y="992029"/>
                    <a:pt x="629856" y="997744"/>
                  </a:cubicBezTo>
                  <a:cubicBezTo>
                    <a:pt x="634619" y="998696"/>
                    <a:pt x="638429" y="1003459"/>
                    <a:pt x="638429" y="1008221"/>
                  </a:cubicBezTo>
                  <a:cubicBezTo>
                    <a:pt x="637476" y="1012984"/>
                    <a:pt x="633666" y="1015841"/>
                    <a:pt x="628904" y="1015841"/>
                  </a:cubicBezTo>
                  <a:close/>
                  <a:moveTo>
                    <a:pt x="975614" y="1002506"/>
                  </a:moveTo>
                  <a:cubicBezTo>
                    <a:pt x="970851" y="1002506"/>
                    <a:pt x="967041" y="999649"/>
                    <a:pt x="966089" y="994886"/>
                  </a:cubicBezTo>
                  <a:cubicBezTo>
                    <a:pt x="965136" y="990124"/>
                    <a:pt x="967994" y="984409"/>
                    <a:pt x="973709" y="983456"/>
                  </a:cubicBezTo>
                  <a:cubicBezTo>
                    <a:pt x="1011809" y="975836"/>
                    <a:pt x="1048956" y="965359"/>
                    <a:pt x="1084199" y="953929"/>
                  </a:cubicBezTo>
                  <a:cubicBezTo>
                    <a:pt x="1088961" y="952024"/>
                    <a:pt x="1094676" y="954881"/>
                    <a:pt x="1096581" y="959644"/>
                  </a:cubicBezTo>
                  <a:cubicBezTo>
                    <a:pt x="1098486" y="964406"/>
                    <a:pt x="1095629" y="970121"/>
                    <a:pt x="1090866" y="972026"/>
                  </a:cubicBezTo>
                  <a:cubicBezTo>
                    <a:pt x="1054671" y="984409"/>
                    <a:pt x="1016571" y="993934"/>
                    <a:pt x="977519" y="1002506"/>
                  </a:cubicBezTo>
                  <a:cubicBezTo>
                    <a:pt x="976566" y="1002506"/>
                    <a:pt x="976566" y="1002506"/>
                    <a:pt x="975614" y="1002506"/>
                  </a:cubicBezTo>
                  <a:close/>
                  <a:moveTo>
                    <a:pt x="2940621" y="960596"/>
                  </a:moveTo>
                  <a:cubicBezTo>
                    <a:pt x="2938716" y="960596"/>
                    <a:pt x="2936811" y="959644"/>
                    <a:pt x="2934906" y="958691"/>
                  </a:cubicBezTo>
                  <a:cubicBezTo>
                    <a:pt x="2904426" y="934879"/>
                    <a:pt x="2874899" y="908209"/>
                    <a:pt x="2849181" y="878681"/>
                  </a:cubicBezTo>
                  <a:cubicBezTo>
                    <a:pt x="2845371" y="874871"/>
                    <a:pt x="2846324" y="869156"/>
                    <a:pt x="2850134" y="865346"/>
                  </a:cubicBezTo>
                  <a:cubicBezTo>
                    <a:pt x="2853944" y="861536"/>
                    <a:pt x="2859659" y="862489"/>
                    <a:pt x="2863469" y="866299"/>
                  </a:cubicBezTo>
                  <a:cubicBezTo>
                    <a:pt x="2889186" y="894874"/>
                    <a:pt x="2917761" y="920591"/>
                    <a:pt x="2947289" y="944404"/>
                  </a:cubicBezTo>
                  <a:cubicBezTo>
                    <a:pt x="2951099" y="947261"/>
                    <a:pt x="2952051" y="953929"/>
                    <a:pt x="2949194" y="957739"/>
                  </a:cubicBezTo>
                  <a:cubicBezTo>
                    <a:pt x="2946336" y="959644"/>
                    <a:pt x="2943479" y="960596"/>
                    <a:pt x="2940621" y="960596"/>
                  </a:cubicBezTo>
                  <a:close/>
                  <a:moveTo>
                    <a:pt x="406019" y="951071"/>
                  </a:moveTo>
                  <a:cubicBezTo>
                    <a:pt x="405066" y="951071"/>
                    <a:pt x="403161" y="951071"/>
                    <a:pt x="402209" y="950119"/>
                  </a:cubicBezTo>
                  <a:cubicBezTo>
                    <a:pt x="366966" y="932974"/>
                    <a:pt x="332676" y="913924"/>
                    <a:pt x="300291" y="891064"/>
                  </a:cubicBezTo>
                  <a:cubicBezTo>
                    <a:pt x="295529" y="888206"/>
                    <a:pt x="294576" y="882491"/>
                    <a:pt x="297434" y="877729"/>
                  </a:cubicBezTo>
                  <a:cubicBezTo>
                    <a:pt x="300291" y="872966"/>
                    <a:pt x="306006" y="872014"/>
                    <a:pt x="310769" y="874871"/>
                  </a:cubicBezTo>
                  <a:cubicBezTo>
                    <a:pt x="342201" y="896779"/>
                    <a:pt x="375539" y="915829"/>
                    <a:pt x="409829" y="932021"/>
                  </a:cubicBezTo>
                  <a:cubicBezTo>
                    <a:pt x="414591" y="933926"/>
                    <a:pt x="416496" y="939641"/>
                    <a:pt x="414591" y="944404"/>
                  </a:cubicBezTo>
                  <a:cubicBezTo>
                    <a:pt x="412686" y="949166"/>
                    <a:pt x="409829" y="951071"/>
                    <a:pt x="406019" y="951071"/>
                  </a:cubicBezTo>
                  <a:close/>
                  <a:moveTo>
                    <a:pt x="1194689" y="927259"/>
                  </a:moveTo>
                  <a:cubicBezTo>
                    <a:pt x="1190879" y="927259"/>
                    <a:pt x="1188021" y="925354"/>
                    <a:pt x="1186116" y="922496"/>
                  </a:cubicBezTo>
                  <a:cubicBezTo>
                    <a:pt x="1184211" y="917734"/>
                    <a:pt x="1185164" y="912019"/>
                    <a:pt x="1189926" y="910114"/>
                  </a:cubicBezTo>
                  <a:cubicBezTo>
                    <a:pt x="1224216" y="892969"/>
                    <a:pt x="1256601" y="872966"/>
                    <a:pt x="1288034" y="851059"/>
                  </a:cubicBezTo>
                  <a:cubicBezTo>
                    <a:pt x="1292796" y="848201"/>
                    <a:pt x="1298511" y="849154"/>
                    <a:pt x="1301369" y="852964"/>
                  </a:cubicBezTo>
                  <a:cubicBezTo>
                    <a:pt x="1304226" y="857726"/>
                    <a:pt x="1303274" y="863441"/>
                    <a:pt x="1299464" y="866299"/>
                  </a:cubicBezTo>
                  <a:cubicBezTo>
                    <a:pt x="1268031" y="889159"/>
                    <a:pt x="1233741" y="909161"/>
                    <a:pt x="1198499" y="927259"/>
                  </a:cubicBezTo>
                  <a:cubicBezTo>
                    <a:pt x="1197546" y="927259"/>
                    <a:pt x="1195641" y="927259"/>
                    <a:pt x="1194689" y="927259"/>
                  </a:cubicBezTo>
                  <a:close/>
                  <a:moveTo>
                    <a:pt x="215519" y="820579"/>
                  </a:moveTo>
                  <a:cubicBezTo>
                    <a:pt x="213614" y="820579"/>
                    <a:pt x="210756" y="819626"/>
                    <a:pt x="208851" y="817721"/>
                  </a:cubicBezTo>
                  <a:cubicBezTo>
                    <a:pt x="181229" y="791051"/>
                    <a:pt x="154559" y="761524"/>
                    <a:pt x="129794" y="731044"/>
                  </a:cubicBezTo>
                  <a:cubicBezTo>
                    <a:pt x="126936" y="727234"/>
                    <a:pt x="126936" y="720566"/>
                    <a:pt x="131699" y="717709"/>
                  </a:cubicBezTo>
                  <a:cubicBezTo>
                    <a:pt x="135509" y="714851"/>
                    <a:pt x="142176" y="714851"/>
                    <a:pt x="145034" y="719614"/>
                  </a:cubicBezTo>
                  <a:cubicBezTo>
                    <a:pt x="168846" y="750094"/>
                    <a:pt x="195516" y="778669"/>
                    <a:pt x="222186" y="804386"/>
                  </a:cubicBezTo>
                  <a:cubicBezTo>
                    <a:pt x="225996" y="808196"/>
                    <a:pt x="225996" y="813911"/>
                    <a:pt x="222186" y="817721"/>
                  </a:cubicBezTo>
                  <a:cubicBezTo>
                    <a:pt x="220281" y="819626"/>
                    <a:pt x="217424" y="820579"/>
                    <a:pt x="215519" y="820579"/>
                  </a:cubicBezTo>
                  <a:close/>
                  <a:moveTo>
                    <a:pt x="1383284" y="793909"/>
                  </a:moveTo>
                  <a:cubicBezTo>
                    <a:pt x="1380426" y="793909"/>
                    <a:pt x="1378521" y="792956"/>
                    <a:pt x="1376616" y="791051"/>
                  </a:cubicBezTo>
                  <a:cubicBezTo>
                    <a:pt x="1372806" y="787241"/>
                    <a:pt x="1372806" y="781526"/>
                    <a:pt x="1376616" y="777716"/>
                  </a:cubicBezTo>
                  <a:cubicBezTo>
                    <a:pt x="1403286" y="751999"/>
                    <a:pt x="1429004" y="724376"/>
                    <a:pt x="1454721" y="693896"/>
                  </a:cubicBezTo>
                  <a:cubicBezTo>
                    <a:pt x="1458531" y="690086"/>
                    <a:pt x="1464246" y="689134"/>
                    <a:pt x="1468056" y="692944"/>
                  </a:cubicBezTo>
                  <a:cubicBezTo>
                    <a:pt x="1471866" y="696754"/>
                    <a:pt x="1472819" y="702469"/>
                    <a:pt x="1469009" y="706279"/>
                  </a:cubicBezTo>
                  <a:cubicBezTo>
                    <a:pt x="1442339" y="737711"/>
                    <a:pt x="1416621" y="766286"/>
                    <a:pt x="1388999" y="792004"/>
                  </a:cubicBezTo>
                  <a:cubicBezTo>
                    <a:pt x="1388046" y="792956"/>
                    <a:pt x="1386141" y="793909"/>
                    <a:pt x="1383284" y="793909"/>
                  </a:cubicBezTo>
                  <a:close/>
                  <a:moveTo>
                    <a:pt x="2784411" y="790099"/>
                  </a:moveTo>
                  <a:cubicBezTo>
                    <a:pt x="2781554" y="790099"/>
                    <a:pt x="2778696" y="788194"/>
                    <a:pt x="2776791" y="785336"/>
                  </a:cubicBezTo>
                  <a:cubicBezTo>
                    <a:pt x="2755836" y="753904"/>
                    <a:pt x="2737739" y="720566"/>
                    <a:pt x="2718689" y="683419"/>
                  </a:cubicBezTo>
                  <a:cubicBezTo>
                    <a:pt x="2716784" y="678656"/>
                    <a:pt x="2718689" y="672941"/>
                    <a:pt x="2723451" y="671036"/>
                  </a:cubicBezTo>
                  <a:cubicBezTo>
                    <a:pt x="2728214" y="669131"/>
                    <a:pt x="2733929" y="671036"/>
                    <a:pt x="2735834" y="675799"/>
                  </a:cubicBezTo>
                  <a:cubicBezTo>
                    <a:pt x="2753931" y="712946"/>
                    <a:pt x="2772029" y="745331"/>
                    <a:pt x="2792031" y="775811"/>
                  </a:cubicBezTo>
                  <a:cubicBezTo>
                    <a:pt x="2794889" y="780574"/>
                    <a:pt x="2793936" y="786289"/>
                    <a:pt x="2789174" y="789146"/>
                  </a:cubicBezTo>
                  <a:cubicBezTo>
                    <a:pt x="2788221" y="789146"/>
                    <a:pt x="2786316" y="790099"/>
                    <a:pt x="2784411" y="790099"/>
                  </a:cubicBezTo>
                  <a:close/>
                  <a:moveTo>
                    <a:pt x="70739" y="637699"/>
                  </a:moveTo>
                  <a:cubicBezTo>
                    <a:pt x="67881" y="637699"/>
                    <a:pt x="64071" y="635794"/>
                    <a:pt x="62166" y="632936"/>
                  </a:cubicBezTo>
                  <a:cubicBezTo>
                    <a:pt x="42164" y="599599"/>
                    <a:pt x="24066" y="564356"/>
                    <a:pt x="7874" y="528161"/>
                  </a:cubicBezTo>
                  <a:cubicBezTo>
                    <a:pt x="5969" y="523399"/>
                    <a:pt x="7874" y="517684"/>
                    <a:pt x="12636" y="515779"/>
                  </a:cubicBezTo>
                  <a:cubicBezTo>
                    <a:pt x="17399" y="513874"/>
                    <a:pt x="23114" y="515779"/>
                    <a:pt x="25019" y="520541"/>
                  </a:cubicBezTo>
                  <a:cubicBezTo>
                    <a:pt x="41211" y="555784"/>
                    <a:pt x="58356" y="590074"/>
                    <a:pt x="77406" y="623411"/>
                  </a:cubicBezTo>
                  <a:cubicBezTo>
                    <a:pt x="80264" y="628174"/>
                    <a:pt x="78359" y="633889"/>
                    <a:pt x="74549" y="636746"/>
                  </a:cubicBezTo>
                  <a:cubicBezTo>
                    <a:pt x="74549" y="637699"/>
                    <a:pt x="72644" y="637699"/>
                    <a:pt x="70739" y="637699"/>
                  </a:cubicBezTo>
                  <a:close/>
                  <a:moveTo>
                    <a:pt x="1532826" y="615791"/>
                  </a:moveTo>
                  <a:cubicBezTo>
                    <a:pt x="1530921" y="615791"/>
                    <a:pt x="1529016" y="614839"/>
                    <a:pt x="1527111" y="613886"/>
                  </a:cubicBezTo>
                  <a:cubicBezTo>
                    <a:pt x="1522349" y="611029"/>
                    <a:pt x="1521396" y="605314"/>
                    <a:pt x="1524254" y="600551"/>
                  </a:cubicBezTo>
                  <a:cubicBezTo>
                    <a:pt x="1544256" y="571976"/>
                    <a:pt x="1564259" y="541496"/>
                    <a:pt x="1587119" y="503396"/>
                  </a:cubicBezTo>
                  <a:cubicBezTo>
                    <a:pt x="1589976" y="498634"/>
                    <a:pt x="1595691" y="497681"/>
                    <a:pt x="1600454" y="500539"/>
                  </a:cubicBezTo>
                  <a:cubicBezTo>
                    <a:pt x="1605216" y="503396"/>
                    <a:pt x="1606169" y="509111"/>
                    <a:pt x="1603311" y="513874"/>
                  </a:cubicBezTo>
                  <a:cubicBezTo>
                    <a:pt x="1579499" y="551974"/>
                    <a:pt x="1559496" y="583406"/>
                    <a:pt x="1539494" y="611981"/>
                  </a:cubicBezTo>
                  <a:cubicBezTo>
                    <a:pt x="1538541" y="614839"/>
                    <a:pt x="1535684" y="615791"/>
                    <a:pt x="1532826" y="615791"/>
                  </a:cubicBezTo>
                  <a:close/>
                  <a:moveTo>
                    <a:pt x="2681541" y="582454"/>
                  </a:moveTo>
                  <a:cubicBezTo>
                    <a:pt x="2677731" y="582454"/>
                    <a:pt x="2673921" y="580549"/>
                    <a:pt x="2672969" y="576739"/>
                  </a:cubicBezTo>
                  <a:cubicBezTo>
                    <a:pt x="2657729" y="538639"/>
                    <a:pt x="2644394" y="502444"/>
                    <a:pt x="2632011" y="467201"/>
                  </a:cubicBezTo>
                  <a:cubicBezTo>
                    <a:pt x="2630106" y="462439"/>
                    <a:pt x="2632964" y="456724"/>
                    <a:pt x="2637726" y="454819"/>
                  </a:cubicBezTo>
                  <a:cubicBezTo>
                    <a:pt x="2642489" y="452914"/>
                    <a:pt x="2648204" y="455771"/>
                    <a:pt x="2650109" y="460534"/>
                  </a:cubicBezTo>
                  <a:cubicBezTo>
                    <a:pt x="2662491" y="494824"/>
                    <a:pt x="2675826" y="531971"/>
                    <a:pt x="2690114" y="569119"/>
                  </a:cubicBezTo>
                  <a:cubicBezTo>
                    <a:pt x="2692019" y="573881"/>
                    <a:pt x="2689161" y="579596"/>
                    <a:pt x="2684399" y="581501"/>
                  </a:cubicBezTo>
                  <a:cubicBezTo>
                    <a:pt x="2683446" y="581501"/>
                    <a:pt x="2682494" y="582454"/>
                    <a:pt x="2681541" y="582454"/>
                  </a:cubicBezTo>
                  <a:close/>
                  <a:moveTo>
                    <a:pt x="1656651" y="418624"/>
                  </a:moveTo>
                  <a:cubicBezTo>
                    <a:pt x="1654746" y="418624"/>
                    <a:pt x="1652841" y="418624"/>
                    <a:pt x="1651889" y="417671"/>
                  </a:cubicBezTo>
                  <a:cubicBezTo>
                    <a:pt x="1647126" y="414814"/>
                    <a:pt x="1646174" y="409099"/>
                    <a:pt x="1649031" y="404336"/>
                  </a:cubicBezTo>
                  <a:cubicBezTo>
                    <a:pt x="1668081" y="371951"/>
                    <a:pt x="1689036" y="337661"/>
                    <a:pt x="1710944" y="305276"/>
                  </a:cubicBezTo>
                  <a:cubicBezTo>
                    <a:pt x="1713801" y="300514"/>
                    <a:pt x="1719516" y="299561"/>
                    <a:pt x="1724279" y="302419"/>
                  </a:cubicBezTo>
                  <a:cubicBezTo>
                    <a:pt x="1729041" y="305276"/>
                    <a:pt x="1729994" y="310991"/>
                    <a:pt x="1727136" y="315754"/>
                  </a:cubicBezTo>
                  <a:cubicBezTo>
                    <a:pt x="1706181" y="348139"/>
                    <a:pt x="1685226" y="382429"/>
                    <a:pt x="1665224" y="413861"/>
                  </a:cubicBezTo>
                  <a:cubicBezTo>
                    <a:pt x="1663319" y="417671"/>
                    <a:pt x="1660461" y="418624"/>
                    <a:pt x="1656651" y="418624"/>
                  </a:cubicBezTo>
                  <a:close/>
                  <a:moveTo>
                    <a:pt x="2601531" y="363379"/>
                  </a:moveTo>
                  <a:cubicBezTo>
                    <a:pt x="2597721" y="363379"/>
                    <a:pt x="2593911" y="361474"/>
                    <a:pt x="2592959" y="357664"/>
                  </a:cubicBezTo>
                  <a:cubicBezTo>
                    <a:pt x="2576766" y="314801"/>
                    <a:pt x="2562479" y="281464"/>
                    <a:pt x="2547239" y="251936"/>
                  </a:cubicBezTo>
                  <a:cubicBezTo>
                    <a:pt x="2545334" y="247174"/>
                    <a:pt x="2547239" y="241459"/>
                    <a:pt x="2551049" y="239554"/>
                  </a:cubicBezTo>
                  <a:cubicBezTo>
                    <a:pt x="2555811" y="237649"/>
                    <a:pt x="2561526" y="239554"/>
                    <a:pt x="2563431" y="243364"/>
                  </a:cubicBezTo>
                  <a:cubicBezTo>
                    <a:pt x="2578671" y="273844"/>
                    <a:pt x="2592959" y="308134"/>
                    <a:pt x="2610104" y="350996"/>
                  </a:cubicBezTo>
                  <a:cubicBezTo>
                    <a:pt x="2612009" y="355759"/>
                    <a:pt x="2609151" y="361474"/>
                    <a:pt x="2604389" y="363379"/>
                  </a:cubicBezTo>
                  <a:cubicBezTo>
                    <a:pt x="2603436" y="363379"/>
                    <a:pt x="2602484" y="363379"/>
                    <a:pt x="2601531" y="363379"/>
                  </a:cubicBezTo>
                  <a:close/>
                  <a:moveTo>
                    <a:pt x="1786191" y="226219"/>
                  </a:moveTo>
                  <a:cubicBezTo>
                    <a:pt x="1784286" y="226219"/>
                    <a:pt x="1782381" y="225266"/>
                    <a:pt x="1780476" y="224314"/>
                  </a:cubicBezTo>
                  <a:cubicBezTo>
                    <a:pt x="1776666" y="221456"/>
                    <a:pt x="1775714" y="214789"/>
                    <a:pt x="1778571" y="210979"/>
                  </a:cubicBezTo>
                  <a:cubicBezTo>
                    <a:pt x="1805241" y="177641"/>
                    <a:pt x="1831911" y="150019"/>
                    <a:pt x="1859534" y="125254"/>
                  </a:cubicBezTo>
                  <a:cubicBezTo>
                    <a:pt x="1863344" y="121444"/>
                    <a:pt x="1869059" y="122396"/>
                    <a:pt x="1872869" y="126206"/>
                  </a:cubicBezTo>
                  <a:cubicBezTo>
                    <a:pt x="1876679" y="130016"/>
                    <a:pt x="1875726" y="135731"/>
                    <a:pt x="1871916" y="139541"/>
                  </a:cubicBezTo>
                  <a:cubicBezTo>
                    <a:pt x="1845246" y="163354"/>
                    <a:pt x="1819529" y="190024"/>
                    <a:pt x="1792859" y="222409"/>
                  </a:cubicBezTo>
                  <a:cubicBezTo>
                    <a:pt x="1791906" y="224314"/>
                    <a:pt x="1789049" y="226219"/>
                    <a:pt x="1786191" y="226219"/>
                  </a:cubicBezTo>
                  <a:close/>
                  <a:moveTo>
                    <a:pt x="2493899" y="158591"/>
                  </a:moveTo>
                  <a:cubicBezTo>
                    <a:pt x="2491041" y="158591"/>
                    <a:pt x="2488184" y="157639"/>
                    <a:pt x="2486279" y="154781"/>
                  </a:cubicBezTo>
                  <a:cubicBezTo>
                    <a:pt x="2461514" y="123349"/>
                    <a:pt x="2433891" y="99536"/>
                    <a:pt x="2402459" y="79534"/>
                  </a:cubicBezTo>
                  <a:cubicBezTo>
                    <a:pt x="2397696" y="76676"/>
                    <a:pt x="2396744" y="70961"/>
                    <a:pt x="2399601" y="66199"/>
                  </a:cubicBezTo>
                  <a:cubicBezTo>
                    <a:pt x="2402459" y="61436"/>
                    <a:pt x="2408174" y="60484"/>
                    <a:pt x="2412936" y="63341"/>
                  </a:cubicBezTo>
                  <a:cubicBezTo>
                    <a:pt x="2446274" y="84296"/>
                    <a:pt x="2474849" y="110014"/>
                    <a:pt x="2501519" y="142399"/>
                  </a:cubicBezTo>
                  <a:cubicBezTo>
                    <a:pt x="2504376" y="146209"/>
                    <a:pt x="2504376" y="152876"/>
                    <a:pt x="2499614" y="155734"/>
                  </a:cubicBezTo>
                  <a:cubicBezTo>
                    <a:pt x="2497709" y="157639"/>
                    <a:pt x="2495804" y="158591"/>
                    <a:pt x="2493899" y="158591"/>
                  </a:cubicBezTo>
                  <a:close/>
                  <a:moveTo>
                    <a:pt x="1961451" y="75724"/>
                  </a:moveTo>
                  <a:cubicBezTo>
                    <a:pt x="1957641" y="75724"/>
                    <a:pt x="1954784" y="73819"/>
                    <a:pt x="1952879" y="70961"/>
                  </a:cubicBezTo>
                  <a:cubicBezTo>
                    <a:pt x="1950021" y="66199"/>
                    <a:pt x="1951926" y="60484"/>
                    <a:pt x="1956689" y="58579"/>
                  </a:cubicBezTo>
                  <a:cubicBezTo>
                    <a:pt x="1990979" y="40481"/>
                    <a:pt x="2029079" y="28099"/>
                    <a:pt x="2068131" y="19526"/>
                  </a:cubicBezTo>
                  <a:cubicBezTo>
                    <a:pt x="2072894" y="18574"/>
                    <a:pt x="2078609" y="21431"/>
                    <a:pt x="2079561" y="27146"/>
                  </a:cubicBezTo>
                  <a:cubicBezTo>
                    <a:pt x="2080514" y="31909"/>
                    <a:pt x="2077656" y="37624"/>
                    <a:pt x="2071941" y="38576"/>
                  </a:cubicBezTo>
                  <a:cubicBezTo>
                    <a:pt x="2034794" y="46196"/>
                    <a:pt x="1998599" y="59531"/>
                    <a:pt x="1965261" y="76676"/>
                  </a:cubicBezTo>
                  <a:cubicBezTo>
                    <a:pt x="1964309" y="75724"/>
                    <a:pt x="1963356" y="75724"/>
                    <a:pt x="1961451" y="75724"/>
                  </a:cubicBezTo>
                  <a:close/>
                  <a:moveTo>
                    <a:pt x="2301494" y="37624"/>
                  </a:moveTo>
                  <a:cubicBezTo>
                    <a:pt x="2300541" y="37624"/>
                    <a:pt x="2300541" y="37624"/>
                    <a:pt x="2299589" y="37624"/>
                  </a:cubicBezTo>
                  <a:cubicBezTo>
                    <a:pt x="2266251" y="30004"/>
                    <a:pt x="2229104" y="26194"/>
                    <a:pt x="2189099" y="26194"/>
                  </a:cubicBezTo>
                  <a:lnTo>
                    <a:pt x="2187194" y="26194"/>
                  </a:lnTo>
                  <a:cubicBezTo>
                    <a:pt x="2181479" y="26194"/>
                    <a:pt x="2177669" y="22384"/>
                    <a:pt x="2177669" y="16669"/>
                  </a:cubicBezTo>
                  <a:cubicBezTo>
                    <a:pt x="2177669" y="10954"/>
                    <a:pt x="2181479" y="7144"/>
                    <a:pt x="2187194" y="7144"/>
                  </a:cubicBezTo>
                  <a:lnTo>
                    <a:pt x="2189099" y="7144"/>
                  </a:lnTo>
                  <a:cubicBezTo>
                    <a:pt x="2231009" y="7144"/>
                    <a:pt x="2270061" y="10954"/>
                    <a:pt x="2304351" y="19526"/>
                  </a:cubicBezTo>
                  <a:cubicBezTo>
                    <a:pt x="2309114" y="20479"/>
                    <a:pt x="2312924" y="26194"/>
                    <a:pt x="2311971" y="30956"/>
                  </a:cubicBezTo>
                  <a:cubicBezTo>
                    <a:pt x="2309114" y="34766"/>
                    <a:pt x="2305304" y="37624"/>
                    <a:pt x="230149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1FF62A1-99CF-4631-8B91-437088E63E28}"/>
                </a:ext>
              </a:extLst>
            </p:cNvPr>
            <p:cNvSpPr/>
            <p:nvPr/>
          </p:nvSpPr>
          <p:spPr>
            <a:xfrm>
              <a:off x="19424000" y="1139772"/>
              <a:ext cx="85725" cy="28575"/>
            </a:xfrm>
            <a:custGeom>
              <a:avLst/>
              <a:gdLst>
                <a:gd name="connsiteX0" fmla="*/ 74771 w 85725"/>
                <a:gd name="connsiteY0" fmla="*/ 29409 h 28575"/>
                <a:gd name="connsiteX1" fmla="*/ 72866 w 85725"/>
                <a:gd name="connsiteY1" fmla="*/ 29409 h 28575"/>
                <a:gd name="connsiteX2" fmla="*/ 17621 w 85725"/>
                <a:gd name="connsiteY2" fmla="*/ 26551 h 28575"/>
                <a:gd name="connsiteX3" fmla="*/ 7144 w 85725"/>
                <a:gd name="connsiteY3" fmla="*/ 17978 h 28575"/>
                <a:gd name="connsiteX4" fmla="*/ 15716 w 85725"/>
                <a:gd name="connsiteY4" fmla="*/ 7501 h 28575"/>
                <a:gd name="connsiteX5" fmla="*/ 74771 w 85725"/>
                <a:gd name="connsiteY5" fmla="*/ 10359 h 28575"/>
                <a:gd name="connsiteX6" fmla="*/ 82391 w 85725"/>
                <a:gd name="connsiteY6" fmla="*/ 20836 h 28575"/>
                <a:gd name="connsiteX7" fmla="*/ 74771 w 85725"/>
                <a:gd name="connsiteY7" fmla="*/ 2940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28575">
                  <a:moveTo>
                    <a:pt x="74771" y="29409"/>
                  </a:moveTo>
                  <a:cubicBezTo>
                    <a:pt x="73819" y="29409"/>
                    <a:pt x="73819" y="29409"/>
                    <a:pt x="72866" y="29409"/>
                  </a:cubicBezTo>
                  <a:cubicBezTo>
                    <a:pt x="53816" y="26551"/>
                    <a:pt x="35719" y="25599"/>
                    <a:pt x="17621" y="26551"/>
                  </a:cubicBezTo>
                  <a:cubicBezTo>
                    <a:pt x="11906" y="26551"/>
                    <a:pt x="8096" y="22741"/>
                    <a:pt x="7144" y="17978"/>
                  </a:cubicBezTo>
                  <a:cubicBezTo>
                    <a:pt x="7144" y="12263"/>
                    <a:pt x="10954" y="8453"/>
                    <a:pt x="15716" y="7501"/>
                  </a:cubicBezTo>
                  <a:cubicBezTo>
                    <a:pt x="34766" y="6549"/>
                    <a:pt x="54769" y="7501"/>
                    <a:pt x="74771" y="10359"/>
                  </a:cubicBezTo>
                  <a:cubicBezTo>
                    <a:pt x="79534" y="11311"/>
                    <a:pt x="83344" y="16074"/>
                    <a:pt x="82391" y="20836"/>
                  </a:cubicBezTo>
                  <a:cubicBezTo>
                    <a:pt x="83344" y="25599"/>
                    <a:pt x="79534" y="29409"/>
                    <a:pt x="74771" y="294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830240-08BE-4842-8726-0EE30592202E}"/>
              </a:ext>
            </a:extLst>
          </p:cNvPr>
          <p:cNvGrpSpPr/>
          <p:nvPr/>
        </p:nvGrpSpPr>
        <p:grpSpPr>
          <a:xfrm>
            <a:off x="7850483" y="554031"/>
            <a:ext cx="333332" cy="539045"/>
            <a:chOff x="11664082" y="525209"/>
            <a:chExt cx="666750" cy="107823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CFEE39-BEBB-486A-8A3F-C1B384DAF9ED}"/>
                </a:ext>
              </a:extLst>
            </p:cNvPr>
            <p:cNvSpPr/>
            <p:nvPr/>
          </p:nvSpPr>
          <p:spPr>
            <a:xfrm>
              <a:off x="11664082" y="525209"/>
              <a:ext cx="666750" cy="1076325"/>
            </a:xfrm>
            <a:custGeom>
              <a:avLst/>
              <a:gdLst>
                <a:gd name="connsiteX0" fmla="*/ 9976 w 666750"/>
                <a:gd name="connsiteY0" fmla="*/ 909161 h 1076325"/>
                <a:gd name="connsiteX1" fmla="*/ 29026 w 666750"/>
                <a:gd name="connsiteY1" fmla="*/ 942499 h 1076325"/>
                <a:gd name="connsiteX2" fmla="*/ 466224 w 666750"/>
                <a:gd name="connsiteY2" fmla="*/ 1073944 h 1076325"/>
                <a:gd name="connsiteX3" fmla="*/ 466224 w 666750"/>
                <a:gd name="connsiteY3" fmla="*/ 1073944 h 1076325"/>
                <a:gd name="connsiteX4" fmla="*/ 524326 w 666750"/>
                <a:gd name="connsiteY4" fmla="*/ 656749 h 1076325"/>
                <a:gd name="connsiteX5" fmla="*/ 664344 w 666750"/>
                <a:gd name="connsiteY5" fmla="*/ 310039 h 1076325"/>
                <a:gd name="connsiteX6" fmla="*/ 219526 w 666750"/>
                <a:gd name="connsiteY6" fmla="*/ 7144 h 1076325"/>
                <a:gd name="connsiteX7" fmla="*/ 9976 w 666750"/>
                <a:gd name="connsiteY7" fmla="*/ 909161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0" h="1076325">
                  <a:moveTo>
                    <a:pt x="9976" y="909161"/>
                  </a:moveTo>
                  <a:cubicBezTo>
                    <a:pt x="11881" y="920591"/>
                    <a:pt x="18549" y="932021"/>
                    <a:pt x="29026" y="942499"/>
                  </a:cubicBezTo>
                  <a:cubicBezTo>
                    <a:pt x="115704" y="1028224"/>
                    <a:pt x="453841" y="1072991"/>
                    <a:pt x="466224" y="1073944"/>
                  </a:cubicBezTo>
                  <a:cubicBezTo>
                    <a:pt x="466224" y="1073944"/>
                    <a:pt x="466224" y="1073944"/>
                    <a:pt x="466224" y="1073944"/>
                  </a:cubicBezTo>
                  <a:cubicBezTo>
                    <a:pt x="462414" y="1042511"/>
                    <a:pt x="484321" y="906304"/>
                    <a:pt x="524326" y="656749"/>
                  </a:cubicBezTo>
                  <a:cubicBezTo>
                    <a:pt x="563379" y="408146"/>
                    <a:pt x="664344" y="310039"/>
                    <a:pt x="664344" y="310039"/>
                  </a:cubicBezTo>
                  <a:lnTo>
                    <a:pt x="219526" y="7144"/>
                  </a:lnTo>
                  <a:cubicBezTo>
                    <a:pt x="77604" y="174784"/>
                    <a:pt x="-10026" y="800576"/>
                    <a:pt x="9976" y="909161"/>
                  </a:cubicBezTo>
                  <a:close/>
                </a:path>
              </a:pathLst>
            </a:custGeom>
            <a:solidFill>
              <a:srgbClr val="D5E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A70AA4-F124-4777-8C5B-B4295A153525}"/>
                </a:ext>
              </a:extLst>
            </p:cNvPr>
            <p:cNvSpPr/>
            <p:nvPr/>
          </p:nvSpPr>
          <p:spPr>
            <a:xfrm>
              <a:off x="11685965" y="1384364"/>
              <a:ext cx="447675" cy="219075"/>
            </a:xfrm>
            <a:custGeom>
              <a:avLst/>
              <a:gdLst>
                <a:gd name="connsiteX0" fmla="*/ 7144 w 447675"/>
                <a:gd name="connsiteY0" fmla="*/ 82391 h 219075"/>
                <a:gd name="connsiteX1" fmla="*/ 444341 w 447675"/>
                <a:gd name="connsiteY1" fmla="*/ 213836 h 219075"/>
                <a:gd name="connsiteX2" fmla="*/ 76676 w 447675"/>
                <a:gd name="connsiteY2" fmla="*/ 7144 h 219075"/>
                <a:gd name="connsiteX3" fmla="*/ 7144 w 447675"/>
                <a:gd name="connsiteY3" fmla="*/ 8239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219075">
                  <a:moveTo>
                    <a:pt x="7144" y="82391"/>
                  </a:moveTo>
                  <a:cubicBezTo>
                    <a:pt x="93821" y="168116"/>
                    <a:pt x="431959" y="212884"/>
                    <a:pt x="444341" y="213836"/>
                  </a:cubicBezTo>
                  <a:cubicBezTo>
                    <a:pt x="433864" y="210026"/>
                    <a:pt x="123349" y="99536"/>
                    <a:pt x="76676" y="7144"/>
                  </a:cubicBezTo>
                  <a:cubicBezTo>
                    <a:pt x="76676" y="7144"/>
                    <a:pt x="51911" y="75724"/>
                    <a:pt x="7144" y="82391"/>
                  </a:cubicBezTo>
                  <a:close/>
                </a:path>
              </a:pathLst>
            </a:custGeom>
            <a:solidFill>
              <a:srgbClr val="92C3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3D96C28-DAFF-4ED4-AF31-94E31C5CFAD0}"/>
                </a:ext>
              </a:extLst>
            </p:cNvPr>
            <p:cNvSpPr/>
            <p:nvPr/>
          </p:nvSpPr>
          <p:spPr>
            <a:xfrm>
              <a:off x="11899249" y="762062"/>
              <a:ext cx="295275" cy="180975"/>
            </a:xfrm>
            <a:custGeom>
              <a:avLst/>
              <a:gdLst>
                <a:gd name="connsiteX0" fmla="*/ 9755 w 295275"/>
                <a:gd name="connsiteY0" fmla="*/ 18010 h 180975"/>
                <a:gd name="connsiteX1" fmla="*/ 14506 w 295275"/>
                <a:gd name="connsiteY1" fmla="*/ 9755 h 180975"/>
                <a:gd name="connsiteX2" fmla="*/ 291885 w 295275"/>
                <a:gd name="connsiteY2" fmla="*/ 169391 h 180975"/>
                <a:gd name="connsiteX3" fmla="*/ 287133 w 295275"/>
                <a:gd name="connsiteY3" fmla="*/ 17764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" h="180975">
                  <a:moveTo>
                    <a:pt x="9755" y="18010"/>
                  </a:moveTo>
                  <a:lnTo>
                    <a:pt x="14506" y="9755"/>
                  </a:lnTo>
                  <a:lnTo>
                    <a:pt x="291885" y="169391"/>
                  </a:lnTo>
                  <a:lnTo>
                    <a:pt x="287133" y="177646"/>
                  </a:lnTo>
                  <a:close/>
                </a:path>
              </a:pathLst>
            </a:custGeom>
            <a:solidFill>
              <a:srgbClr val="92C3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E716704-5FE0-490E-A163-3F1C8004B7C6}"/>
                </a:ext>
              </a:extLst>
            </p:cNvPr>
            <p:cNvSpPr/>
            <p:nvPr/>
          </p:nvSpPr>
          <p:spPr>
            <a:xfrm>
              <a:off x="11859818" y="860621"/>
              <a:ext cx="304800" cy="161925"/>
            </a:xfrm>
            <a:custGeom>
              <a:avLst/>
              <a:gdLst>
                <a:gd name="connsiteX0" fmla="*/ 9570 w 304800"/>
                <a:gd name="connsiteY0" fmla="*/ 18109 h 161925"/>
                <a:gd name="connsiteX1" fmla="*/ 13793 w 304800"/>
                <a:gd name="connsiteY1" fmla="*/ 9570 h 161925"/>
                <a:gd name="connsiteX2" fmla="*/ 300677 w 304800"/>
                <a:gd name="connsiteY2" fmla="*/ 151444 h 161925"/>
                <a:gd name="connsiteX3" fmla="*/ 296454 w 304800"/>
                <a:gd name="connsiteY3" fmla="*/ 15998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161925">
                  <a:moveTo>
                    <a:pt x="9570" y="18109"/>
                  </a:moveTo>
                  <a:lnTo>
                    <a:pt x="13793" y="9570"/>
                  </a:lnTo>
                  <a:lnTo>
                    <a:pt x="300677" y="151444"/>
                  </a:lnTo>
                  <a:lnTo>
                    <a:pt x="296454" y="159982"/>
                  </a:lnTo>
                  <a:close/>
                </a:path>
              </a:pathLst>
            </a:custGeom>
            <a:solidFill>
              <a:srgbClr val="92C3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E74FB05-6709-492F-9BA7-11649F316BAD}"/>
                </a:ext>
              </a:extLst>
            </p:cNvPr>
            <p:cNvSpPr/>
            <p:nvPr/>
          </p:nvSpPr>
          <p:spPr>
            <a:xfrm>
              <a:off x="11825879" y="931793"/>
              <a:ext cx="333375" cy="171450"/>
            </a:xfrm>
            <a:custGeom>
              <a:avLst/>
              <a:gdLst>
                <a:gd name="connsiteX0" fmla="*/ 9556 w 333375"/>
                <a:gd name="connsiteY0" fmla="*/ 18113 h 171450"/>
                <a:gd name="connsiteX1" fmla="*/ 13741 w 333375"/>
                <a:gd name="connsiteY1" fmla="*/ 9556 h 171450"/>
                <a:gd name="connsiteX2" fmla="*/ 325191 w 333375"/>
                <a:gd name="connsiteY2" fmla="*/ 161901 h 171450"/>
                <a:gd name="connsiteX3" fmla="*/ 321006 w 333375"/>
                <a:gd name="connsiteY3" fmla="*/ 1704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71450">
                  <a:moveTo>
                    <a:pt x="9556" y="18113"/>
                  </a:moveTo>
                  <a:lnTo>
                    <a:pt x="13741" y="9556"/>
                  </a:lnTo>
                  <a:lnTo>
                    <a:pt x="325191" y="161901"/>
                  </a:lnTo>
                  <a:lnTo>
                    <a:pt x="321006" y="170457"/>
                  </a:lnTo>
                  <a:close/>
                </a:path>
              </a:pathLst>
            </a:custGeom>
            <a:solidFill>
              <a:srgbClr val="92C3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28ED827-9AD2-4BC6-A72F-750B066BFC67}"/>
                </a:ext>
              </a:extLst>
            </p:cNvPr>
            <p:cNvSpPr/>
            <p:nvPr/>
          </p:nvSpPr>
          <p:spPr>
            <a:xfrm>
              <a:off x="11811280" y="1008494"/>
              <a:ext cx="323850" cy="161925"/>
            </a:xfrm>
            <a:custGeom>
              <a:avLst/>
              <a:gdLst>
                <a:gd name="connsiteX0" fmla="*/ 9483 w 323850"/>
                <a:gd name="connsiteY0" fmla="*/ 18128 h 161925"/>
                <a:gd name="connsiteX1" fmla="*/ 13480 w 323850"/>
                <a:gd name="connsiteY1" fmla="*/ 9483 h 161925"/>
                <a:gd name="connsiteX2" fmla="*/ 315220 w 323850"/>
                <a:gd name="connsiteY2" fmla="*/ 149000 h 161925"/>
                <a:gd name="connsiteX3" fmla="*/ 311223 w 323850"/>
                <a:gd name="connsiteY3" fmla="*/ 15764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61925">
                  <a:moveTo>
                    <a:pt x="9483" y="18128"/>
                  </a:moveTo>
                  <a:lnTo>
                    <a:pt x="13480" y="9483"/>
                  </a:lnTo>
                  <a:lnTo>
                    <a:pt x="315220" y="149000"/>
                  </a:lnTo>
                  <a:lnTo>
                    <a:pt x="311223" y="157646"/>
                  </a:lnTo>
                  <a:close/>
                </a:path>
              </a:pathLst>
            </a:custGeom>
            <a:solidFill>
              <a:srgbClr val="92C3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A7E385B-721D-4066-AD6F-C6C6AC49E82F}"/>
                </a:ext>
              </a:extLst>
            </p:cNvPr>
            <p:cNvSpPr/>
            <p:nvPr/>
          </p:nvSpPr>
          <p:spPr>
            <a:xfrm>
              <a:off x="11941313" y="1147539"/>
              <a:ext cx="161925" cy="95250"/>
            </a:xfrm>
            <a:custGeom>
              <a:avLst/>
              <a:gdLst>
                <a:gd name="connsiteX0" fmla="*/ 9524 w 161925"/>
                <a:gd name="connsiteY0" fmla="*/ 18120 h 95250"/>
                <a:gd name="connsiteX1" fmla="*/ 13626 w 161925"/>
                <a:gd name="connsiteY1" fmla="*/ 9524 h 95250"/>
                <a:gd name="connsiteX2" fmla="*/ 161483 w 161925"/>
                <a:gd name="connsiteY2" fmla="*/ 80086 h 95250"/>
                <a:gd name="connsiteX3" fmla="*/ 157381 w 161925"/>
                <a:gd name="connsiteY3" fmla="*/ 8868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95250">
                  <a:moveTo>
                    <a:pt x="9524" y="18120"/>
                  </a:moveTo>
                  <a:lnTo>
                    <a:pt x="13626" y="9524"/>
                  </a:lnTo>
                  <a:lnTo>
                    <a:pt x="161483" y="80086"/>
                  </a:lnTo>
                  <a:lnTo>
                    <a:pt x="157381" y="88682"/>
                  </a:lnTo>
                  <a:close/>
                </a:path>
              </a:pathLst>
            </a:custGeom>
            <a:solidFill>
              <a:srgbClr val="92C3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4835FAA-88F5-499A-957F-7CFAA780859D}"/>
                </a:ext>
              </a:extLst>
            </p:cNvPr>
            <p:cNvSpPr/>
            <p:nvPr/>
          </p:nvSpPr>
          <p:spPr>
            <a:xfrm>
              <a:off x="11975582" y="1218142"/>
              <a:ext cx="114300" cy="66675"/>
            </a:xfrm>
            <a:custGeom>
              <a:avLst/>
              <a:gdLst>
                <a:gd name="connsiteX0" fmla="*/ 9550 w 114300"/>
                <a:gd name="connsiteY0" fmla="*/ 18114 h 66675"/>
                <a:gd name="connsiteX1" fmla="*/ 13720 w 114300"/>
                <a:gd name="connsiteY1" fmla="*/ 9550 h 66675"/>
                <a:gd name="connsiteX2" fmla="*/ 111349 w 114300"/>
                <a:gd name="connsiteY2" fmla="*/ 57089 h 66675"/>
                <a:gd name="connsiteX3" fmla="*/ 107179 w 114300"/>
                <a:gd name="connsiteY3" fmla="*/ 6565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66675">
                  <a:moveTo>
                    <a:pt x="9550" y="18114"/>
                  </a:moveTo>
                  <a:lnTo>
                    <a:pt x="13720" y="9550"/>
                  </a:lnTo>
                  <a:lnTo>
                    <a:pt x="111349" y="57089"/>
                  </a:lnTo>
                  <a:lnTo>
                    <a:pt x="107179" y="65653"/>
                  </a:lnTo>
                  <a:close/>
                </a:path>
              </a:pathLst>
            </a:custGeom>
            <a:solidFill>
              <a:srgbClr val="92C3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EAEA7A6-599F-4130-897F-B18724E12DDD}"/>
              </a:ext>
            </a:extLst>
          </p:cNvPr>
          <p:cNvSpPr txBox="1"/>
          <p:nvPr/>
        </p:nvSpPr>
        <p:spPr>
          <a:xfrm>
            <a:off x="1538358" y="2188357"/>
            <a:ext cx="5866627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6899" b="1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Приложение</a:t>
            </a:r>
            <a:endParaRPr lang="mn-MN" sz="6899" b="1" dirty="0">
              <a:latin typeface="Euclid Circular A" panose="020B0504000000000000" pitchFamily="34" charset="-52"/>
              <a:ea typeface="Euclid Circular A" panose="020B0504000000000000" pitchFamily="34" charset="-52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406161-230B-463E-8B2D-CD959A3C87F5}"/>
              </a:ext>
            </a:extLst>
          </p:cNvPr>
          <p:cNvSpPr txBox="1"/>
          <p:nvPr/>
        </p:nvSpPr>
        <p:spPr>
          <a:xfrm>
            <a:off x="1578109" y="3328002"/>
            <a:ext cx="3967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ru-RU" sz="1400" dirty="0" smtClean="0">
                <a:latin typeface="Euclid Circular A" panose="020B0504000000000000" pitchFamily="34" charset="-52"/>
                <a:ea typeface="Euclid Circular A" panose="020B0504000000000000" pitchFamily="34" charset="-52"/>
              </a:rPr>
              <a:t>Разработка приложения, оптимизирующие вывод среднего и малого бизнеса в цифровое пространство</a:t>
            </a:r>
            <a:endParaRPr lang="en-US" sz="1400" dirty="0">
              <a:latin typeface="Calibri"/>
            </a:endParaRPr>
          </a:p>
        </p:txBody>
      </p:sp>
      <p:pic>
        <p:nvPicPr>
          <p:cNvPr id="94" name="Рисунок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3" y="6180972"/>
            <a:ext cx="1929764" cy="472898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0" y="6186105"/>
            <a:ext cx="328085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2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5" grpId="0"/>
      <p:bldP spid="9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85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Euclid Circular 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Efim</dc:creator>
  <cp:lastModifiedBy>Efim</cp:lastModifiedBy>
  <cp:revision>12</cp:revision>
  <dcterms:created xsi:type="dcterms:W3CDTF">2022-05-18T16:19:40Z</dcterms:created>
  <dcterms:modified xsi:type="dcterms:W3CDTF">2022-05-19T19:59:40Z</dcterms:modified>
</cp:coreProperties>
</file>