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Mouse tracking using     mpu-6050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A project by:</a:t>
            </a:r>
          </a:p>
          <a:p>
            <a:pPr algn="r"/>
            <a:r>
              <a:rPr lang="en-US" dirty="0" smtClean="0"/>
              <a:t>Sarvesh kale</a:t>
            </a:r>
          </a:p>
          <a:p>
            <a:pPr algn="r"/>
            <a:r>
              <a:rPr lang="en-US" dirty="0" smtClean="0"/>
              <a:t>Shreyas Kulkarni</a:t>
            </a:r>
          </a:p>
          <a:p>
            <a:pPr algn="r"/>
            <a:r>
              <a:rPr lang="en-US" dirty="0" smtClean="0"/>
              <a:t>Shaunak juvekar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325201" cy="118654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introduction</a:t>
            </a:r>
            <a:endParaRPr lang="en-US" sz="5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0" y="2247400"/>
            <a:ext cx="3367080" cy="2777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4800" dirty="0" smtClean="0"/>
              <a:t>Basic idea</a:t>
            </a:r>
          </a:p>
          <a:p>
            <a:r>
              <a:rPr lang="en-US" sz="4800" dirty="0" smtClean="0"/>
              <a:t>Better alternative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11200"/>
            <a:ext cx="8975616" cy="100488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requirements</a:t>
            </a:r>
            <a:endParaRPr lang="en-US" sz="5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42" y="2249486"/>
            <a:ext cx="2389987" cy="2099989"/>
          </a:xfrm>
          <a:prstGeom prst="round2DiagRect">
            <a:avLst>
              <a:gd name="adj1" fmla="val 5608"/>
              <a:gd name="adj2" fmla="val 0"/>
            </a:avLst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4000" dirty="0" smtClean="0"/>
              <a:t>Gyroscope</a:t>
            </a:r>
          </a:p>
          <a:p>
            <a:r>
              <a:rPr lang="en-US" sz="4000" dirty="0" smtClean="0"/>
              <a:t>Accelerometer</a:t>
            </a:r>
          </a:p>
          <a:p>
            <a:r>
              <a:rPr lang="en-US" sz="4000" dirty="0" smtClean="0"/>
              <a:t>Microcontroller</a:t>
            </a:r>
          </a:p>
          <a:p>
            <a:r>
              <a:rPr lang="en-US" sz="4000" dirty="0" smtClean="0"/>
              <a:t>Console(PC)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MEMS Invensense MPU-6050 module</a:t>
            </a:r>
          </a:p>
          <a:p>
            <a:r>
              <a:rPr lang="en-US" dirty="0" smtClean="0"/>
              <a:t>Arduino </a:t>
            </a:r>
            <a:r>
              <a:rPr lang="en-US" dirty="0"/>
              <a:t>U</a:t>
            </a:r>
            <a:r>
              <a:rPr lang="en-US" dirty="0" smtClean="0"/>
              <a:t>no (Atmega32P)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5" y="4020344"/>
            <a:ext cx="3810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0" y="1719263"/>
            <a:ext cx="2190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85"/>
          </a:xfrm>
        </p:spPr>
        <p:txBody>
          <a:bodyPr/>
          <a:lstStyle/>
          <a:p>
            <a:pPr algn="ctr"/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3551276"/>
            <a:ext cx="2962275" cy="2905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17" y="1300201"/>
            <a:ext cx="5352627" cy="515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69" y="1357803"/>
            <a:ext cx="3669486" cy="191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11" y="689994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0661"/>
            <a:ext cx="9905998" cy="798356"/>
          </a:xfrm>
        </p:spPr>
        <p:txBody>
          <a:bodyPr/>
          <a:lstStyle/>
          <a:p>
            <a:pPr algn="ctr"/>
            <a:r>
              <a:rPr lang="en-US" dirty="0" smtClean="0"/>
              <a:t>Features of mpu-6050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Miniature </a:t>
            </a:r>
            <a:r>
              <a:rPr lang="en-US" dirty="0" smtClean="0"/>
              <a:t>IC </a:t>
            </a:r>
            <a:r>
              <a:rPr lang="en-US" dirty="0"/>
              <a:t>mounted module</a:t>
            </a:r>
          </a:p>
          <a:p>
            <a:r>
              <a:rPr lang="en-US" dirty="0" smtClean="0"/>
              <a:t>6-axis motion sensing</a:t>
            </a:r>
          </a:p>
          <a:p>
            <a:r>
              <a:rPr lang="en-US" dirty="0" smtClean="0"/>
              <a:t>3-different sensors</a:t>
            </a:r>
          </a:p>
          <a:p>
            <a:r>
              <a:rPr lang="en-US" dirty="0" smtClean="0"/>
              <a:t>Uses I2C protocol</a:t>
            </a:r>
          </a:p>
          <a:p>
            <a:r>
              <a:rPr lang="en-US" dirty="0" smtClean="0"/>
              <a:t>Compatible with Arduino</a:t>
            </a:r>
          </a:p>
          <a:p>
            <a:r>
              <a:rPr lang="en-US" dirty="0" smtClean="0"/>
              <a:t>Inexpensive and easily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3" y="1333235"/>
            <a:ext cx="2324488" cy="2244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5" t="5536" r="16803" b="7807"/>
          <a:stretch/>
        </p:blipFill>
        <p:spPr>
          <a:xfrm>
            <a:off x="8645926" y="891008"/>
            <a:ext cx="2401484" cy="3129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61" y="4156876"/>
            <a:ext cx="4762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22984"/>
              </p:ext>
            </p:extLst>
          </p:nvPr>
        </p:nvGraphicFramePr>
        <p:xfrm>
          <a:off x="1422400" y="2097088"/>
          <a:ext cx="1663700" cy="152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</a:tblGrid>
              <a:tr h="1522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MPU-6050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module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99939"/>
              </p:ext>
            </p:extLst>
          </p:nvPr>
        </p:nvGraphicFramePr>
        <p:xfrm>
          <a:off x="4787900" y="2073276"/>
          <a:ext cx="2235200" cy="1522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/>
              </a:tblGrid>
              <a:tr h="15224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ARDUINO UNO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55736"/>
              </p:ext>
            </p:extLst>
          </p:nvPr>
        </p:nvGraphicFramePr>
        <p:xfrm>
          <a:off x="8877300" y="2097088"/>
          <a:ext cx="18034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/>
              </a:tblGrid>
              <a:tr h="15224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CONSOLE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(PC)&amp;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SIGNAL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3086100" y="2590800"/>
            <a:ext cx="172720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35800" y="2590800"/>
            <a:ext cx="185420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62751"/>
              </p:ext>
            </p:extLst>
          </p:nvPr>
        </p:nvGraphicFramePr>
        <p:xfrm>
          <a:off x="3086100" y="4013200"/>
          <a:ext cx="1625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</a:tblGrid>
              <a:tr h="1409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</a:p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PROTOC--OL</a:t>
                      </a:r>
                    </a:p>
                    <a:p>
                      <a:pPr algn="ctr"/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35288"/>
              </p:ext>
            </p:extLst>
          </p:nvPr>
        </p:nvGraphicFramePr>
        <p:xfrm>
          <a:off x="7200900" y="3987800"/>
          <a:ext cx="16129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3606800" y="2959100"/>
            <a:ext cx="484632" cy="1041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7720584" y="2959100"/>
            <a:ext cx="484632" cy="97840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Expected end result</a:t>
            </a:r>
          </a:p>
          <a:p>
            <a:r>
              <a:rPr lang="en-US" sz="3600" dirty="0" smtClean="0"/>
              <a:t>Limitations</a:t>
            </a:r>
          </a:p>
          <a:p>
            <a:r>
              <a:rPr lang="en-US" sz="3600" dirty="0" smtClean="0"/>
              <a:t>Scope for improvement</a:t>
            </a:r>
          </a:p>
          <a:p>
            <a:pPr marL="0" indent="0" algn="ctr">
              <a:buNone/>
            </a:pPr>
            <a:r>
              <a:rPr lang="en-US" sz="3600" dirty="0" smtClean="0"/>
              <a:t>Thank-you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22" y="660400"/>
            <a:ext cx="385777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295</TotalTime>
  <Words>87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Mouse tracking using     mpu-6050</vt:lpstr>
      <vt:lpstr>introduction</vt:lpstr>
      <vt:lpstr>requirements</vt:lpstr>
      <vt:lpstr>Selected components</vt:lpstr>
      <vt:lpstr>Working principle</vt:lpstr>
      <vt:lpstr>Features of mpu-6050</vt:lpstr>
      <vt:lpstr>Block diagram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tracking using     mpu-6050</dc:title>
  <dc:creator>$hreyas</dc:creator>
  <cp:lastModifiedBy>Sarvesh</cp:lastModifiedBy>
  <cp:revision>17</cp:revision>
  <dcterms:created xsi:type="dcterms:W3CDTF">2017-01-26T06:55:45Z</dcterms:created>
  <dcterms:modified xsi:type="dcterms:W3CDTF">2017-03-17T03:58:55Z</dcterms:modified>
</cp:coreProperties>
</file>