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B516-6BAE-4A1A-B83F-052635C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E801D-197B-4BE1-A122-75554CE4A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817F-6C39-422A-8457-51A08B44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0216-E86D-413C-A5FA-7C9FA60F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A495-CCBB-4FB5-9C6D-8098CC86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10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92A1-8D07-4F44-9BCF-BB3522EA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D1C4-BFB2-4689-888B-F2503698D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5C58-61B4-48C5-BDDF-0693E1AF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622B-21B5-4D6F-AE7D-CFAB9BD3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9C4E-F910-4E7B-B2FC-1CD36C1F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919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ED963-2079-42FC-8A3E-171B8CB0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4B19C-23CA-426B-B54B-274DD9C8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F225-FE7A-47C7-B83F-FB66D9EA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D4F4-3FD0-4C90-BD1A-B154BCA5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C81B-AB11-4991-9E9E-3385F599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58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697A-FB35-45EC-965A-69E99746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4125-A38A-48AC-A151-7E5A8D32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B73A-3C08-4D96-A1EE-EBA2F39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4FF3-8826-40E5-B76E-4486AD54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6099-51F3-4EC8-AB5E-A7B63614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931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7C4E-8F90-405E-959C-EE10D7BF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64D0-9F70-44A9-B2A0-E5552755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AF70-68C3-43C0-A6CE-4099EF6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171F-34C9-4978-B21F-B4699898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1BC9-5FD7-4AA4-983D-55114526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93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68DB-E2D0-4600-A29D-445CA4F2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4B0F-4C76-4732-A04C-B42C63AFB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28A89-5E34-44E4-9C1F-7259E2A8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8760-2203-4C7B-8C15-B2CCF95C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CF365-307F-4825-B8C5-6112A722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63F6-45F9-4480-8874-5824642F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356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4E87-BDBD-4582-A767-6C70232C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402DE-391C-4FBE-BD31-4034C60B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74217-DF45-4451-B794-804DED8F6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73BF-7DFD-4937-925C-D189672A7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D048F-331C-4C13-A222-41732BD00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0E017-4BBD-4481-9AF9-0BC7E0D7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5AE02-6DB6-443B-B7FF-938FFF91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39B5E-9ED6-431B-9A10-D1BAF4C3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8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42EB-6E47-45E4-9EF8-DBE928F4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195BC-3F8B-4041-AB0E-34650170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5ED04-A195-450D-8C00-625D873D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8E6D0-E3DE-4A28-A314-BE1D8E89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545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A68B5-49A1-47E7-B97E-5A3098DB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B70F6-81E1-4324-A6E4-3AAD96FD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FB70B-01C7-405B-8C13-5F764B34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045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C1E6-46A7-443C-82BA-79710FB0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0044-42FD-4D1E-81F6-97020207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F60AB-AB49-4281-BC36-F9A66E061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5B384-4C33-4860-9587-8DD07427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CBBF9-8D7C-4331-B304-B1DA2786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FE811-93FF-4685-A020-42FE08A0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70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47E-90BB-4AC0-A2FF-DD540B81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314C6-4DA7-4B22-8FCA-43EA05B01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F55A9-CAA5-40AA-8A52-70CF00845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C1D34-B53B-4D9D-B288-02A8B62D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2796-5B8A-47DB-A286-62D30F8F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A925-6C3F-4331-BC4C-317DCCA3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403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97CBF-74D6-45E3-82C5-DFA9C3EE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43E1E-07C9-4117-B6CD-7C2FDDCE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AB9F-6DD0-456A-95B8-B2B99B6B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AFBC4-EE2B-47BF-A3FB-D834F343F57D}" type="datetimeFigureOut">
              <a:rPr lang="en-SE" smtClean="0"/>
              <a:t>2021-12-27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6CE4A-7C53-4E0C-8BEA-B754DD4A6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DF14-2495-4787-A7FF-57EDF1D28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1DB0-7831-4378-B682-196B7FB5ED1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354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94E0C-A015-4AF5-9EF7-CFBDB18D59DD}"/>
              </a:ext>
            </a:extLst>
          </p:cNvPr>
          <p:cNvSpPr txBox="1"/>
          <p:nvPr/>
        </p:nvSpPr>
        <p:spPr>
          <a:xfrm>
            <a:off x="916233" y="1562100"/>
            <a:ext cx="1166946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800" dirty="0">
                <a:solidFill>
                  <a:schemeClr val="bg1"/>
                </a:solidFill>
              </a:rPr>
              <a:t>Picture 2</a:t>
            </a:r>
            <a:endParaRPr lang="en-SE" sz="20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4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Henric Eriksson</dc:creator>
  <cp:lastModifiedBy>Henric Eriksson</cp:lastModifiedBy>
  <cp:revision>2</cp:revision>
  <dcterms:created xsi:type="dcterms:W3CDTF">2021-12-27T13:21:59Z</dcterms:created>
  <dcterms:modified xsi:type="dcterms:W3CDTF">2021-12-27T13:25:04Z</dcterms:modified>
</cp:coreProperties>
</file>