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9"/>
  </p:notesMasterIdLst>
  <p:sldIdLst>
    <p:sldId id="256" r:id="rId2"/>
    <p:sldId id="257" r:id="rId3"/>
    <p:sldId id="258" r:id="rId4"/>
    <p:sldId id="259" r:id="rId5"/>
    <p:sldId id="262" r:id="rId6"/>
    <p:sldId id="265" r:id="rId7"/>
    <p:sldId id="260" r:id="rId8"/>
    <p:sldId id="302" r:id="rId9"/>
    <p:sldId id="263" r:id="rId10"/>
    <p:sldId id="264" r:id="rId11"/>
    <p:sldId id="266" r:id="rId12"/>
    <p:sldId id="267" r:id="rId13"/>
    <p:sldId id="273" r:id="rId14"/>
    <p:sldId id="269" r:id="rId15"/>
    <p:sldId id="303" r:id="rId16"/>
    <p:sldId id="270" r:id="rId17"/>
    <p:sldId id="301" r:id="rId18"/>
  </p:sldIdLst>
  <p:sldSz cx="9144000" cy="5143500" type="screen16x9"/>
  <p:notesSz cx="6858000" cy="9144000"/>
  <p:embeddedFontLst>
    <p:embeddedFont>
      <p:font typeface="Alata" panose="020B0604020202020204" charset="0"/>
      <p:regular r:id="rId20"/>
    </p:embeddedFont>
    <p:embeddedFont>
      <p:font typeface="Roboto Condensed Light" panose="020B0604020202020204" charset="0"/>
      <p:regular r:id="rId21"/>
      <p:italic r:id="rId22"/>
    </p:embeddedFont>
    <p:embeddedFont>
      <p:font typeface="Montserrat"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3C80862-A8A0-43D9-9D02-0A07C3ED647D}">
  <a:tblStyle styleId="{D3C80862-A8A0-43D9-9D02-0A07C3ED647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5855848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6273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dc6316f5a0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dc6316f5a0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6832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d960996673_0_8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d960996673_0_8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7566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dc6316f5a0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dc6316f5a0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96145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0"/>
        <p:cNvGrpSpPr/>
        <p:nvPr/>
      </p:nvGrpSpPr>
      <p:grpSpPr>
        <a:xfrm>
          <a:off x="0" y="0"/>
          <a:ext cx="0" cy="0"/>
          <a:chOff x="0" y="0"/>
          <a:chExt cx="0" cy="0"/>
        </a:xfrm>
      </p:grpSpPr>
      <p:sp>
        <p:nvSpPr>
          <p:cNvPr id="1731" name="Google Shape;1731;gdc6316f5a0_0_1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2" name="Google Shape;1732;gdc6316f5a0_0_1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07205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9"/>
        <p:cNvGrpSpPr/>
        <p:nvPr/>
      </p:nvGrpSpPr>
      <p:grpSpPr>
        <a:xfrm>
          <a:off x="0" y="0"/>
          <a:ext cx="0" cy="0"/>
          <a:chOff x="0" y="0"/>
          <a:chExt cx="0" cy="0"/>
        </a:xfrm>
      </p:grpSpPr>
      <p:sp>
        <p:nvSpPr>
          <p:cNvPr id="1650" name="Google Shape;1650;gdc6316f5a0_0_14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1" name="Google Shape;1651;gdc6316f5a0_0_1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80564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9"/>
        <p:cNvGrpSpPr/>
        <p:nvPr/>
      </p:nvGrpSpPr>
      <p:grpSpPr>
        <a:xfrm>
          <a:off x="0" y="0"/>
          <a:ext cx="0" cy="0"/>
          <a:chOff x="0" y="0"/>
          <a:chExt cx="0" cy="0"/>
        </a:xfrm>
      </p:grpSpPr>
      <p:sp>
        <p:nvSpPr>
          <p:cNvPr id="1650" name="Google Shape;1650;gdc6316f5a0_0_14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1" name="Google Shape;1651;gdc6316f5a0_0_1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7223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5"/>
        <p:cNvGrpSpPr/>
        <p:nvPr/>
      </p:nvGrpSpPr>
      <p:grpSpPr>
        <a:xfrm>
          <a:off x="0" y="0"/>
          <a:ext cx="0" cy="0"/>
          <a:chOff x="0" y="0"/>
          <a:chExt cx="0" cy="0"/>
        </a:xfrm>
      </p:grpSpPr>
      <p:sp>
        <p:nvSpPr>
          <p:cNvPr id="1666" name="Google Shape;1666;gdc6316f5a0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7" name="Google Shape;1667;gdc6316f5a0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07553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d960996673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d96099667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8392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d960996673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d96099667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6843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d960996673_0_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d960996673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6794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d960996673_0_5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d960996673_0_5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785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d960996673_0_8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d960996673_0_8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4215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dc6316f5a0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5" name="Google Shape;835;gdc6316f5a0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2628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d960996673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d960996673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0987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d960996673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d960996673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7807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dcc031ca31_0_178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dcc031ca31_0_178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5971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14300" y="951300"/>
            <a:ext cx="4328700" cy="2397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9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4300" y="3623525"/>
            <a:ext cx="2680800" cy="726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7" name="Google Shape;77;p13"/>
          <p:cNvSpPr txBox="1">
            <a:spLocks noGrp="1"/>
          </p:cNvSpPr>
          <p:nvPr>
            <p:ph type="title" idx="2"/>
          </p:nvPr>
        </p:nvSpPr>
        <p:spPr>
          <a:xfrm>
            <a:off x="1662000" y="1536850"/>
            <a:ext cx="26670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8" name="Google Shape;78;p13"/>
          <p:cNvSpPr txBox="1">
            <a:spLocks noGrp="1"/>
          </p:cNvSpPr>
          <p:nvPr>
            <p:ph type="title" idx="3" hasCustomPrompt="1"/>
          </p:nvPr>
        </p:nvSpPr>
        <p:spPr>
          <a:xfrm>
            <a:off x="766875" y="15869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79" name="Google Shape;79;p13"/>
          <p:cNvSpPr txBox="1">
            <a:spLocks noGrp="1"/>
          </p:cNvSpPr>
          <p:nvPr>
            <p:ph type="subTitle" idx="1"/>
          </p:nvPr>
        </p:nvSpPr>
        <p:spPr>
          <a:xfrm>
            <a:off x="1662000" y="1933575"/>
            <a:ext cx="2276700" cy="584400"/>
          </a:xfrm>
          <a:prstGeom prst="rect">
            <a:avLst/>
          </a:prstGeom>
        </p:spPr>
        <p:txBody>
          <a:bodyPr spcFirstLastPara="1" wrap="square" lIns="91425" tIns="91425" rIns="91425" bIns="91425" anchor="t" anchorCtr="0">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a:endParaRPr/>
          </a:p>
        </p:txBody>
      </p:sp>
      <p:sp>
        <p:nvSpPr>
          <p:cNvPr id="80" name="Google Shape;80;p13"/>
          <p:cNvSpPr txBox="1">
            <a:spLocks noGrp="1"/>
          </p:cNvSpPr>
          <p:nvPr>
            <p:ph type="title" idx="4"/>
          </p:nvPr>
        </p:nvSpPr>
        <p:spPr>
          <a:xfrm>
            <a:off x="1662000" y="3098950"/>
            <a:ext cx="26670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1" name="Google Shape;81;p13"/>
          <p:cNvSpPr txBox="1">
            <a:spLocks noGrp="1"/>
          </p:cNvSpPr>
          <p:nvPr>
            <p:ph type="title" idx="5" hasCustomPrompt="1"/>
          </p:nvPr>
        </p:nvSpPr>
        <p:spPr>
          <a:xfrm>
            <a:off x="766725" y="31490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82" name="Google Shape;82;p13"/>
          <p:cNvSpPr txBox="1">
            <a:spLocks noGrp="1"/>
          </p:cNvSpPr>
          <p:nvPr>
            <p:ph type="subTitle" idx="6"/>
          </p:nvPr>
        </p:nvSpPr>
        <p:spPr>
          <a:xfrm>
            <a:off x="1662000" y="3495675"/>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83" name="Google Shape;83;p13"/>
          <p:cNvSpPr txBox="1">
            <a:spLocks noGrp="1"/>
          </p:cNvSpPr>
          <p:nvPr>
            <p:ph type="title" idx="7"/>
          </p:nvPr>
        </p:nvSpPr>
        <p:spPr>
          <a:xfrm>
            <a:off x="5652975" y="1536850"/>
            <a:ext cx="27243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4" name="Google Shape;84;p13"/>
          <p:cNvSpPr txBox="1">
            <a:spLocks noGrp="1"/>
          </p:cNvSpPr>
          <p:nvPr>
            <p:ph type="title" idx="8" hasCustomPrompt="1"/>
          </p:nvPr>
        </p:nvSpPr>
        <p:spPr>
          <a:xfrm>
            <a:off x="4757625" y="15869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85" name="Google Shape;85;p13"/>
          <p:cNvSpPr txBox="1">
            <a:spLocks noGrp="1"/>
          </p:cNvSpPr>
          <p:nvPr>
            <p:ph type="subTitle" idx="9"/>
          </p:nvPr>
        </p:nvSpPr>
        <p:spPr>
          <a:xfrm>
            <a:off x="5652975" y="1933575"/>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86" name="Google Shape;86;p13"/>
          <p:cNvSpPr txBox="1">
            <a:spLocks noGrp="1"/>
          </p:cNvSpPr>
          <p:nvPr>
            <p:ph type="title" idx="13"/>
          </p:nvPr>
        </p:nvSpPr>
        <p:spPr>
          <a:xfrm>
            <a:off x="5652975" y="3098950"/>
            <a:ext cx="27243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7" name="Google Shape;87;p13"/>
          <p:cNvSpPr txBox="1">
            <a:spLocks noGrp="1"/>
          </p:cNvSpPr>
          <p:nvPr>
            <p:ph type="title" idx="14" hasCustomPrompt="1"/>
          </p:nvPr>
        </p:nvSpPr>
        <p:spPr>
          <a:xfrm>
            <a:off x="4757700" y="31490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88" name="Google Shape;88;p13"/>
          <p:cNvSpPr txBox="1">
            <a:spLocks noGrp="1"/>
          </p:cNvSpPr>
          <p:nvPr>
            <p:ph type="subTitle" idx="15"/>
          </p:nvPr>
        </p:nvSpPr>
        <p:spPr>
          <a:xfrm>
            <a:off x="5652975" y="3495675"/>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1" name="Google Shape;91;p14"/>
          <p:cNvSpPr txBox="1">
            <a:spLocks noGrp="1"/>
          </p:cNvSpPr>
          <p:nvPr>
            <p:ph type="title" idx="2"/>
          </p:nvPr>
        </p:nvSpPr>
        <p:spPr>
          <a:xfrm>
            <a:off x="714300" y="3060850"/>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92" name="Google Shape;92;p14"/>
          <p:cNvSpPr txBox="1">
            <a:spLocks noGrp="1"/>
          </p:cNvSpPr>
          <p:nvPr>
            <p:ph type="subTitle" idx="1"/>
          </p:nvPr>
        </p:nvSpPr>
        <p:spPr>
          <a:xfrm>
            <a:off x="714300" y="3457575"/>
            <a:ext cx="22767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93" name="Google Shape;93;p14"/>
          <p:cNvSpPr txBox="1">
            <a:spLocks noGrp="1"/>
          </p:cNvSpPr>
          <p:nvPr>
            <p:ph type="title" idx="3"/>
          </p:nvPr>
        </p:nvSpPr>
        <p:spPr>
          <a:xfrm>
            <a:off x="3433650" y="3060850"/>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94" name="Google Shape;94;p14"/>
          <p:cNvSpPr txBox="1">
            <a:spLocks noGrp="1"/>
          </p:cNvSpPr>
          <p:nvPr>
            <p:ph type="subTitle" idx="4"/>
          </p:nvPr>
        </p:nvSpPr>
        <p:spPr>
          <a:xfrm>
            <a:off x="3433650" y="3457575"/>
            <a:ext cx="22767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95" name="Google Shape;95;p14"/>
          <p:cNvSpPr txBox="1">
            <a:spLocks noGrp="1"/>
          </p:cNvSpPr>
          <p:nvPr>
            <p:ph type="title" idx="5"/>
          </p:nvPr>
        </p:nvSpPr>
        <p:spPr>
          <a:xfrm>
            <a:off x="6153000" y="3060850"/>
            <a:ext cx="2276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96" name="Google Shape;96;p14"/>
          <p:cNvSpPr txBox="1">
            <a:spLocks noGrp="1"/>
          </p:cNvSpPr>
          <p:nvPr>
            <p:ph type="subTitle" idx="6"/>
          </p:nvPr>
        </p:nvSpPr>
        <p:spPr>
          <a:xfrm>
            <a:off x="6153000" y="3457575"/>
            <a:ext cx="22767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grpSp>
        <p:nvGrpSpPr>
          <p:cNvPr id="97" name="Google Shape;97;p14"/>
          <p:cNvGrpSpPr/>
          <p:nvPr/>
        </p:nvGrpSpPr>
        <p:grpSpPr>
          <a:xfrm>
            <a:off x="-25" y="0"/>
            <a:ext cx="9144020" cy="342900"/>
            <a:chOff x="-25" y="0"/>
            <a:chExt cx="9144020" cy="342900"/>
          </a:xfrm>
        </p:grpSpPr>
        <p:sp>
          <p:nvSpPr>
            <p:cNvPr id="98" name="Google Shape;98;p14"/>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 name="Google Shape;99;p14"/>
            <p:cNvGrpSpPr/>
            <p:nvPr/>
          </p:nvGrpSpPr>
          <p:grpSpPr>
            <a:xfrm>
              <a:off x="215975" y="111150"/>
              <a:ext cx="642950" cy="120600"/>
              <a:chOff x="215975" y="152625"/>
              <a:chExt cx="642950" cy="120600"/>
            </a:xfrm>
          </p:grpSpPr>
          <p:sp>
            <p:nvSpPr>
              <p:cNvPr id="100" name="Google Shape;100;p14"/>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125"/>
        <p:cNvGrpSpPr/>
        <p:nvPr/>
      </p:nvGrpSpPr>
      <p:grpSpPr>
        <a:xfrm>
          <a:off x="0" y="0"/>
          <a:ext cx="0" cy="0"/>
          <a:chOff x="0" y="0"/>
          <a:chExt cx="0" cy="0"/>
        </a:xfrm>
      </p:grpSpPr>
      <p:sp>
        <p:nvSpPr>
          <p:cNvPr id="126" name="Google Shape;126;p17"/>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7" name="Google Shape;127;p17"/>
          <p:cNvSpPr txBox="1">
            <a:spLocks noGrp="1"/>
          </p:cNvSpPr>
          <p:nvPr>
            <p:ph type="title" idx="2"/>
          </p:nvPr>
        </p:nvSpPr>
        <p:spPr>
          <a:xfrm>
            <a:off x="1764375" y="1536850"/>
            <a:ext cx="22767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8" name="Google Shape;128;p17"/>
          <p:cNvSpPr txBox="1">
            <a:spLocks noGrp="1"/>
          </p:cNvSpPr>
          <p:nvPr>
            <p:ph type="subTitle" idx="1"/>
          </p:nvPr>
        </p:nvSpPr>
        <p:spPr>
          <a:xfrm>
            <a:off x="1764375" y="1933575"/>
            <a:ext cx="2276700" cy="7620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29" name="Google Shape;129;p17"/>
          <p:cNvSpPr txBox="1">
            <a:spLocks noGrp="1"/>
          </p:cNvSpPr>
          <p:nvPr>
            <p:ph type="title" idx="3"/>
          </p:nvPr>
        </p:nvSpPr>
        <p:spPr>
          <a:xfrm>
            <a:off x="1764375" y="3098950"/>
            <a:ext cx="22767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0" name="Google Shape;130;p17"/>
          <p:cNvSpPr txBox="1">
            <a:spLocks noGrp="1"/>
          </p:cNvSpPr>
          <p:nvPr>
            <p:ph type="subTitle" idx="4"/>
          </p:nvPr>
        </p:nvSpPr>
        <p:spPr>
          <a:xfrm>
            <a:off x="1764375" y="3495675"/>
            <a:ext cx="2276700" cy="6951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31" name="Google Shape;131;p17"/>
          <p:cNvSpPr txBox="1">
            <a:spLocks noGrp="1"/>
          </p:cNvSpPr>
          <p:nvPr>
            <p:ph type="title" idx="5"/>
          </p:nvPr>
        </p:nvSpPr>
        <p:spPr>
          <a:xfrm>
            <a:off x="5874375" y="1536850"/>
            <a:ext cx="22767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2" name="Google Shape;132;p17"/>
          <p:cNvSpPr txBox="1">
            <a:spLocks noGrp="1"/>
          </p:cNvSpPr>
          <p:nvPr>
            <p:ph type="subTitle" idx="6"/>
          </p:nvPr>
        </p:nvSpPr>
        <p:spPr>
          <a:xfrm>
            <a:off x="5874375" y="1933575"/>
            <a:ext cx="2276700" cy="7620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33" name="Google Shape;133;p17"/>
          <p:cNvSpPr txBox="1">
            <a:spLocks noGrp="1"/>
          </p:cNvSpPr>
          <p:nvPr>
            <p:ph type="title" idx="7"/>
          </p:nvPr>
        </p:nvSpPr>
        <p:spPr>
          <a:xfrm>
            <a:off x="5874375" y="3098950"/>
            <a:ext cx="22767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4" name="Google Shape;134;p17"/>
          <p:cNvSpPr txBox="1">
            <a:spLocks noGrp="1"/>
          </p:cNvSpPr>
          <p:nvPr>
            <p:ph type="subTitle" idx="8"/>
          </p:nvPr>
        </p:nvSpPr>
        <p:spPr>
          <a:xfrm>
            <a:off x="5874375" y="3495675"/>
            <a:ext cx="2276700" cy="6951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grpSp>
        <p:nvGrpSpPr>
          <p:cNvPr id="135" name="Google Shape;135;p17"/>
          <p:cNvGrpSpPr/>
          <p:nvPr/>
        </p:nvGrpSpPr>
        <p:grpSpPr>
          <a:xfrm>
            <a:off x="-25" y="0"/>
            <a:ext cx="9144020" cy="342900"/>
            <a:chOff x="-25" y="0"/>
            <a:chExt cx="9144020" cy="342900"/>
          </a:xfrm>
        </p:grpSpPr>
        <p:sp>
          <p:nvSpPr>
            <p:cNvPr id="136" name="Google Shape;136;p17"/>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 name="Google Shape;137;p17"/>
            <p:cNvGrpSpPr/>
            <p:nvPr/>
          </p:nvGrpSpPr>
          <p:grpSpPr>
            <a:xfrm>
              <a:off x="215975" y="111150"/>
              <a:ext cx="642950" cy="120600"/>
              <a:chOff x="215975" y="152625"/>
              <a:chExt cx="642950" cy="120600"/>
            </a:xfrm>
          </p:grpSpPr>
          <p:sp>
            <p:nvSpPr>
              <p:cNvPr id="138" name="Google Shape;138;p17"/>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7"/>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7"/>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3_1">
    <p:spTree>
      <p:nvGrpSpPr>
        <p:cNvPr id="1" name="Shape 221"/>
        <p:cNvGrpSpPr/>
        <p:nvPr/>
      </p:nvGrpSpPr>
      <p:grpSpPr>
        <a:xfrm>
          <a:off x="0" y="0"/>
          <a:ext cx="0" cy="0"/>
          <a:chOff x="0" y="0"/>
          <a:chExt cx="0" cy="0"/>
        </a:xfrm>
      </p:grpSpPr>
      <p:grpSp>
        <p:nvGrpSpPr>
          <p:cNvPr id="222" name="Google Shape;222;p24"/>
          <p:cNvGrpSpPr/>
          <p:nvPr/>
        </p:nvGrpSpPr>
        <p:grpSpPr>
          <a:xfrm>
            <a:off x="-25" y="0"/>
            <a:ext cx="9144020" cy="342900"/>
            <a:chOff x="-25" y="0"/>
            <a:chExt cx="9144020" cy="342900"/>
          </a:xfrm>
        </p:grpSpPr>
        <p:sp>
          <p:nvSpPr>
            <p:cNvPr id="223" name="Google Shape;223;p24"/>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24"/>
            <p:cNvGrpSpPr/>
            <p:nvPr/>
          </p:nvGrpSpPr>
          <p:grpSpPr>
            <a:xfrm>
              <a:off x="215975" y="111150"/>
              <a:ext cx="642950" cy="120600"/>
              <a:chOff x="215975" y="152625"/>
              <a:chExt cx="642950" cy="120600"/>
            </a:xfrm>
          </p:grpSpPr>
          <p:sp>
            <p:nvSpPr>
              <p:cNvPr id="225" name="Google Shape;225;p24"/>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4"/>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4"/>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8" name="Google Shape;228;p24"/>
          <p:cNvSpPr txBox="1">
            <a:spLocks noGrp="1"/>
          </p:cNvSpPr>
          <p:nvPr>
            <p:ph type="title"/>
          </p:nvPr>
        </p:nvSpPr>
        <p:spPr>
          <a:xfrm>
            <a:off x="4896300" y="1504950"/>
            <a:ext cx="3533400" cy="74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29" name="Google Shape;229;p24"/>
          <p:cNvSpPr txBox="1">
            <a:spLocks noGrp="1"/>
          </p:cNvSpPr>
          <p:nvPr>
            <p:ph type="subTitle" idx="1"/>
          </p:nvPr>
        </p:nvSpPr>
        <p:spPr>
          <a:xfrm>
            <a:off x="4905375" y="2368275"/>
            <a:ext cx="3533400" cy="1127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6">
    <p:spTree>
      <p:nvGrpSpPr>
        <p:cNvPr id="1" name="Shape 281"/>
        <p:cNvGrpSpPr/>
        <p:nvPr/>
      </p:nvGrpSpPr>
      <p:grpSpPr>
        <a:xfrm>
          <a:off x="0" y="0"/>
          <a:ext cx="0" cy="0"/>
          <a:chOff x="0" y="0"/>
          <a:chExt cx="0" cy="0"/>
        </a:xfrm>
      </p:grpSpPr>
      <p:grpSp>
        <p:nvGrpSpPr>
          <p:cNvPr id="282" name="Google Shape;282;p29"/>
          <p:cNvGrpSpPr/>
          <p:nvPr/>
        </p:nvGrpSpPr>
        <p:grpSpPr>
          <a:xfrm>
            <a:off x="-25" y="0"/>
            <a:ext cx="9144020" cy="342900"/>
            <a:chOff x="-25" y="0"/>
            <a:chExt cx="9144020" cy="342900"/>
          </a:xfrm>
        </p:grpSpPr>
        <p:sp>
          <p:nvSpPr>
            <p:cNvPr id="283" name="Google Shape;283;p29"/>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4" name="Google Shape;284;p29"/>
            <p:cNvGrpSpPr/>
            <p:nvPr/>
          </p:nvGrpSpPr>
          <p:grpSpPr>
            <a:xfrm>
              <a:off x="215975" y="111150"/>
              <a:ext cx="642950" cy="120600"/>
              <a:chOff x="215975" y="152625"/>
              <a:chExt cx="642950" cy="120600"/>
            </a:xfrm>
          </p:grpSpPr>
          <p:sp>
            <p:nvSpPr>
              <p:cNvPr id="285" name="Google Shape;285;p29"/>
              <p:cNvSpPr/>
              <p:nvPr/>
            </p:nvSpPr>
            <p:spPr>
              <a:xfrm>
                <a:off x="215975" y="152625"/>
                <a:ext cx="120600" cy="12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9"/>
              <p:cNvSpPr/>
              <p:nvPr/>
            </p:nvSpPr>
            <p:spPr>
              <a:xfrm>
                <a:off x="477150" y="152625"/>
                <a:ext cx="120600" cy="12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738325" y="152625"/>
                <a:ext cx="120600" cy="12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6_1">
    <p:spTree>
      <p:nvGrpSpPr>
        <p:cNvPr id="1" name="Shape 288"/>
        <p:cNvGrpSpPr/>
        <p:nvPr/>
      </p:nvGrpSpPr>
      <p:grpSpPr>
        <a:xfrm>
          <a:off x="0" y="0"/>
          <a:ext cx="0" cy="0"/>
          <a:chOff x="0" y="0"/>
          <a:chExt cx="0" cy="0"/>
        </a:xfrm>
      </p:grpSpPr>
      <p:grpSp>
        <p:nvGrpSpPr>
          <p:cNvPr id="289" name="Google Shape;289;p30"/>
          <p:cNvGrpSpPr/>
          <p:nvPr/>
        </p:nvGrpSpPr>
        <p:grpSpPr>
          <a:xfrm>
            <a:off x="-25" y="0"/>
            <a:ext cx="9144020" cy="342900"/>
            <a:chOff x="-25" y="0"/>
            <a:chExt cx="9144020" cy="342900"/>
          </a:xfrm>
        </p:grpSpPr>
        <p:sp>
          <p:nvSpPr>
            <p:cNvPr id="290" name="Google Shape;290;p30"/>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1" name="Google Shape;291;p30"/>
            <p:cNvGrpSpPr/>
            <p:nvPr/>
          </p:nvGrpSpPr>
          <p:grpSpPr>
            <a:xfrm>
              <a:off x="215975" y="111150"/>
              <a:ext cx="642950" cy="120600"/>
              <a:chOff x="215975" y="152625"/>
              <a:chExt cx="642950" cy="120600"/>
            </a:xfrm>
          </p:grpSpPr>
          <p:sp>
            <p:nvSpPr>
              <p:cNvPr id="292" name="Google Shape;292;p30"/>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0"/>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0"/>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5" name="Google Shape;295;p30"/>
          <p:cNvGrpSpPr/>
          <p:nvPr/>
        </p:nvGrpSpPr>
        <p:grpSpPr>
          <a:xfrm>
            <a:off x="66650" y="204750"/>
            <a:ext cx="9077378" cy="4938900"/>
            <a:chOff x="104750" y="204750"/>
            <a:chExt cx="9077378" cy="4938900"/>
          </a:xfrm>
        </p:grpSpPr>
        <p:grpSp>
          <p:nvGrpSpPr>
            <p:cNvPr id="296" name="Google Shape;296;p30"/>
            <p:cNvGrpSpPr/>
            <p:nvPr/>
          </p:nvGrpSpPr>
          <p:grpSpPr>
            <a:xfrm>
              <a:off x="104750" y="206700"/>
              <a:ext cx="9077378" cy="342900"/>
              <a:chOff x="-25" y="0"/>
              <a:chExt cx="9182983" cy="342900"/>
            </a:xfrm>
          </p:grpSpPr>
          <p:sp>
            <p:nvSpPr>
              <p:cNvPr id="297" name="Google Shape;297;p30"/>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30"/>
              <p:cNvGrpSpPr/>
              <p:nvPr/>
            </p:nvGrpSpPr>
            <p:grpSpPr>
              <a:xfrm>
                <a:off x="215975" y="111150"/>
                <a:ext cx="642950" cy="120600"/>
                <a:chOff x="215975" y="152625"/>
                <a:chExt cx="642950" cy="120600"/>
              </a:xfrm>
            </p:grpSpPr>
            <p:sp>
              <p:nvSpPr>
                <p:cNvPr id="299" name="Google Shape;299;p30"/>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02" name="Google Shape;302;p30"/>
            <p:cNvCxnSpPr/>
            <p:nvPr/>
          </p:nvCxnSpPr>
          <p:spPr>
            <a:xfrm>
              <a:off x="104775" y="204750"/>
              <a:ext cx="0" cy="4938900"/>
            </a:xfrm>
            <a:prstGeom prst="straightConnector1">
              <a:avLst/>
            </a:prstGeom>
            <a:noFill/>
            <a:ln w="9525" cap="flat" cmpd="sng">
              <a:solidFill>
                <a:schemeClr val="accent1"/>
              </a:solidFill>
              <a:prstDash val="solid"/>
              <a:round/>
              <a:headEnd type="none" w="med" len="med"/>
              <a:tailEnd type="none" w="med" len="med"/>
            </a:ln>
          </p:spPr>
        </p:cxnSp>
      </p:grpSp>
      <p:grpSp>
        <p:nvGrpSpPr>
          <p:cNvPr id="303" name="Google Shape;303;p30"/>
          <p:cNvGrpSpPr/>
          <p:nvPr/>
        </p:nvGrpSpPr>
        <p:grpSpPr>
          <a:xfrm>
            <a:off x="157050" y="405675"/>
            <a:ext cx="8986935" cy="4747800"/>
            <a:chOff x="104746" y="204750"/>
            <a:chExt cx="8986935" cy="4747800"/>
          </a:xfrm>
        </p:grpSpPr>
        <p:grpSp>
          <p:nvGrpSpPr>
            <p:cNvPr id="304" name="Google Shape;304;p30"/>
            <p:cNvGrpSpPr/>
            <p:nvPr/>
          </p:nvGrpSpPr>
          <p:grpSpPr>
            <a:xfrm>
              <a:off x="104746" y="206700"/>
              <a:ext cx="8986935" cy="342900"/>
              <a:chOff x="-29" y="0"/>
              <a:chExt cx="9091487" cy="342900"/>
            </a:xfrm>
          </p:grpSpPr>
          <p:sp>
            <p:nvSpPr>
              <p:cNvPr id="305" name="Google Shape;305;p30"/>
              <p:cNvSpPr/>
              <p:nvPr/>
            </p:nvSpPr>
            <p:spPr>
              <a:xfrm>
                <a:off x="-29" y="0"/>
                <a:ext cx="9091487"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6" name="Google Shape;306;p30"/>
              <p:cNvGrpSpPr/>
              <p:nvPr/>
            </p:nvGrpSpPr>
            <p:grpSpPr>
              <a:xfrm>
                <a:off x="215975" y="111150"/>
                <a:ext cx="642950" cy="120600"/>
                <a:chOff x="215975" y="152625"/>
                <a:chExt cx="642950" cy="120600"/>
              </a:xfrm>
            </p:grpSpPr>
            <p:sp>
              <p:nvSpPr>
                <p:cNvPr id="307" name="Google Shape;307;p30"/>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10" name="Google Shape;310;p30"/>
            <p:cNvCxnSpPr/>
            <p:nvPr/>
          </p:nvCxnSpPr>
          <p:spPr>
            <a:xfrm>
              <a:off x="104775" y="204750"/>
              <a:ext cx="0" cy="474780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714300" y="2354175"/>
            <a:ext cx="3048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ubTitle" idx="1"/>
          </p:nvPr>
        </p:nvSpPr>
        <p:spPr>
          <a:xfrm>
            <a:off x="714300" y="3453150"/>
            <a:ext cx="2521800" cy="58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
        <p:nvSpPr>
          <p:cNvPr id="15" name="Google Shape;15;p3"/>
          <p:cNvSpPr txBox="1">
            <a:spLocks noGrp="1"/>
          </p:cNvSpPr>
          <p:nvPr>
            <p:ph type="title" idx="2" hasCustomPrompt="1"/>
          </p:nvPr>
        </p:nvSpPr>
        <p:spPr>
          <a:xfrm>
            <a:off x="714300" y="1010100"/>
            <a:ext cx="3048000" cy="1398300"/>
          </a:xfrm>
          <a:prstGeom prst="rect">
            <a:avLst/>
          </a:prstGeom>
        </p:spPr>
        <p:txBody>
          <a:bodyPr spcFirstLastPara="1" wrap="square" lIns="91425" tIns="91425" rIns="91425" bIns="91425" anchor="b" anchorCtr="0">
            <a:noAutofit/>
          </a:bodyPr>
          <a:lstStyle>
            <a:lvl1pPr lvl="0" rtl="0">
              <a:spcBef>
                <a:spcPts val="0"/>
              </a:spcBef>
              <a:spcAft>
                <a:spcPts val="0"/>
              </a:spcAft>
              <a:buSzPts val="10000"/>
              <a:buNone/>
              <a:defRPr sz="78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grpSp>
        <p:nvGrpSpPr>
          <p:cNvPr id="17" name="Google Shape;17;p4"/>
          <p:cNvGrpSpPr/>
          <p:nvPr/>
        </p:nvGrpSpPr>
        <p:grpSpPr>
          <a:xfrm>
            <a:off x="-25" y="0"/>
            <a:ext cx="9144020" cy="342900"/>
            <a:chOff x="-25" y="0"/>
            <a:chExt cx="9144020" cy="342900"/>
          </a:xfrm>
        </p:grpSpPr>
        <p:sp>
          <p:nvSpPr>
            <p:cNvPr id="18" name="Google Shape;18;p4"/>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4"/>
            <p:cNvGrpSpPr/>
            <p:nvPr/>
          </p:nvGrpSpPr>
          <p:grpSpPr>
            <a:xfrm>
              <a:off x="215975" y="111150"/>
              <a:ext cx="642950" cy="120600"/>
              <a:chOff x="215975" y="152625"/>
              <a:chExt cx="642950" cy="120600"/>
            </a:xfrm>
          </p:grpSpPr>
          <p:sp>
            <p:nvSpPr>
              <p:cNvPr id="20" name="Google Shape;20;p4"/>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 name="Google Shape;23;p4"/>
          <p:cNvSpPr txBox="1">
            <a:spLocks noGrp="1"/>
          </p:cNvSpPr>
          <p:nvPr>
            <p:ph type="subTitle" idx="1"/>
          </p:nvPr>
        </p:nvSpPr>
        <p:spPr>
          <a:xfrm>
            <a:off x="714300" y="1206800"/>
            <a:ext cx="7715400" cy="339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1200"/>
              <a:buFont typeface="Anaheim"/>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24" name="Google Shape;24;p4"/>
          <p:cNvSpPr txBox="1">
            <a:spLocks noGrp="1"/>
          </p:cNvSpPr>
          <p:nvPr>
            <p:ph type="title"/>
          </p:nvPr>
        </p:nvSpPr>
        <p:spPr>
          <a:xfrm>
            <a:off x="714300" y="54085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5" name="Google Shape;25;p4"/>
          <p:cNvGrpSpPr/>
          <p:nvPr/>
        </p:nvGrpSpPr>
        <p:grpSpPr>
          <a:xfrm>
            <a:off x="66650" y="204750"/>
            <a:ext cx="9077378" cy="4938900"/>
            <a:chOff x="104750" y="204750"/>
            <a:chExt cx="9077378" cy="4938900"/>
          </a:xfrm>
        </p:grpSpPr>
        <p:grpSp>
          <p:nvGrpSpPr>
            <p:cNvPr id="26" name="Google Shape;26;p4"/>
            <p:cNvGrpSpPr/>
            <p:nvPr/>
          </p:nvGrpSpPr>
          <p:grpSpPr>
            <a:xfrm>
              <a:off x="104750" y="206700"/>
              <a:ext cx="9077378" cy="342900"/>
              <a:chOff x="-25" y="0"/>
              <a:chExt cx="9182983" cy="342900"/>
            </a:xfrm>
          </p:grpSpPr>
          <p:sp>
            <p:nvSpPr>
              <p:cNvPr id="27" name="Google Shape;27;p4"/>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28;p4"/>
              <p:cNvGrpSpPr/>
              <p:nvPr/>
            </p:nvGrpSpPr>
            <p:grpSpPr>
              <a:xfrm>
                <a:off x="215975" y="111150"/>
                <a:ext cx="642950" cy="120600"/>
                <a:chOff x="215975" y="152625"/>
                <a:chExt cx="642950" cy="120600"/>
              </a:xfrm>
            </p:grpSpPr>
            <p:sp>
              <p:nvSpPr>
                <p:cNvPr id="29" name="Google Shape;29;p4"/>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2" name="Google Shape;32;p4"/>
            <p:cNvCxnSpPr/>
            <p:nvPr/>
          </p:nvCxnSpPr>
          <p:spPr>
            <a:xfrm>
              <a:off x="104775" y="204750"/>
              <a:ext cx="0" cy="49389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059982" y="2360375"/>
            <a:ext cx="25635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 name="Google Shape;35;p5"/>
          <p:cNvSpPr txBox="1">
            <a:spLocks noGrp="1"/>
          </p:cNvSpPr>
          <p:nvPr>
            <p:ph type="subTitle" idx="1"/>
          </p:nvPr>
        </p:nvSpPr>
        <p:spPr>
          <a:xfrm>
            <a:off x="1518675" y="3010950"/>
            <a:ext cx="25635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
        <p:nvSpPr>
          <p:cNvPr id="36" name="Google Shape;36;p5"/>
          <p:cNvSpPr txBox="1">
            <a:spLocks noGrp="1"/>
          </p:cNvSpPr>
          <p:nvPr>
            <p:ph type="subTitle" idx="2"/>
          </p:nvPr>
        </p:nvSpPr>
        <p:spPr>
          <a:xfrm>
            <a:off x="5059976" y="3010950"/>
            <a:ext cx="25635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
        <p:nvSpPr>
          <p:cNvPr id="37" name="Google Shape;37;p5"/>
          <p:cNvSpPr txBox="1">
            <a:spLocks noGrp="1"/>
          </p:cNvSpPr>
          <p:nvPr>
            <p:ph type="title" idx="3"/>
          </p:nvPr>
        </p:nvSpPr>
        <p:spPr>
          <a:xfrm>
            <a:off x="1518675" y="2360375"/>
            <a:ext cx="25635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0" name="Google Shape;40;p6"/>
          <p:cNvGrpSpPr/>
          <p:nvPr/>
        </p:nvGrpSpPr>
        <p:grpSpPr>
          <a:xfrm>
            <a:off x="-25" y="0"/>
            <a:ext cx="9144020" cy="342900"/>
            <a:chOff x="-25" y="0"/>
            <a:chExt cx="9144020" cy="342900"/>
          </a:xfrm>
        </p:grpSpPr>
        <p:sp>
          <p:nvSpPr>
            <p:cNvPr id="41" name="Google Shape;41;p6"/>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215975" y="111150"/>
              <a:ext cx="642950" cy="120600"/>
              <a:chOff x="215975" y="152625"/>
              <a:chExt cx="642950" cy="120600"/>
            </a:xfrm>
          </p:grpSpPr>
          <p:sp>
            <p:nvSpPr>
              <p:cNvPr id="43" name="Google Shape;43;p6"/>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subTitle" idx="1"/>
          </p:nvPr>
        </p:nvSpPr>
        <p:spPr>
          <a:xfrm>
            <a:off x="714300" y="1806875"/>
            <a:ext cx="3789000" cy="269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AutoNum type="arabicPeriod"/>
              <a:defRPr sz="1400"/>
            </a:lvl1pPr>
            <a:lvl2pPr lvl="1" rtl="0">
              <a:lnSpc>
                <a:spcPct val="100000"/>
              </a:lnSpc>
              <a:spcBef>
                <a:spcPts val="0"/>
              </a:spcBef>
              <a:spcAft>
                <a:spcPts val="0"/>
              </a:spcAft>
              <a:buSzPts val="1300"/>
              <a:buAutoNum type="alphaLcPeriod"/>
              <a:defRPr/>
            </a:lvl2pPr>
            <a:lvl3pPr lvl="2" rtl="0">
              <a:lnSpc>
                <a:spcPct val="100000"/>
              </a:lnSpc>
              <a:spcBef>
                <a:spcPts val="0"/>
              </a:spcBef>
              <a:spcAft>
                <a:spcPts val="0"/>
              </a:spcAft>
              <a:buSzPts val="1300"/>
              <a:buAutoNum type="romanLcPeriod"/>
              <a:defRPr/>
            </a:lvl3pPr>
            <a:lvl4pPr lvl="3" rtl="0">
              <a:lnSpc>
                <a:spcPct val="100000"/>
              </a:lnSpc>
              <a:spcBef>
                <a:spcPts val="0"/>
              </a:spcBef>
              <a:spcAft>
                <a:spcPts val="0"/>
              </a:spcAft>
              <a:buSzPts val="1300"/>
              <a:buAutoNum type="arabicPeriod"/>
              <a:defRPr/>
            </a:lvl4pPr>
            <a:lvl5pPr lvl="4" rtl="0">
              <a:lnSpc>
                <a:spcPct val="100000"/>
              </a:lnSpc>
              <a:spcBef>
                <a:spcPts val="0"/>
              </a:spcBef>
              <a:spcAft>
                <a:spcPts val="0"/>
              </a:spcAft>
              <a:buSzPts val="1300"/>
              <a:buAutoNum type="alphaLcPeriod"/>
              <a:defRPr/>
            </a:lvl5pPr>
            <a:lvl6pPr lvl="5" rtl="0">
              <a:lnSpc>
                <a:spcPct val="100000"/>
              </a:lnSpc>
              <a:spcBef>
                <a:spcPts val="0"/>
              </a:spcBef>
              <a:spcAft>
                <a:spcPts val="0"/>
              </a:spcAft>
              <a:buSzPts val="1300"/>
              <a:buAutoNum type="romanLcPeriod"/>
              <a:defRPr/>
            </a:lvl6pPr>
            <a:lvl7pPr lvl="6" rtl="0">
              <a:lnSpc>
                <a:spcPct val="100000"/>
              </a:lnSpc>
              <a:spcBef>
                <a:spcPts val="0"/>
              </a:spcBef>
              <a:spcAft>
                <a:spcPts val="0"/>
              </a:spcAft>
              <a:buSzPts val="1300"/>
              <a:buAutoNum type="arabicPeriod"/>
              <a:defRPr/>
            </a:lvl7pPr>
            <a:lvl8pPr lvl="7" rtl="0">
              <a:lnSpc>
                <a:spcPct val="100000"/>
              </a:lnSpc>
              <a:spcBef>
                <a:spcPts val="0"/>
              </a:spcBef>
              <a:spcAft>
                <a:spcPts val="0"/>
              </a:spcAft>
              <a:buSzPts val="1300"/>
              <a:buAutoNum type="alphaLcPeriod"/>
              <a:defRPr/>
            </a:lvl8pPr>
            <a:lvl9pPr lvl="8" rtl="0">
              <a:lnSpc>
                <a:spcPct val="100000"/>
              </a:lnSpc>
              <a:spcBef>
                <a:spcPts val="0"/>
              </a:spcBef>
              <a:spcAft>
                <a:spcPts val="0"/>
              </a:spcAft>
              <a:buSzPts val="1300"/>
              <a:buAutoNum type="romanLcPeriod"/>
              <a:defRPr/>
            </a:lvl9pPr>
          </a:lstStyle>
          <a:p>
            <a:endParaRPr/>
          </a:p>
        </p:txBody>
      </p:sp>
      <p:sp>
        <p:nvSpPr>
          <p:cNvPr id="48" name="Google Shape;48;p7"/>
          <p:cNvSpPr txBox="1">
            <a:spLocks noGrp="1"/>
          </p:cNvSpPr>
          <p:nvPr>
            <p:ph type="title"/>
          </p:nvPr>
        </p:nvSpPr>
        <p:spPr>
          <a:xfrm>
            <a:off x="714300" y="1068850"/>
            <a:ext cx="30021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1"/>
        <p:cNvGrpSpPr/>
        <p:nvPr/>
      </p:nvGrpSpPr>
      <p:grpSpPr>
        <a:xfrm>
          <a:off x="0" y="0"/>
          <a:ext cx="0" cy="0"/>
          <a:chOff x="0" y="0"/>
          <a:chExt cx="0" cy="0"/>
        </a:xfrm>
      </p:grpSpPr>
      <p:sp>
        <p:nvSpPr>
          <p:cNvPr id="52" name="Google Shape;52;p9"/>
          <p:cNvSpPr txBox="1">
            <a:spLocks noGrp="1"/>
          </p:cNvSpPr>
          <p:nvPr>
            <p:ph type="title"/>
          </p:nvPr>
        </p:nvSpPr>
        <p:spPr>
          <a:xfrm>
            <a:off x="4189800" y="1398513"/>
            <a:ext cx="4239900" cy="848700"/>
          </a:xfrm>
          <a:prstGeom prst="rect">
            <a:avLst/>
          </a:prstGeom>
        </p:spPr>
        <p:txBody>
          <a:bodyPr spcFirstLastPara="1" wrap="square" lIns="91425" tIns="91425" rIns="91425" bIns="91425" anchor="b" anchorCtr="0">
            <a:noAutofit/>
          </a:bodyPr>
          <a:lstStyle>
            <a:lvl1pPr lvl="0" algn="r">
              <a:spcBef>
                <a:spcPts val="0"/>
              </a:spcBef>
              <a:spcAft>
                <a:spcPts val="0"/>
              </a:spcAft>
              <a:buSzPts val="4200"/>
              <a:buNone/>
              <a:defRPr sz="35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3" name="Google Shape;53;p9"/>
          <p:cNvSpPr txBox="1">
            <a:spLocks noGrp="1"/>
          </p:cNvSpPr>
          <p:nvPr>
            <p:ph type="subTitle" idx="1"/>
          </p:nvPr>
        </p:nvSpPr>
        <p:spPr>
          <a:xfrm>
            <a:off x="5016225" y="2368275"/>
            <a:ext cx="3422400" cy="1491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grpSp>
        <p:nvGrpSpPr>
          <p:cNvPr id="54" name="Google Shape;54;p9"/>
          <p:cNvGrpSpPr/>
          <p:nvPr/>
        </p:nvGrpSpPr>
        <p:grpSpPr>
          <a:xfrm>
            <a:off x="-25" y="0"/>
            <a:ext cx="9144020" cy="342900"/>
            <a:chOff x="-25" y="0"/>
            <a:chExt cx="9144020" cy="342900"/>
          </a:xfrm>
        </p:grpSpPr>
        <p:sp>
          <p:nvSpPr>
            <p:cNvPr id="55" name="Google Shape;55;p9"/>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9"/>
            <p:cNvGrpSpPr/>
            <p:nvPr/>
          </p:nvGrpSpPr>
          <p:grpSpPr>
            <a:xfrm>
              <a:off x="215975" y="111150"/>
              <a:ext cx="642950" cy="120600"/>
              <a:chOff x="215975" y="152625"/>
              <a:chExt cx="642950" cy="120600"/>
            </a:xfrm>
          </p:grpSpPr>
          <p:sp>
            <p:nvSpPr>
              <p:cNvPr id="57" name="Google Shape;57;p9"/>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9"/>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9"/>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 name="Google Shape;60;p9"/>
          <p:cNvGrpSpPr/>
          <p:nvPr/>
        </p:nvGrpSpPr>
        <p:grpSpPr>
          <a:xfrm>
            <a:off x="66650" y="204750"/>
            <a:ext cx="9077378" cy="4938900"/>
            <a:chOff x="104750" y="204750"/>
            <a:chExt cx="9077378" cy="4938900"/>
          </a:xfrm>
        </p:grpSpPr>
        <p:grpSp>
          <p:nvGrpSpPr>
            <p:cNvPr id="61" name="Google Shape;61;p9"/>
            <p:cNvGrpSpPr/>
            <p:nvPr/>
          </p:nvGrpSpPr>
          <p:grpSpPr>
            <a:xfrm>
              <a:off x="104750" y="206700"/>
              <a:ext cx="9077378" cy="342900"/>
              <a:chOff x="-25" y="0"/>
              <a:chExt cx="9182983" cy="342900"/>
            </a:xfrm>
          </p:grpSpPr>
          <p:sp>
            <p:nvSpPr>
              <p:cNvPr id="62" name="Google Shape;62;p9"/>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215975" y="111150"/>
                <a:ext cx="642950" cy="120600"/>
                <a:chOff x="215975" y="152625"/>
                <a:chExt cx="642950" cy="120600"/>
              </a:xfrm>
            </p:grpSpPr>
            <p:sp>
              <p:nvSpPr>
                <p:cNvPr id="64" name="Google Shape;64;p9"/>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67" name="Google Shape;67;p9"/>
            <p:cNvCxnSpPr/>
            <p:nvPr/>
          </p:nvCxnSpPr>
          <p:spPr>
            <a:xfrm>
              <a:off x="104775" y="204750"/>
              <a:ext cx="0" cy="493890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4139225" y="3145613"/>
            <a:ext cx="4290900" cy="1173300"/>
          </a:xfrm>
          <a:prstGeom prst="rect">
            <a:avLst/>
          </a:prstGeom>
        </p:spPr>
        <p:txBody>
          <a:bodyPr spcFirstLastPara="1" wrap="square" lIns="91425" tIns="91425" rIns="91425" bIns="91425" anchor="t" anchorCtr="0">
            <a:noAutofit/>
          </a:bodyPr>
          <a:lstStyle>
            <a:lvl1pPr lvl="0" algn="r">
              <a:spcBef>
                <a:spcPts val="0"/>
              </a:spcBef>
              <a:spcAft>
                <a:spcPts val="0"/>
              </a:spcAft>
              <a:buSzPts val="2800"/>
              <a:buNone/>
              <a:defRPr sz="31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3"/>
        <p:cNvGrpSpPr/>
        <p:nvPr/>
      </p:nvGrpSpPr>
      <p:grpSpPr>
        <a:xfrm>
          <a:off x="0" y="0"/>
          <a:ext cx="0" cy="0"/>
          <a:chOff x="0" y="0"/>
          <a:chExt cx="0" cy="0"/>
        </a:xfrm>
      </p:grpSpPr>
      <p:sp>
        <p:nvSpPr>
          <p:cNvPr id="74" name="Google Shape;7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1pPr>
            <a:lvl2pPr lvl="1">
              <a:lnSpc>
                <a:spcPct val="100000"/>
              </a:lnSpc>
              <a:spcBef>
                <a:spcPts val="0"/>
              </a:spcBef>
              <a:spcAft>
                <a:spcPts val="0"/>
              </a:spcAft>
              <a:buClr>
                <a:schemeClr val="dk1"/>
              </a:buClr>
              <a:buSzPts val="2800"/>
              <a:buNone/>
              <a:defRPr sz="2800">
                <a:solidFill>
                  <a:schemeClr val="dk1"/>
                </a:solidFill>
              </a:defRPr>
            </a:lvl2pPr>
            <a:lvl3pPr lvl="2">
              <a:lnSpc>
                <a:spcPct val="100000"/>
              </a:lnSpc>
              <a:spcBef>
                <a:spcPts val="0"/>
              </a:spcBef>
              <a:spcAft>
                <a:spcPts val="0"/>
              </a:spcAft>
              <a:buClr>
                <a:schemeClr val="dk1"/>
              </a:buClr>
              <a:buSzPts val="2800"/>
              <a:buNone/>
              <a:defRPr sz="2800">
                <a:solidFill>
                  <a:schemeClr val="dk1"/>
                </a:solidFill>
              </a:defRPr>
            </a:lvl3pPr>
            <a:lvl4pPr lvl="3">
              <a:lnSpc>
                <a:spcPct val="100000"/>
              </a:lnSpc>
              <a:spcBef>
                <a:spcPts val="0"/>
              </a:spcBef>
              <a:spcAft>
                <a:spcPts val="0"/>
              </a:spcAft>
              <a:buClr>
                <a:schemeClr val="dk1"/>
              </a:buClr>
              <a:buSzPts val="2800"/>
              <a:buNone/>
              <a:defRPr sz="2800">
                <a:solidFill>
                  <a:schemeClr val="dk1"/>
                </a:solidFill>
              </a:defRPr>
            </a:lvl4pPr>
            <a:lvl5pPr lvl="4">
              <a:lnSpc>
                <a:spcPct val="100000"/>
              </a:lnSpc>
              <a:spcBef>
                <a:spcPts val="0"/>
              </a:spcBef>
              <a:spcAft>
                <a:spcPts val="0"/>
              </a:spcAft>
              <a:buClr>
                <a:schemeClr val="dk1"/>
              </a:buClr>
              <a:buSzPts val="2800"/>
              <a:buNone/>
              <a:defRPr sz="2800">
                <a:solidFill>
                  <a:schemeClr val="dk1"/>
                </a:solidFill>
              </a:defRPr>
            </a:lvl5pPr>
            <a:lvl6pPr lvl="5">
              <a:lnSpc>
                <a:spcPct val="100000"/>
              </a:lnSpc>
              <a:spcBef>
                <a:spcPts val="0"/>
              </a:spcBef>
              <a:spcAft>
                <a:spcPts val="0"/>
              </a:spcAft>
              <a:buClr>
                <a:schemeClr val="dk1"/>
              </a:buClr>
              <a:buSzPts val="2800"/>
              <a:buNone/>
              <a:defRPr sz="2800">
                <a:solidFill>
                  <a:schemeClr val="dk1"/>
                </a:solidFill>
              </a:defRPr>
            </a:lvl6pPr>
            <a:lvl7pPr lvl="6">
              <a:lnSpc>
                <a:spcPct val="100000"/>
              </a:lnSpc>
              <a:spcBef>
                <a:spcPts val="0"/>
              </a:spcBef>
              <a:spcAft>
                <a:spcPts val="0"/>
              </a:spcAft>
              <a:buClr>
                <a:schemeClr val="dk1"/>
              </a:buClr>
              <a:buSzPts val="2800"/>
              <a:buNone/>
              <a:defRPr sz="2800">
                <a:solidFill>
                  <a:schemeClr val="dk1"/>
                </a:solidFill>
              </a:defRPr>
            </a:lvl7pPr>
            <a:lvl8pPr lvl="7">
              <a:lnSpc>
                <a:spcPct val="100000"/>
              </a:lnSpc>
              <a:spcBef>
                <a:spcPts val="0"/>
              </a:spcBef>
              <a:spcAft>
                <a:spcPts val="0"/>
              </a:spcAft>
              <a:buClr>
                <a:schemeClr val="dk1"/>
              </a:buClr>
              <a:buSzPts val="2800"/>
              <a:buNone/>
              <a:defRPr sz="2800">
                <a:solidFill>
                  <a:schemeClr val="dk1"/>
                </a:solidFill>
              </a:defRPr>
            </a:lvl8pPr>
            <a:lvl9pPr lvl="8">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1pPr>
            <a:lvl2pPr marL="914400" lvl="1"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2pPr>
            <a:lvl3pPr marL="1371600" lvl="2"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3pPr>
            <a:lvl4pPr marL="1828800" lvl="3"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4pPr>
            <a:lvl5pPr marL="2286000" lvl="4"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5pPr>
            <a:lvl6pPr marL="2743200" lvl="5"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6pPr>
            <a:lvl7pPr marL="3200400" lvl="6"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7pPr>
            <a:lvl8pPr marL="3657600" lvl="7"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8pPr>
            <a:lvl9pPr marL="4114800" lvl="8"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8" r:id="rId9"/>
    <p:sldLayoutId id="2147483659" r:id="rId10"/>
    <p:sldLayoutId id="2147483660" r:id="rId11"/>
    <p:sldLayoutId id="2147483663" r:id="rId12"/>
    <p:sldLayoutId id="2147483670" r:id="rId13"/>
    <p:sldLayoutId id="2147483675" r:id="rId14"/>
    <p:sldLayoutId id="2147483676"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2.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95" name="Google Shape;395;p33"/>
          <p:cNvSpPr txBox="1">
            <a:spLocks noGrp="1"/>
          </p:cNvSpPr>
          <p:nvPr>
            <p:ph type="ctrTitle"/>
          </p:nvPr>
        </p:nvSpPr>
        <p:spPr>
          <a:xfrm>
            <a:off x="476460" y="1123557"/>
            <a:ext cx="4220053" cy="66472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t>The Healing Infirmary</a:t>
            </a:r>
            <a:endParaRPr sz="3000" dirty="0"/>
          </a:p>
        </p:txBody>
      </p:sp>
      <p:sp>
        <p:nvSpPr>
          <p:cNvPr id="397" name="Google Shape;397;p33"/>
          <p:cNvSpPr/>
          <p:nvPr/>
        </p:nvSpPr>
        <p:spPr>
          <a:xfrm>
            <a:off x="4590686" y="3972613"/>
            <a:ext cx="145768" cy="145768"/>
          </a:xfrm>
          <a:custGeom>
            <a:avLst/>
            <a:gdLst/>
            <a:ahLst/>
            <a:cxnLst/>
            <a:rect l="l" t="t" r="r" b="b"/>
            <a:pathLst>
              <a:path w="1546" h="1546" fill="none" extrusionOk="0">
                <a:moveTo>
                  <a:pt x="1546" y="658"/>
                </a:moveTo>
                <a:cubicBezTo>
                  <a:pt x="1546" y="1231"/>
                  <a:pt x="830" y="1546"/>
                  <a:pt x="429" y="1116"/>
                </a:cubicBezTo>
                <a:cubicBezTo>
                  <a:pt x="0" y="716"/>
                  <a:pt x="315" y="0"/>
                  <a:pt x="887" y="0"/>
                </a:cubicBezTo>
                <a:cubicBezTo>
                  <a:pt x="1231" y="0"/>
                  <a:pt x="1546" y="315"/>
                  <a:pt x="1546" y="658"/>
                </a:cubicBezTo>
                <a:close/>
              </a:path>
            </a:pathLst>
          </a:custGeom>
          <a:solidFill>
            <a:schemeClr val="accent2"/>
          </a:solidFill>
          <a:ln w="193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8392213" y="1871097"/>
            <a:ext cx="227485" cy="194801"/>
          </a:xfrm>
          <a:custGeom>
            <a:avLst/>
            <a:gdLst/>
            <a:ahLst/>
            <a:cxnLst/>
            <a:rect l="l" t="t" r="r" b="b"/>
            <a:pathLst>
              <a:path w="6814" h="5835" extrusionOk="0">
                <a:moveTo>
                  <a:pt x="3882" y="718"/>
                </a:moveTo>
                <a:cubicBezTo>
                  <a:pt x="5008" y="718"/>
                  <a:pt x="6089" y="1591"/>
                  <a:pt x="6089" y="2914"/>
                </a:cubicBezTo>
                <a:cubicBezTo>
                  <a:pt x="6089" y="4132"/>
                  <a:pt x="5103" y="5103"/>
                  <a:pt x="3886" y="5103"/>
                </a:cubicBezTo>
                <a:cubicBezTo>
                  <a:pt x="1943" y="5103"/>
                  <a:pt x="972" y="2740"/>
                  <a:pt x="2349" y="1363"/>
                </a:cubicBezTo>
                <a:cubicBezTo>
                  <a:pt x="2795" y="918"/>
                  <a:pt x="3344" y="718"/>
                  <a:pt x="3882" y="718"/>
                </a:cubicBezTo>
                <a:close/>
                <a:moveTo>
                  <a:pt x="3912" y="0"/>
                </a:moveTo>
                <a:cubicBezTo>
                  <a:pt x="3903" y="0"/>
                  <a:pt x="3895" y="0"/>
                  <a:pt x="3886" y="1"/>
                </a:cubicBezTo>
                <a:cubicBezTo>
                  <a:pt x="1291" y="1"/>
                  <a:pt x="1" y="3146"/>
                  <a:pt x="1842" y="4973"/>
                </a:cubicBezTo>
                <a:cubicBezTo>
                  <a:pt x="2433" y="5568"/>
                  <a:pt x="3162" y="5834"/>
                  <a:pt x="3877" y="5834"/>
                </a:cubicBezTo>
                <a:cubicBezTo>
                  <a:pt x="5374" y="5834"/>
                  <a:pt x="6814" y="4670"/>
                  <a:pt x="6814" y="2914"/>
                </a:cubicBezTo>
                <a:cubicBezTo>
                  <a:pt x="6814" y="1314"/>
                  <a:pt x="5509" y="0"/>
                  <a:pt x="39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rot="2700000">
            <a:off x="4462786" y="3566948"/>
            <a:ext cx="208089" cy="208206"/>
          </a:xfrm>
          <a:custGeom>
            <a:avLst/>
            <a:gdLst/>
            <a:ahLst/>
            <a:cxnLst/>
            <a:rect l="l" t="t" r="r" b="b"/>
            <a:pathLst>
              <a:path w="1769" h="1770" extrusionOk="0">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5264032" y="2087088"/>
            <a:ext cx="227477" cy="227477"/>
          </a:xfrm>
          <a:custGeom>
            <a:avLst/>
            <a:gdLst/>
            <a:ahLst/>
            <a:cxnLst/>
            <a:rect l="l" t="t" r="r" b="b"/>
            <a:pathLst>
              <a:path w="1610" h="1610" extrusionOk="0">
                <a:moveTo>
                  <a:pt x="0" y="0"/>
                </a:moveTo>
                <a:lnTo>
                  <a:pt x="174" y="624"/>
                </a:lnTo>
                <a:lnTo>
                  <a:pt x="334" y="1232"/>
                </a:lnTo>
                <a:lnTo>
                  <a:pt x="667" y="899"/>
                </a:lnTo>
                <a:lnTo>
                  <a:pt x="1377" y="1609"/>
                </a:lnTo>
                <a:lnTo>
                  <a:pt x="1609" y="1377"/>
                </a:lnTo>
                <a:lnTo>
                  <a:pt x="899" y="682"/>
                </a:lnTo>
                <a:lnTo>
                  <a:pt x="1232" y="334"/>
                </a:lnTo>
                <a:lnTo>
                  <a:pt x="623" y="174"/>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5276388" y="1613699"/>
            <a:ext cx="430242" cy="425873"/>
          </a:xfrm>
          <a:custGeom>
            <a:avLst/>
            <a:gdLst/>
            <a:ahLst/>
            <a:cxnLst/>
            <a:rect l="l" t="t" r="r" b="b"/>
            <a:pathLst>
              <a:path w="5712" h="5654" extrusionOk="0">
                <a:moveTo>
                  <a:pt x="2872" y="1323"/>
                </a:moveTo>
                <a:cubicBezTo>
                  <a:pt x="2914" y="1323"/>
                  <a:pt x="2958" y="1327"/>
                  <a:pt x="3001" y="1334"/>
                </a:cubicBezTo>
                <a:lnTo>
                  <a:pt x="3073" y="1334"/>
                </a:lnTo>
                <a:cubicBezTo>
                  <a:pt x="3110" y="1341"/>
                  <a:pt x="3121" y="1341"/>
                  <a:pt x="3131" y="1341"/>
                </a:cubicBezTo>
                <a:cubicBezTo>
                  <a:pt x="3142" y="1341"/>
                  <a:pt x="3153" y="1341"/>
                  <a:pt x="3189" y="1349"/>
                </a:cubicBezTo>
                <a:cubicBezTo>
                  <a:pt x="3247" y="1363"/>
                  <a:pt x="3291" y="1378"/>
                  <a:pt x="3349" y="1392"/>
                </a:cubicBezTo>
                <a:lnTo>
                  <a:pt x="3392" y="1407"/>
                </a:lnTo>
                <a:cubicBezTo>
                  <a:pt x="3465" y="1436"/>
                  <a:pt x="3537" y="1465"/>
                  <a:pt x="3595" y="1508"/>
                </a:cubicBezTo>
                <a:lnTo>
                  <a:pt x="3668" y="1537"/>
                </a:lnTo>
                <a:cubicBezTo>
                  <a:pt x="3682" y="1552"/>
                  <a:pt x="3697" y="1566"/>
                  <a:pt x="3726" y="1581"/>
                </a:cubicBezTo>
                <a:lnTo>
                  <a:pt x="3784" y="1624"/>
                </a:lnTo>
                <a:lnTo>
                  <a:pt x="3842" y="1668"/>
                </a:lnTo>
                <a:lnTo>
                  <a:pt x="3900" y="1711"/>
                </a:lnTo>
                <a:cubicBezTo>
                  <a:pt x="3929" y="1740"/>
                  <a:pt x="3972" y="1783"/>
                  <a:pt x="4001" y="1812"/>
                </a:cubicBezTo>
                <a:cubicBezTo>
                  <a:pt x="4016" y="1827"/>
                  <a:pt x="4030" y="1841"/>
                  <a:pt x="4045" y="1856"/>
                </a:cubicBezTo>
                <a:cubicBezTo>
                  <a:pt x="4059" y="1885"/>
                  <a:pt x="4088" y="1914"/>
                  <a:pt x="4103" y="1943"/>
                </a:cubicBezTo>
                <a:lnTo>
                  <a:pt x="4132" y="1986"/>
                </a:lnTo>
                <a:cubicBezTo>
                  <a:pt x="4161" y="2030"/>
                  <a:pt x="4190" y="2073"/>
                  <a:pt x="4219" y="2131"/>
                </a:cubicBezTo>
                <a:cubicBezTo>
                  <a:pt x="4233" y="2146"/>
                  <a:pt x="4248" y="2175"/>
                  <a:pt x="4248" y="2189"/>
                </a:cubicBezTo>
                <a:lnTo>
                  <a:pt x="4248" y="2204"/>
                </a:lnTo>
                <a:cubicBezTo>
                  <a:pt x="4262" y="2218"/>
                  <a:pt x="4277" y="2247"/>
                  <a:pt x="4277" y="2262"/>
                </a:cubicBezTo>
                <a:cubicBezTo>
                  <a:pt x="4277" y="2291"/>
                  <a:pt x="4291" y="2305"/>
                  <a:pt x="4291" y="2320"/>
                </a:cubicBezTo>
                <a:lnTo>
                  <a:pt x="4306" y="2349"/>
                </a:lnTo>
                <a:cubicBezTo>
                  <a:pt x="4320" y="2407"/>
                  <a:pt x="4335" y="2450"/>
                  <a:pt x="4349" y="2508"/>
                </a:cubicBezTo>
                <a:lnTo>
                  <a:pt x="4349" y="2552"/>
                </a:lnTo>
                <a:cubicBezTo>
                  <a:pt x="4349" y="2566"/>
                  <a:pt x="4364" y="2624"/>
                  <a:pt x="4364" y="2668"/>
                </a:cubicBezTo>
                <a:cubicBezTo>
                  <a:pt x="4364" y="2711"/>
                  <a:pt x="4364" y="2769"/>
                  <a:pt x="4364" y="2827"/>
                </a:cubicBezTo>
                <a:cubicBezTo>
                  <a:pt x="4378" y="2871"/>
                  <a:pt x="4378" y="2929"/>
                  <a:pt x="4378" y="2987"/>
                </a:cubicBezTo>
                <a:lnTo>
                  <a:pt x="4378" y="3001"/>
                </a:lnTo>
                <a:cubicBezTo>
                  <a:pt x="4378" y="3016"/>
                  <a:pt x="4378" y="3059"/>
                  <a:pt x="4364" y="3074"/>
                </a:cubicBezTo>
                <a:cubicBezTo>
                  <a:pt x="4364" y="3103"/>
                  <a:pt x="4364" y="3132"/>
                  <a:pt x="4349" y="3161"/>
                </a:cubicBezTo>
                <a:cubicBezTo>
                  <a:pt x="4349" y="3204"/>
                  <a:pt x="4335" y="3248"/>
                  <a:pt x="4320" y="3306"/>
                </a:cubicBezTo>
                <a:lnTo>
                  <a:pt x="4277" y="3393"/>
                </a:lnTo>
                <a:cubicBezTo>
                  <a:pt x="4277" y="3421"/>
                  <a:pt x="4262" y="3436"/>
                  <a:pt x="4248" y="3465"/>
                </a:cubicBezTo>
                <a:lnTo>
                  <a:pt x="4219" y="3523"/>
                </a:lnTo>
                <a:cubicBezTo>
                  <a:pt x="4190" y="3566"/>
                  <a:pt x="4175" y="3624"/>
                  <a:pt x="4132" y="3668"/>
                </a:cubicBezTo>
                <a:cubicBezTo>
                  <a:pt x="4132" y="3668"/>
                  <a:pt x="4117" y="3682"/>
                  <a:pt x="4117" y="3697"/>
                </a:cubicBezTo>
                <a:cubicBezTo>
                  <a:pt x="4103" y="3711"/>
                  <a:pt x="4103" y="3711"/>
                  <a:pt x="4103" y="3711"/>
                </a:cubicBezTo>
                <a:lnTo>
                  <a:pt x="4074" y="3755"/>
                </a:lnTo>
                <a:lnTo>
                  <a:pt x="4030" y="3813"/>
                </a:lnTo>
                <a:cubicBezTo>
                  <a:pt x="4001" y="3842"/>
                  <a:pt x="3972" y="3871"/>
                  <a:pt x="3943" y="3900"/>
                </a:cubicBezTo>
                <a:lnTo>
                  <a:pt x="3900" y="3943"/>
                </a:lnTo>
                <a:lnTo>
                  <a:pt x="3856" y="3972"/>
                </a:lnTo>
                <a:lnTo>
                  <a:pt x="3798" y="4030"/>
                </a:lnTo>
                <a:cubicBezTo>
                  <a:pt x="3755" y="4059"/>
                  <a:pt x="3697" y="4103"/>
                  <a:pt x="3639" y="4132"/>
                </a:cubicBezTo>
                <a:lnTo>
                  <a:pt x="3595" y="4161"/>
                </a:lnTo>
                <a:lnTo>
                  <a:pt x="3523" y="4190"/>
                </a:lnTo>
                <a:lnTo>
                  <a:pt x="3465" y="4219"/>
                </a:lnTo>
                <a:lnTo>
                  <a:pt x="3378" y="4262"/>
                </a:lnTo>
                <a:cubicBezTo>
                  <a:pt x="3349" y="4262"/>
                  <a:pt x="3334" y="4277"/>
                  <a:pt x="3320" y="4277"/>
                </a:cubicBezTo>
                <a:cubicBezTo>
                  <a:pt x="3276" y="4291"/>
                  <a:pt x="3233" y="4306"/>
                  <a:pt x="3189" y="4306"/>
                </a:cubicBezTo>
                <a:lnTo>
                  <a:pt x="3131" y="4320"/>
                </a:lnTo>
                <a:lnTo>
                  <a:pt x="3059" y="4335"/>
                </a:lnTo>
                <a:cubicBezTo>
                  <a:pt x="3001" y="4342"/>
                  <a:pt x="2947" y="4346"/>
                  <a:pt x="2894" y="4346"/>
                </a:cubicBezTo>
                <a:cubicBezTo>
                  <a:pt x="2842" y="4346"/>
                  <a:pt x="2791" y="4342"/>
                  <a:pt x="2740" y="4335"/>
                </a:cubicBezTo>
                <a:lnTo>
                  <a:pt x="2610" y="4335"/>
                </a:lnTo>
                <a:lnTo>
                  <a:pt x="2552" y="4320"/>
                </a:lnTo>
                <a:cubicBezTo>
                  <a:pt x="2479" y="4306"/>
                  <a:pt x="2407" y="4277"/>
                  <a:pt x="2334" y="4262"/>
                </a:cubicBezTo>
                <a:lnTo>
                  <a:pt x="2276" y="4233"/>
                </a:lnTo>
                <a:lnTo>
                  <a:pt x="2218" y="4204"/>
                </a:lnTo>
                <a:lnTo>
                  <a:pt x="2146" y="4161"/>
                </a:lnTo>
                <a:cubicBezTo>
                  <a:pt x="2102" y="4132"/>
                  <a:pt x="2059" y="4103"/>
                  <a:pt x="2030" y="4088"/>
                </a:cubicBezTo>
                <a:lnTo>
                  <a:pt x="1972" y="4045"/>
                </a:lnTo>
                <a:cubicBezTo>
                  <a:pt x="1957" y="4030"/>
                  <a:pt x="1928" y="4016"/>
                  <a:pt x="1914" y="4001"/>
                </a:cubicBezTo>
                <a:cubicBezTo>
                  <a:pt x="1899" y="3987"/>
                  <a:pt x="1870" y="3958"/>
                  <a:pt x="1856" y="3943"/>
                </a:cubicBezTo>
                <a:cubicBezTo>
                  <a:pt x="1827" y="3914"/>
                  <a:pt x="1812" y="3900"/>
                  <a:pt x="1783" y="3885"/>
                </a:cubicBezTo>
                <a:lnTo>
                  <a:pt x="1740" y="3827"/>
                </a:lnTo>
                <a:cubicBezTo>
                  <a:pt x="1682" y="3755"/>
                  <a:pt x="1624" y="3682"/>
                  <a:pt x="1580" y="3610"/>
                </a:cubicBezTo>
                <a:cubicBezTo>
                  <a:pt x="1566" y="3595"/>
                  <a:pt x="1551" y="3566"/>
                  <a:pt x="1537" y="3552"/>
                </a:cubicBezTo>
                <a:cubicBezTo>
                  <a:pt x="1537" y="3523"/>
                  <a:pt x="1522" y="3494"/>
                  <a:pt x="1508" y="3479"/>
                </a:cubicBezTo>
                <a:cubicBezTo>
                  <a:pt x="1493" y="3465"/>
                  <a:pt x="1493" y="3450"/>
                  <a:pt x="1493" y="3436"/>
                </a:cubicBezTo>
                <a:cubicBezTo>
                  <a:pt x="1479" y="3421"/>
                  <a:pt x="1479" y="3421"/>
                  <a:pt x="1479" y="3407"/>
                </a:cubicBezTo>
                <a:lnTo>
                  <a:pt x="1464" y="3364"/>
                </a:lnTo>
                <a:lnTo>
                  <a:pt x="1450" y="3320"/>
                </a:lnTo>
                <a:cubicBezTo>
                  <a:pt x="1435" y="3306"/>
                  <a:pt x="1435" y="3306"/>
                  <a:pt x="1450" y="3306"/>
                </a:cubicBezTo>
                <a:cubicBezTo>
                  <a:pt x="1450" y="3277"/>
                  <a:pt x="1435" y="3262"/>
                  <a:pt x="1421" y="3233"/>
                </a:cubicBezTo>
                <a:cubicBezTo>
                  <a:pt x="1421" y="3219"/>
                  <a:pt x="1406" y="3175"/>
                  <a:pt x="1406" y="3146"/>
                </a:cubicBezTo>
                <a:cubicBezTo>
                  <a:pt x="1392" y="3117"/>
                  <a:pt x="1406" y="3103"/>
                  <a:pt x="1392" y="3088"/>
                </a:cubicBezTo>
                <a:cubicBezTo>
                  <a:pt x="1377" y="3074"/>
                  <a:pt x="1377" y="3016"/>
                  <a:pt x="1377" y="2987"/>
                </a:cubicBezTo>
                <a:cubicBezTo>
                  <a:pt x="1363" y="2943"/>
                  <a:pt x="1377" y="2885"/>
                  <a:pt x="1377" y="2827"/>
                </a:cubicBezTo>
                <a:lnTo>
                  <a:pt x="1377" y="2668"/>
                </a:lnTo>
                <a:cubicBezTo>
                  <a:pt x="1377" y="2668"/>
                  <a:pt x="1377" y="2668"/>
                  <a:pt x="1377" y="2653"/>
                </a:cubicBezTo>
                <a:lnTo>
                  <a:pt x="1392" y="2581"/>
                </a:lnTo>
                <a:cubicBezTo>
                  <a:pt x="1392" y="2552"/>
                  <a:pt x="1392" y="2537"/>
                  <a:pt x="1406" y="2508"/>
                </a:cubicBezTo>
                <a:cubicBezTo>
                  <a:pt x="1406" y="2450"/>
                  <a:pt x="1421" y="2407"/>
                  <a:pt x="1435" y="2349"/>
                </a:cubicBezTo>
                <a:lnTo>
                  <a:pt x="1464" y="2291"/>
                </a:lnTo>
                <a:lnTo>
                  <a:pt x="1479" y="2247"/>
                </a:lnTo>
                <a:cubicBezTo>
                  <a:pt x="1479" y="2233"/>
                  <a:pt x="1493" y="2233"/>
                  <a:pt x="1493" y="2218"/>
                </a:cubicBezTo>
                <a:cubicBezTo>
                  <a:pt x="1493" y="2204"/>
                  <a:pt x="1508" y="2189"/>
                  <a:pt x="1508" y="2175"/>
                </a:cubicBezTo>
                <a:cubicBezTo>
                  <a:pt x="1522" y="2131"/>
                  <a:pt x="1551" y="2102"/>
                  <a:pt x="1580" y="2059"/>
                </a:cubicBezTo>
                <a:lnTo>
                  <a:pt x="1609" y="2015"/>
                </a:lnTo>
                <a:lnTo>
                  <a:pt x="1638" y="1957"/>
                </a:lnTo>
                <a:lnTo>
                  <a:pt x="1682" y="1899"/>
                </a:lnTo>
                <a:lnTo>
                  <a:pt x="1740" y="1841"/>
                </a:lnTo>
                <a:lnTo>
                  <a:pt x="1798" y="1783"/>
                </a:lnTo>
                <a:cubicBezTo>
                  <a:pt x="1885" y="1682"/>
                  <a:pt x="1986" y="1595"/>
                  <a:pt x="2102" y="1537"/>
                </a:cubicBezTo>
                <a:lnTo>
                  <a:pt x="2160" y="1494"/>
                </a:lnTo>
                <a:lnTo>
                  <a:pt x="2218" y="1465"/>
                </a:lnTo>
                <a:lnTo>
                  <a:pt x="2276" y="1450"/>
                </a:lnTo>
                <a:cubicBezTo>
                  <a:pt x="2305" y="1436"/>
                  <a:pt x="2349" y="1421"/>
                  <a:pt x="2378" y="1407"/>
                </a:cubicBezTo>
                <a:lnTo>
                  <a:pt x="2436" y="1392"/>
                </a:lnTo>
                <a:lnTo>
                  <a:pt x="2494" y="1363"/>
                </a:lnTo>
                <a:lnTo>
                  <a:pt x="2566" y="1349"/>
                </a:lnTo>
                <a:lnTo>
                  <a:pt x="2624" y="1349"/>
                </a:lnTo>
                <a:cubicBezTo>
                  <a:pt x="2639" y="1334"/>
                  <a:pt x="2668" y="1334"/>
                  <a:pt x="2682" y="1334"/>
                </a:cubicBezTo>
                <a:lnTo>
                  <a:pt x="2755" y="1334"/>
                </a:lnTo>
                <a:cubicBezTo>
                  <a:pt x="2791" y="1327"/>
                  <a:pt x="2831" y="1323"/>
                  <a:pt x="2872" y="1323"/>
                </a:cubicBezTo>
                <a:close/>
                <a:moveTo>
                  <a:pt x="2871" y="1"/>
                </a:moveTo>
                <a:cubicBezTo>
                  <a:pt x="2769" y="1"/>
                  <a:pt x="2668" y="1"/>
                  <a:pt x="2566" y="15"/>
                </a:cubicBezTo>
                <a:cubicBezTo>
                  <a:pt x="2407" y="30"/>
                  <a:pt x="2276" y="189"/>
                  <a:pt x="2291" y="348"/>
                </a:cubicBezTo>
                <a:lnTo>
                  <a:pt x="2291" y="377"/>
                </a:lnTo>
                <a:cubicBezTo>
                  <a:pt x="2291" y="392"/>
                  <a:pt x="2291" y="406"/>
                  <a:pt x="2291" y="421"/>
                </a:cubicBezTo>
                <a:cubicBezTo>
                  <a:pt x="2291" y="537"/>
                  <a:pt x="2218" y="653"/>
                  <a:pt x="2117" y="696"/>
                </a:cubicBezTo>
                <a:lnTo>
                  <a:pt x="2088" y="711"/>
                </a:lnTo>
                <a:lnTo>
                  <a:pt x="1986" y="740"/>
                </a:lnTo>
                <a:lnTo>
                  <a:pt x="1914" y="783"/>
                </a:lnTo>
                <a:lnTo>
                  <a:pt x="1899" y="783"/>
                </a:lnTo>
                <a:cubicBezTo>
                  <a:pt x="1860" y="801"/>
                  <a:pt x="1819" y="809"/>
                  <a:pt x="1777" y="809"/>
                </a:cubicBezTo>
                <a:cubicBezTo>
                  <a:pt x="1680" y="809"/>
                  <a:pt x="1583" y="763"/>
                  <a:pt x="1522" y="682"/>
                </a:cubicBezTo>
                <a:cubicBezTo>
                  <a:pt x="1460" y="601"/>
                  <a:pt x="1370" y="560"/>
                  <a:pt x="1276" y="560"/>
                </a:cubicBezTo>
                <a:cubicBezTo>
                  <a:pt x="1218" y="560"/>
                  <a:pt x="1158" y="576"/>
                  <a:pt x="1102" y="609"/>
                </a:cubicBezTo>
                <a:lnTo>
                  <a:pt x="1073" y="624"/>
                </a:lnTo>
                <a:cubicBezTo>
                  <a:pt x="1001" y="682"/>
                  <a:pt x="914" y="754"/>
                  <a:pt x="841" y="827"/>
                </a:cubicBezTo>
                <a:cubicBezTo>
                  <a:pt x="769" y="899"/>
                  <a:pt x="711" y="972"/>
                  <a:pt x="638" y="1059"/>
                </a:cubicBezTo>
                <a:cubicBezTo>
                  <a:pt x="580" y="1131"/>
                  <a:pt x="551" y="1247"/>
                  <a:pt x="580" y="1349"/>
                </a:cubicBezTo>
                <a:cubicBezTo>
                  <a:pt x="595" y="1363"/>
                  <a:pt x="609" y="1392"/>
                  <a:pt x="624" y="1421"/>
                </a:cubicBezTo>
                <a:cubicBezTo>
                  <a:pt x="638" y="1450"/>
                  <a:pt x="653" y="1465"/>
                  <a:pt x="667" y="1479"/>
                </a:cubicBezTo>
                <a:lnTo>
                  <a:pt x="696" y="1508"/>
                </a:lnTo>
                <a:cubicBezTo>
                  <a:pt x="812" y="1595"/>
                  <a:pt x="856" y="1740"/>
                  <a:pt x="798" y="1885"/>
                </a:cubicBezTo>
                <a:cubicBezTo>
                  <a:pt x="769" y="1943"/>
                  <a:pt x="740" y="2001"/>
                  <a:pt x="725" y="2059"/>
                </a:cubicBezTo>
                <a:cubicBezTo>
                  <a:pt x="711" y="2102"/>
                  <a:pt x="682" y="2131"/>
                  <a:pt x="653" y="2160"/>
                </a:cubicBezTo>
                <a:cubicBezTo>
                  <a:pt x="638" y="2175"/>
                  <a:pt x="624" y="2189"/>
                  <a:pt x="609" y="2204"/>
                </a:cubicBezTo>
                <a:cubicBezTo>
                  <a:pt x="595" y="2218"/>
                  <a:pt x="566" y="2233"/>
                  <a:pt x="551" y="2233"/>
                </a:cubicBezTo>
                <a:lnTo>
                  <a:pt x="493" y="2262"/>
                </a:lnTo>
                <a:lnTo>
                  <a:pt x="334" y="2262"/>
                </a:lnTo>
                <a:cubicBezTo>
                  <a:pt x="327" y="2255"/>
                  <a:pt x="319" y="2251"/>
                  <a:pt x="310" y="2251"/>
                </a:cubicBezTo>
                <a:cubicBezTo>
                  <a:pt x="301" y="2251"/>
                  <a:pt x="290" y="2255"/>
                  <a:pt x="276" y="2262"/>
                </a:cubicBezTo>
                <a:cubicBezTo>
                  <a:pt x="145" y="2276"/>
                  <a:pt x="44" y="2392"/>
                  <a:pt x="29" y="2523"/>
                </a:cubicBezTo>
                <a:cubicBezTo>
                  <a:pt x="0" y="2726"/>
                  <a:pt x="0" y="2929"/>
                  <a:pt x="29" y="3132"/>
                </a:cubicBezTo>
                <a:cubicBezTo>
                  <a:pt x="44" y="3277"/>
                  <a:pt x="145" y="3393"/>
                  <a:pt x="276" y="3407"/>
                </a:cubicBezTo>
                <a:cubicBezTo>
                  <a:pt x="298" y="3414"/>
                  <a:pt x="316" y="3418"/>
                  <a:pt x="332" y="3418"/>
                </a:cubicBezTo>
                <a:cubicBezTo>
                  <a:pt x="348" y="3418"/>
                  <a:pt x="363" y="3414"/>
                  <a:pt x="377" y="3407"/>
                </a:cubicBezTo>
                <a:lnTo>
                  <a:pt x="435" y="3407"/>
                </a:lnTo>
                <a:cubicBezTo>
                  <a:pt x="493" y="3407"/>
                  <a:pt x="551" y="3436"/>
                  <a:pt x="609" y="3465"/>
                </a:cubicBezTo>
                <a:cubicBezTo>
                  <a:pt x="624" y="3479"/>
                  <a:pt x="638" y="3479"/>
                  <a:pt x="653" y="3494"/>
                </a:cubicBezTo>
                <a:cubicBezTo>
                  <a:pt x="682" y="3523"/>
                  <a:pt x="711" y="3566"/>
                  <a:pt x="725" y="3610"/>
                </a:cubicBezTo>
                <a:cubicBezTo>
                  <a:pt x="754" y="3668"/>
                  <a:pt x="769" y="3740"/>
                  <a:pt x="798" y="3798"/>
                </a:cubicBezTo>
                <a:cubicBezTo>
                  <a:pt x="870" y="3914"/>
                  <a:pt x="841" y="4059"/>
                  <a:pt x="725" y="4161"/>
                </a:cubicBezTo>
                <a:lnTo>
                  <a:pt x="696" y="4175"/>
                </a:lnTo>
                <a:lnTo>
                  <a:pt x="667" y="4204"/>
                </a:lnTo>
                <a:cubicBezTo>
                  <a:pt x="653" y="4219"/>
                  <a:pt x="638" y="4233"/>
                  <a:pt x="624" y="4262"/>
                </a:cubicBezTo>
                <a:cubicBezTo>
                  <a:pt x="609" y="4277"/>
                  <a:pt x="595" y="4306"/>
                  <a:pt x="595" y="4335"/>
                </a:cubicBezTo>
                <a:lnTo>
                  <a:pt x="595" y="4364"/>
                </a:lnTo>
                <a:cubicBezTo>
                  <a:pt x="595" y="4378"/>
                  <a:pt x="595" y="4393"/>
                  <a:pt x="595" y="4393"/>
                </a:cubicBezTo>
                <a:cubicBezTo>
                  <a:pt x="595" y="4407"/>
                  <a:pt x="595" y="4422"/>
                  <a:pt x="595" y="4422"/>
                </a:cubicBezTo>
                <a:cubicBezTo>
                  <a:pt x="595" y="4436"/>
                  <a:pt x="595" y="4451"/>
                  <a:pt x="595" y="4465"/>
                </a:cubicBezTo>
                <a:lnTo>
                  <a:pt x="595" y="4509"/>
                </a:lnTo>
                <a:lnTo>
                  <a:pt x="595" y="4523"/>
                </a:lnTo>
                <a:cubicBezTo>
                  <a:pt x="595" y="4538"/>
                  <a:pt x="595" y="4552"/>
                  <a:pt x="609" y="4552"/>
                </a:cubicBezTo>
                <a:lnTo>
                  <a:pt x="638" y="4596"/>
                </a:lnTo>
                <a:cubicBezTo>
                  <a:pt x="696" y="4668"/>
                  <a:pt x="769" y="4755"/>
                  <a:pt x="841" y="4828"/>
                </a:cubicBezTo>
                <a:cubicBezTo>
                  <a:pt x="914" y="4900"/>
                  <a:pt x="986" y="4958"/>
                  <a:pt x="1073" y="5031"/>
                </a:cubicBezTo>
                <a:cubicBezTo>
                  <a:pt x="1121" y="5066"/>
                  <a:pt x="1188" y="5092"/>
                  <a:pt x="1251" y="5092"/>
                </a:cubicBezTo>
                <a:cubicBezTo>
                  <a:pt x="1264" y="5092"/>
                  <a:pt x="1278" y="5091"/>
                  <a:pt x="1291" y="5089"/>
                </a:cubicBezTo>
                <a:cubicBezTo>
                  <a:pt x="1319" y="5089"/>
                  <a:pt x="1348" y="5089"/>
                  <a:pt x="1363" y="5074"/>
                </a:cubicBezTo>
                <a:cubicBezTo>
                  <a:pt x="1421" y="5060"/>
                  <a:pt x="1479" y="5016"/>
                  <a:pt x="1508" y="4973"/>
                </a:cubicBezTo>
                <a:lnTo>
                  <a:pt x="1537" y="4944"/>
                </a:lnTo>
                <a:cubicBezTo>
                  <a:pt x="1580" y="4900"/>
                  <a:pt x="1609" y="4871"/>
                  <a:pt x="1667" y="4857"/>
                </a:cubicBezTo>
                <a:lnTo>
                  <a:pt x="1769" y="4842"/>
                </a:lnTo>
                <a:cubicBezTo>
                  <a:pt x="1812" y="4842"/>
                  <a:pt x="1856" y="4857"/>
                  <a:pt x="1899" y="4871"/>
                </a:cubicBezTo>
                <a:cubicBezTo>
                  <a:pt x="1957" y="4900"/>
                  <a:pt x="2015" y="4929"/>
                  <a:pt x="2073" y="4944"/>
                </a:cubicBezTo>
                <a:cubicBezTo>
                  <a:pt x="2131" y="4973"/>
                  <a:pt x="2189" y="5016"/>
                  <a:pt x="2218" y="5060"/>
                </a:cubicBezTo>
                <a:cubicBezTo>
                  <a:pt x="2233" y="5074"/>
                  <a:pt x="2247" y="5103"/>
                  <a:pt x="2262" y="5117"/>
                </a:cubicBezTo>
                <a:cubicBezTo>
                  <a:pt x="2276" y="5175"/>
                  <a:pt x="2276" y="5233"/>
                  <a:pt x="2276" y="5277"/>
                </a:cubicBezTo>
                <a:cubicBezTo>
                  <a:pt x="2247" y="5451"/>
                  <a:pt x="2349" y="5596"/>
                  <a:pt x="2508" y="5639"/>
                </a:cubicBezTo>
                <a:lnTo>
                  <a:pt x="2552" y="5639"/>
                </a:lnTo>
                <a:cubicBezTo>
                  <a:pt x="2653" y="5654"/>
                  <a:pt x="2755" y="5654"/>
                  <a:pt x="2856" y="5654"/>
                </a:cubicBezTo>
                <a:cubicBezTo>
                  <a:pt x="2958" y="5654"/>
                  <a:pt x="3059" y="5654"/>
                  <a:pt x="3160" y="5639"/>
                </a:cubicBezTo>
                <a:cubicBezTo>
                  <a:pt x="3233" y="5625"/>
                  <a:pt x="3291" y="5596"/>
                  <a:pt x="3334" y="5538"/>
                </a:cubicBezTo>
                <a:cubicBezTo>
                  <a:pt x="3363" y="5509"/>
                  <a:pt x="3392" y="5480"/>
                  <a:pt x="3407" y="5436"/>
                </a:cubicBezTo>
                <a:cubicBezTo>
                  <a:pt x="3421" y="5378"/>
                  <a:pt x="3436" y="5335"/>
                  <a:pt x="3421" y="5277"/>
                </a:cubicBezTo>
                <a:cubicBezTo>
                  <a:pt x="3421" y="5262"/>
                  <a:pt x="3421" y="5248"/>
                  <a:pt x="3421" y="5233"/>
                </a:cubicBezTo>
                <a:cubicBezTo>
                  <a:pt x="3421" y="5103"/>
                  <a:pt x="3508" y="4987"/>
                  <a:pt x="3624" y="4944"/>
                </a:cubicBezTo>
                <a:cubicBezTo>
                  <a:pt x="3682" y="4915"/>
                  <a:pt x="3755" y="4886"/>
                  <a:pt x="3813" y="4857"/>
                </a:cubicBezTo>
                <a:cubicBezTo>
                  <a:pt x="3856" y="4842"/>
                  <a:pt x="3903" y="4835"/>
                  <a:pt x="3949" y="4835"/>
                </a:cubicBezTo>
                <a:cubicBezTo>
                  <a:pt x="3994" y="4835"/>
                  <a:pt x="4037" y="4842"/>
                  <a:pt x="4074" y="4857"/>
                </a:cubicBezTo>
                <a:cubicBezTo>
                  <a:pt x="4103" y="4871"/>
                  <a:pt x="4117" y="4886"/>
                  <a:pt x="4132" y="4900"/>
                </a:cubicBezTo>
                <a:cubicBezTo>
                  <a:pt x="4146" y="4915"/>
                  <a:pt x="4161" y="4915"/>
                  <a:pt x="4161" y="4929"/>
                </a:cubicBezTo>
                <a:cubicBezTo>
                  <a:pt x="4175" y="4944"/>
                  <a:pt x="4190" y="4944"/>
                  <a:pt x="4190" y="4958"/>
                </a:cubicBezTo>
                <a:cubicBezTo>
                  <a:pt x="4252" y="5038"/>
                  <a:pt x="4342" y="5080"/>
                  <a:pt x="4436" y="5080"/>
                </a:cubicBezTo>
                <a:cubicBezTo>
                  <a:pt x="4494" y="5080"/>
                  <a:pt x="4554" y="5064"/>
                  <a:pt x="4610" y="5031"/>
                </a:cubicBezTo>
                <a:cubicBezTo>
                  <a:pt x="4625" y="5031"/>
                  <a:pt x="4625" y="5031"/>
                  <a:pt x="4639" y="5016"/>
                </a:cubicBezTo>
                <a:cubicBezTo>
                  <a:pt x="4711" y="4958"/>
                  <a:pt x="4798" y="4886"/>
                  <a:pt x="4871" y="4813"/>
                </a:cubicBezTo>
                <a:cubicBezTo>
                  <a:pt x="4943" y="4741"/>
                  <a:pt x="5001" y="4654"/>
                  <a:pt x="5074" y="4581"/>
                </a:cubicBezTo>
                <a:cubicBezTo>
                  <a:pt x="5132" y="4509"/>
                  <a:pt x="5161" y="4393"/>
                  <a:pt x="5117" y="4291"/>
                </a:cubicBezTo>
                <a:cubicBezTo>
                  <a:pt x="5117" y="4277"/>
                  <a:pt x="5117" y="4277"/>
                  <a:pt x="5103" y="4262"/>
                </a:cubicBezTo>
                <a:cubicBezTo>
                  <a:pt x="5103" y="4248"/>
                  <a:pt x="5088" y="4233"/>
                  <a:pt x="5088" y="4219"/>
                </a:cubicBezTo>
                <a:cubicBezTo>
                  <a:pt x="5074" y="4190"/>
                  <a:pt x="5059" y="4175"/>
                  <a:pt x="5045" y="4161"/>
                </a:cubicBezTo>
                <a:lnTo>
                  <a:pt x="5016" y="4132"/>
                </a:lnTo>
                <a:lnTo>
                  <a:pt x="4987" y="4117"/>
                </a:lnTo>
                <a:cubicBezTo>
                  <a:pt x="4885" y="4016"/>
                  <a:pt x="4856" y="3871"/>
                  <a:pt x="4914" y="3755"/>
                </a:cubicBezTo>
                <a:cubicBezTo>
                  <a:pt x="4943" y="3682"/>
                  <a:pt x="4972" y="3624"/>
                  <a:pt x="4987" y="3566"/>
                </a:cubicBezTo>
                <a:cubicBezTo>
                  <a:pt x="5037" y="3453"/>
                  <a:pt x="5154" y="3372"/>
                  <a:pt x="5278" y="3372"/>
                </a:cubicBezTo>
                <a:cubicBezTo>
                  <a:pt x="5297" y="3372"/>
                  <a:pt x="5316" y="3374"/>
                  <a:pt x="5335" y="3378"/>
                </a:cubicBezTo>
                <a:cubicBezTo>
                  <a:pt x="5407" y="3378"/>
                  <a:pt x="5480" y="3364"/>
                  <a:pt x="5538" y="3335"/>
                </a:cubicBezTo>
                <a:cubicBezTo>
                  <a:pt x="5552" y="3320"/>
                  <a:pt x="5567" y="3306"/>
                  <a:pt x="5581" y="3291"/>
                </a:cubicBezTo>
                <a:lnTo>
                  <a:pt x="5610" y="3277"/>
                </a:lnTo>
                <a:lnTo>
                  <a:pt x="5625" y="3262"/>
                </a:lnTo>
                <a:cubicBezTo>
                  <a:pt x="5654" y="3219"/>
                  <a:pt x="5683" y="3161"/>
                  <a:pt x="5683" y="3103"/>
                </a:cubicBezTo>
                <a:cubicBezTo>
                  <a:pt x="5712" y="2900"/>
                  <a:pt x="5712" y="2697"/>
                  <a:pt x="5683" y="2479"/>
                </a:cubicBezTo>
                <a:lnTo>
                  <a:pt x="5683" y="2479"/>
                </a:lnTo>
                <a:lnTo>
                  <a:pt x="5712" y="2523"/>
                </a:lnTo>
                <a:cubicBezTo>
                  <a:pt x="5712" y="2494"/>
                  <a:pt x="5697" y="2465"/>
                  <a:pt x="5683" y="2436"/>
                </a:cubicBezTo>
                <a:cubicBezTo>
                  <a:pt x="5683" y="2421"/>
                  <a:pt x="5668" y="2407"/>
                  <a:pt x="5668" y="2392"/>
                </a:cubicBezTo>
                <a:cubicBezTo>
                  <a:pt x="5654" y="2378"/>
                  <a:pt x="5639" y="2363"/>
                  <a:pt x="5625" y="2349"/>
                </a:cubicBezTo>
                <a:lnTo>
                  <a:pt x="5610" y="2334"/>
                </a:lnTo>
                <a:lnTo>
                  <a:pt x="5581" y="2305"/>
                </a:lnTo>
                <a:lnTo>
                  <a:pt x="5552" y="2291"/>
                </a:lnTo>
                <a:cubicBezTo>
                  <a:pt x="5538" y="2276"/>
                  <a:pt x="5509" y="2262"/>
                  <a:pt x="5480" y="2262"/>
                </a:cubicBezTo>
                <a:lnTo>
                  <a:pt x="5451" y="2262"/>
                </a:lnTo>
                <a:cubicBezTo>
                  <a:pt x="5436" y="2255"/>
                  <a:pt x="5422" y="2251"/>
                  <a:pt x="5405" y="2251"/>
                </a:cubicBezTo>
                <a:cubicBezTo>
                  <a:pt x="5389" y="2251"/>
                  <a:pt x="5371" y="2255"/>
                  <a:pt x="5349" y="2262"/>
                </a:cubicBezTo>
                <a:lnTo>
                  <a:pt x="5277" y="2262"/>
                </a:lnTo>
                <a:cubicBezTo>
                  <a:pt x="5219" y="2262"/>
                  <a:pt x="5161" y="2233"/>
                  <a:pt x="5117" y="2204"/>
                </a:cubicBezTo>
                <a:lnTo>
                  <a:pt x="5103" y="2189"/>
                </a:lnTo>
                <a:lnTo>
                  <a:pt x="5074" y="2160"/>
                </a:lnTo>
                <a:lnTo>
                  <a:pt x="5045" y="2117"/>
                </a:lnTo>
                <a:lnTo>
                  <a:pt x="5016" y="2088"/>
                </a:lnTo>
                <a:cubicBezTo>
                  <a:pt x="5016" y="2073"/>
                  <a:pt x="5016" y="2073"/>
                  <a:pt x="5016" y="2059"/>
                </a:cubicBezTo>
                <a:lnTo>
                  <a:pt x="5016" y="2044"/>
                </a:lnTo>
                <a:cubicBezTo>
                  <a:pt x="4987" y="1986"/>
                  <a:pt x="4972" y="1928"/>
                  <a:pt x="4943" y="1870"/>
                </a:cubicBezTo>
                <a:lnTo>
                  <a:pt x="4929" y="1841"/>
                </a:lnTo>
                <a:cubicBezTo>
                  <a:pt x="4914" y="1798"/>
                  <a:pt x="4914" y="1754"/>
                  <a:pt x="4914" y="1711"/>
                </a:cubicBezTo>
                <a:cubicBezTo>
                  <a:pt x="4929" y="1682"/>
                  <a:pt x="4929" y="1639"/>
                  <a:pt x="4943" y="1610"/>
                </a:cubicBezTo>
                <a:cubicBezTo>
                  <a:pt x="4958" y="1581"/>
                  <a:pt x="4987" y="1552"/>
                  <a:pt x="5016" y="1523"/>
                </a:cubicBezTo>
                <a:lnTo>
                  <a:pt x="5045" y="1494"/>
                </a:lnTo>
                <a:lnTo>
                  <a:pt x="5059" y="1479"/>
                </a:lnTo>
                <a:cubicBezTo>
                  <a:pt x="5088" y="1450"/>
                  <a:pt x="5103" y="1436"/>
                  <a:pt x="5117" y="1392"/>
                </a:cubicBezTo>
                <a:cubicBezTo>
                  <a:pt x="5132" y="1392"/>
                  <a:pt x="5132" y="1378"/>
                  <a:pt x="5146" y="1363"/>
                </a:cubicBezTo>
                <a:cubicBezTo>
                  <a:pt x="5146" y="1349"/>
                  <a:pt x="5161" y="1334"/>
                  <a:pt x="5161" y="1320"/>
                </a:cubicBezTo>
                <a:cubicBezTo>
                  <a:pt x="5175" y="1218"/>
                  <a:pt x="5161" y="1131"/>
                  <a:pt x="5103" y="1059"/>
                </a:cubicBezTo>
                <a:cubicBezTo>
                  <a:pt x="5030" y="972"/>
                  <a:pt x="4958" y="899"/>
                  <a:pt x="4900" y="827"/>
                </a:cubicBezTo>
                <a:cubicBezTo>
                  <a:pt x="4813" y="754"/>
                  <a:pt x="4740" y="682"/>
                  <a:pt x="4653" y="624"/>
                </a:cubicBezTo>
                <a:cubicBezTo>
                  <a:pt x="4600" y="581"/>
                  <a:pt x="4540" y="554"/>
                  <a:pt x="4471" y="554"/>
                </a:cubicBezTo>
                <a:cubicBezTo>
                  <a:pt x="4446" y="554"/>
                  <a:pt x="4420" y="558"/>
                  <a:pt x="4393" y="566"/>
                </a:cubicBezTo>
                <a:lnTo>
                  <a:pt x="4364" y="566"/>
                </a:lnTo>
                <a:cubicBezTo>
                  <a:pt x="4320" y="595"/>
                  <a:pt x="4277" y="609"/>
                  <a:pt x="4248" y="653"/>
                </a:cubicBezTo>
                <a:lnTo>
                  <a:pt x="4219" y="682"/>
                </a:lnTo>
                <a:cubicBezTo>
                  <a:pt x="4190" y="725"/>
                  <a:pt x="4132" y="769"/>
                  <a:pt x="4074" y="783"/>
                </a:cubicBezTo>
                <a:cubicBezTo>
                  <a:pt x="4059" y="798"/>
                  <a:pt x="4030" y="798"/>
                  <a:pt x="4016" y="798"/>
                </a:cubicBezTo>
                <a:lnTo>
                  <a:pt x="3929" y="798"/>
                </a:lnTo>
                <a:lnTo>
                  <a:pt x="3871" y="783"/>
                </a:lnTo>
                <a:lnTo>
                  <a:pt x="3842" y="783"/>
                </a:lnTo>
                <a:lnTo>
                  <a:pt x="3813" y="754"/>
                </a:lnTo>
                <a:lnTo>
                  <a:pt x="3755" y="740"/>
                </a:lnTo>
                <a:lnTo>
                  <a:pt x="3653" y="696"/>
                </a:lnTo>
                <a:cubicBezTo>
                  <a:pt x="3523" y="653"/>
                  <a:pt x="3450" y="522"/>
                  <a:pt x="3450" y="392"/>
                </a:cubicBezTo>
                <a:lnTo>
                  <a:pt x="3450" y="363"/>
                </a:lnTo>
                <a:cubicBezTo>
                  <a:pt x="3479" y="203"/>
                  <a:pt x="3378" y="58"/>
                  <a:pt x="3218" y="15"/>
                </a:cubicBezTo>
                <a:lnTo>
                  <a:pt x="3189" y="15"/>
                </a:lnTo>
                <a:cubicBezTo>
                  <a:pt x="3088" y="1"/>
                  <a:pt x="2986" y="1"/>
                  <a:pt x="28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6" name="Straight Connector 85"/>
          <p:cNvCxnSpPr/>
          <p:nvPr/>
        </p:nvCxnSpPr>
        <p:spPr>
          <a:xfrm>
            <a:off x="170036" y="1942665"/>
            <a:ext cx="4648200" cy="1588"/>
          </a:xfrm>
          <a:prstGeom prst="line">
            <a:avLst/>
          </a:prstGeom>
          <a:ln w="76200">
            <a:solidFill>
              <a:schemeClr val="tx2"/>
            </a:solidFill>
          </a:ln>
          <a:effectLst/>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688" y="1349319"/>
            <a:ext cx="3877998" cy="2769062"/>
          </a:xfrm>
          <a:prstGeom prst="rect">
            <a:avLst/>
          </a:prstGeom>
        </p:spPr>
      </p:pic>
      <p:sp>
        <p:nvSpPr>
          <p:cNvPr id="88" name="Subtitle 4"/>
          <p:cNvSpPr txBox="1">
            <a:spLocks/>
          </p:cNvSpPr>
          <p:nvPr/>
        </p:nvSpPr>
        <p:spPr>
          <a:xfrm>
            <a:off x="309499" y="2318973"/>
            <a:ext cx="4053840" cy="512136"/>
          </a:xfrm>
          <a:prstGeom prst="rect">
            <a:avLst/>
          </a:prstGeom>
          <a:noFill/>
          <a:ln>
            <a:noFill/>
          </a:ln>
        </p:spPr>
        <p:txBody>
          <a:bodyPr spcFirstLastPara="1" wrap="square" lIns="91425" tIns="91425" rIns="91425" bIns="91425" anchor="t" anchorCtr="0">
            <a:normAutofit fontScale="85000" lnSpcReduction="10000"/>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1pPr>
            <a:lvl2pPr marL="914400" marR="0" lvl="1" indent="-311150" algn="ctr" rtl="0">
              <a:lnSpc>
                <a:spcPct val="100000"/>
              </a:lnSpc>
              <a:spcBef>
                <a:spcPts val="0"/>
              </a:spcBef>
              <a:spcAft>
                <a:spcPts val="0"/>
              </a:spcAft>
              <a:buClr>
                <a:schemeClr val="dk2"/>
              </a:buClr>
              <a:buSzPts val="18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1150" algn="ctr" rtl="0">
              <a:lnSpc>
                <a:spcPct val="100000"/>
              </a:lnSpc>
              <a:spcBef>
                <a:spcPts val="0"/>
              </a:spcBef>
              <a:spcAft>
                <a:spcPts val="0"/>
              </a:spcAft>
              <a:buClr>
                <a:schemeClr val="dk2"/>
              </a:buClr>
              <a:buSzPts val="18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1150" algn="ctr" rtl="0">
              <a:lnSpc>
                <a:spcPct val="100000"/>
              </a:lnSpc>
              <a:spcBef>
                <a:spcPts val="0"/>
              </a:spcBef>
              <a:spcAft>
                <a:spcPts val="0"/>
              </a:spcAft>
              <a:buClr>
                <a:schemeClr val="dk2"/>
              </a:buClr>
              <a:buSzPts val="18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1150" algn="ctr" rtl="0">
              <a:lnSpc>
                <a:spcPct val="100000"/>
              </a:lnSpc>
              <a:spcBef>
                <a:spcPts val="0"/>
              </a:spcBef>
              <a:spcAft>
                <a:spcPts val="0"/>
              </a:spcAft>
              <a:buClr>
                <a:schemeClr val="dk2"/>
              </a:buClr>
              <a:buSzPts val="18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1150" algn="ctr" rtl="0">
              <a:lnSpc>
                <a:spcPct val="100000"/>
              </a:lnSpc>
              <a:spcBef>
                <a:spcPts val="0"/>
              </a:spcBef>
              <a:spcAft>
                <a:spcPts val="0"/>
              </a:spcAft>
              <a:buClr>
                <a:schemeClr val="dk2"/>
              </a:buClr>
              <a:buSzPts val="18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1150" algn="ctr" rtl="0">
              <a:lnSpc>
                <a:spcPct val="100000"/>
              </a:lnSpc>
              <a:spcBef>
                <a:spcPts val="0"/>
              </a:spcBef>
              <a:spcAft>
                <a:spcPts val="0"/>
              </a:spcAft>
              <a:buClr>
                <a:schemeClr val="dk2"/>
              </a:buClr>
              <a:buSzPts val="18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1150" algn="ctr" rtl="0">
              <a:lnSpc>
                <a:spcPct val="100000"/>
              </a:lnSpc>
              <a:spcBef>
                <a:spcPts val="0"/>
              </a:spcBef>
              <a:spcAft>
                <a:spcPts val="0"/>
              </a:spcAft>
              <a:buClr>
                <a:schemeClr val="dk2"/>
              </a:buClr>
              <a:buSzPts val="18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1150" algn="ctr" rtl="0">
              <a:lnSpc>
                <a:spcPct val="100000"/>
              </a:lnSpc>
              <a:spcBef>
                <a:spcPts val="0"/>
              </a:spcBef>
              <a:spcAft>
                <a:spcPts val="0"/>
              </a:spcAft>
              <a:buClr>
                <a:schemeClr val="dk2"/>
              </a:buClr>
              <a:buSzPts val="1800"/>
              <a:buFont typeface="Montserrat"/>
              <a:buNone/>
              <a:defRPr sz="1800" b="0" i="0" u="none" strike="noStrike" cap="none">
                <a:solidFill>
                  <a:schemeClr val="dk2"/>
                </a:solidFill>
                <a:latin typeface="Montserrat"/>
                <a:ea typeface="Montserrat"/>
                <a:cs typeface="Montserrat"/>
                <a:sym typeface="Montserrat"/>
              </a:defRPr>
            </a:lvl9pPr>
          </a:lstStyle>
          <a:p>
            <a:r>
              <a:rPr lang="en-US" sz="2000" dirty="0">
                <a:solidFill>
                  <a:schemeClr val="tx2"/>
                </a:solidFill>
                <a:latin typeface="Alata" panose="020B0604020202020204" charset="0"/>
              </a:rPr>
              <a:t>Instructed by </a:t>
            </a:r>
            <a:r>
              <a:rPr lang="en-US" sz="2000" dirty="0" smtClean="0">
                <a:solidFill>
                  <a:schemeClr val="tx2"/>
                </a:solidFill>
                <a:latin typeface="Alata" panose="020B0604020202020204" charset="0"/>
              </a:rPr>
              <a:t>Sir,</a:t>
            </a:r>
            <a:r>
              <a:rPr lang="en-AU" sz="2000" dirty="0" smtClean="0">
                <a:solidFill>
                  <a:schemeClr val="tx2"/>
                </a:solidFill>
                <a:latin typeface="Alata" panose="020B0604020202020204" charset="0"/>
              </a:rPr>
              <a:t>ABHIJIT </a:t>
            </a:r>
            <a:r>
              <a:rPr lang="en-AU" sz="2000" dirty="0">
                <a:solidFill>
                  <a:schemeClr val="tx2"/>
                </a:solidFill>
                <a:latin typeface="Alata" panose="020B0604020202020204" charset="0"/>
              </a:rPr>
              <a:t>BHOWMIK</a:t>
            </a:r>
          </a:p>
          <a:p>
            <a:endParaRPr lang="en-AU" sz="2000" dirty="0">
              <a:solidFill>
                <a:schemeClr val="tx2"/>
              </a:solidFill>
              <a:latin typeface="Alata" panose="020B0604020202020204" charset="0"/>
            </a:endParaRPr>
          </a:p>
          <a:p>
            <a:endParaRPr lang="en-US" sz="2000" dirty="0">
              <a:latin typeface="Alata" panose="020B0604020202020204" charset="0"/>
            </a:endParaRPr>
          </a:p>
        </p:txBody>
      </p:sp>
      <p:sp>
        <p:nvSpPr>
          <p:cNvPr id="11" name="Google Shape;395;p33"/>
          <p:cNvSpPr txBox="1">
            <a:spLocks/>
          </p:cNvSpPr>
          <p:nvPr/>
        </p:nvSpPr>
        <p:spPr>
          <a:xfrm>
            <a:off x="0" y="497177"/>
            <a:ext cx="4818236" cy="66472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Alata"/>
              <a:buNone/>
              <a:defRPr sz="4900" b="0" i="0" u="none" strike="noStrike" cap="none">
                <a:solidFill>
                  <a:schemeClr val="dk1"/>
                </a:solidFill>
                <a:latin typeface="Alata"/>
                <a:ea typeface="Alata"/>
                <a:cs typeface="Alata"/>
                <a:sym typeface="Alata"/>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3200" dirty="0"/>
              <a:t>Software Project- 1 [G1]</a:t>
            </a:r>
          </a:p>
        </p:txBody>
      </p:sp>
      <p:pic>
        <p:nvPicPr>
          <p:cNvPr id="1026" name="Picture 2" descr="https://lh3.googleusercontent.com/vHEKae_qkO4e9isaBDGzPw--UVG_3b5nNLhq4pfvJUiJskzF7PF0ioQUEUOOKr5qOpdznTO19ybqpon3GtVJvkEuy0kAV-6V6IpoCGCOq2XCbzF7z66FCXbvUXJVByk5SLP_GaZ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405" y="4651479"/>
            <a:ext cx="396376" cy="3988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41"/>
          <p:cNvSpPr txBox="1">
            <a:spLocks noGrp="1"/>
          </p:cNvSpPr>
          <p:nvPr>
            <p:ph type="subTitle" idx="1"/>
          </p:nvPr>
        </p:nvSpPr>
        <p:spPr>
          <a:xfrm>
            <a:off x="1044554" y="2240012"/>
            <a:ext cx="5239367" cy="2698500"/>
          </a:xfrm>
          <a:prstGeom prst="rect">
            <a:avLst/>
          </a:prstGeom>
        </p:spPr>
        <p:txBody>
          <a:bodyPr spcFirstLastPara="1" wrap="square" lIns="91425" tIns="91425" rIns="91425" bIns="91425" anchor="t" anchorCtr="0">
            <a:noAutofit/>
          </a:bodyPr>
          <a:lstStyle/>
          <a:p>
            <a:pPr marL="0" indent="0">
              <a:buClr>
                <a:schemeClr val="tx2"/>
              </a:buClr>
              <a:buSzPct val="100000"/>
              <a:buNone/>
            </a:pPr>
            <a:r>
              <a:rPr lang="en-US" sz="2400" dirty="0">
                <a:solidFill>
                  <a:schemeClr val="accent2">
                    <a:lumMod val="10000"/>
                  </a:schemeClr>
                </a:solidFill>
                <a:latin typeface="Alata" panose="020B0604020202020204" charset="0"/>
                <a:cs typeface="Arial" panose="020B0604020202020204" pitchFamily="34" charset="0"/>
              </a:rPr>
              <a:t>REGISTRATION :</a:t>
            </a:r>
          </a:p>
          <a:p>
            <a:pPr marL="285750" indent="-285750" algn="just">
              <a:buClr>
                <a:schemeClr val="tx2"/>
              </a:buClr>
              <a:buSzPct val="100000"/>
              <a:buFont typeface="Arial" panose="020B0604020202020204" pitchFamily="34" charset="0"/>
              <a:buChar char="•"/>
            </a:pPr>
            <a:r>
              <a:rPr lang="en-US" sz="2400" dirty="0">
                <a:solidFill>
                  <a:schemeClr val="accent2">
                    <a:lumMod val="10000"/>
                  </a:schemeClr>
                </a:solidFill>
                <a:latin typeface="Alata" panose="020B0604020202020204" charset="0"/>
                <a:cs typeface="Arial" panose="020B0604020202020204" pitchFamily="34" charset="0"/>
              </a:rPr>
              <a:t>For new user they need to </a:t>
            </a:r>
          </a:p>
          <a:p>
            <a:pPr marL="0" indent="0" algn="just">
              <a:buClr>
                <a:schemeClr val="tx2"/>
              </a:buClr>
              <a:buSzPct val="100000"/>
              <a:buNone/>
            </a:pPr>
            <a:r>
              <a:rPr lang="en-US" sz="2400" dirty="0">
                <a:solidFill>
                  <a:schemeClr val="accent2">
                    <a:lumMod val="10000"/>
                  </a:schemeClr>
                </a:solidFill>
                <a:latin typeface="Alata" panose="020B0604020202020204" charset="0"/>
                <a:cs typeface="Arial" panose="020B0604020202020204" pitchFamily="34" charset="0"/>
              </a:rPr>
              <a:t>add all his information for </a:t>
            </a:r>
          </a:p>
          <a:p>
            <a:pPr marL="0" indent="0" algn="just">
              <a:buClr>
                <a:schemeClr val="tx2"/>
              </a:buClr>
              <a:buSzPct val="100000"/>
              <a:buNone/>
            </a:pPr>
            <a:r>
              <a:rPr lang="en-US" sz="2400" dirty="0">
                <a:solidFill>
                  <a:schemeClr val="accent2">
                    <a:lumMod val="10000"/>
                  </a:schemeClr>
                </a:solidFill>
                <a:latin typeface="Alata" panose="020B0604020202020204" charset="0"/>
                <a:cs typeface="Arial" panose="020B0604020202020204" pitchFamily="34" charset="0"/>
              </a:rPr>
              <a:t>registration to log in</a:t>
            </a:r>
            <a:r>
              <a:rPr lang="en-US" sz="2400" dirty="0">
                <a:solidFill>
                  <a:schemeClr val="accent2">
                    <a:lumMod val="10000"/>
                  </a:schemeClr>
                </a:solidFill>
                <a:latin typeface="Alata" panose="020B0604020202020204" charset="0"/>
              </a:rPr>
              <a:t>.</a:t>
            </a:r>
          </a:p>
          <a:p>
            <a:pPr marL="285750" indent="-285750">
              <a:buClr>
                <a:schemeClr val="tx2"/>
              </a:buClr>
              <a:buSzPct val="100000"/>
              <a:buFont typeface="Arial" panose="020B0604020202020204" pitchFamily="34" charset="0"/>
              <a:buChar char="•"/>
            </a:pPr>
            <a:endParaRPr lang="en-US" dirty="0">
              <a:latin typeface="Alata" panose="020B0604020202020204" charset="0"/>
              <a:cs typeface="Arial" panose="020B0604020202020204" pitchFamily="34" charset="0"/>
            </a:endParaRPr>
          </a:p>
          <a:p>
            <a:pPr marL="0" indent="0">
              <a:buClr>
                <a:schemeClr val="tx2"/>
              </a:buClr>
              <a:buSzPct val="100000"/>
              <a:buNone/>
            </a:pPr>
            <a:endParaRPr dirty="0">
              <a:latin typeface="Alata" panose="020B0604020202020204" charset="0"/>
            </a:endParaRPr>
          </a:p>
        </p:txBody>
      </p:sp>
      <p:grpSp>
        <p:nvGrpSpPr>
          <p:cNvPr id="827" name="Google Shape;827;p41"/>
          <p:cNvGrpSpPr/>
          <p:nvPr/>
        </p:nvGrpSpPr>
        <p:grpSpPr>
          <a:xfrm>
            <a:off x="-25" y="0"/>
            <a:ext cx="9144020" cy="342900"/>
            <a:chOff x="-25" y="0"/>
            <a:chExt cx="9144020" cy="342900"/>
          </a:xfrm>
        </p:grpSpPr>
        <p:sp>
          <p:nvSpPr>
            <p:cNvPr id="828" name="Google Shape;828;p41"/>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9" name="Google Shape;829;p41"/>
            <p:cNvGrpSpPr/>
            <p:nvPr/>
          </p:nvGrpSpPr>
          <p:grpSpPr>
            <a:xfrm>
              <a:off x="215975" y="111150"/>
              <a:ext cx="642950" cy="120600"/>
              <a:chOff x="215975" y="152625"/>
              <a:chExt cx="642950" cy="120600"/>
            </a:xfrm>
          </p:grpSpPr>
          <p:sp>
            <p:nvSpPr>
              <p:cNvPr id="830" name="Google Shape;830;p41"/>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1"/>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1"/>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7" name="Google Shape;412;p35"/>
          <p:cNvSpPr txBox="1">
            <a:spLocks noGrp="1"/>
          </p:cNvSpPr>
          <p:nvPr>
            <p:ph type="title"/>
          </p:nvPr>
        </p:nvSpPr>
        <p:spPr>
          <a:xfrm>
            <a:off x="664116" y="504663"/>
            <a:ext cx="7840491" cy="731232"/>
          </a:xfrm>
          <a:prstGeom prst="rect">
            <a:avLst/>
          </a:prstGeom>
        </p:spPr>
        <p:txBody>
          <a:bodyPr spcFirstLastPara="1" wrap="square" lIns="91425" tIns="91425" rIns="91425" bIns="91425" anchor="t" anchorCtr="0">
            <a:noAutofit/>
          </a:bodyPr>
          <a:lstStyle/>
          <a:p>
            <a:pPr lvl="0"/>
            <a:r>
              <a:rPr lang="en-US" dirty="0"/>
              <a:t>Project Details-Functionality                      </a:t>
            </a:r>
            <a:endParaRPr dirty="0"/>
          </a:p>
        </p:txBody>
      </p:sp>
      <p:pic>
        <p:nvPicPr>
          <p:cNvPr id="128" name="Picture 1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2015" y="476875"/>
            <a:ext cx="1352592" cy="685032"/>
          </a:xfrm>
          <a:prstGeom prst="rect">
            <a:avLst/>
          </a:prstGeom>
        </p:spPr>
      </p:pic>
      <p:sp>
        <p:nvSpPr>
          <p:cNvPr id="130" name="Google Shape;879;p43"/>
          <p:cNvSpPr/>
          <p:nvPr/>
        </p:nvSpPr>
        <p:spPr>
          <a:xfrm>
            <a:off x="1044554" y="1739875"/>
            <a:ext cx="1623900" cy="468000"/>
          </a:xfrm>
          <a:prstGeom prst="chevron">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1" name="Google Shape;880;p43"/>
          <p:cNvCxnSpPr/>
          <p:nvPr/>
        </p:nvCxnSpPr>
        <p:spPr>
          <a:xfrm>
            <a:off x="1044554" y="2207875"/>
            <a:ext cx="0" cy="1609052"/>
          </a:xfrm>
          <a:prstGeom prst="straightConnector1">
            <a:avLst/>
          </a:prstGeom>
          <a:noFill/>
          <a:ln w="19050" cap="flat" cmpd="sng">
            <a:solidFill>
              <a:schemeClr val="accent4"/>
            </a:solidFill>
            <a:prstDash val="solid"/>
            <a:round/>
            <a:headEnd type="none" w="med" len="med"/>
            <a:tailEnd type="none" w="med" len="med"/>
          </a:ln>
        </p:spPr>
      </p:cxnSp>
      <p:pic>
        <p:nvPicPr>
          <p:cNvPr id="3" name="Picture 2">
            <a:extLst>
              <a:ext uri="{FF2B5EF4-FFF2-40B4-BE49-F238E27FC236}">
                <a16:creationId xmlns:a16="http://schemas.microsoft.com/office/drawing/2014/main" xmlns="" id="{313EF51C-0CC6-4D51-939F-D69DE68E6B14}"/>
              </a:ext>
            </a:extLst>
          </p:cNvPr>
          <p:cNvPicPr>
            <a:picLocks noChangeAspect="1"/>
          </p:cNvPicPr>
          <p:nvPr/>
        </p:nvPicPr>
        <p:blipFill>
          <a:blip r:embed="rId4"/>
          <a:stretch>
            <a:fillRect/>
          </a:stretch>
        </p:blipFill>
        <p:spPr>
          <a:xfrm>
            <a:off x="5072585" y="1397658"/>
            <a:ext cx="3951275" cy="2954571"/>
          </a:xfrm>
          <a:prstGeom prst="rect">
            <a:avLst/>
          </a:prstGeom>
        </p:spPr>
      </p:pic>
      <p:pic>
        <p:nvPicPr>
          <p:cNvPr id="14" name="Picture 2" descr="https://lh3.googleusercontent.com/vHEKae_qkO4e9isaBDGzPw--UVG_3b5nNLhq4pfvJUiJskzF7PF0ioQUEUOOKr5qOpdznTO19ybqpon3GtVJvkEuy0kAV-6V6IpoCGCOq2XCbzF7z66FCXbvUXJVByk5SLP_GaZ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931" y="4734359"/>
            <a:ext cx="348431" cy="3506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grpSp>
        <p:nvGrpSpPr>
          <p:cNvPr id="878" name="Google Shape;878;p43"/>
          <p:cNvGrpSpPr/>
          <p:nvPr/>
        </p:nvGrpSpPr>
        <p:grpSpPr>
          <a:xfrm>
            <a:off x="919243" y="1770147"/>
            <a:ext cx="1623900" cy="2296162"/>
            <a:chOff x="6719402" y="2447932"/>
            <a:chExt cx="1623900" cy="2296162"/>
          </a:xfrm>
        </p:grpSpPr>
        <p:sp>
          <p:nvSpPr>
            <p:cNvPr id="879" name="Google Shape;879;p43"/>
            <p:cNvSpPr/>
            <p:nvPr/>
          </p:nvSpPr>
          <p:spPr>
            <a:xfrm>
              <a:off x="6719402" y="2447932"/>
              <a:ext cx="1623900" cy="468000"/>
            </a:xfrm>
            <a:prstGeom prst="chevron">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0" name="Google Shape;880;p43"/>
            <p:cNvCxnSpPr/>
            <p:nvPr/>
          </p:nvCxnSpPr>
          <p:spPr>
            <a:xfrm>
              <a:off x="6719402" y="2915932"/>
              <a:ext cx="0" cy="1828162"/>
            </a:xfrm>
            <a:prstGeom prst="straightConnector1">
              <a:avLst/>
            </a:prstGeom>
            <a:noFill/>
            <a:ln w="19050" cap="flat" cmpd="sng">
              <a:solidFill>
                <a:schemeClr val="accent4"/>
              </a:solidFill>
              <a:prstDash val="solid"/>
              <a:round/>
              <a:headEnd type="none" w="med" len="med"/>
              <a:tailEnd type="none" w="med" len="med"/>
            </a:ln>
          </p:spPr>
        </p:cxnSp>
      </p:grpSp>
      <p:sp>
        <p:nvSpPr>
          <p:cNvPr id="34" name="Google Shape;412;p35"/>
          <p:cNvSpPr txBox="1">
            <a:spLocks noGrp="1"/>
          </p:cNvSpPr>
          <p:nvPr>
            <p:ph type="title"/>
          </p:nvPr>
        </p:nvSpPr>
        <p:spPr>
          <a:xfrm>
            <a:off x="664117" y="504663"/>
            <a:ext cx="7715400" cy="731232"/>
          </a:xfrm>
          <a:prstGeom prst="rect">
            <a:avLst/>
          </a:prstGeom>
        </p:spPr>
        <p:txBody>
          <a:bodyPr spcFirstLastPara="1" wrap="square" lIns="91425" tIns="91425" rIns="91425" bIns="91425" anchor="t" anchorCtr="0">
            <a:noAutofit/>
          </a:bodyPr>
          <a:lstStyle/>
          <a:p>
            <a:pPr lvl="0"/>
            <a:r>
              <a:rPr lang="en-US" dirty="0"/>
              <a:t>Project Details-Functionality                      </a:t>
            </a:r>
            <a:endParaRPr dirty="0"/>
          </a:p>
        </p:txBody>
      </p:sp>
      <p:pic>
        <p:nvPicPr>
          <p:cNvPr id="35" name="Pictur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6605" y="550867"/>
            <a:ext cx="1272912" cy="685032"/>
          </a:xfrm>
          <a:prstGeom prst="rect">
            <a:avLst/>
          </a:prstGeom>
        </p:spPr>
      </p:pic>
      <p:sp>
        <p:nvSpPr>
          <p:cNvPr id="36" name="Google Shape;709;p41"/>
          <p:cNvSpPr txBox="1">
            <a:spLocks/>
          </p:cNvSpPr>
          <p:nvPr/>
        </p:nvSpPr>
        <p:spPr>
          <a:xfrm>
            <a:off x="987819" y="2238147"/>
            <a:ext cx="3884530" cy="2698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tx2"/>
              </a:buClr>
            </a:pPr>
            <a:r>
              <a:rPr lang="en-US" sz="2400" dirty="0">
                <a:solidFill>
                  <a:schemeClr val="accent2">
                    <a:lumMod val="10000"/>
                  </a:schemeClr>
                </a:solidFill>
                <a:latin typeface="Alata" panose="020B0604020202020204" charset="0"/>
                <a:cs typeface="Arial" panose="020B0604020202020204" pitchFamily="34" charset="0"/>
              </a:rPr>
              <a:t>User Dashboard :</a:t>
            </a:r>
          </a:p>
          <a:p>
            <a:pPr marL="285750" indent="-285750">
              <a:buClr>
                <a:schemeClr val="tx2"/>
              </a:buClr>
              <a:buFont typeface="Arial" panose="020B0604020202020204" pitchFamily="34" charset="0"/>
              <a:buChar char="•"/>
            </a:pPr>
            <a:r>
              <a:rPr lang="en-US" sz="2300" dirty="0">
                <a:solidFill>
                  <a:schemeClr val="accent2">
                    <a:lumMod val="10000"/>
                  </a:schemeClr>
                </a:solidFill>
                <a:latin typeface="Alata" panose="020B0604020202020204" charset="0"/>
                <a:cs typeface="Arial" panose="020B0604020202020204" pitchFamily="34" charset="0"/>
              </a:rPr>
              <a:t>Users can use the system at ease and can choose their desired option from the user dashboard</a:t>
            </a:r>
            <a:r>
              <a:rPr lang="en-US" sz="2300" dirty="0">
                <a:solidFill>
                  <a:schemeClr val="accent2">
                    <a:lumMod val="10000"/>
                  </a:schemeClr>
                </a:solidFill>
                <a:latin typeface="Alata" panose="020B0604020202020204" charset="0"/>
              </a:rPr>
              <a:t>.</a:t>
            </a:r>
          </a:p>
          <a:p>
            <a:pPr marL="285750" indent="-285750">
              <a:buClr>
                <a:schemeClr val="tx2"/>
              </a:buClr>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buClr>
                <a:schemeClr val="tx2"/>
              </a:buClr>
            </a:pPr>
            <a:endParaRPr lang="en-US" dirty="0"/>
          </a:p>
        </p:txBody>
      </p:sp>
      <p:pic>
        <p:nvPicPr>
          <p:cNvPr id="3" name="Picture 2">
            <a:extLst>
              <a:ext uri="{FF2B5EF4-FFF2-40B4-BE49-F238E27FC236}">
                <a16:creationId xmlns:a16="http://schemas.microsoft.com/office/drawing/2014/main" xmlns="" id="{D9AA479B-EC29-46B7-BF61-313D6D093354}"/>
              </a:ext>
            </a:extLst>
          </p:cNvPr>
          <p:cNvPicPr>
            <a:picLocks noChangeAspect="1"/>
          </p:cNvPicPr>
          <p:nvPr/>
        </p:nvPicPr>
        <p:blipFill>
          <a:blip r:embed="rId4"/>
          <a:stretch>
            <a:fillRect/>
          </a:stretch>
        </p:blipFill>
        <p:spPr>
          <a:xfrm>
            <a:off x="4932421" y="1515101"/>
            <a:ext cx="4118138" cy="2930084"/>
          </a:xfrm>
          <a:prstGeom prst="rect">
            <a:avLst/>
          </a:prstGeom>
        </p:spPr>
      </p:pic>
      <p:pic>
        <p:nvPicPr>
          <p:cNvPr id="9" name="Picture 2" descr="https://lh3.googleusercontent.com/vHEKae_qkO4e9isaBDGzPw--UVG_3b5nNLhq4pfvJUiJskzF7PF0ioQUEUOOKr5qOpdznTO19ybqpon3GtVJvkEuy0kAV-6V6IpoCGCOq2XCbzF7z66FCXbvUXJVByk5SLP_GaZ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931" y="4734359"/>
            <a:ext cx="348431" cy="3506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27" name="Google Shape;412;p35"/>
          <p:cNvSpPr txBox="1">
            <a:spLocks noGrp="1"/>
          </p:cNvSpPr>
          <p:nvPr>
            <p:ph type="title"/>
          </p:nvPr>
        </p:nvSpPr>
        <p:spPr>
          <a:xfrm>
            <a:off x="664117" y="504663"/>
            <a:ext cx="7715400" cy="731232"/>
          </a:xfrm>
          <a:prstGeom prst="rect">
            <a:avLst/>
          </a:prstGeom>
        </p:spPr>
        <p:txBody>
          <a:bodyPr spcFirstLastPara="1" wrap="square" lIns="91425" tIns="91425" rIns="91425" bIns="91425" anchor="t" anchorCtr="0">
            <a:noAutofit/>
          </a:bodyPr>
          <a:lstStyle/>
          <a:p>
            <a:pPr lvl="0"/>
            <a:r>
              <a:rPr lang="en-US" dirty="0"/>
              <a:t>Project Details-Functionality                      </a:t>
            </a:r>
            <a:endParaRPr dirty="0"/>
          </a:p>
        </p:txBody>
      </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2066" y="550867"/>
            <a:ext cx="1342041" cy="685032"/>
          </a:xfrm>
          <a:prstGeom prst="rect">
            <a:avLst/>
          </a:prstGeom>
        </p:spPr>
      </p:pic>
      <p:grpSp>
        <p:nvGrpSpPr>
          <p:cNvPr id="35" name="Google Shape;878;p43"/>
          <p:cNvGrpSpPr/>
          <p:nvPr/>
        </p:nvGrpSpPr>
        <p:grpSpPr>
          <a:xfrm>
            <a:off x="919243" y="1770147"/>
            <a:ext cx="1623900" cy="2019071"/>
            <a:chOff x="6719402" y="2447932"/>
            <a:chExt cx="1623900" cy="2019071"/>
          </a:xfrm>
        </p:grpSpPr>
        <p:sp>
          <p:nvSpPr>
            <p:cNvPr id="36" name="Google Shape;879;p43"/>
            <p:cNvSpPr/>
            <p:nvPr/>
          </p:nvSpPr>
          <p:spPr>
            <a:xfrm>
              <a:off x="6719402" y="2447932"/>
              <a:ext cx="1623900" cy="468000"/>
            </a:xfrm>
            <a:prstGeom prst="chevron">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 name="Google Shape;880;p43"/>
            <p:cNvCxnSpPr/>
            <p:nvPr/>
          </p:nvCxnSpPr>
          <p:spPr>
            <a:xfrm>
              <a:off x="6719402" y="2915932"/>
              <a:ext cx="0" cy="1551071"/>
            </a:xfrm>
            <a:prstGeom prst="straightConnector1">
              <a:avLst/>
            </a:prstGeom>
            <a:noFill/>
            <a:ln w="19050" cap="flat" cmpd="sng">
              <a:solidFill>
                <a:schemeClr val="accent4"/>
              </a:solidFill>
              <a:prstDash val="solid"/>
              <a:round/>
              <a:headEnd type="none" w="med" len="med"/>
              <a:tailEnd type="none" w="med" len="med"/>
            </a:ln>
          </p:spPr>
        </p:cxnSp>
      </p:grpSp>
      <p:sp>
        <p:nvSpPr>
          <p:cNvPr id="38" name="Google Shape;709;p41"/>
          <p:cNvSpPr txBox="1">
            <a:spLocks/>
          </p:cNvSpPr>
          <p:nvPr/>
        </p:nvSpPr>
        <p:spPr>
          <a:xfrm>
            <a:off x="975802" y="2238147"/>
            <a:ext cx="5562502" cy="2698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tx2"/>
              </a:buClr>
            </a:pPr>
            <a:r>
              <a:rPr lang="en-US" sz="2400" dirty="0">
                <a:solidFill>
                  <a:schemeClr val="accent2">
                    <a:lumMod val="10000"/>
                  </a:schemeClr>
                </a:solidFill>
                <a:latin typeface="Alata" panose="020B0604020202020204" charset="0"/>
                <a:cs typeface="Arial" panose="020B0604020202020204" pitchFamily="34" charset="0"/>
              </a:rPr>
              <a:t>Hospital :</a:t>
            </a:r>
          </a:p>
          <a:p>
            <a:pPr marL="285750" indent="-285750">
              <a:buClr>
                <a:schemeClr val="tx2"/>
              </a:buClr>
              <a:buFont typeface="Arial" panose="020B0604020202020204" pitchFamily="34" charset="0"/>
              <a:buChar char="•"/>
            </a:pPr>
            <a:r>
              <a:rPr lang="en-US" sz="2400" dirty="0">
                <a:solidFill>
                  <a:schemeClr val="accent2">
                    <a:lumMod val="10000"/>
                  </a:schemeClr>
                </a:solidFill>
                <a:latin typeface="Alata" panose="020B0604020202020204" charset="0"/>
                <a:cs typeface="Arial" panose="020B0604020202020204" pitchFamily="34" charset="0"/>
              </a:rPr>
              <a:t>User/Patient can search for hospitals those close and nearest to them</a:t>
            </a:r>
            <a:r>
              <a:rPr lang="en-US" sz="2400" dirty="0">
                <a:solidFill>
                  <a:schemeClr val="accent2">
                    <a:lumMod val="10000"/>
                  </a:schemeClr>
                </a:solidFill>
                <a:latin typeface="Alata" panose="020B0604020202020204" charset="0"/>
              </a:rPr>
              <a:t>.</a:t>
            </a:r>
          </a:p>
          <a:p>
            <a:pPr marL="285750" indent="-285750">
              <a:buClr>
                <a:schemeClr val="tx2"/>
              </a:buClr>
              <a:buFont typeface="Arial" panose="020B0604020202020204" pitchFamily="34" charset="0"/>
              <a:buChar char="•"/>
            </a:pPr>
            <a:endParaRPr lang="en-US" dirty="0">
              <a:latin typeface="Alata" panose="020B0604020202020204" charset="0"/>
              <a:cs typeface="Arial" panose="020B0604020202020204" pitchFamily="34" charset="0"/>
            </a:endParaRPr>
          </a:p>
          <a:p>
            <a:pPr>
              <a:buClr>
                <a:schemeClr val="tx2"/>
              </a:buClr>
            </a:pPr>
            <a:endParaRPr lang="en-US" dirty="0">
              <a:latin typeface="Alata" panose="020B0604020202020204" charset="0"/>
            </a:endParaRPr>
          </a:p>
        </p:txBody>
      </p:sp>
      <p:pic>
        <p:nvPicPr>
          <p:cNvPr id="8" name="Picture 2" descr="https://lh3.googleusercontent.com/vHEKae_qkO4e9isaBDGzPw--UVG_3b5nNLhq4pfvJUiJskzF7PF0ioQUEUOOKr5qOpdznTO19ybqpon3GtVJvkEuy0kAV-6V6IpoCGCOq2XCbzF7z66FCXbvUXJVByk5SLP_GaZ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931" y="4734359"/>
            <a:ext cx="348431" cy="3506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3"/>
        <p:cNvGrpSpPr/>
        <p:nvPr/>
      </p:nvGrpSpPr>
      <p:grpSpPr>
        <a:xfrm>
          <a:off x="0" y="0"/>
          <a:ext cx="0" cy="0"/>
          <a:chOff x="0" y="0"/>
          <a:chExt cx="0" cy="0"/>
        </a:xfrm>
      </p:grpSpPr>
      <p:sp>
        <p:nvSpPr>
          <p:cNvPr id="153" name="Google Shape;412;p35"/>
          <p:cNvSpPr txBox="1">
            <a:spLocks/>
          </p:cNvSpPr>
          <p:nvPr/>
        </p:nvSpPr>
        <p:spPr>
          <a:xfrm>
            <a:off x="664117" y="504663"/>
            <a:ext cx="7715400" cy="7312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200"/>
              <a:buFont typeface="Alata"/>
              <a:buNone/>
              <a:defRPr sz="2800" b="0" i="0" u="none" strike="noStrike" cap="none">
                <a:solidFill>
                  <a:schemeClr val="dk1"/>
                </a:solidFill>
                <a:latin typeface="Alata"/>
                <a:ea typeface="Alata"/>
                <a:cs typeface="Alata"/>
                <a:sym typeface="Alata"/>
              </a:defRPr>
            </a:lvl1pPr>
            <a:lvl2pPr marR="0" lvl="1"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9pPr>
          </a:lstStyle>
          <a:p>
            <a:pPr algn="l"/>
            <a:r>
              <a:rPr lang="en-US" dirty="0"/>
              <a:t>Project Details-Functionality                      </a:t>
            </a:r>
          </a:p>
        </p:txBody>
      </p:sp>
      <p:pic>
        <p:nvPicPr>
          <p:cNvPr id="155" name="Picture 1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8316" y="550867"/>
            <a:ext cx="1355791" cy="685032"/>
          </a:xfrm>
          <a:prstGeom prst="rect">
            <a:avLst/>
          </a:prstGeom>
        </p:spPr>
      </p:pic>
      <p:grpSp>
        <p:nvGrpSpPr>
          <p:cNvPr id="157" name="Google Shape;878;p43"/>
          <p:cNvGrpSpPr/>
          <p:nvPr/>
        </p:nvGrpSpPr>
        <p:grpSpPr>
          <a:xfrm>
            <a:off x="1005040" y="1235895"/>
            <a:ext cx="1442890" cy="3006961"/>
            <a:chOff x="7083151" y="2408048"/>
            <a:chExt cx="1442890" cy="1573891"/>
          </a:xfrm>
        </p:grpSpPr>
        <p:sp>
          <p:nvSpPr>
            <p:cNvPr id="158" name="Google Shape;879;p43"/>
            <p:cNvSpPr/>
            <p:nvPr/>
          </p:nvSpPr>
          <p:spPr>
            <a:xfrm>
              <a:off x="7083151" y="2408048"/>
              <a:ext cx="1442890" cy="241445"/>
            </a:xfrm>
            <a:prstGeom prst="chevron">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9" name="Google Shape;880;p43"/>
            <p:cNvCxnSpPr/>
            <p:nvPr/>
          </p:nvCxnSpPr>
          <p:spPr>
            <a:xfrm>
              <a:off x="7083151" y="2653007"/>
              <a:ext cx="22584" cy="1328932"/>
            </a:xfrm>
            <a:prstGeom prst="straightConnector1">
              <a:avLst/>
            </a:prstGeom>
            <a:noFill/>
            <a:ln w="19050" cap="flat" cmpd="sng">
              <a:solidFill>
                <a:schemeClr val="accent4"/>
              </a:solidFill>
              <a:prstDash val="solid"/>
              <a:round/>
              <a:headEnd type="none" w="med" len="med"/>
              <a:tailEnd type="none" w="med" len="med"/>
            </a:ln>
          </p:spPr>
        </p:cxnSp>
      </p:grpSp>
      <p:sp>
        <p:nvSpPr>
          <p:cNvPr id="160" name="Google Shape;709;p41"/>
          <p:cNvSpPr txBox="1">
            <a:spLocks/>
          </p:cNvSpPr>
          <p:nvPr/>
        </p:nvSpPr>
        <p:spPr>
          <a:xfrm>
            <a:off x="1027866" y="1703895"/>
            <a:ext cx="5510437" cy="326296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tx2"/>
              </a:buClr>
            </a:pPr>
            <a:r>
              <a:rPr lang="en-US" sz="2400" dirty="0">
                <a:solidFill>
                  <a:schemeClr val="accent2">
                    <a:lumMod val="10000"/>
                  </a:schemeClr>
                </a:solidFill>
                <a:latin typeface="Alata" panose="020B0604020202020204" charset="0"/>
                <a:cs typeface="Arial" panose="020B0604020202020204" pitchFamily="34" charset="0"/>
              </a:rPr>
              <a:t>Pharmacy:</a:t>
            </a:r>
          </a:p>
          <a:p>
            <a:pPr marL="285750" indent="-285750">
              <a:buClr>
                <a:schemeClr val="tx2"/>
              </a:buClr>
              <a:buFont typeface="Arial" panose="020B0604020202020204" pitchFamily="34" charset="0"/>
              <a:buChar char="•"/>
            </a:pPr>
            <a:r>
              <a:rPr lang="en-US" sz="2300" dirty="0" smtClean="0">
                <a:solidFill>
                  <a:schemeClr val="accent2">
                    <a:lumMod val="10000"/>
                  </a:schemeClr>
                </a:solidFill>
                <a:latin typeface="Alata" panose="020B0604020202020204" charset="0"/>
                <a:cs typeface="Arial" panose="020B0604020202020204" pitchFamily="34" charset="0"/>
              </a:rPr>
              <a:t>User or Non-User can order medicine and </a:t>
            </a:r>
            <a:r>
              <a:rPr lang="en-US" sz="2300" dirty="0">
                <a:solidFill>
                  <a:schemeClr val="accent2">
                    <a:lumMod val="10000"/>
                  </a:schemeClr>
                </a:solidFill>
                <a:latin typeface="Alata" panose="020B0604020202020204" charset="0"/>
                <a:cs typeface="Arial" panose="020B0604020202020204" pitchFamily="34" charset="0"/>
              </a:rPr>
              <a:t>Doctor can prescribe </a:t>
            </a:r>
            <a:r>
              <a:rPr lang="en-US" sz="2300" dirty="0" smtClean="0">
                <a:solidFill>
                  <a:schemeClr val="accent2">
                    <a:lumMod val="10000"/>
                  </a:schemeClr>
                </a:solidFill>
                <a:latin typeface="Alata" panose="020B0604020202020204" charset="0"/>
                <a:cs typeface="Arial" panose="020B0604020202020204" pitchFamily="34" charset="0"/>
              </a:rPr>
              <a:t>medicine </a:t>
            </a:r>
            <a:r>
              <a:rPr lang="en-US" sz="2300" dirty="0">
                <a:solidFill>
                  <a:schemeClr val="accent2">
                    <a:lumMod val="10000"/>
                  </a:schemeClr>
                </a:solidFill>
                <a:latin typeface="Alata" panose="020B0604020202020204" charset="0"/>
                <a:cs typeface="Arial" panose="020B0604020202020204" pitchFamily="34" charset="0"/>
              </a:rPr>
              <a:t>directly to the Pharmacy that he/she would order</a:t>
            </a:r>
            <a:r>
              <a:rPr lang="en-US" sz="2300" dirty="0">
                <a:solidFill>
                  <a:schemeClr val="accent2">
                    <a:lumMod val="10000"/>
                  </a:schemeClr>
                </a:solidFill>
                <a:latin typeface="Alata" panose="020B0604020202020204" charset="0"/>
              </a:rPr>
              <a:t>.</a:t>
            </a:r>
          </a:p>
          <a:p>
            <a:pPr marL="285750" indent="-285750">
              <a:buClr>
                <a:schemeClr val="tx2"/>
              </a:buClr>
              <a:buFont typeface="Arial" panose="020B0604020202020204" pitchFamily="34" charset="0"/>
              <a:buChar char="•"/>
            </a:pPr>
            <a:r>
              <a:rPr lang="en-US" sz="2300" dirty="0">
                <a:latin typeface="Alata" panose="020B0604020202020204" charset="0"/>
                <a:cs typeface="Arial" panose="020B0604020202020204" pitchFamily="34" charset="0"/>
              </a:rPr>
              <a:t>User or Non-User can order medicine </a:t>
            </a:r>
            <a:r>
              <a:rPr lang="en-US" sz="2300" dirty="0" smtClean="0">
                <a:latin typeface="Alata" panose="020B0604020202020204" charset="0"/>
                <a:cs typeface="Arial" panose="020B0604020202020204" pitchFamily="34" charset="0"/>
              </a:rPr>
              <a:t>that are nearest to their location and can </a:t>
            </a:r>
            <a:r>
              <a:rPr lang="en-US" sz="2300" dirty="0">
                <a:latin typeface="Alata" panose="020B0604020202020204" charset="0"/>
                <a:cs typeface="Arial" panose="020B0604020202020204" pitchFamily="34" charset="0"/>
              </a:rPr>
              <a:t>take home delivery</a:t>
            </a:r>
            <a:r>
              <a:rPr lang="en-US" sz="2300" dirty="0" smtClean="0">
                <a:latin typeface="Alata" panose="020B0604020202020204" charset="0"/>
                <a:cs typeface="Arial" panose="020B0604020202020204" pitchFamily="34" charset="0"/>
              </a:rPr>
              <a:t>.</a:t>
            </a:r>
            <a:endParaRPr lang="en-US" sz="2300" dirty="0">
              <a:solidFill>
                <a:schemeClr val="accent2">
                  <a:lumMod val="10000"/>
                </a:schemeClr>
              </a:solidFill>
              <a:latin typeface="Alata" panose="020B0604020202020204" charset="0"/>
            </a:endParaRPr>
          </a:p>
          <a:p>
            <a:pPr marL="285750" indent="-285750">
              <a:buClr>
                <a:schemeClr val="tx2"/>
              </a:buClr>
              <a:buFont typeface="Arial" panose="020B0604020202020204" pitchFamily="34" charset="0"/>
              <a:buChar char="•"/>
            </a:pPr>
            <a:endParaRPr lang="en-US" dirty="0">
              <a:latin typeface="Alata" panose="020B0604020202020204" charset="0"/>
              <a:cs typeface="Arial" panose="020B0604020202020204" pitchFamily="34" charset="0"/>
            </a:endParaRPr>
          </a:p>
          <a:p>
            <a:pPr>
              <a:buClr>
                <a:schemeClr val="tx2"/>
              </a:buClr>
            </a:pPr>
            <a:endParaRPr lang="en-US" dirty="0">
              <a:latin typeface="Alata" panose="020B0604020202020204" charset="0"/>
            </a:endParaRPr>
          </a:p>
        </p:txBody>
      </p:sp>
      <p:pic>
        <p:nvPicPr>
          <p:cNvPr id="9" name="Picture 2" descr="https://lh3.googleusercontent.com/vHEKae_qkO4e9isaBDGzPw--UVG_3b5nNLhq4pfvJUiJskzF7PF0ioQUEUOOKr5qOpdznTO19ybqpon3GtVJvkEuy0kAV-6V6IpoCGCOq2XCbzF7z66FCXbvUXJVByk5SLP_GaZ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931" y="4734359"/>
            <a:ext cx="348431" cy="3506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2"/>
        <p:cNvGrpSpPr/>
        <p:nvPr/>
      </p:nvGrpSpPr>
      <p:grpSpPr>
        <a:xfrm>
          <a:off x="0" y="0"/>
          <a:ext cx="0" cy="0"/>
          <a:chOff x="0" y="0"/>
          <a:chExt cx="0" cy="0"/>
        </a:xfrm>
      </p:grpSpPr>
      <p:sp>
        <p:nvSpPr>
          <p:cNvPr id="15" name="Google Shape;412;p35"/>
          <p:cNvSpPr txBox="1">
            <a:spLocks/>
          </p:cNvSpPr>
          <p:nvPr/>
        </p:nvSpPr>
        <p:spPr>
          <a:xfrm>
            <a:off x="485362" y="527767"/>
            <a:ext cx="7715400" cy="7312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200"/>
              <a:buFont typeface="Alata"/>
              <a:buNone/>
              <a:defRPr sz="2800" b="0" i="0" u="none" strike="noStrike" cap="none">
                <a:solidFill>
                  <a:schemeClr val="dk1"/>
                </a:solidFill>
                <a:latin typeface="Alata"/>
                <a:ea typeface="Alata"/>
                <a:cs typeface="Alata"/>
                <a:sym typeface="Alata"/>
              </a:defRPr>
            </a:lvl1pPr>
            <a:lvl2pPr marR="0" lvl="1"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9pPr>
          </a:lstStyle>
          <a:p>
            <a:pPr algn="l"/>
            <a:r>
              <a:rPr lang="en-US" dirty="0"/>
              <a:t>Project Details-Functionality                      </a:t>
            </a: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4779" y="402625"/>
            <a:ext cx="1179947" cy="833274"/>
          </a:xfrm>
          <a:prstGeom prst="rect">
            <a:avLst/>
          </a:prstGeom>
        </p:spPr>
      </p:pic>
      <p:grpSp>
        <p:nvGrpSpPr>
          <p:cNvPr id="17" name="Google Shape;878;p43"/>
          <p:cNvGrpSpPr/>
          <p:nvPr/>
        </p:nvGrpSpPr>
        <p:grpSpPr>
          <a:xfrm>
            <a:off x="664117" y="1660144"/>
            <a:ext cx="1623900" cy="1997456"/>
            <a:chOff x="6719402" y="2447932"/>
            <a:chExt cx="1623900" cy="1997456"/>
          </a:xfrm>
        </p:grpSpPr>
        <p:sp>
          <p:nvSpPr>
            <p:cNvPr id="18" name="Google Shape;879;p43"/>
            <p:cNvSpPr/>
            <p:nvPr/>
          </p:nvSpPr>
          <p:spPr>
            <a:xfrm>
              <a:off x="6719402" y="2447932"/>
              <a:ext cx="1623900" cy="468000"/>
            </a:xfrm>
            <a:prstGeom prst="chevron">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 name="Google Shape;880;p43"/>
            <p:cNvCxnSpPr/>
            <p:nvPr/>
          </p:nvCxnSpPr>
          <p:spPr>
            <a:xfrm>
              <a:off x="6719402" y="2915932"/>
              <a:ext cx="0" cy="1529456"/>
            </a:xfrm>
            <a:prstGeom prst="straightConnector1">
              <a:avLst/>
            </a:prstGeom>
            <a:noFill/>
            <a:ln w="19050" cap="flat" cmpd="sng">
              <a:solidFill>
                <a:schemeClr val="accent4"/>
              </a:solidFill>
              <a:prstDash val="solid"/>
              <a:round/>
              <a:headEnd type="none" w="med" len="med"/>
              <a:tailEnd type="none" w="med" len="med"/>
            </a:ln>
          </p:spPr>
        </p:cxnSp>
      </p:grpSp>
      <p:sp>
        <p:nvSpPr>
          <p:cNvPr id="20" name="Google Shape;709;p41"/>
          <p:cNvSpPr txBox="1">
            <a:spLocks/>
          </p:cNvSpPr>
          <p:nvPr/>
        </p:nvSpPr>
        <p:spPr>
          <a:xfrm>
            <a:off x="664116" y="2059392"/>
            <a:ext cx="4201555" cy="2698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tx2"/>
              </a:buClr>
            </a:pPr>
            <a:r>
              <a:rPr lang="en-US" sz="2400" dirty="0">
                <a:solidFill>
                  <a:schemeClr val="accent2">
                    <a:lumMod val="10000"/>
                  </a:schemeClr>
                </a:solidFill>
                <a:latin typeface="Alata" panose="020B0604020202020204" charset="0"/>
                <a:cs typeface="Arial" panose="020B0604020202020204" pitchFamily="34" charset="0"/>
              </a:rPr>
              <a:t>Searching a Doctor:</a:t>
            </a:r>
          </a:p>
          <a:p>
            <a:pPr marL="285750" indent="-285750">
              <a:buClr>
                <a:schemeClr val="tx2"/>
              </a:buClr>
              <a:buFont typeface="Arial" panose="020B0604020202020204" pitchFamily="34" charset="0"/>
              <a:buChar char="•"/>
            </a:pPr>
            <a:r>
              <a:rPr lang="en-US" sz="2400" dirty="0">
                <a:solidFill>
                  <a:schemeClr val="accent2">
                    <a:lumMod val="10000"/>
                  </a:schemeClr>
                </a:solidFill>
                <a:latin typeface="Alata" panose="020B0604020202020204" charset="0"/>
                <a:cs typeface="Arial" panose="020B0604020202020204" pitchFamily="34" charset="0"/>
              </a:rPr>
              <a:t>Users can easily search and identify doctor’s who are available.</a:t>
            </a:r>
            <a:endParaRPr lang="en-US" sz="2400" dirty="0">
              <a:latin typeface="Alata" panose="020B0604020202020204" charset="0"/>
              <a:cs typeface="Arial" panose="020B0604020202020204" pitchFamily="34" charset="0"/>
            </a:endParaRPr>
          </a:p>
          <a:p>
            <a:pPr>
              <a:buClr>
                <a:schemeClr val="tx2"/>
              </a:buClr>
            </a:pPr>
            <a:endParaRPr lang="en-US" sz="2400" dirty="0">
              <a:solidFill>
                <a:schemeClr val="accent2">
                  <a:lumMod val="10000"/>
                </a:schemeClr>
              </a:solidFill>
            </a:endParaRPr>
          </a:p>
          <a:p>
            <a:pPr marL="285750" indent="-285750">
              <a:buClr>
                <a:schemeClr val="tx2"/>
              </a:buClr>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buClr>
                <a:schemeClr val="tx2"/>
              </a:buClr>
            </a:pPr>
            <a:endParaRPr lang="en-US" dirty="0"/>
          </a:p>
        </p:txBody>
      </p:sp>
      <p:pic>
        <p:nvPicPr>
          <p:cNvPr id="3" name="Picture 2">
            <a:extLst>
              <a:ext uri="{FF2B5EF4-FFF2-40B4-BE49-F238E27FC236}">
                <a16:creationId xmlns:a16="http://schemas.microsoft.com/office/drawing/2014/main" xmlns="" id="{E6540D55-810C-4A69-A104-9776A2291C14}"/>
              </a:ext>
            </a:extLst>
          </p:cNvPr>
          <p:cNvPicPr>
            <a:picLocks noChangeAspect="1"/>
          </p:cNvPicPr>
          <p:nvPr/>
        </p:nvPicPr>
        <p:blipFill>
          <a:blip r:embed="rId4"/>
          <a:stretch>
            <a:fillRect/>
          </a:stretch>
        </p:blipFill>
        <p:spPr>
          <a:xfrm>
            <a:off x="4740113" y="1384141"/>
            <a:ext cx="4334224" cy="3231592"/>
          </a:xfrm>
          <a:prstGeom prst="rect">
            <a:avLst/>
          </a:prstGeom>
        </p:spPr>
      </p:pic>
      <p:pic>
        <p:nvPicPr>
          <p:cNvPr id="9" name="Picture 2" descr="https://lh3.googleusercontent.com/vHEKae_qkO4e9isaBDGzPw--UVG_3b5nNLhq4pfvJUiJskzF7PF0ioQUEUOOKr5qOpdznTO19ybqpon3GtVJvkEuy0kAV-6V6IpoCGCOq2XCbzF7z66FCXbvUXJVByk5SLP_GaZ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931" y="4734359"/>
            <a:ext cx="348431" cy="3506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2"/>
        <p:cNvGrpSpPr/>
        <p:nvPr/>
      </p:nvGrpSpPr>
      <p:grpSpPr>
        <a:xfrm>
          <a:off x="0" y="0"/>
          <a:ext cx="0" cy="0"/>
          <a:chOff x="0" y="0"/>
          <a:chExt cx="0" cy="0"/>
        </a:xfrm>
      </p:grpSpPr>
      <p:sp>
        <p:nvSpPr>
          <p:cNvPr id="15" name="Google Shape;412;p35"/>
          <p:cNvSpPr txBox="1">
            <a:spLocks/>
          </p:cNvSpPr>
          <p:nvPr/>
        </p:nvSpPr>
        <p:spPr>
          <a:xfrm>
            <a:off x="485362" y="527767"/>
            <a:ext cx="7715400" cy="7312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200"/>
              <a:buFont typeface="Alata"/>
              <a:buNone/>
              <a:defRPr sz="2800" b="0" i="0" u="none" strike="noStrike" cap="none">
                <a:solidFill>
                  <a:schemeClr val="dk1"/>
                </a:solidFill>
                <a:latin typeface="Alata"/>
                <a:ea typeface="Alata"/>
                <a:cs typeface="Alata"/>
                <a:sym typeface="Alata"/>
              </a:defRPr>
            </a:lvl1pPr>
            <a:lvl2pPr marR="0" lvl="1"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9pPr>
          </a:lstStyle>
          <a:p>
            <a:pPr algn="l"/>
            <a:r>
              <a:rPr lang="en-US" dirty="0"/>
              <a:t>Project Details-Functionality                      </a:t>
            </a: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3260" y="402625"/>
            <a:ext cx="1227502" cy="850291"/>
          </a:xfrm>
          <a:prstGeom prst="rect">
            <a:avLst/>
          </a:prstGeom>
        </p:spPr>
      </p:pic>
      <p:grpSp>
        <p:nvGrpSpPr>
          <p:cNvPr id="17" name="Google Shape;878;p43"/>
          <p:cNvGrpSpPr/>
          <p:nvPr/>
        </p:nvGrpSpPr>
        <p:grpSpPr>
          <a:xfrm>
            <a:off x="664116" y="1660144"/>
            <a:ext cx="1623901" cy="2274547"/>
            <a:chOff x="6719401" y="2447932"/>
            <a:chExt cx="1623901" cy="2274547"/>
          </a:xfrm>
        </p:grpSpPr>
        <p:sp>
          <p:nvSpPr>
            <p:cNvPr id="18" name="Google Shape;879;p43"/>
            <p:cNvSpPr/>
            <p:nvPr/>
          </p:nvSpPr>
          <p:spPr>
            <a:xfrm>
              <a:off x="6719402" y="2447932"/>
              <a:ext cx="1623900" cy="468000"/>
            </a:xfrm>
            <a:prstGeom prst="chevron">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 name="Google Shape;880;p43"/>
            <p:cNvCxnSpPr/>
            <p:nvPr/>
          </p:nvCxnSpPr>
          <p:spPr>
            <a:xfrm flipH="1">
              <a:off x="6719401" y="2915932"/>
              <a:ext cx="1" cy="1806547"/>
            </a:xfrm>
            <a:prstGeom prst="straightConnector1">
              <a:avLst/>
            </a:prstGeom>
            <a:noFill/>
            <a:ln w="19050" cap="flat" cmpd="sng">
              <a:solidFill>
                <a:schemeClr val="accent4"/>
              </a:solidFill>
              <a:prstDash val="solid"/>
              <a:round/>
              <a:headEnd type="none" w="med" len="med"/>
              <a:tailEnd type="none" w="med" len="med"/>
            </a:ln>
          </p:spPr>
        </p:cxnSp>
      </p:grpSp>
      <p:sp>
        <p:nvSpPr>
          <p:cNvPr id="20" name="Google Shape;709;p41"/>
          <p:cNvSpPr txBox="1">
            <a:spLocks/>
          </p:cNvSpPr>
          <p:nvPr/>
        </p:nvSpPr>
        <p:spPr>
          <a:xfrm>
            <a:off x="664116" y="2059392"/>
            <a:ext cx="4201555" cy="2698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tx2"/>
              </a:buClr>
            </a:pPr>
            <a:r>
              <a:rPr lang="en-US" sz="2400" dirty="0">
                <a:solidFill>
                  <a:schemeClr val="accent2">
                    <a:lumMod val="10000"/>
                  </a:schemeClr>
                </a:solidFill>
                <a:latin typeface="Alata" panose="020B0604020202020204" charset="0"/>
                <a:cs typeface="Arial" panose="020B0604020202020204" pitchFamily="34" charset="0"/>
              </a:rPr>
              <a:t>Doctor Dashboard:</a:t>
            </a:r>
          </a:p>
          <a:p>
            <a:pPr marL="285750" indent="-285750">
              <a:buClr>
                <a:schemeClr val="tx2"/>
              </a:buClr>
              <a:buFont typeface="Arial" panose="020B0604020202020204" pitchFamily="34" charset="0"/>
              <a:buChar char="•"/>
            </a:pPr>
            <a:r>
              <a:rPr lang="en-US" sz="2400" dirty="0">
                <a:solidFill>
                  <a:schemeClr val="accent2">
                    <a:lumMod val="10000"/>
                  </a:schemeClr>
                </a:solidFill>
                <a:latin typeface="Alata" panose="020B0604020202020204" charset="0"/>
                <a:cs typeface="Arial" panose="020B0604020202020204" pitchFamily="34" charset="0"/>
              </a:rPr>
              <a:t>Doctors can easily use the system and can choose their desired option from the doctor dashboard.</a:t>
            </a:r>
            <a:endParaRPr lang="en-US" sz="2400" dirty="0">
              <a:solidFill>
                <a:schemeClr val="accent2">
                  <a:lumMod val="10000"/>
                </a:schemeClr>
              </a:solidFill>
            </a:endParaRPr>
          </a:p>
          <a:p>
            <a:pPr marL="285750" indent="-285750">
              <a:buClr>
                <a:schemeClr val="tx2"/>
              </a:buClr>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buClr>
                <a:schemeClr val="tx2"/>
              </a:buClr>
            </a:pPr>
            <a:endParaRPr lang="en-US" dirty="0"/>
          </a:p>
        </p:txBody>
      </p:sp>
      <p:pic>
        <p:nvPicPr>
          <p:cNvPr id="4" name="Picture 3">
            <a:extLst>
              <a:ext uri="{FF2B5EF4-FFF2-40B4-BE49-F238E27FC236}">
                <a16:creationId xmlns:a16="http://schemas.microsoft.com/office/drawing/2014/main" xmlns="" id="{78E01273-D251-4AB8-AE84-2AFF6F7AC3FC}"/>
              </a:ext>
            </a:extLst>
          </p:cNvPr>
          <p:cNvPicPr>
            <a:picLocks noChangeAspect="1"/>
          </p:cNvPicPr>
          <p:nvPr/>
        </p:nvPicPr>
        <p:blipFill>
          <a:blip r:embed="rId4"/>
          <a:stretch>
            <a:fillRect/>
          </a:stretch>
        </p:blipFill>
        <p:spPr>
          <a:xfrm>
            <a:off x="4638748" y="1378058"/>
            <a:ext cx="4431833" cy="3237676"/>
          </a:xfrm>
          <a:prstGeom prst="rect">
            <a:avLst/>
          </a:prstGeom>
        </p:spPr>
      </p:pic>
      <p:pic>
        <p:nvPicPr>
          <p:cNvPr id="9" name="Picture 2" descr="https://lh3.googleusercontent.com/vHEKae_qkO4e9isaBDGzPw--UVG_3b5nNLhq4pfvJUiJskzF7PF0ioQUEUOOKr5qOpdznTO19ybqpon3GtVJvkEuy0kAV-6V6IpoCGCOq2XCbzF7z66FCXbvUXJVByk5SLP_GaZ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931" y="4734359"/>
            <a:ext cx="348431" cy="350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6937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8"/>
        <p:cNvGrpSpPr/>
        <p:nvPr/>
      </p:nvGrpSpPr>
      <p:grpSpPr>
        <a:xfrm>
          <a:off x="0" y="0"/>
          <a:ext cx="0" cy="0"/>
          <a:chOff x="0" y="0"/>
          <a:chExt cx="0" cy="0"/>
        </a:xfrm>
      </p:grpSpPr>
      <p:sp>
        <p:nvSpPr>
          <p:cNvPr id="48" name="Google Shape;412;p35"/>
          <p:cNvSpPr txBox="1">
            <a:spLocks/>
          </p:cNvSpPr>
          <p:nvPr/>
        </p:nvSpPr>
        <p:spPr>
          <a:xfrm>
            <a:off x="485362" y="527767"/>
            <a:ext cx="7715400" cy="7312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200"/>
              <a:buFont typeface="Alata"/>
              <a:buNone/>
              <a:defRPr sz="2800" b="0" i="0" u="none" strike="noStrike" cap="none">
                <a:solidFill>
                  <a:schemeClr val="dk1"/>
                </a:solidFill>
                <a:latin typeface="Alata"/>
                <a:ea typeface="Alata"/>
                <a:cs typeface="Alata"/>
                <a:sym typeface="Alata"/>
              </a:defRPr>
            </a:lvl1pPr>
            <a:lvl2pPr marR="0" lvl="1"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9pPr>
          </a:lstStyle>
          <a:p>
            <a:pPr algn="l"/>
            <a:r>
              <a:rPr lang="en-US" dirty="0"/>
              <a:t>Project Details-Functionality                      </a:t>
            </a:r>
          </a:p>
        </p:txBody>
      </p:sp>
      <p:pic>
        <p:nvPicPr>
          <p:cNvPr id="49" name="Picture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1431" y="450458"/>
            <a:ext cx="1193296" cy="885850"/>
          </a:xfrm>
          <a:prstGeom prst="rect">
            <a:avLst/>
          </a:prstGeom>
        </p:spPr>
      </p:pic>
      <p:grpSp>
        <p:nvGrpSpPr>
          <p:cNvPr id="50" name="Google Shape;878;p43"/>
          <p:cNvGrpSpPr/>
          <p:nvPr/>
        </p:nvGrpSpPr>
        <p:grpSpPr>
          <a:xfrm>
            <a:off x="975802" y="1336308"/>
            <a:ext cx="1623900" cy="3117928"/>
            <a:chOff x="6719402" y="2447932"/>
            <a:chExt cx="1623900" cy="3117928"/>
          </a:xfrm>
        </p:grpSpPr>
        <p:sp>
          <p:nvSpPr>
            <p:cNvPr id="51" name="Google Shape;879;p43"/>
            <p:cNvSpPr/>
            <p:nvPr/>
          </p:nvSpPr>
          <p:spPr>
            <a:xfrm>
              <a:off x="6719402" y="2447932"/>
              <a:ext cx="1623900" cy="468000"/>
            </a:xfrm>
            <a:prstGeom prst="chevron">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 name="Google Shape;880;p43"/>
            <p:cNvCxnSpPr/>
            <p:nvPr/>
          </p:nvCxnSpPr>
          <p:spPr>
            <a:xfrm>
              <a:off x="6719402" y="2915932"/>
              <a:ext cx="0" cy="2649928"/>
            </a:xfrm>
            <a:prstGeom prst="straightConnector1">
              <a:avLst/>
            </a:prstGeom>
            <a:noFill/>
            <a:ln w="19050" cap="flat" cmpd="sng">
              <a:solidFill>
                <a:schemeClr val="accent4"/>
              </a:solidFill>
              <a:prstDash val="solid"/>
              <a:round/>
              <a:headEnd type="none" w="med" len="med"/>
              <a:tailEnd type="none" w="med" len="med"/>
            </a:ln>
          </p:spPr>
        </p:cxnSp>
      </p:grpSp>
      <p:sp>
        <p:nvSpPr>
          <p:cNvPr id="53" name="Google Shape;709;p41"/>
          <p:cNvSpPr txBox="1">
            <a:spLocks/>
          </p:cNvSpPr>
          <p:nvPr/>
        </p:nvSpPr>
        <p:spPr>
          <a:xfrm>
            <a:off x="1027866" y="1804308"/>
            <a:ext cx="5510437" cy="31323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tx2"/>
              </a:buClr>
            </a:pPr>
            <a:r>
              <a:rPr lang="en-US" sz="2400" dirty="0">
                <a:solidFill>
                  <a:schemeClr val="accent2">
                    <a:lumMod val="10000"/>
                  </a:schemeClr>
                </a:solidFill>
                <a:latin typeface="Alata" panose="020B0604020202020204" charset="0"/>
                <a:cs typeface="Arial" panose="020B0604020202020204" pitchFamily="34" charset="0"/>
              </a:rPr>
              <a:t>Payment:</a:t>
            </a:r>
          </a:p>
          <a:p>
            <a:pPr marL="285750" indent="-285750">
              <a:buClr>
                <a:schemeClr val="tx2"/>
              </a:buClr>
              <a:buFont typeface="Arial" panose="020B0604020202020204" pitchFamily="34" charset="0"/>
              <a:buChar char="•"/>
            </a:pPr>
            <a:r>
              <a:rPr lang="en-US" sz="2300" dirty="0">
                <a:solidFill>
                  <a:schemeClr val="accent2">
                    <a:lumMod val="10000"/>
                  </a:schemeClr>
                </a:solidFill>
                <a:latin typeface="Alata" panose="020B0604020202020204" charset="0"/>
                <a:cs typeface="Arial" panose="020B0604020202020204" pitchFamily="34" charset="0"/>
              </a:rPr>
              <a:t>Here User and Non user can make their payment if he/she take appointment from doctor or purchase some medicine from online. </a:t>
            </a:r>
          </a:p>
          <a:p>
            <a:pPr marL="285750" indent="-285750">
              <a:buClr>
                <a:schemeClr val="tx2"/>
              </a:buClr>
              <a:buFont typeface="Arial" panose="020B0604020202020204" pitchFamily="34" charset="0"/>
              <a:buChar char="•"/>
            </a:pPr>
            <a:r>
              <a:rPr lang="en-US" sz="2300" dirty="0">
                <a:solidFill>
                  <a:schemeClr val="accent2">
                    <a:lumMod val="10000"/>
                  </a:schemeClr>
                </a:solidFill>
                <a:latin typeface="Alata" panose="020B0604020202020204" charset="0"/>
                <a:cs typeface="Arial" panose="020B0604020202020204" pitchFamily="34" charset="0"/>
              </a:rPr>
              <a:t>They can also use mobile banking system for payment.</a:t>
            </a:r>
            <a:endParaRPr lang="en-US" sz="2300" dirty="0">
              <a:solidFill>
                <a:schemeClr val="accent2">
                  <a:lumMod val="10000"/>
                </a:schemeClr>
              </a:solidFill>
              <a:latin typeface="Alata" panose="020B0604020202020204" charset="0"/>
            </a:endParaRPr>
          </a:p>
          <a:p>
            <a:pPr marL="285750" indent="-285750">
              <a:buClr>
                <a:schemeClr val="tx2"/>
              </a:buClr>
              <a:buFont typeface="Arial" panose="020B0604020202020204" pitchFamily="34" charset="0"/>
              <a:buChar char="•"/>
            </a:pPr>
            <a:endParaRPr lang="en-US" dirty="0">
              <a:latin typeface="Alata" panose="020B0604020202020204" charset="0"/>
              <a:cs typeface="Arial" panose="020B0604020202020204" pitchFamily="34" charset="0"/>
            </a:endParaRPr>
          </a:p>
          <a:p>
            <a:pPr>
              <a:buClr>
                <a:schemeClr val="tx2"/>
              </a:buClr>
            </a:pPr>
            <a:endParaRPr lang="en-US" dirty="0">
              <a:latin typeface="Alata" panose="020B0604020202020204" charset="0"/>
            </a:endParaRPr>
          </a:p>
        </p:txBody>
      </p:sp>
      <p:pic>
        <p:nvPicPr>
          <p:cNvPr id="9" name="Picture 2" descr="https://lh3.googleusercontent.com/vHEKae_qkO4e9isaBDGzPw--UVG_3b5nNLhq4pfvJUiJskzF7PF0ioQUEUOOKr5qOpdznTO19ybqpon3GtVJvkEuy0kAV-6V6IpoCGCOq2XCbzF7z66FCXbvUXJVByk5SLP_GaZ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931" y="4734359"/>
            <a:ext cx="348431" cy="3506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8338" y="621254"/>
            <a:ext cx="1349393" cy="987540"/>
          </a:xfrm>
          <a:prstGeom prst="rect">
            <a:avLst/>
          </a:prstGeom>
        </p:spPr>
      </p:pic>
      <p:sp>
        <p:nvSpPr>
          <p:cNvPr id="6" name="Google Shape;2231;p61"/>
          <p:cNvSpPr txBox="1">
            <a:spLocks noGrp="1"/>
          </p:cNvSpPr>
          <p:nvPr>
            <p:ph type="title"/>
          </p:nvPr>
        </p:nvSpPr>
        <p:spPr>
          <a:xfrm>
            <a:off x="716666" y="703756"/>
            <a:ext cx="3552900" cy="103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THANKS!</a:t>
            </a:r>
            <a:endParaRPr dirty="0"/>
          </a:p>
        </p:txBody>
      </p:sp>
      <p:sp>
        <p:nvSpPr>
          <p:cNvPr id="7" name="Google Shape;2232;p61"/>
          <p:cNvSpPr txBox="1">
            <a:spLocks noGrp="1"/>
          </p:cNvSpPr>
          <p:nvPr>
            <p:ph type="subTitle" idx="1"/>
          </p:nvPr>
        </p:nvSpPr>
        <p:spPr>
          <a:xfrm>
            <a:off x="1019175" y="1789000"/>
            <a:ext cx="3552900" cy="118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lata" panose="020B0604020202020204" charset="0"/>
              </a:rPr>
              <a:t>Do you have any questions?</a:t>
            </a:r>
            <a:endParaRPr dirty="0">
              <a:latin typeface="Alata" panose="020B0604020202020204" charset="0"/>
            </a:endParaRPr>
          </a:p>
          <a:p>
            <a:pPr marL="0" lvl="0" indent="0" algn="l" rtl="0">
              <a:spcBef>
                <a:spcPts val="0"/>
              </a:spcBef>
              <a:spcAft>
                <a:spcPts val="0"/>
              </a:spcAft>
              <a:buNone/>
            </a:pPr>
            <a:endParaRPr dirty="0">
              <a:latin typeface="Alata" panose="020B0604020202020204" charset="0"/>
            </a:endParaRPr>
          </a:p>
          <a:p>
            <a:pPr marL="0" lvl="0" indent="0" algn="l" rtl="0">
              <a:spcBef>
                <a:spcPts val="0"/>
              </a:spcBef>
              <a:spcAft>
                <a:spcPts val="0"/>
              </a:spcAft>
              <a:buNone/>
            </a:pPr>
            <a:r>
              <a:rPr lang="en" dirty="0">
                <a:latin typeface="Alata" panose="020B0604020202020204" charset="0"/>
              </a:rPr>
              <a:t>info@healinginfirmary.com </a:t>
            </a:r>
            <a:endParaRPr dirty="0">
              <a:latin typeface="Alata" panose="020B0604020202020204" charset="0"/>
            </a:endParaRPr>
          </a:p>
          <a:p>
            <a:pPr marL="0" lvl="0" indent="0" algn="l" rtl="0">
              <a:spcBef>
                <a:spcPts val="0"/>
              </a:spcBef>
              <a:spcAft>
                <a:spcPts val="0"/>
              </a:spcAft>
              <a:buNone/>
            </a:pPr>
            <a:r>
              <a:rPr lang="en" dirty="0">
                <a:latin typeface="Alata" panose="020B0604020202020204" charset="0"/>
              </a:rPr>
              <a:t>(+880) 1729918870</a:t>
            </a:r>
            <a:endParaRPr dirty="0">
              <a:latin typeface="Alata" panose="020B0604020202020204" charset="0"/>
            </a:endParaRPr>
          </a:p>
          <a:p>
            <a:pPr marL="0" lvl="0" indent="0" algn="l" rtl="0">
              <a:spcBef>
                <a:spcPts val="0"/>
              </a:spcBef>
              <a:spcAft>
                <a:spcPts val="0"/>
              </a:spcAft>
              <a:buNone/>
            </a:pPr>
            <a:r>
              <a:rPr lang="en" dirty="0">
                <a:latin typeface="Alata" panose="020B0604020202020204" charset="0"/>
              </a:rPr>
              <a:t>healinginfirmary.com</a:t>
            </a:r>
            <a:endParaRPr dirty="0">
              <a:latin typeface="Alata" panose="020B0604020202020204" charset="0"/>
            </a:endParaRPr>
          </a:p>
        </p:txBody>
      </p:sp>
      <p:sp>
        <p:nvSpPr>
          <p:cNvPr id="21" name="Google Shape;2327;p61"/>
          <p:cNvSpPr/>
          <p:nvPr/>
        </p:nvSpPr>
        <p:spPr>
          <a:xfrm>
            <a:off x="3649689" y="1102665"/>
            <a:ext cx="321708" cy="321691"/>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328;p61"/>
          <p:cNvGrpSpPr/>
          <p:nvPr/>
        </p:nvGrpSpPr>
        <p:grpSpPr>
          <a:xfrm>
            <a:off x="5019608" y="1120704"/>
            <a:ext cx="321674" cy="321691"/>
            <a:chOff x="864491" y="1723250"/>
            <a:chExt cx="397866" cy="397887"/>
          </a:xfrm>
        </p:grpSpPr>
        <p:sp>
          <p:nvSpPr>
            <p:cNvPr id="23" name="Google Shape;2329;p61"/>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30;p61"/>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31;p61"/>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320;p61"/>
          <p:cNvGrpSpPr/>
          <p:nvPr/>
        </p:nvGrpSpPr>
        <p:grpSpPr>
          <a:xfrm>
            <a:off x="6294335" y="1102660"/>
            <a:ext cx="321691" cy="321691"/>
            <a:chOff x="1379798" y="1723250"/>
            <a:chExt cx="397887" cy="397887"/>
          </a:xfrm>
        </p:grpSpPr>
        <p:sp>
          <p:nvSpPr>
            <p:cNvPr id="27" name="Google Shape;2321;p61"/>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22;p61"/>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23;p61"/>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24;p61"/>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xmlns="" id="{83346C5E-9F19-49C5-A5B9-020FB462660A}"/>
              </a:ext>
            </a:extLst>
          </p:cNvPr>
          <p:cNvPicPr>
            <a:picLocks noChangeAspect="1"/>
          </p:cNvPicPr>
          <p:nvPr/>
        </p:nvPicPr>
        <p:blipFill>
          <a:blip r:embed="rId4"/>
          <a:stretch>
            <a:fillRect/>
          </a:stretch>
        </p:blipFill>
        <p:spPr>
          <a:xfrm>
            <a:off x="5112632" y="1741457"/>
            <a:ext cx="3443580" cy="3137568"/>
          </a:xfrm>
          <a:prstGeom prst="rect">
            <a:avLst/>
          </a:prstGeom>
        </p:spPr>
      </p:pic>
      <p:sp>
        <p:nvSpPr>
          <p:cNvPr id="3" name="Rectangle 2"/>
          <p:cNvSpPr/>
          <p:nvPr/>
        </p:nvSpPr>
        <p:spPr>
          <a:xfrm>
            <a:off x="716666" y="3088438"/>
            <a:ext cx="3947680" cy="1600438"/>
          </a:xfrm>
          <a:prstGeom prst="rect">
            <a:avLst/>
          </a:prstGeom>
        </p:spPr>
        <p:txBody>
          <a:bodyPr wrap="square">
            <a:spAutoFit/>
          </a:bodyPr>
          <a:lstStyle/>
          <a:p>
            <a:r>
              <a:rPr lang="en-US" b="1" u="sng" dirty="0" smtClean="0">
                <a:solidFill>
                  <a:schemeClr val="tx1"/>
                </a:solidFill>
              </a:rPr>
              <a:t>Also You </a:t>
            </a:r>
            <a:r>
              <a:rPr lang="en-US" b="1" u="sng" dirty="0">
                <a:solidFill>
                  <a:schemeClr val="tx1"/>
                </a:solidFill>
              </a:rPr>
              <a:t>can find us at</a:t>
            </a:r>
            <a:r>
              <a:rPr lang="en-US" b="1" u="sng" dirty="0" smtClean="0">
                <a:solidFill>
                  <a:schemeClr val="tx1"/>
                </a:solidFill>
              </a:rPr>
              <a:t>:</a:t>
            </a:r>
          </a:p>
          <a:p>
            <a:endParaRPr lang="en-US" b="1" u="sng" dirty="0">
              <a:solidFill>
                <a:schemeClr val="tx1"/>
              </a:solidFill>
            </a:endParaRPr>
          </a:p>
          <a:p>
            <a:r>
              <a:rPr lang="en-US" dirty="0" smtClean="0">
                <a:solidFill>
                  <a:schemeClr val="bg2">
                    <a:lumMod val="75000"/>
                  </a:schemeClr>
                </a:solidFill>
              </a:rPr>
              <a:t>sharminsultana2548@gmail.com</a:t>
            </a:r>
            <a:endParaRPr lang="en-US" dirty="0">
              <a:solidFill>
                <a:schemeClr val="bg2">
                  <a:lumMod val="75000"/>
                </a:schemeClr>
              </a:solidFill>
            </a:endParaRPr>
          </a:p>
          <a:p>
            <a:r>
              <a:rPr lang="en-US" dirty="0" smtClean="0">
                <a:solidFill>
                  <a:schemeClr val="bg2">
                    <a:lumMod val="75000"/>
                  </a:schemeClr>
                </a:solidFill>
              </a:rPr>
              <a:t>ahnafsayedtashri@gmail.com</a:t>
            </a:r>
            <a:endParaRPr lang="en-US" dirty="0">
              <a:solidFill>
                <a:schemeClr val="bg2">
                  <a:lumMod val="75000"/>
                </a:schemeClr>
              </a:solidFill>
            </a:endParaRPr>
          </a:p>
          <a:p>
            <a:r>
              <a:rPr lang="en-US" dirty="0">
                <a:solidFill>
                  <a:schemeClr val="bg2">
                    <a:lumMod val="75000"/>
                  </a:schemeClr>
                </a:solidFill>
              </a:rPr>
              <a:t>fahadmollah43</a:t>
            </a:r>
            <a:r>
              <a:rPr lang="en-US" dirty="0" smtClean="0">
                <a:solidFill>
                  <a:schemeClr val="bg2">
                    <a:lumMod val="75000"/>
                  </a:schemeClr>
                </a:solidFill>
              </a:rPr>
              <a:t>@gmail.com</a:t>
            </a:r>
            <a:endParaRPr lang="en-US" dirty="0">
              <a:solidFill>
                <a:schemeClr val="bg2">
                  <a:lumMod val="75000"/>
                </a:schemeClr>
              </a:solidFill>
            </a:endParaRPr>
          </a:p>
          <a:p>
            <a:r>
              <a:rPr lang="en-US" dirty="0" smtClean="0">
                <a:solidFill>
                  <a:schemeClr val="bg2">
                    <a:lumMod val="75000"/>
                  </a:schemeClr>
                </a:solidFill>
              </a:rPr>
              <a:t>sayeda.rafia2000@gmail.com</a:t>
            </a:r>
            <a:endParaRPr lang="en-US" dirty="0">
              <a:solidFill>
                <a:schemeClr val="bg2">
                  <a:lumMod val="75000"/>
                </a:schemeClr>
              </a:solidFill>
            </a:endParaRPr>
          </a:p>
          <a:p>
            <a:endParaRPr lang="en-US" dirty="0"/>
          </a:p>
        </p:txBody>
      </p:sp>
      <p:pic>
        <p:nvPicPr>
          <p:cNvPr id="20" name="Picture 2" descr="https://lh3.googleusercontent.com/vHEKae_qkO4e9isaBDGzPw--UVG_3b5nNLhq4pfvJUiJskzF7PF0ioQUEUOOKr5qOpdznTO19ybqpon3GtVJvkEuy0kAV-6V6IpoCGCOq2XCbzF7z66FCXbvUXJVByk5SLP_GaZ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931" y="4734359"/>
            <a:ext cx="348431" cy="350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5252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276826" y="1746298"/>
            <a:ext cx="6590347" cy="2908044"/>
          </a:xfrm>
          <a:prstGeom prst="rect">
            <a:avLst/>
          </a:prstGeom>
        </p:spPr>
      </p:pic>
      <p:sp>
        <p:nvSpPr>
          <p:cNvPr id="407" name="Google Shape;407;p34"/>
          <p:cNvSpPr txBox="1">
            <a:spLocks noGrp="1"/>
          </p:cNvSpPr>
          <p:nvPr>
            <p:ph type="title"/>
          </p:nvPr>
        </p:nvSpPr>
        <p:spPr>
          <a:xfrm>
            <a:off x="604297" y="678354"/>
            <a:ext cx="8010314" cy="710434"/>
          </a:xfrm>
          <a:prstGeom prst="rect">
            <a:avLst/>
          </a:prstGeom>
        </p:spPr>
        <p:txBody>
          <a:bodyPr spcFirstLastPara="1" wrap="square" lIns="91425" tIns="91425" rIns="91425" bIns="91425" anchor="t" anchorCtr="0">
            <a:noAutofit/>
          </a:bodyPr>
          <a:lstStyle/>
          <a:p>
            <a:pPr lvl="0"/>
            <a:r>
              <a:rPr lang="en-US" dirty="0"/>
              <a:t>GROUP MEMBERS</a:t>
            </a:r>
            <a:endParaRPr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5035" y="703756"/>
            <a:ext cx="1281445" cy="824694"/>
          </a:xfrm>
          <a:prstGeom prst="rect">
            <a:avLst/>
          </a:prstGeom>
        </p:spPr>
      </p:pic>
      <p:pic>
        <p:nvPicPr>
          <p:cNvPr id="5" name="Picture 2" descr="https://lh3.googleusercontent.com/vHEKae_qkO4e9isaBDGzPw--UVG_3b5nNLhq4pfvJUiJskzF7PF0ioQUEUOOKr5qOpdznTO19ybqpon3GtVJvkEuy0kAV-6V6IpoCGCOq2XCbzF7z66FCXbvUXJVByk5SLP_GaZ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405" y="4651479"/>
            <a:ext cx="396376" cy="3988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5"/>
          <p:cNvSpPr txBox="1">
            <a:spLocks noGrp="1"/>
          </p:cNvSpPr>
          <p:nvPr>
            <p:ph type="title"/>
          </p:nvPr>
        </p:nvSpPr>
        <p:spPr>
          <a:xfrm>
            <a:off x="714300" y="430675"/>
            <a:ext cx="7715400" cy="731232"/>
          </a:xfrm>
          <a:prstGeom prst="rect">
            <a:avLst/>
          </a:prstGeom>
        </p:spPr>
        <p:txBody>
          <a:bodyPr spcFirstLastPara="1" wrap="square" lIns="91425" tIns="91425" rIns="91425" bIns="91425" anchor="t" anchorCtr="0">
            <a:noAutofit/>
          </a:bodyPr>
          <a:lstStyle/>
          <a:p>
            <a:pPr lvl="0"/>
            <a:r>
              <a:rPr lang="en-US" dirty="0"/>
              <a:t>Project Objective/Motivation                      </a:t>
            </a:r>
            <a:endParaRPr dirty="0"/>
          </a:p>
        </p:txBody>
      </p:sp>
      <p:grpSp>
        <p:nvGrpSpPr>
          <p:cNvPr id="425" name="Google Shape;425;p35"/>
          <p:cNvGrpSpPr/>
          <p:nvPr/>
        </p:nvGrpSpPr>
        <p:grpSpPr>
          <a:xfrm>
            <a:off x="-25" y="0"/>
            <a:ext cx="9144020" cy="342900"/>
            <a:chOff x="-25" y="0"/>
            <a:chExt cx="9144020" cy="342900"/>
          </a:xfrm>
        </p:grpSpPr>
        <p:sp>
          <p:nvSpPr>
            <p:cNvPr id="426" name="Google Shape;426;p35"/>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7" name="Google Shape;427;p35"/>
            <p:cNvGrpSpPr/>
            <p:nvPr/>
          </p:nvGrpSpPr>
          <p:grpSpPr>
            <a:xfrm>
              <a:off x="215975" y="111150"/>
              <a:ext cx="642950" cy="120600"/>
              <a:chOff x="215975" y="152625"/>
              <a:chExt cx="642950" cy="120600"/>
            </a:xfrm>
          </p:grpSpPr>
          <p:sp>
            <p:nvSpPr>
              <p:cNvPr id="428" name="Google Shape;428;p35"/>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5"/>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5"/>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 name="Content Placeholder 2"/>
          <p:cNvSpPr txBox="1">
            <a:spLocks/>
          </p:cNvSpPr>
          <p:nvPr/>
        </p:nvSpPr>
        <p:spPr>
          <a:xfrm>
            <a:off x="976276" y="1354414"/>
            <a:ext cx="6854677" cy="31763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1pPr>
            <a:lvl2pPr marL="914400" marR="0" lvl="1"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2pPr>
            <a:lvl3pPr marL="1371600" marR="0" lvl="2"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3pPr>
            <a:lvl4pPr marL="1828800" marR="0" lvl="3"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4pPr>
            <a:lvl5pPr marL="2286000" marR="0" lvl="4"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5pPr>
            <a:lvl6pPr marL="2743200" marR="0" lvl="5"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6pPr>
            <a:lvl7pPr marL="3200400" marR="0" lvl="6"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7pPr>
            <a:lvl8pPr marL="3657600" marR="0" lvl="7"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8pPr>
            <a:lvl9pPr marL="4114800" marR="0" lvl="8"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9pPr>
          </a:lstStyle>
          <a:p>
            <a:pPr marL="488950" indent="-342900">
              <a:buClr>
                <a:schemeClr val="tx2"/>
              </a:buClr>
              <a:buFont typeface="Wingdings" panose="05000000000000000000" pitchFamily="2" charset="2"/>
              <a:buChar char="v"/>
            </a:pPr>
            <a:r>
              <a:rPr lang="en-US" sz="2400" dirty="0">
                <a:solidFill>
                  <a:schemeClr val="tx1">
                    <a:lumMod val="50000"/>
                  </a:schemeClr>
                </a:solidFill>
                <a:latin typeface="Alata" panose="020B0604020202020204" charset="0"/>
                <a:cs typeface="Arial" panose="020B0604020202020204" pitchFamily="34" charset="0"/>
              </a:rPr>
              <a:t>There will be many functionalities in “</a:t>
            </a:r>
            <a:r>
              <a:rPr lang="en-US" sz="2400" b="1" dirty="0">
                <a:solidFill>
                  <a:schemeClr val="tx2"/>
                </a:solidFill>
                <a:latin typeface="Alata" panose="020B0604020202020204" charset="0"/>
                <a:cs typeface="Arial" panose="020B0604020202020204" pitchFamily="34" charset="0"/>
              </a:rPr>
              <a:t>The Healing Infirmary</a:t>
            </a:r>
            <a:r>
              <a:rPr lang="en-US" sz="2400" dirty="0">
                <a:solidFill>
                  <a:schemeClr val="tx1">
                    <a:lumMod val="50000"/>
                  </a:schemeClr>
                </a:solidFill>
                <a:latin typeface="Alata" panose="020B0604020202020204" charset="0"/>
                <a:cs typeface="Arial" panose="020B0604020202020204" pitchFamily="34" charset="0"/>
              </a:rPr>
              <a:t>” system that will fulfil any users expectancy.</a:t>
            </a:r>
          </a:p>
          <a:p>
            <a:pPr marL="488950" indent="-342900">
              <a:buClr>
                <a:schemeClr val="tx2"/>
              </a:buClr>
              <a:buFont typeface="Wingdings" panose="05000000000000000000" pitchFamily="2" charset="2"/>
              <a:buChar char="v"/>
            </a:pPr>
            <a:r>
              <a:rPr lang="en-US" sz="2400" dirty="0">
                <a:solidFill>
                  <a:schemeClr val="tx1">
                    <a:lumMod val="50000"/>
                  </a:schemeClr>
                </a:solidFill>
                <a:latin typeface="Alata" panose="020B0604020202020204" charset="0"/>
                <a:cs typeface="Arial" panose="020B0604020202020204" pitchFamily="34" charset="0"/>
              </a:rPr>
              <a:t>Anyone can easily find what they need nearest to their location using this system. </a:t>
            </a:r>
          </a:p>
          <a:p>
            <a:pPr marL="488950" indent="-342900">
              <a:buClr>
                <a:schemeClr val="tx2"/>
              </a:buClr>
              <a:buFont typeface="Wingdings" panose="05000000000000000000" pitchFamily="2" charset="2"/>
              <a:buChar char="v"/>
            </a:pPr>
            <a:r>
              <a:rPr lang="en-US" sz="2400" dirty="0">
                <a:solidFill>
                  <a:schemeClr val="tx1">
                    <a:lumMod val="50000"/>
                  </a:schemeClr>
                </a:solidFill>
                <a:latin typeface="Alata" panose="020B0604020202020204" charset="0"/>
                <a:cs typeface="Arial" panose="020B0604020202020204" pitchFamily="34" charset="0"/>
              </a:rPr>
              <a:t>People can easily get the necessary information about the test, availability of a doctor, cost of consultation and appointment, cost of hospitalization.</a:t>
            </a:r>
          </a:p>
          <a:p>
            <a:pPr>
              <a:buClr>
                <a:schemeClr val="tx2"/>
              </a:buClr>
              <a:buFont typeface="Wingdings" panose="05000000000000000000" pitchFamily="2" charset="2"/>
              <a:buChar char="v"/>
            </a:pPr>
            <a:endParaRPr lang="en-US" dirty="0">
              <a:latin typeface="Alata" panose="020B0604020202020204" charset="0"/>
            </a:endParaRPr>
          </a:p>
        </p:txBody>
      </p:sp>
      <p:pic>
        <p:nvPicPr>
          <p:cNvPr id="36" name="Picture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2692" y="476874"/>
            <a:ext cx="1227502" cy="877539"/>
          </a:xfrm>
          <a:prstGeom prst="rect">
            <a:avLst/>
          </a:prstGeom>
        </p:spPr>
      </p:pic>
      <p:pic>
        <p:nvPicPr>
          <p:cNvPr id="11" name="Picture 2" descr="https://lh3.googleusercontent.com/vHEKae_qkO4e9isaBDGzPw--UVG_3b5nNLhq4pfvJUiJskzF7PF0ioQUEUOOKr5qOpdznTO19ybqpon3GtVJvkEuy0kAV-6V6IpoCGCOq2XCbzF7z66FCXbvUXJVByk5SLP_GaZ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405" y="4651479"/>
            <a:ext cx="396376" cy="3988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grpSp>
        <p:nvGrpSpPr>
          <p:cNvPr id="437" name="Google Shape;437;p36"/>
          <p:cNvGrpSpPr/>
          <p:nvPr/>
        </p:nvGrpSpPr>
        <p:grpSpPr>
          <a:xfrm>
            <a:off x="6638711" y="1839539"/>
            <a:ext cx="2370127" cy="2238551"/>
            <a:chOff x="521725" y="1038225"/>
            <a:chExt cx="3436494" cy="3219401"/>
          </a:xfrm>
        </p:grpSpPr>
        <p:sp>
          <p:nvSpPr>
            <p:cNvPr id="438" name="Google Shape;438;p36"/>
            <p:cNvSpPr/>
            <p:nvPr/>
          </p:nvSpPr>
          <p:spPr>
            <a:xfrm>
              <a:off x="563515" y="1095454"/>
              <a:ext cx="3278187" cy="3162172"/>
            </a:xfrm>
            <a:custGeom>
              <a:avLst/>
              <a:gdLst/>
              <a:ahLst/>
              <a:cxnLst/>
              <a:rect l="l" t="t" r="r" b="b"/>
              <a:pathLst>
                <a:path w="67307" h="64925" extrusionOk="0">
                  <a:moveTo>
                    <a:pt x="34846" y="1"/>
                  </a:moveTo>
                  <a:cubicBezTo>
                    <a:pt x="25205" y="1"/>
                    <a:pt x="15833" y="4313"/>
                    <a:pt x="9547" y="12127"/>
                  </a:cubicBezTo>
                  <a:cubicBezTo>
                    <a:pt x="913" y="22861"/>
                    <a:pt x="0" y="37867"/>
                    <a:pt x="7266" y="49568"/>
                  </a:cubicBezTo>
                  <a:cubicBezTo>
                    <a:pt x="13264" y="59254"/>
                    <a:pt x="23790" y="64924"/>
                    <a:pt x="34858" y="64924"/>
                  </a:cubicBezTo>
                  <a:cubicBezTo>
                    <a:pt x="37162" y="64924"/>
                    <a:pt x="39489" y="64679"/>
                    <a:pt x="41804" y="64172"/>
                  </a:cubicBezTo>
                  <a:lnTo>
                    <a:pt x="42060" y="64099"/>
                  </a:lnTo>
                  <a:cubicBezTo>
                    <a:pt x="56828" y="60740"/>
                    <a:pt x="67306" y="47615"/>
                    <a:pt x="67306" y="32463"/>
                  </a:cubicBezTo>
                  <a:cubicBezTo>
                    <a:pt x="67306" y="18699"/>
                    <a:pt x="58617" y="6413"/>
                    <a:pt x="45619" y="1849"/>
                  </a:cubicBezTo>
                  <a:cubicBezTo>
                    <a:pt x="42089" y="603"/>
                    <a:pt x="38449" y="1"/>
                    <a:pt x="348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521725" y="1038225"/>
              <a:ext cx="872258" cy="1788642"/>
            </a:xfrm>
            <a:custGeom>
              <a:avLst/>
              <a:gdLst/>
              <a:ahLst/>
              <a:cxnLst/>
              <a:rect l="l" t="t" r="r" b="b"/>
              <a:pathLst>
                <a:path w="17909" h="36724" extrusionOk="0">
                  <a:moveTo>
                    <a:pt x="11026" y="1"/>
                  </a:moveTo>
                  <a:cubicBezTo>
                    <a:pt x="8744" y="1"/>
                    <a:pt x="6214" y="1084"/>
                    <a:pt x="4272" y="3116"/>
                  </a:cubicBezTo>
                  <a:cubicBezTo>
                    <a:pt x="2592" y="4850"/>
                    <a:pt x="0" y="8793"/>
                    <a:pt x="1351" y="15602"/>
                  </a:cubicBezTo>
                  <a:cubicBezTo>
                    <a:pt x="1880" y="18340"/>
                    <a:pt x="2994" y="21188"/>
                    <a:pt x="4655" y="24182"/>
                  </a:cubicBezTo>
                  <a:cubicBezTo>
                    <a:pt x="6608" y="27669"/>
                    <a:pt x="9310" y="31320"/>
                    <a:pt x="12779" y="35117"/>
                  </a:cubicBezTo>
                  <a:cubicBezTo>
                    <a:pt x="13144" y="35518"/>
                    <a:pt x="13527" y="35938"/>
                    <a:pt x="13929" y="36358"/>
                  </a:cubicBezTo>
                  <a:lnTo>
                    <a:pt x="14275" y="36723"/>
                  </a:lnTo>
                  <a:lnTo>
                    <a:pt x="14622" y="36395"/>
                  </a:lnTo>
                  <a:lnTo>
                    <a:pt x="14969" y="36048"/>
                  </a:lnTo>
                  <a:cubicBezTo>
                    <a:pt x="14841" y="35920"/>
                    <a:pt x="14714" y="35792"/>
                    <a:pt x="14604" y="35665"/>
                  </a:cubicBezTo>
                  <a:cubicBezTo>
                    <a:pt x="14202" y="35263"/>
                    <a:pt x="13819" y="34861"/>
                    <a:pt x="13454" y="34441"/>
                  </a:cubicBezTo>
                  <a:cubicBezTo>
                    <a:pt x="9639" y="30261"/>
                    <a:pt x="6919" y="26391"/>
                    <a:pt x="5075" y="22904"/>
                  </a:cubicBezTo>
                  <a:cubicBezTo>
                    <a:pt x="365" y="13977"/>
                    <a:pt x="1442" y="7424"/>
                    <a:pt x="4965" y="3773"/>
                  </a:cubicBezTo>
                  <a:cubicBezTo>
                    <a:pt x="6704" y="1955"/>
                    <a:pt x="9022" y="960"/>
                    <a:pt x="11064" y="960"/>
                  </a:cubicBezTo>
                  <a:cubicBezTo>
                    <a:pt x="12281" y="960"/>
                    <a:pt x="13400" y="1314"/>
                    <a:pt x="14239" y="2057"/>
                  </a:cubicBezTo>
                  <a:cubicBezTo>
                    <a:pt x="15736" y="3353"/>
                    <a:pt x="16740" y="5124"/>
                    <a:pt x="17050" y="7077"/>
                  </a:cubicBezTo>
                  <a:cubicBezTo>
                    <a:pt x="17342" y="6895"/>
                    <a:pt x="17616" y="6694"/>
                    <a:pt x="17908" y="6511"/>
                  </a:cubicBezTo>
                  <a:cubicBezTo>
                    <a:pt x="17488" y="4503"/>
                    <a:pt x="16411" y="2678"/>
                    <a:pt x="14860" y="1345"/>
                  </a:cubicBezTo>
                  <a:cubicBezTo>
                    <a:pt x="13825" y="437"/>
                    <a:pt x="12475" y="1"/>
                    <a:pt x="110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1124511" y="2702356"/>
              <a:ext cx="142316" cy="141439"/>
            </a:xfrm>
            <a:custGeom>
              <a:avLst/>
              <a:gdLst/>
              <a:ahLst/>
              <a:cxnLst/>
              <a:rect l="l" t="t" r="r" b="b"/>
              <a:pathLst>
                <a:path w="2922" h="2904" extrusionOk="0">
                  <a:moveTo>
                    <a:pt x="1388" y="1"/>
                  </a:moveTo>
                  <a:lnTo>
                    <a:pt x="1078" y="293"/>
                  </a:lnTo>
                  <a:lnTo>
                    <a:pt x="384" y="950"/>
                  </a:lnTo>
                  <a:lnTo>
                    <a:pt x="1" y="1315"/>
                  </a:lnTo>
                  <a:cubicBezTo>
                    <a:pt x="421" y="1753"/>
                    <a:pt x="841" y="2191"/>
                    <a:pt x="1279" y="2629"/>
                  </a:cubicBezTo>
                  <a:lnTo>
                    <a:pt x="1571" y="2903"/>
                  </a:lnTo>
                  <a:lnTo>
                    <a:pt x="2246" y="2228"/>
                  </a:lnTo>
                  <a:lnTo>
                    <a:pt x="2575" y="1881"/>
                  </a:lnTo>
                  <a:lnTo>
                    <a:pt x="2922" y="1552"/>
                  </a:lnTo>
                  <a:cubicBezTo>
                    <a:pt x="2812" y="1443"/>
                    <a:pt x="2721" y="1351"/>
                    <a:pt x="2611" y="1242"/>
                  </a:cubicBezTo>
                  <a:cubicBezTo>
                    <a:pt x="2192" y="822"/>
                    <a:pt x="1790" y="402"/>
                    <a:pt x="13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1127628" y="2741223"/>
              <a:ext cx="392611" cy="327833"/>
            </a:xfrm>
            <a:custGeom>
              <a:avLst/>
              <a:gdLst/>
              <a:ahLst/>
              <a:cxnLst/>
              <a:rect l="l" t="t" r="r" b="b"/>
              <a:pathLst>
                <a:path w="8061" h="6731" extrusionOk="0">
                  <a:moveTo>
                    <a:pt x="4231" y="1"/>
                  </a:moveTo>
                  <a:cubicBezTo>
                    <a:pt x="3739" y="1"/>
                    <a:pt x="3239" y="108"/>
                    <a:pt x="2767" y="334"/>
                  </a:cubicBezTo>
                  <a:cubicBezTo>
                    <a:pt x="2693" y="371"/>
                    <a:pt x="2620" y="426"/>
                    <a:pt x="2547" y="462"/>
                  </a:cubicBezTo>
                  <a:cubicBezTo>
                    <a:pt x="2401" y="535"/>
                    <a:pt x="2274" y="626"/>
                    <a:pt x="2146" y="718"/>
                  </a:cubicBezTo>
                  <a:cubicBezTo>
                    <a:pt x="1890" y="919"/>
                    <a:pt x="1671" y="1138"/>
                    <a:pt x="1489" y="1411"/>
                  </a:cubicBezTo>
                  <a:cubicBezTo>
                    <a:pt x="1379" y="1539"/>
                    <a:pt x="1288" y="1685"/>
                    <a:pt x="1215" y="1831"/>
                  </a:cubicBezTo>
                  <a:cubicBezTo>
                    <a:pt x="1" y="4199"/>
                    <a:pt x="1852" y="6730"/>
                    <a:pt x="4179" y="6730"/>
                  </a:cubicBezTo>
                  <a:cubicBezTo>
                    <a:pt x="4651" y="6730"/>
                    <a:pt x="5143" y="6626"/>
                    <a:pt x="5633" y="6395"/>
                  </a:cubicBezTo>
                  <a:lnTo>
                    <a:pt x="5633" y="6413"/>
                  </a:lnTo>
                  <a:cubicBezTo>
                    <a:pt x="7330" y="5628"/>
                    <a:pt x="8060" y="3602"/>
                    <a:pt x="7276" y="1923"/>
                  </a:cubicBezTo>
                  <a:cubicBezTo>
                    <a:pt x="6698" y="702"/>
                    <a:pt x="5489" y="1"/>
                    <a:pt x="42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227719" y="2819786"/>
              <a:ext cx="208944" cy="170127"/>
            </a:xfrm>
            <a:custGeom>
              <a:avLst/>
              <a:gdLst/>
              <a:ahLst/>
              <a:cxnLst/>
              <a:rect l="l" t="t" r="r" b="b"/>
              <a:pathLst>
                <a:path w="4290" h="3493" extrusionOk="0">
                  <a:moveTo>
                    <a:pt x="2130" y="1"/>
                  </a:moveTo>
                  <a:cubicBezTo>
                    <a:pt x="921" y="1"/>
                    <a:pt x="0" y="1291"/>
                    <a:pt x="565" y="2500"/>
                  </a:cubicBezTo>
                  <a:cubicBezTo>
                    <a:pt x="856" y="3120"/>
                    <a:pt x="1480" y="3493"/>
                    <a:pt x="2135" y="3493"/>
                  </a:cubicBezTo>
                  <a:cubicBezTo>
                    <a:pt x="2386" y="3493"/>
                    <a:pt x="2641" y="3438"/>
                    <a:pt x="2884" y="3322"/>
                  </a:cubicBezTo>
                  <a:cubicBezTo>
                    <a:pt x="4290" y="2664"/>
                    <a:pt x="4198" y="638"/>
                    <a:pt x="2738" y="109"/>
                  </a:cubicBezTo>
                  <a:cubicBezTo>
                    <a:pt x="2531" y="35"/>
                    <a:pt x="2327" y="1"/>
                    <a:pt x="2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1292547" y="2872827"/>
              <a:ext cx="79194" cy="64047"/>
            </a:xfrm>
            <a:custGeom>
              <a:avLst/>
              <a:gdLst/>
              <a:ahLst/>
              <a:cxnLst/>
              <a:rect l="l" t="t" r="r" b="b"/>
              <a:pathLst>
                <a:path w="1626" h="1315" extrusionOk="0">
                  <a:moveTo>
                    <a:pt x="795" y="1"/>
                  </a:moveTo>
                  <a:cubicBezTo>
                    <a:pt x="347" y="1"/>
                    <a:pt x="1" y="482"/>
                    <a:pt x="220" y="937"/>
                  </a:cubicBezTo>
                  <a:cubicBezTo>
                    <a:pt x="338" y="1173"/>
                    <a:pt x="570" y="1315"/>
                    <a:pt x="813" y="1315"/>
                  </a:cubicBezTo>
                  <a:cubicBezTo>
                    <a:pt x="908" y="1315"/>
                    <a:pt x="1004" y="1293"/>
                    <a:pt x="1096" y="1247"/>
                  </a:cubicBezTo>
                  <a:cubicBezTo>
                    <a:pt x="1626" y="991"/>
                    <a:pt x="1589" y="243"/>
                    <a:pt x="1023" y="42"/>
                  </a:cubicBezTo>
                  <a:cubicBezTo>
                    <a:pt x="946" y="14"/>
                    <a:pt x="869" y="1"/>
                    <a:pt x="795" y="1"/>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3473602" y="2855293"/>
              <a:ext cx="441072" cy="834901"/>
            </a:xfrm>
            <a:custGeom>
              <a:avLst/>
              <a:gdLst/>
              <a:ahLst/>
              <a:cxnLst/>
              <a:rect l="l" t="t" r="r" b="b"/>
              <a:pathLst>
                <a:path w="9056" h="17142" extrusionOk="0">
                  <a:moveTo>
                    <a:pt x="7741" y="0"/>
                  </a:moveTo>
                  <a:lnTo>
                    <a:pt x="7339" y="92"/>
                  </a:lnTo>
                  <a:lnTo>
                    <a:pt x="6792" y="220"/>
                  </a:lnTo>
                  <a:cubicBezTo>
                    <a:pt x="6828" y="384"/>
                    <a:pt x="6865" y="548"/>
                    <a:pt x="6901" y="712"/>
                  </a:cubicBezTo>
                  <a:cubicBezTo>
                    <a:pt x="6974" y="1059"/>
                    <a:pt x="7047" y="1424"/>
                    <a:pt x="7102" y="1771"/>
                  </a:cubicBezTo>
                  <a:cubicBezTo>
                    <a:pt x="7978" y="6901"/>
                    <a:pt x="7376" y="10753"/>
                    <a:pt x="5277" y="13217"/>
                  </a:cubicBezTo>
                  <a:cubicBezTo>
                    <a:pt x="4236" y="14458"/>
                    <a:pt x="2794" y="15371"/>
                    <a:pt x="987" y="15919"/>
                  </a:cubicBezTo>
                  <a:cubicBezTo>
                    <a:pt x="658" y="16339"/>
                    <a:pt x="329" y="16740"/>
                    <a:pt x="1" y="17142"/>
                  </a:cubicBezTo>
                  <a:cubicBezTo>
                    <a:pt x="2593" y="16613"/>
                    <a:pt x="4601" y="15499"/>
                    <a:pt x="6007" y="13838"/>
                  </a:cubicBezTo>
                  <a:cubicBezTo>
                    <a:pt x="8453" y="10954"/>
                    <a:pt x="9055" y="6463"/>
                    <a:pt x="7832" y="457"/>
                  </a:cubicBezTo>
                  <a:cubicBezTo>
                    <a:pt x="7796" y="311"/>
                    <a:pt x="7759" y="165"/>
                    <a:pt x="77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3442820" y="2276473"/>
              <a:ext cx="504730" cy="380630"/>
            </a:xfrm>
            <a:custGeom>
              <a:avLst/>
              <a:gdLst/>
              <a:ahLst/>
              <a:cxnLst/>
              <a:rect l="l" t="t" r="r" b="b"/>
              <a:pathLst>
                <a:path w="10363" h="7815" extrusionOk="0">
                  <a:moveTo>
                    <a:pt x="10052" y="0"/>
                  </a:moveTo>
                  <a:cubicBezTo>
                    <a:pt x="9888" y="0"/>
                    <a:pt x="9760" y="128"/>
                    <a:pt x="9760" y="292"/>
                  </a:cubicBezTo>
                  <a:lnTo>
                    <a:pt x="9779" y="4035"/>
                  </a:lnTo>
                  <a:lnTo>
                    <a:pt x="9779" y="4163"/>
                  </a:lnTo>
                  <a:cubicBezTo>
                    <a:pt x="9724" y="5167"/>
                    <a:pt x="9085" y="6043"/>
                    <a:pt x="8136" y="6390"/>
                  </a:cubicBezTo>
                  <a:cubicBezTo>
                    <a:pt x="8081" y="6408"/>
                    <a:pt x="8008" y="6426"/>
                    <a:pt x="7953" y="6444"/>
                  </a:cubicBezTo>
                  <a:lnTo>
                    <a:pt x="5270" y="7156"/>
                  </a:lnTo>
                  <a:cubicBezTo>
                    <a:pt x="5055" y="7216"/>
                    <a:pt x="4838" y="7244"/>
                    <a:pt x="4622" y="7244"/>
                  </a:cubicBezTo>
                  <a:cubicBezTo>
                    <a:pt x="3775" y="7244"/>
                    <a:pt x="2964" y="6803"/>
                    <a:pt x="2513" y="6061"/>
                  </a:cubicBezTo>
                  <a:cubicBezTo>
                    <a:pt x="2495" y="6043"/>
                    <a:pt x="2477" y="6025"/>
                    <a:pt x="2477" y="6006"/>
                  </a:cubicBezTo>
                  <a:lnTo>
                    <a:pt x="596" y="2775"/>
                  </a:lnTo>
                  <a:cubicBezTo>
                    <a:pt x="535" y="2670"/>
                    <a:pt x="441" y="2626"/>
                    <a:pt x="350" y="2626"/>
                  </a:cubicBezTo>
                  <a:cubicBezTo>
                    <a:pt x="172" y="2626"/>
                    <a:pt x="1" y="2795"/>
                    <a:pt x="85" y="3012"/>
                  </a:cubicBezTo>
                  <a:cubicBezTo>
                    <a:pt x="85" y="3031"/>
                    <a:pt x="85" y="3049"/>
                    <a:pt x="103" y="3049"/>
                  </a:cubicBezTo>
                  <a:lnTo>
                    <a:pt x="1965" y="6280"/>
                  </a:lnTo>
                  <a:cubicBezTo>
                    <a:pt x="1984" y="6317"/>
                    <a:pt x="2002" y="6353"/>
                    <a:pt x="2039" y="6371"/>
                  </a:cubicBezTo>
                  <a:cubicBezTo>
                    <a:pt x="2294" y="6791"/>
                    <a:pt x="2641" y="7138"/>
                    <a:pt x="3061" y="7375"/>
                  </a:cubicBezTo>
                  <a:cubicBezTo>
                    <a:pt x="3152" y="7448"/>
                    <a:pt x="3262" y="7485"/>
                    <a:pt x="3371" y="7540"/>
                  </a:cubicBezTo>
                  <a:cubicBezTo>
                    <a:pt x="3462" y="7576"/>
                    <a:pt x="3554" y="7613"/>
                    <a:pt x="3645" y="7649"/>
                  </a:cubicBezTo>
                  <a:cubicBezTo>
                    <a:pt x="3966" y="7760"/>
                    <a:pt x="4293" y="7815"/>
                    <a:pt x="4619" y="7815"/>
                  </a:cubicBezTo>
                  <a:cubicBezTo>
                    <a:pt x="4886" y="7815"/>
                    <a:pt x="5153" y="7778"/>
                    <a:pt x="5416" y="7704"/>
                  </a:cubicBezTo>
                  <a:lnTo>
                    <a:pt x="8099" y="6974"/>
                  </a:lnTo>
                  <a:lnTo>
                    <a:pt x="8172" y="6956"/>
                  </a:lnTo>
                  <a:cubicBezTo>
                    <a:pt x="8720" y="6791"/>
                    <a:pt x="9213" y="6481"/>
                    <a:pt x="9596" y="6043"/>
                  </a:cubicBezTo>
                  <a:cubicBezTo>
                    <a:pt x="9669" y="5970"/>
                    <a:pt x="9724" y="5897"/>
                    <a:pt x="9797" y="5824"/>
                  </a:cubicBezTo>
                  <a:cubicBezTo>
                    <a:pt x="9852" y="5733"/>
                    <a:pt x="9925" y="5623"/>
                    <a:pt x="9979" y="5532"/>
                  </a:cubicBezTo>
                  <a:cubicBezTo>
                    <a:pt x="10199" y="5112"/>
                    <a:pt x="10326" y="4655"/>
                    <a:pt x="10363" y="4181"/>
                  </a:cubicBezTo>
                  <a:lnTo>
                    <a:pt x="10363" y="4035"/>
                  </a:lnTo>
                  <a:lnTo>
                    <a:pt x="10326" y="292"/>
                  </a:lnTo>
                  <a:cubicBezTo>
                    <a:pt x="10326" y="274"/>
                    <a:pt x="10326" y="274"/>
                    <a:pt x="10326" y="256"/>
                  </a:cubicBezTo>
                  <a:cubicBezTo>
                    <a:pt x="10308" y="110"/>
                    <a:pt x="10199" y="0"/>
                    <a:pt x="100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3663897" y="1880738"/>
              <a:ext cx="284583" cy="837677"/>
            </a:xfrm>
            <a:custGeom>
              <a:avLst/>
              <a:gdLst/>
              <a:ahLst/>
              <a:cxnLst/>
              <a:rect l="l" t="t" r="r" b="b"/>
              <a:pathLst>
                <a:path w="5843" h="17199" extrusionOk="0">
                  <a:moveTo>
                    <a:pt x="2245" y="1"/>
                  </a:moveTo>
                  <a:cubicBezTo>
                    <a:pt x="1934" y="1"/>
                    <a:pt x="1616" y="42"/>
                    <a:pt x="1297" y="130"/>
                  </a:cubicBezTo>
                  <a:lnTo>
                    <a:pt x="256" y="404"/>
                  </a:lnTo>
                  <a:cubicBezTo>
                    <a:pt x="92" y="440"/>
                    <a:pt x="0" y="604"/>
                    <a:pt x="55" y="769"/>
                  </a:cubicBezTo>
                  <a:cubicBezTo>
                    <a:pt x="86" y="893"/>
                    <a:pt x="210" y="977"/>
                    <a:pt x="336" y="977"/>
                  </a:cubicBezTo>
                  <a:cubicBezTo>
                    <a:pt x="358" y="977"/>
                    <a:pt x="380" y="975"/>
                    <a:pt x="402" y="969"/>
                  </a:cubicBezTo>
                  <a:lnTo>
                    <a:pt x="1443" y="677"/>
                  </a:lnTo>
                  <a:cubicBezTo>
                    <a:pt x="1707" y="606"/>
                    <a:pt x="1970" y="573"/>
                    <a:pt x="2228" y="573"/>
                  </a:cubicBezTo>
                  <a:cubicBezTo>
                    <a:pt x="3823" y="573"/>
                    <a:pt x="5203" y="1862"/>
                    <a:pt x="5203" y="3543"/>
                  </a:cubicBezTo>
                  <a:lnTo>
                    <a:pt x="5276" y="16888"/>
                  </a:lnTo>
                  <a:cubicBezTo>
                    <a:pt x="5276" y="17052"/>
                    <a:pt x="5404" y="17180"/>
                    <a:pt x="5568" y="17180"/>
                  </a:cubicBezTo>
                  <a:lnTo>
                    <a:pt x="5568" y="17198"/>
                  </a:lnTo>
                  <a:cubicBezTo>
                    <a:pt x="5714" y="17180"/>
                    <a:pt x="5842" y="17052"/>
                    <a:pt x="5842" y="16906"/>
                  </a:cubicBezTo>
                  <a:lnTo>
                    <a:pt x="5787" y="3543"/>
                  </a:lnTo>
                  <a:cubicBezTo>
                    <a:pt x="5772" y="1536"/>
                    <a:pt x="4140" y="1"/>
                    <a:pt x="2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3271764" y="1951946"/>
              <a:ext cx="410827" cy="838457"/>
            </a:xfrm>
            <a:custGeom>
              <a:avLst/>
              <a:gdLst/>
              <a:ahLst/>
              <a:cxnLst/>
              <a:rect l="l" t="t" r="r" b="b"/>
              <a:pathLst>
                <a:path w="8435" h="17215" extrusionOk="0">
                  <a:moveTo>
                    <a:pt x="4470" y="0"/>
                  </a:moveTo>
                  <a:cubicBezTo>
                    <a:pt x="4437" y="0"/>
                    <a:pt x="4401" y="6"/>
                    <a:pt x="4364" y="19"/>
                  </a:cubicBezTo>
                  <a:lnTo>
                    <a:pt x="3323" y="292"/>
                  </a:lnTo>
                  <a:cubicBezTo>
                    <a:pt x="1060" y="913"/>
                    <a:pt x="1" y="3487"/>
                    <a:pt x="1169" y="5513"/>
                  </a:cubicBezTo>
                  <a:lnTo>
                    <a:pt x="3597" y="9694"/>
                  </a:lnTo>
                  <a:lnTo>
                    <a:pt x="5551" y="13053"/>
                  </a:lnTo>
                  <a:lnTo>
                    <a:pt x="6226" y="14258"/>
                  </a:lnTo>
                  <a:lnTo>
                    <a:pt x="7869" y="17069"/>
                  </a:lnTo>
                  <a:cubicBezTo>
                    <a:pt x="7905" y="17160"/>
                    <a:pt x="8015" y="17215"/>
                    <a:pt x="8106" y="17215"/>
                  </a:cubicBezTo>
                  <a:cubicBezTo>
                    <a:pt x="8161" y="17215"/>
                    <a:pt x="8216" y="17197"/>
                    <a:pt x="8252" y="17178"/>
                  </a:cubicBezTo>
                  <a:cubicBezTo>
                    <a:pt x="8398" y="17087"/>
                    <a:pt x="8435" y="16923"/>
                    <a:pt x="8362" y="16777"/>
                  </a:cubicBezTo>
                  <a:lnTo>
                    <a:pt x="6883" y="14239"/>
                  </a:lnTo>
                  <a:lnTo>
                    <a:pt x="6737" y="13984"/>
                  </a:lnTo>
                  <a:lnTo>
                    <a:pt x="6025" y="12761"/>
                  </a:lnTo>
                  <a:lnTo>
                    <a:pt x="1680" y="5221"/>
                  </a:lnTo>
                  <a:cubicBezTo>
                    <a:pt x="695" y="3524"/>
                    <a:pt x="1571" y="1369"/>
                    <a:pt x="3469" y="858"/>
                  </a:cubicBezTo>
                  <a:lnTo>
                    <a:pt x="4510" y="566"/>
                  </a:lnTo>
                  <a:cubicBezTo>
                    <a:pt x="4872" y="484"/>
                    <a:pt x="4774" y="0"/>
                    <a:pt x="44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6"/>
            <p:cNvSpPr/>
            <p:nvPr/>
          </p:nvSpPr>
          <p:spPr>
            <a:xfrm>
              <a:off x="3566972" y="2545864"/>
              <a:ext cx="391247" cy="351309"/>
            </a:xfrm>
            <a:custGeom>
              <a:avLst/>
              <a:gdLst/>
              <a:ahLst/>
              <a:cxnLst/>
              <a:rect l="l" t="t" r="r" b="b"/>
              <a:pathLst>
                <a:path w="8033" h="7213" extrusionOk="0">
                  <a:moveTo>
                    <a:pt x="7047" y="1"/>
                  </a:moveTo>
                  <a:lnTo>
                    <a:pt x="7047" y="530"/>
                  </a:lnTo>
                  <a:lnTo>
                    <a:pt x="7065" y="4601"/>
                  </a:lnTo>
                  <a:cubicBezTo>
                    <a:pt x="7065" y="5130"/>
                    <a:pt x="6719" y="5587"/>
                    <a:pt x="6207" y="5733"/>
                  </a:cubicBezTo>
                  <a:lnTo>
                    <a:pt x="5477" y="5934"/>
                  </a:lnTo>
                  <a:lnTo>
                    <a:pt x="4455" y="6207"/>
                  </a:lnTo>
                  <a:cubicBezTo>
                    <a:pt x="4349" y="6238"/>
                    <a:pt x="4242" y="6252"/>
                    <a:pt x="4137" y="6252"/>
                  </a:cubicBezTo>
                  <a:cubicBezTo>
                    <a:pt x="3736" y="6252"/>
                    <a:pt x="3361" y="6040"/>
                    <a:pt x="3159" y="5678"/>
                  </a:cubicBezTo>
                  <a:lnTo>
                    <a:pt x="1096" y="2137"/>
                  </a:lnTo>
                  <a:lnTo>
                    <a:pt x="840" y="1680"/>
                  </a:lnTo>
                  <a:lnTo>
                    <a:pt x="676" y="1771"/>
                  </a:lnTo>
                  <a:lnTo>
                    <a:pt x="512" y="1863"/>
                  </a:lnTo>
                  <a:lnTo>
                    <a:pt x="165" y="2064"/>
                  </a:lnTo>
                  <a:lnTo>
                    <a:pt x="1" y="2155"/>
                  </a:lnTo>
                  <a:lnTo>
                    <a:pt x="2319" y="6153"/>
                  </a:lnTo>
                  <a:cubicBezTo>
                    <a:pt x="2700" y="6812"/>
                    <a:pt x="3411" y="7213"/>
                    <a:pt x="4149" y="7213"/>
                  </a:cubicBezTo>
                  <a:cubicBezTo>
                    <a:pt x="4330" y="7213"/>
                    <a:pt x="4512" y="7189"/>
                    <a:pt x="4692" y="7138"/>
                  </a:cubicBezTo>
                  <a:lnTo>
                    <a:pt x="4984" y="7065"/>
                  </a:lnTo>
                  <a:lnTo>
                    <a:pt x="5349" y="6956"/>
                  </a:lnTo>
                  <a:lnTo>
                    <a:pt x="5897" y="6810"/>
                  </a:lnTo>
                  <a:lnTo>
                    <a:pt x="6463" y="6664"/>
                  </a:lnTo>
                  <a:cubicBezTo>
                    <a:pt x="7394" y="6408"/>
                    <a:pt x="8033" y="5568"/>
                    <a:pt x="8033" y="4601"/>
                  </a:cubicBezTo>
                  <a:lnTo>
                    <a:pt x="80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6"/>
            <p:cNvSpPr/>
            <p:nvPr/>
          </p:nvSpPr>
          <p:spPr>
            <a:xfrm>
              <a:off x="2063465" y="1316189"/>
              <a:ext cx="620648" cy="413505"/>
            </a:xfrm>
            <a:custGeom>
              <a:avLst/>
              <a:gdLst/>
              <a:ahLst/>
              <a:cxnLst/>
              <a:rect l="l" t="t" r="r" b="b"/>
              <a:pathLst>
                <a:path w="12743" h="8490" extrusionOk="0">
                  <a:moveTo>
                    <a:pt x="7467" y="1"/>
                  </a:moveTo>
                  <a:cubicBezTo>
                    <a:pt x="3724" y="1"/>
                    <a:pt x="2830" y="2940"/>
                    <a:pt x="0" y="3214"/>
                  </a:cubicBezTo>
                  <a:lnTo>
                    <a:pt x="1935" y="8490"/>
                  </a:lnTo>
                  <a:lnTo>
                    <a:pt x="11373" y="8490"/>
                  </a:lnTo>
                  <a:lnTo>
                    <a:pt x="12742" y="3177"/>
                  </a:lnTo>
                  <a:cubicBezTo>
                    <a:pt x="10406" y="2392"/>
                    <a:pt x="10132" y="1"/>
                    <a:pt x="74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6"/>
            <p:cNvSpPr/>
            <p:nvPr/>
          </p:nvSpPr>
          <p:spPr>
            <a:xfrm>
              <a:off x="2427105" y="1446915"/>
              <a:ext cx="48949" cy="132526"/>
            </a:xfrm>
            <a:custGeom>
              <a:avLst/>
              <a:gdLst/>
              <a:ahLst/>
              <a:cxnLst/>
              <a:rect l="l" t="t" r="r" b="b"/>
              <a:pathLst>
                <a:path w="1005" h="2721" extrusionOk="0">
                  <a:moveTo>
                    <a:pt x="329" y="0"/>
                  </a:moveTo>
                  <a:lnTo>
                    <a:pt x="1" y="2611"/>
                  </a:lnTo>
                  <a:lnTo>
                    <a:pt x="859" y="2720"/>
                  </a:lnTo>
                  <a:lnTo>
                    <a:pt x="1005" y="73"/>
                  </a:lnTo>
                  <a:lnTo>
                    <a:pt x="329" y="0"/>
                  </a:lnTo>
                  <a:close/>
                </a:path>
              </a:pathLst>
            </a:custGeom>
            <a:solidFill>
              <a:srgbClr val="FF66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6"/>
            <p:cNvSpPr/>
            <p:nvPr/>
          </p:nvSpPr>
          <p:spPr>
            <a:xfrm>
              <a:off x="2389747" y="1484272"/>
              <a:ext cx="132526" cy="48949"/>
            </a:xfrm>
            <a:custGeom>
              <a:avLst/>
              <a:gdLst/>
              <a:ahLst/>
              <a:cxnLst/>
              <a:rect l="l" t="t" r="r" b="b"/>
              <a:pathLst>
                <a:path w="2721" h="1005" extrusionOk="0">
                  <a:moveTo>
                    <a:pt x="92" y="0"/>
                  </a:moveTo>
                  <a:lnTo>
                    <a:pt x="1" y="858"/>
                  </a:lnTo>
                  <a:lnTo>
                    <a:pt x="2630" y="1004"/>
                  </a:lnTo>
                  <a:lnTo>
                    <a:pt x="2721" y="329"/>
                  </a:lnTo>
                  <a:lnTo>
                    <a:pt x="92" y="0"/>
                  </a:lnTo>
                  <a:close/>
                </a:path>
              </a:pathLst>
            </a:custGeom>
            <a:solidFill>
              <a:srgbClr val="FF66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6"/>
            <p:cNvSpPr/>
            <p:nvPr/>
          </p:nvSpPr>
          <p:spPr>
            <a:xfrm>
              <a:off x="2888594" y="3424323"/>
              <a:ext cx="330756" cy="286337"/>
            </a:xfrm>
            <a:custGeom>
              <a:avLst/>
              <a:gdLst/>
              <a:ahLst/>
              <a:cxnLst/>
              <a:rect l="l" t="t" r="r" b="b"/>
              <a:pathLst>
                <a:path w="6791" h="5879" extrusionOk="0">
                  <a:moveTo>
                    <a:pt x="6681" y="1"/>
                  </a:moveTo>
                  <a:lnTo>
                    <a:pt x="6681" y="1"/>
                  </a:lnTo>
                  <a:cubicBezTo>
                    <a:pt x="3633" y="202"/>
                    <a:pt x="0" y="2830"/>
                    <a:pt x="0" y="2830"/>
                  </a:cubicBezTo>
                  <a:lnTo>
                    <a:pt x="1077" y="5879"/>
                  </a:lnTo>
                  <a:cubicBezTo>
                    <a:pt x="6791" y="2465"/>
                    <a:pt x="6681" y="1"/>
                    <a:pt x="6681" y="1"/>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6"/>
            <p:cNvSpPr/>
            <p:nvPr/>
          </p:nvSpPr>
          <p:spPr>
            <a:xfrm>
              <a:off x="1342373" y="3439470"/>
              <a:ext cx="409950" cy="329002"/>
            </a:xfrm>
            <a:custGeom>
              <a:avLst/>
              <a:gdLst/>
              <a:ahLst/>
              <a:cxnLst/>
              <a:rect l="l" t="t" r="r" b="b"/>
              <a:pathLst>
                <a:path w="8417" h="6755" extrusionOk="0">
                  <a:moveTo>
                    <a:pt x="512" y="0"/>
                  </a:moveTo>
                  <a:cubicBezTo>
                    <a:pt x="512" y="0"/>
                    <a:pt x="0" y="3688"/>
                    <a:pt x="8270" y="6754"/>
                  </a:cubicBezTo>
                  <a:lnTo>
                    <a:pt x="8416" y="3268"/>
                  </a:lnTo>
                  <a:cubicBezTo>
                    <a:pt x="8416" y="3268"/>
                    <a:pt x="5094" y="73"/>
                    <a:pt x="512" y="0"/>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6"/>
            <p:cNvSpPr/>
            <p:nvPr/>
          </p:nvSpPr>
          <p:spPr>
            <a:xfrm>
              <a:off x="1368138" y="2631246"/>
              <a:ext cx="1845871" cy="1626065"/>
            </a:xfrm>
            <a:custGeom>
              <a:avLst/>
              <a:gdLst/>
              <a:ahLst/>
              <a:cxnLst/>
              <a:rect l="l" t="t" r="r" b="b"/>
              <a:pathLst>
                <a:path w="37899" h="33386" extrusionOk="0">
                  <a:moveTo>
                    <a:pt x="16303" y="0"/>
                  </a:moveTo>
                  <a:cubicBezTo>
                    <a:pt x="16303" y="0"/>
                    <a:pt x="15591" y="146"/>
                    <a:pt x="14514" y="402"/>
                  </a:cubicBezTo>
                  <a:cubicBezTo>
                    <a:pt x="14002" y="530"/>
                    <a:pt x="13418" y="694"/>
                    <a:pt x="12779" y="858"/>
                  </a:cubicBezTo>
                  <a:cubicBezTo>
                    <a:pt x="10753" y="1424"/>
                    <a:pt x="8307" y="2209"/>
                    <a:pt x="6755" y="3140"/>
                  </a:cubicBezTo>
                  <a:cubicBezTo>
                    <a:pt x="4638" y="4418"/>
                    <a:pt x="2191" y="10460"/>
                    <a:pt x="895" y="14002"/>
                  </a:cubicBezTo>
                  <a:cubicBezTo>
                    <a:pt x="859" y="14111"/>
                    <a:pt x="841" y="14203"/>
                    <a:pt x="804" y="14294"/>
                  </a:cubicBezTo>
                  <a:cubicBezTo>
                    <a:pt x="311" y="15681"/>
                    <a:pt x="1" y="16612"/>
                    <a:pt x="1" y="16612"/>
                  </a:cubicBezTo>
                  <a:cubicBezTo>
                    <a:pt x="1" y="16612"/>
                    <a:pt x="512" y="16722"/>
                    <a:pt x="1297" y="16941"/>
                  </a:cubicBezTo>
                  <a:lnTo>
                    <a:pt x="1480" y="16996"/>
                  </a:lnTo>
                  <a:cubicBezTo>
                    <a:pt x="2593" y="17306"/>
                    <a:pt x="3707" y="17671"/>
                    <a:pt x="4784" y="18109"/>
                  </a:cubicBezTo>
                  <a:lnTo>
                    <a:pt x="4911" y="18182"/>
                  </a:lnTo>
                  <a:cubicBezTo>
                    <a:pt x="5806" y="18547"/>
                    <a:pt x="6646" y="18985"/>
                    <a:pt x="7431" y="19515"/>
                  </a:cubicBezTo>
                  <a:cubicBezTo>
                    <a:pt x="7577" y="19624"/>
                    <a:pt x="7686" y="19697"/>
                    <a:pt x="7759" y="19752"/>
                  </a:cubicBezTo>
                  <a:lnTo>
                    <a:pt x="7851" y="19825"/>
                  </a:lnTo>
                  <a:lnTo>
                    <a:pt x="7887" y="19843"/>
                  </a:lnTo>
                  <a:cubicBezTo>
                    <a:pt x="7997" y="19935"/>
                    <a:pt x="8106" y="20026"/>
                    <a:pt x="8197" y="20117"/>
                  </a:cubicBezTo>
                  <a:cubicBezTo>
                    <a:pt x="8270" y="20172"/>
                    <a:pt x="8307" y="20227"/>
                    <a:pt x="8380" y="20282"/>
                  </a:cubicBezTo>
                  <a:lnTo>
                    <a:pt x="7285" y="27219"/>
                  </a:lnTo>
                  <a:lnTo>
                    <a:pt x="6646" y="31216"/>
                  </a:lnTo>
                  <a:cubicBezTo>
                    <a:pt x="10405" y="32658"/>
                    <a:pt x="14375" y="33385"/>
                    <a:pt x="18354" y="33385"/>
                  </a:cubicBezTo>
                  <a:cubicBezTo>
                    <a:pt x="20674" y="33385"/>
                    <a:pt x="22998" y="33138"/>
                    <a:pt x="25284" y="32640"/>
                  </a:cubicBezTo>
                  <a:lnTo>
                    <a:pt x="25540" y="32567"/>
                  </a:lnTo>
                  <a:cubicBezTo>
                    <a:pt x="28570" y="31892"/>
                    <a:pt x="31491" y="30778"/>
                    <a:pt x="34193" y="29263"/>
                  </a:cubicBezTo>
                  <a:cubicBezTo>
                    <a:pt x="34047" y="28697"/>
                    <a:pt x="33901" y="28131"/>
                    <a:pt x="33754" y="27547"/>
                  </a:cubicBezTo>
                  <a:cubicBezTo>
                    <a:pt x="33280" y="25649"/>
                    <a:pt x="32750" y="23695"/>
                    <a:pt x="32294" y="22125"/>
                  </a:cubicBezTo>
                  <a:cubicBezTo>
                    <a:pt x="32039" y="21194"/>
                    <a:pt x="31728" y="20282"/>
                    <a:pt x="31363" y="19387"/>
                  </a:cubicBezTo>
                  <a:cubicBezTo>
                    <a:pt x="31363" y="19351"/>
                    <a:pt x="31345" y="19314"/>
                    <a:pt x="31327" y="19296"/>
                  </a:cubicBezTo>
                  <a:cubicBezTo>
                    <a:pt x="31308" y="19241"/>
                    <a:pt x="31272" y="19205"/>
                    <a:pt x="31254" y="19150"/>
                  </a:cubicBezTo>
                  <a:cubicBezTo>
                    <a:pt x="31235" y="19132"/>
                    <a:pt x="31235" y="19132"/>
                    <a:pt x="31217" y="19113"/>
                  </a:cubicBezTo>
                  <a:lnTo>
                    <a:pt x="31308" y="19058"/>
                  </a:lnTo>
                  <a:cubicBezTo>
                    <a:pt x="31345" y="19040"/>
                    <a:pt x="31436" y="19004"/>
                    <a:pt x="31473" y="18967"/>
                  </a:cubicBezTo>
                  <a:cubicBezTo>
                    <a:pt x="31509" y="18949"/>
                    <a:pt x="31546" y="18931"/>
                    <a:pt x="31582" y="18912"/>
                  </a:cubicBezTo>
                  <a:cubicBezTo>
                    <a:pt x="32896" y="18219"/>
                    <a:pt x="34229" y="17598"/>
                    <a:pt x="35616" y="17050"/>
                  </a:cubicBezTo>
                  <a:lnTo>
                    <a:pt x="35653" y="17032"/>
                  </a:lnTo>
                  <a:cubicBezTo>
                    <a:pt x="35909" y="16941"/>
                    <a:pt x="36164" y="16850"/>
                    <a:pt x="36420" y="16758"/>
                  </a:cubicBezTo>
                  <a:lnTo>
                    <a:pt x="36493" y="16722"/>
                  </a:lnTo>
                  <a:lnTo>
                    <a:pt x="36621" y="16685"/>
                  </a:lnTo>
                  <a:cubicBezTo>
                    <a:pt x="37040" y="16539"/>
                    <a:pt x="37479" y="16411"/>
                    <a:pt x="37898" y="16284"/>
                  </a:cubicBezTo>
                  <a:cubicBezTo>
                    <a:pt x="37898" y="16284"/>
                    <a:pt x="37570" y="15426"/>
                    <a:pt x="37077" y="14148"/>
                  </a:cubicBezTo>
                  <a:lnTo>
                    <a:pt x="36967" y="13892"/>
                  </a:lnTo>
                  <a:cubicBezTo>
                    <a:pt x="35397" y="10095"/>
                    <a:pt x="32239" y="3067"/>
                    <a:pt x="30396" y="2538"/>
                  </a:cubicBezTo>
                  <a:cubicBezTo>
                    <a:pt x="29465" y="2264"/>
                    <a:pt x="28497" y="2026"/>
                    <a:pt x="27603" y="1807"/>
                  </a:cubicBezTo>
                  <a:cubicBezTo>
                    <a:pt x="27128" y="1680"/>
                    <a:pt x="26672" y="1588"/>
                    <a:pt x="26233" y="1479"/>
                  </a:cubicBezTo>
                  <a:lnTo>
                    <a:pt x="25229" y="1260"/>
                  </a:lnTo>
                  <a:cubicBezTo>
                    <a:pt x="23933" y="986"/>
                    <a:pt x="23057" y="822"/>
                    <a:pt x="23057" y="822"/>
                  </a:cubicBezTo>
                  <a:lnTo>
                    <a:pt x="21158" y="584"/>
                  </a:lnTo>
                  <a:lnTo>
                    <a:pt x="163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6"/>
            <p:cNvSpPr/>
            <p:nvPr/>
          </p:nvSpPr>
          <p:spPr>
            <a:xfrm>
              <a:off x="2740090" y="2961033"/>
              <a:ext cx="162772" cy="595419"/>
            </a:xfrm>
            <a:custGeom>
              <a:avLst/>
              <a:gdLst/>
              <a:ahLst/>
              <a:cxnLst/>
              <a:rect l="l" t="t" r="r" b="b"/>
              <a:pathLst>
                <a:path w="3342" h="12225" extrusionOk="0">
                  <a:moveTo>
                    <a:pt x="379" y="0"/>
                  </a:moveTo>
                  <a:cubicBezTo>
                    <a:pt x="367" y="0"/>
                    <a:pt x="354" y="6"/>
                    <a:pt x="347" y="20"/>
                  </a:cubicBezTo>
                  <a:cubicBezTo>
                    <a:pt x="92" y="367"/>
                    <a:pt x="92" y="988"/>
                    <a:pt x="55" y="1444"/>
                  </a:cubicBezTo>
                  <a:cubicBezTo>
                    <a:pt x="0" y="1992"/>
                    <a:pt x="0" y="2539"/>
                    <a:pt x="37" y="3087"/>
                  </a:cubicBezTo>
                  <a:cubicBezTo>
                    <a:pt x="146" y="4054"/>
                    <a:pt x="457" y="4985"/>
                    <a:pt x="968" y="5825"/>
                  </a:cubicBezTo>
                  <a:cubicBezTo>
                    <a:pt x="1461" y="6647"/>
                    <a:pt x="2063" y="7377"/>
                    <a:pt x="2465" y="8253"/>
                  </a:cubicBezTo>
                  <a:cubicBezTo>
                    <a:pt x="3031" y="9476"/>
                    <a:pt x="2921" y="10718"/>
                    <a:pt x="2720" y="12014"/>
                  </a:cubicBezTo>
                  <a:cubicBezTo>
                    <a:pt x="2710" y="12149"/>
                    <a:pt x="2800" y="12225"/>
                    <a:pt x="2886" y="12225"/>
                  </a:cubicBezTo>
                  <a:cubicBezTo>
                    <a:pt x="2952" y="12225"/>
                    <a:pt x="3015" y="12181"/>
                    <a:pt x="3031" y="12087"/>
                  </a:cubicBezTo>
                  <a:cubicBezTo>
                    <a:pt x="3195" y="11010"/>
                    <a:pt x="3341" y="9878"/>
                    <a:pt x="3013" y="8801"/>
                  </a:cubicBezTo>
                  <a:cubicBezTo>
                    <a:pt x="2720" y="7906"/>
                    <a:pt x="2191" y="7140"/>
                    <a:pt x="1698" y="6391"/>
                  </a:cubicBezTo>
                  <a:cubicBezTo>
                    <a:pt x="1114" y="5515"/>
                    <a:pt x="585" y="4639"/>
                    <a:pt x="384" y="3562"/>
                  </a:cubicBezTo>
                  <a:cubicBezTo>
                    <a:pt x="256" y="2886"/>
                    <a:pt x="238" y="2192"/>
                    <a:pt x="311" y="1499"/>
                  </a:cubicBezTo>
                  <a:cubicBezTo>
                    <a:pt x="347" y="1042"/>
                    <a:pt x="530" y="476"/>
                    <a:pt x="420" y="38"/>
                  </a:cubicBezTo>
                  <a:cubicBezTo>
                    <a:pt x="420" y="16"/>
                    <a:pt x="399" y="0"/>
                    <a:pt x="3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6"/>
            <p:cNvSpPr/>
            <p:nvPr/>
          </p:nvSpPr>
          <p:spPr>
            <a:xfrm>
              <a:off x="2871011" y="3293645"/>
              <a:ext cx="292327" cy="98822"/>
            </a:xfrm>
            <a:custGeom>
              <a:avLst/>
              <a:gdLst/>
              <a:ahLst/>
              <a:cxnLst/>
              <a:rect l="l" t="t" r="r" b="b"/>
              <a:pathLst>
                <a:path w="6002" h="2029" extrusionOk="0">
                  <a:moveTo>
                    <a:pt x="5874" y="0"/>
                  </a:moveTo>
                  <a:cubicBezTo>
                    <a:pt x="4852" y="110"/>
                    <a:pt x="3866" y="311"/>
                    <a:pt x="2898" y="621"/>
                  </a:cubicBezTo>
                  <a:cubicBezTo>
                    <a:pt x="1894" y="895"/>
                    <a:pt x="945" y="1315"/>
                    <a:pt x="69" y="1862"/>
                  </a:cubicBezTo>
                  <a:cubicBezTo>
                    <a:pt x="1" y="1913"/>
                    <a:pt x="44" y="2028"/>
                    <a:pt x="110" y="2028"/>
                  </a:cubicBezTo>
                  <a:cubicBezTo>
                    <a:pt x="114" y="2028"/>
                    <a:pt x="119" y="2028"/>
                    <a:pt x="124" y="2027"/>
                  </a:cubicBezTo>
                  <a:cubicBezTo>
                    <a:pt x="1036" y="1643"/>
                    <a:pt x="1949" y="1187"/>
                    <a:pt x="2880" y="895"/>
                  </a:cubicBezTo>
                  <a:cubicBezTo>
                    <a:pt x="3848" y="603"/>
                    <a:pt x="4852" y="384"/>
                    <a:pt x="5874" y="274"/>
                  </a:cubicBezTo>
                  <a:cubicBezTo>
                    <a:pt x="6002" y="274"/>
                    <a:pt x="6002" y="0"/>
                    <a:pt x="58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6"/>
            <p:cNvSpPr/>
            <p:nvPr/>
          </p:nvSpPr>
          <p:spPr>
            <a:xfrm>
              <a:off x="2502696" y="3313176"/>
              <a:ext cx="112070" cy="907861"/>
            </a:xfrm>
            <a:custGeom>
              <a:avLst/>
              <a:gdLst/>
              <a:ahLst/>
              <a:cxnLst/>
              <a:rect l="l" t="t" r="r" b="b"/>
              <a:pathLst>
                <a:path w="2301" h="18640" extrusionOk="0">
                  <a:moveTo>
                    <a:pt x="92" y="1"/>
                  </a:moveTo>
                  <a:cubicBezTo>
                    <a:pt x="37" y="19"/>
                    <a:pt x="0" y="74"/>
                    <a:pt x="19" y="129"/>
                  </a:cubicBezTo>
                  <a:cubicBezTo>
                    <a:pt x="329" y="1699"/>
                    <a:pt x="658" y="3250"/>
                    <a:pt x="931" y="4820"/>
                  </a:cubicBezTo>
                  <a:cubicBezTo>
                    <a:pt x="1223" y="6463"/>
                    <a:pt x="1461" y="8106"/>
                    <a:pt x="1643" y="9786"/>
                  </a:cubicBezTo>
                  <a:cubicBezTo>
                    <a:pt x="1662" y="9859"/>
                    <a:pt x="1662" y="9913"/>
                    <a:pt x="1662" y="9986"/>
                  </a:cubicBezTo>
                  <a:cubicBezTo>
                    <a:pt x="1698" y="10351"/>
                    <a:pt x="1735" y="10698"/>
                    <a:pt x="1771" y="11063"/>
                  </a:cubicBezTo>
                  <a:lnTo>
                    <a:pt x="1771" y="11191"/>
                  </a:lnTo>
                  <a:cubicBezTo>
                    <a:pt x="1972" y="13656"/>
                    <a:pt x="2045" y="16157"/>
                    <a:pt x="1990" y="18639"/>
                  </a:cubicBezTo>
                  <a:lnTo>
                    <a:pt x="2246" y="18566"/>
                  </a:lnTo>
                  <a:cubicBezTo>
                    <a:pt x="2300" y="16102"/>
                    <a:pt x="2227" y="13619"/>
                    <a:pt x="2027" y="11155"/>
                  </a:cubicBezTo>
                  <a:cubicBezTo>
                    <a:pt x="1990" y="10735"/>
                    <a:pt x="1954" y="10333"/>
                    <a:pt x="1917" y="9932"/>
                  </a:cubicBezTo>
                  <a:cubicBezTo>
                    <a:pt x="1917" y="9895"/>
                    <a:pt x="1899" y="9859"/>
                    <a:pt x="1899" y="9822"/>
                  </a:cubicBezTo>
                  <a:cubicBezTo>
                    <a:pt x="1735" y="8197"/>
                    <a:pt x="1515" y="6591"/>
                    <a:pt x="1242" y="4966"/>
                  </a:cubicBezTo>
                  <a:cubicBezTo>
                    <a:pt x="1223" y="4930"/>
                    <a:pt x="1223" y="4875"/>
                    <a:pt x="1223" y="4838"/>
                  </a:cubicBezTo>
                  <a:cubicBezTo>
                    <a:pt x="950" y="3232"/>
                    <a:pt x="639" y="1626"/>
                    <a:pt x="201" y="74"/>
                  </a:cubicBezTo>
                  <a:cubicBezTo>
                    <a:pt x="201" y="37"/>
                    <a:pt x="183" y="19"/>
                    <a:pt x="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6"/>
            <p:cNvSpPr/>
            <p:nvPr/>
          </p:nvSpPr>
          <p:spPr>
            <a:xfrm>
              <a:off x="2643165" y="3163795"/>
              <a:ext cx="244548" cy="296126"/>
            </a:xfrm>
            <a:custGeom>
              <a:avLst/>
              <a:gdLst/>
              <a:ahLst/>
              <a:cxnLst/>
              <a:rect l="l" t="t" r="r" b="b"/>
              <a:pathLst>
                <a:path w="5021" h="6080" fill="none" extrusionOk="0">
                  <a:moveTo>
                    <a:pt x="1" y="5295"/>
                  </a:moveTo>
                  <a:cubicBezTo>
                    <a:pt x="1" y="5295"/>
                    <a:pt x="1461" y="6080"/>
                    <a:pt x="2118" y="5496"/>
                  </a:cubicBezTo>
                  <a:cubicBezTo>
                    <a:pt x="2794" y="4912"/>
                    <a:pt x="5021" y="1"/>
                    <a:pt x="5021" y="1"/>
                  </a:cubicBezTo>
                </a:path>
              </a:pathLst>
            </a:custGeom>
            <a:noFill/>
            <a:ln w="5925" cap="flat" cmpd="sng">
              <a:solidFill>
                <a:srgbClr val="E6EEFF"/>
              </a:solidFill>
              <a:prstDash val="solid"/>
              <a:miter lim="182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6"/>
            <p:cNvSpPr/>
            <p:nvPr/>
          </p:nvSpPr>
          <p:spPr>
            <a:xfrm>
              <a:off x="2652078" y="3163795"/>
              <a:ext cx="244548" cy="297052"/>
            </a:xfrm>
            <a:custGeom>
              <a:avLst/>
              <a:gdLst/>
              <a:ahLst/>
              <a:cxnLst/>
              <a:rect l="l" t="t" r="r" b="b"/>
              <a:pathLst>
                <a:path w="5021" h="6099" fill="none" extrusionOk="0">
                  <a:moveTo>
                    <a:pt x="5020" y="5295"/>
                  </a:moveTo>
                  <a:cubicBezTo>
                    <a:pt x="5020" y="5295"/>
                    <a:pt x="3560" y="6098"/>
                    <a:pt x="2903" y="5514"/>
                  </a:cubicBezTo>
                  <a:cubicBezTo>
                    <a:pt x="2227" y="4930"/>
                    <a:pt x="0" y="1"/>
                    <a:pt x="0" y="1"/>
                  </a:cubicBezTo>
                </a:path>
              </a:pathLst>
            </a:custGeom>
            <a:noFill/>
            <a:ln w="5925" cap="flat" cmpd="sng">
              <a:solidFill>
                <a:srgbClr val="E6EEFF"/>
              </a:solidFill>
              <a:prstDash val="solid"/>
              <a:miter lim="182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6"/>
            <p:cNvSpPr/>
            <p:nvPr/>
          </p:nvSpPr>
          <p:spPr>
            <a:xfrm>
              <a:off x="2554276" y="2881058"/>
              <a:ext cx="418814" cy="282781"/>
            </a:xfrm>
            <a:custGeom>
              <a:avLst/>
              <a:gdLst/>
              <a:ahLst/>
              <a:cxnLst/>
              <a:rect l="l" t="t" r="r" b="b"/>
              <a:pathLst>
                <a:path w="8599" h="5806" fill="none" extrusionOk="0">
                  <a:moveTo>
                    <a:pt x="2008" y="5806"/>
                  </a:moveTo>
                  <a:cubicBezTo>
                    <a:pt x="2008" y="5806"/>
                    <a:pt x="0" y="1"/>
                    <a:pt x="4290" y="1"/>
                  </a:cubicBezTo>
                  <a:cubicBezTo>
                    <a:pt x="8598" y="1"/>
                    <a:pt x="6846" y="5806"/>
                    <a:pt x="6846" y="5806"/>
                  </a:cubicBezTo>
                </a:path>
              </a:pathLst>
            </a:custGeom>
            <a:noFill/>
            <a:ln w="11400" cap="flat" cmpd="sng">
              <a:solidFill>
                <a:schemeClr val="dk1"/>
              </a:solidFill>
              <a:prstDash val="solid"/>
              <a:miter lim="182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6"/>
            <p:cNvSpPr/>
            <p:nvPr/>
          </p:nvSpPr>
          <p:spPr>
            <a:xfrm>
              <a:off x="2462660" y="2572555"/>
              <a:ext cx="317459" cy="308546"/>
            </a:xfrm>
            <a:custGeom>
              <a:avLst/>
              <a:gdLst/>
              <a:ahLst/>
              <a:cxnLst/>
              <a:rect l="l" t="t" r="r" b="b"/>
              <a:pathLst>
                <a:path w="6518" h="6335" fill="none" extrusionOk="0">
                  <a:moveTo>
                    <a:pt x="6518" y="6335"/>
                  </a:moveTo>
                  <a:cubicBezTo>
                    <a:pt x="6518" y="6335"/>
                    <a:pt x="5605" y="0"/>
                    <a:pt x="1" y="1479"/>
                  </a:cubicBezTo>
                </a:path>
              </a:pathLst>
            </a:custGeom>
            <a:noFill/>
            <a:ln w="11400" cap="flat" cmpd="sng">
              <a:solidFill>
                <a:schemeClr val="dk1"/>
              </a:solidFill>
              <a:prstDash val="solid"/>
              <a:miter lim="182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6"/>
            <p:cNvSpPr/>
            <p:nvPr/>
          </p:nvSpPr>
          <p:spPr>
            <a:xfrm>
              <a:off x="1856270" y="2708591"/>
              <a:ext cx="295250" cy="599315"/>
            </a:xfrm>
            <a:custGeom>
              <a:avLst/>
              <a:gdLst/>
              <a:ahLst/>
              <a:cxnLst/>
              <a:rect l="l" t="t" r="r" b="b"/>
              <a:pathLst>
                <a:path w="6062" h="12305" fill="none" extrusionOk="0">
                  <a:moveTo>
                    <a:pt x="5843" y="12304"/>
                  </a:moveTo>
                  <a:cubicBezTo>
                    <a:pt x="5843" y="12304"/>
                    <a:pt x="1" y="3597"/>
                    <a:pt x="6062" y="0"/>
                  </a:cubicBezTo>
                </a:path>
              </a:pathLst>
            </a:custGeom>
            <a:noFill/>
            <a:ln w="11400" cap="flat" cmpd="sng">
              <a:solidFill>
                <a:schemeClr val="dk1"/>
              </a:solidFill>
              <a:prstDash val="solid"/>
              <a:miter lim="182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6"/>
            <p:cNvSpPr/>
            <p:nvPr/>
          </p:nvSpPr>
          <p:spPr>
            <a:xfrm>
              <a:off x="2037651" y="3218492"/>
              <a:ext cx="209480" cy="174364"/>
            </a:xfrm>
            <a:custGeom>
              <a:avLst/>
              <a:gdLst/>
              <a:ahLst/>
              <a:cxnLst/>
              <a:rect l="l" t="t" r="r" b="b"/>
              <a:pathLst>
                <a:path w="4301" h="3580" extrusionOk="0">
                  <a:moveTo>
                    <a:pt x="2283" y="0"/>
                  </a:moveTo>
                  <a:cubicBezTo>
                    <a:pt x="2150" y="0"/>
                    <a:pt x="2016" y="15"/>
                    <a:pt x="1881" y="46"/>
                  </a:cubicBezTo>
                  <a:cubicBezTo>
                    <a:pt x="330" y="430"/>
                    <a:pt x="1" y="2474"/>
                    <a:pt x="1352" y="3314"/>
                  </a:cubicBezTo>
                  <a:cubicBezTo>
                    <a:pt x="1654" y="3497"/>
                    <a:pt x="1972" y="3580"/>
                    <a:pt x="2280" y="3580"/>
                  </a:cubicBezTo>
                  <a:cubicBezTo>
                    <a:pt x="3351" y="3580"/>
                    <a:pt x="4301" y="2584"/>
                    <a:pt x="4017" y="1379"/>
                  </a:cubicBezTo>
                  <a:cubicBezTo>
                    <a:pt x="3829" y="548"/>
                    <a:pt x="3089" y="0"/>
                    <a:pt x="22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6"/>
            <p:cNvSpPr/>
            <p:nvPr/>
          </p:nvSpPr>
          <p:spPr>
            <a:xfrm>
              <a:off x="2092786" y="3260233"/>
              <a:ext cx="106518" cy="89422"/>
            </a:xfrm>
            <a:custGeom>
              <a:avLst/>
              <a:gdLst/>
              <a:ahLst/>
              <a:cxnLst/>
              <a:rect l="l" t="t" r="r" b="b"/>
              <a:pathLst>
                <a:path w="2187" h="1836" extrusionOk="0">
                  <a:moveTo>
                    <a:pt x="1174" y="0"/>
                  </a:moveTo>
                  <a:cubicBezTo>
                    <a:pt x="1100" y="0"/>
                    <a:pt x="1025" y="10"/>
                    <a:pt x="950" y="29"/>
                  </a:cubicBezTo>
                  <a:cubicBezTo>
                    <a:pt x="165" y="230"/>
                    <a:pt x="1" y="1270"/>
                    <a:pt x="676" y="1690"/>
                  </a:cubicBezTo>
                  <a:cubicBezTo>
                    <a:pt x="835" y="1791"/>
                    <a:pt x="1003" y="1835"/>
                    <a:pt x="1164" y="1835"/>
                  </a:cubicBezTo>
                  <a:cubicBezTo>
                    <a:pt x="1708" y="1835"/>
                    <a:pt x="2186" y="1328"/>
                    <a:pt x="2045" y="723"/>
                  </a:cubicBezTo>
                  <a:cubicBezTo>
                    <a:pt x="1952" y="289"/>
                    <a:pt x="1584" y="0"/>
                    <a:pt x="11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6"/>
            <p:cNvSpPr/>
            <p:nvPr/>
          </p:nvSpPr>
          <p:spPr>
            <a:xfrm>
              <a:off x="1980763" y="2496964"/>
              <a:ext cx="528206" cy="818926"/>
            </a:xfrm>
            <a:custGeom>
              <a:avLst/>
              <a:gdLst/>
              <a:ahLst/>
              <a:cxnLst/>
              <a:rect l="l" t="t" r="r" b="b"/>
              <a:pathLst>
                <a:path w="10845" h="16814" extrusionOk="0">
                  <a:moveTo>
                    <a:pt x="7996" y="1"/>
                  </a:moveTo>
                  <a:lnTo>
                    <a:pt x="1" y="3232"/>
                  </a:lnTo>
                  <a:cubicBezTo>
                    <a:pt x="1" y="3232"/>
                    <a:pt x="2830" y="9073"/>
                    <a:pt x="3159" y="9439"/>
                  </a:cubicBezTo>
                  <a:cubicBezTo>
                    <a:pt x="3256" y="9553"/>
                    <a:pt x="3415" y="9592"/>
                    <a:pt x="3588" y="9592"/>
                  </a:cubicBezTo>
                  <a:cubicBezTo>
                    <a:pt x="3970" y="9592"/>
                    <a:pt x="4418" y="9402"/>
                    <a:pt x="4418" y="9402"/>
                  </a:cubicBezTo>
                  <a:lnTo>
                    <a:pt x="4418" y="9402"/>
                  </a:lnTo>
                  <a:cubicBezTo>
                    <a:pt x="4418" y="9402"/>
                    <a:pt x="4108" y="10516"/>
                    <a:pt x="4564" y="11155"/>
                  </a:cubicBezTo>
                  <a:cubicBezTo>
                    <a:pt x="5021" y="11812"/>
                    <a:pt x="10844" y="16814"/>
                    <a:pt x="10844" y="16814"/>
                  </a:cubicBezTo>
                  <a:lnTo>
                    <a:pt x="79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6"/>
            <p:cNvSpPr/>
            <p:nvPr/>
          </p:nvSpPr>
          <p:spPr>
            <a:xfrm>
              <a:off x="2379080" y="2545864"/>
              <a:ext cx="266806" cy="769149"/>
            </a:xfrm>
            <a:custGeom>
              <a:avLst/>
              <a:gdLst/>
              <a:ahLst/>
              <a:cxnLst/>
              <a:rect l="l" t="t" r="r" b="b"/>
              <a:pathLst>
                <a:path w="5478" h="15792" extrusionOk="0">
                  <a:moveTo>
                    <a:pt x="1" y="1"/>
                  </a:moveTo>
                  <a:lnTo>
                    <a:pt x="2648" y="15791"/>
                  </a:lnTo>
                  <a:cubicBezTo>
                    <a:pt x="2648" y="15791"/>
                    <a:pt x="4601" y="10023"/>
                    <a:pt x="4747" y="9311"/>
                  </a:cubicBezTo>
                  <a:cubicBezTo>
                    <a:pt x="4911" y="8599"/>
                    <a:pt x="4455" y="7704"/>
                    <a:pt x="4455" y="7704"/>
                  </a:cubicBezTo>
                  <a:lnTo>
                    <a:pt x="4455" y="7704"/>
                  </a:lnTo>
                  <a:cubicBezTo>
                    <a:pt x="4455" y="7704"/>
                    <a:pt x="4546" y="7718"/>
                    <a:pt x="4669" y="7718"/>
                  </a:cubicBezTo>
                  <a:cubicBezTo>
                    <a:pt x="4896" y="7718"/>
                    <a:pt x="5230" y="7672"/>
                    <a:pt x="5313" y="7412"/>
                  </a:cubicBezTo>
                  <a:cubicBezTo>
                    <a:pt x="5441" y="7029"/>
                    <a:pt x="5477" y="1370"/>
                    <a:pt x="5477" y="1370"/>
                  </a:cubicBez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6"/>
            <p:cNvSpPr/>
            <p:nvPr/>
          </p:nvSpPr>
          <p:spPr>
            <a:xfrm>
              <a:off x="2038577" y="2478310"/>
              <a:ext cx="561082" cy="575303"/>
            </a:xfrm>
            <a:custGeom>
              <a:avLst/>
              <a:gdLst/>
              <a:ahLst/>
              <a:cxnLst/>
              <a:rect l="l" t="t" r="r" b="b"/>
              <a:pathLst>
                <a:path w="11520" h="11812" extrusionOk="0">
                  <a:moveTo>
                    <a:pt x="2446" y="0"/>
                  </a:moveTo>
                  <a:cubicBezTo>
                    <a:pt x="2446" y="0"/>
                    <a:pt x="493" y="1497"/>
                    <a:pt x="237" y="2227"/>
                  </a:cubicBezTo>
                  <a:cubicBezTo>
                    <a:pt x="0" y="2976"/>
                    <a:pt x="5696" y="11811"/>
                    <a:pt x="5696" y="11811"/>
                  </a:cubicBezTo>
                  <a:lnTo>
                    <a:pt x="8398" y="10716"/>
                  </a:lnTo>
                  <a:lnTo>
                    <a:pt x="11519" y="11300"/>
                  </a:lnTo>
                  <a:cubicBezTo>
                    <a:pt x="11519" y="11300"/>
                    <a:pt x="11483" y="1534"/>
                    <a:pt x="11282" y="1388"/>
                  </a:cubicBezTo>
                  <a:cubicBezTo>
                    <a:pt x="10679" y="950"/>
                    <a:pt x="10040" y="621"/>
                    <a:pt x="9347" y="384"/>
                  </a:cubicBezTo>
                  <a:lnTo>
                    <a:pt x="24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6"/>
            <p:cNvSpPr/>
            <p:nvPr/>
          </p:nvSpPr>
          <p:spPr>
            <a:xfrm>
              <a:off x="2348883" y="2961082"/>
              <a:ext cx="184982" cy="353939"/>
            </a:xfrm>
            <a:custGeom>
              <a:avLst/>
              <a:gdLst/>
              <a:ahLst/>
              <a:cxnLst/>
              <a:rect l="l" t="t" r="r" b="b"/>
              <a:pathLst>
                <a:path w="3798" h="7267" extrusionOk="0">
                  <a:moveTo>
                    <a:pt x="1534" y="1"/>
                  </a:moveTo>
                  <a:lnTo>
                    <a:pt x="0" y="1078"/>
                  </a:lnTo>
                  <a:lnTo>
                    <a:pt x="3286" y="7266"/>
                  </a:lnTo>
                  <a:lnTo>
                    <a:pt x="3797" y="841"/>
                  </a:lnTo>
                  <a:lnTo>
                    <a:pt x="15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6"/>
            <p:cNvSpPr/>
            <p:nvPr/>
          </p:nvSpPr>
          <p:spPr>
            <a:xfrm>
              <a:off x="2361546" y="2999559"/>
              <a:ext cx="172903" cy="39061"/>
            </a:xfrm>
            <a:custGeom>
              <a:avLst/>
              <a:gdLst/>
              <a:ahLst/>
              <a:cxnLst/>
              <a:rect l="l" t="t" r="r" b="b"/>
              <a:pathLst>
                <a:path w="3550" h="802" extrusionOk="0">
                  <a:moveTo>
                    <a:pt x="1789" y="0"/>
                  </a:moveTo>
                  <a:cubicBezTo>
                    <a:pt x="1767" y="0"/>
                    <a:pt x="1748" y="5"/>
                    <a:pt x="1712" y="14"/>
                  </a:cubicBezTo>
                  <a:cubicBezTo>
                    <a:pt x="1146" y="251"/>
                    <a:pt x="562" y="343"/>
                    <a:pt x="51" y="708"/>
                  </a:cubicBezTo>
                  <a:cubicBezTo>
                    <a:pt x="1" y="724"/>
                    <a:pt x="26" y="801"/>
                    <a:pt x="73" y="801"/>
                  </a:cubicBezTo>
                  <a:cubicBezTo>
                    <a:pt x="77" y="801"/>
                    <a:pt x="82" y="801"/>
                    <a:pt x="87" y="799"/>
                  </a:cubicBezTo>
                  <a:cubicBezTo>
                    <a:pt x="671" y="689"/>
                    <a:pt x="1255" y="379"/>
                    <a:pt x="1803" y="160"/>
                  </a:cubicBezTo>
                  <a:cubicBezTo>
                    <a:pt x="2314" y="324"/>
                    <a:pt x="2880" y="343"/>
                    <a:pt x="3409" y="452"/>
                  </a:cubicBezTo>
                  <a:cubicBezTo>
                    <a:pt x="3415" y="453"/>
                    <a:pt x="3421" y="454"/>
                    <a:pt x="3426" y="454"/>
                  </a:cubicBezTo>
                  <a:cubicBezTo>
                    <a:pt x="3522" y="454"/>
                    <a:pt x="3550" y="305"/>
                    <a:pt x="3446" y="288"/>
                  </a:cubicBezTo>
                  <a:cubicBezTo>
                    <a:pt x="2971" y="178"/>
                    <a:pt x="2405" y="142"/>
                    <a:pt x="1894" y="14"/>
                  </a:cubicBezTo>
                  <a:cubicBezTo>
                    <a:pt x="1840" y="5"/>
                    <a:pt x="1812" y="0"/>
                    <a:pt x="1789" y="0"/>
                  </a:cubicBezTo>
                  <a:close/>
                </a:path>
              </a:pathLst>
            </a:custGeom>
            <a:solidFill>
              <a:srgbClr val="0008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6"/>
            <p:cNvSpPr/>
            <p:nvPr/>
          </p:nvSpPr>
          <p:spPr>
            <a:xfrm>
              <a:off x="2161267" y="2086179"/>
              <a:ext cx="329002" cy="598292"/>
            </a:xfrm>
            <a:custGeom>
              <a:avLst/>
              <a:gdLst/>
              <a:ahLst/>
              <a:cxnLst/>
              <a:rect l="l" t="t" r="r" b="b"/>
              <a:pathLst>
                <a:path w="6755" h="12284" extrusionOk="0">
                  <a:moveTo>
                    <a:pt x="0" y="1"/>
                  </a:moveTo>
                  <a:lnTo>
                    <a:pt x="0" y="11173"/>
                  </a:lnTo>
                  <a:cubicBezTo>
                    <a:pt x="0" y="11173"/>
                    <a:pt x="1672" y="12283"/>
                    <a:pt x="4397" y="12283"/>
                  </a:cubicBezTo>
                  <a:cubicBezTo>
                    <a:pt x="5114" y="12283"/>
                    <a:pt x="5904" y="12206"/>
                    <a:pt x="6755" y="12013"/>
                  </a:cubicBezTo>
                  <a:lnTo>
                    <a:pt x="6554" y="1"/>
                  </a:lnTo>
                  <a:close/>
                </a:path>
              </a:pathLst>
            </a:custGeom>
            <a:solidFill>
              <a:srgbClr val="FF9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6"/>
            <p:cNvSpPr/>
            <p:nvPr/>
          </p:nvSpPr>
          <p:spPr>
            <a:xfrm>
              <a:off x="2251081" y="2324497"/>
              <a:ext cx="239190" cy="346780"/>
            </a:xfrm>
            <a:custGeom>
              <a:avLst/>
              <a:gdLst/>
              <a:ahLst/>
              <a:cxnLst/>
              <a:rect l="l" t="t" r="r" b="b"/>
              <a:pathLst>
                <a:path w="4911" h="7120" extrusionOk="0">
                  <a:moveTo>
                    <a:pt x="0" y="0"/>
                  </a:moveTo>
                  <a:cubicBezTo>
                    <a:pt x="0" y="0"/>
                    <a:pt x="347" y="6554"/>
                    <a:pt x="4911" y="7120"/>
                  </a:cubicBezTo>
                  <a:lnTo>
                    <a:pt x="4801" y="0"/>
                  </a:ln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6"/>
            <p:cNvSpPr/>
            <p:nvPr/>
          </p:nvSpPr>
          <p:spPr>
            <a:xfrm>
              <a:off x="2161267" y="2630320"/>
              <a:ext cx="49" cy="49"/>
            </a:xfrm>
            <a:custGeom>
              <a:avLst/>
              <a:gdLst/>
              <a:ahLst/>
              <a:cxnLst/>
              <a:rect l="l" t="t" r="r" b="b"/>
              <a:pathLst>
                <a:path w="1" h="1" extrusionOk="0">
                  <a:moveTo>
                    <a:pt x="0" y="1"/>
                  </a:moveTo>
                  <a:close/>
                </a:path>
              </a:pathLst>
            </a:custGeom>
            <a:solidFill>
              <a:srgbClr val="FF9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6"/>
            <p:cNvSpPr/>
            <p:nvPr/>
          </p:nvSpPr>
          <p:spPr>
            <a:xfrm>
              <a:off x="2161267" y="2630320"/>
              <a:ext cx="329002" cy="369038"/>
            </a:xfrm>
            <a:custGeom>
              <a:avLst/>
              <a:gdLst/>
              <a:ahLst/>
              <a:cxnLst/>
              <a:rect l="l" t="t" r="r" b="b"/>
              <a:pathLst>
                <a:path w="6755" h="7577" extrusionOk="0">
                  <a:moveTo>
                    <a:pt x="0" y="1"/>
                  </a:moveTo>
                  <a:cubicBezTo>
                    <a:pt x="0" y="1"/>
                    <a:pt x="3086" y="6226"/>
                    <a:pt x="5897" y="7577"/>
                  </a:cubicBezTo>
                  <a:cubicBezTo>
                    <a:pt x="6317" y="5350"/>
                    <a:pt x="6609" y="3104"/>
                    <a:pt x="6755" y="841"/>
                  </a:cubicBezTo>
                  <a:lnTo>
                    <a:pt x="0" y="1"/>
                  </a:lnTo>
                  <a:close/>
                </a:path>
              </a:pathLst>
            </a:custGeom>
            <a:solidFill>
              <a:srgbClr val="FF9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6"/>
            <p:cNvSpPr/>
            <p:nvPr/>
          </p:nvSpPr>
          <p:spPr>
            <a:xfrm>
              <a:off x="2139934" y="1863837"/>
              <a:ext cx="509503" cy="597075"/>
            </a:xfrm>
            <a:custGeom>
              <a:avLst/>
              <a:gdLst/>
              <a:ahLst/>
              <a:cxnLst/>
              <a:rect l="l" t="t" r="r" b="b"/>
              <a:pathLst>
                <a:path w="10461" h="12259" extrusionOk="0">
                  <a:moveTo>
                    <a:pt x="7366" y="0"/>
                  </a:moveTo>
                  <a:cubicBezTo>
                    <a:pt x="5488" y="0"/>
                    <a:pt x="2661" y="205"/>
                    <a:pt x="1954" y="531"/>
                  </a:cubicBezTo>
                  <a:cubicBezTo>
                    <a:pt x="1205" y="897"/>
                    <a:pt x="0" y="2722"/>
                    <a:pt x="55" y="5186"/>
                  </a:cubicBezTo>
                  <a:cubicBezTo>
                    <a:pt x="92" y="6592"/>
                    <a:pt x="730" y="8253"/>
                    <a:pt x="2027" y="9641"/>
                  </a:cubicBezTo>
                  <a:cubicBezTo>
                    <a:pt x="2027" y="9641"/>
                    <a:pt x="3841" y="12258"/>
                    <a:pt x="7026" y="12258"/>
                  </a:cubicBezTo>
                  <a:cubicBezTo>
                    <a:pt x="7370" y="12258"/>
                    <a:pt x="7730" y="12228"/>
                    <a:pt x="8106" y="12160"/>
                  </a:cubicBezTo>
                  <a:cubicBezTo>
                    <a:pt x="9292" y="11959"/>
                    <a:pt x="9986" y="9842"/>
                    <a:pt x="10223" y="7432"/>
                  </a:cubicBezTo>
                  <a:cubicBezTo>
                    <a:pt x="10260" y="7140"/>
                    <a:pt x="10278" y="6829"/>
                    <a:pt x="10296" y="6519"/>
                  </a:cubicBezTo>
                  <a:cubicBezTo>
                    <a:pt x="10460" y="3452"/>
                    <a:pt x="9931" y="239"/>
                    <a:pt x="8836" y="75"/>
                  </a:cubicBezTo>
                  <a:cubicBezTo>
                    <a:pt x="8538" y="24"/>
                    <a:pt x="8008" y="0"/>
                    <a:pt x="7366" y="0"/>
                  </a:cubicBezTo>
                  <a:close/>
                </a:path>
              </a:pathLst>
            </a:custGeom>
            <a:solidFill>
              <a:srgbClr val="FF9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6"/>
            <p:cNvSpPr/>
            <p:nvPr/>
          </p:nvSpPr>
          <p:spPr>
            <a:xfrm>
              <a:off x="1673135" y="1625617"/>
              <a:ext cx="1043846" cy="853068"/>
            </a:xfrm>
            <a:custGeom>
              <a:avLst/>
              <a:gdLst/>
              <a:ahLst/>
              <a:cxnLst/>
              <a:rect l="l" t="t" r="r" b="b"/>
              <a:pathLst>
                <a:path w="21432" h="17515" extrusionOk="0">
                  <a:moveTo>
                    <a:pt x="12960" y="0"/>
                  </a:moveTo>
                  <a:cubicBezTo>
                    <a:pt x="10956" y="0"/>
                    <a:pt x="8875" y="346"/>
                    <a:pt x="7540" y="1479"/>
                  </a:cubicBezTo>
                  <a:cubicBezTo>
                    <a:pt x="5495" y="3214"/>
                    <a:pt x="5842" y="7339"/>
                    <a:pt x="5842" y="7339"/>
                  </a:cubicBezTo>
                  <a:cubicBezTo>
                    <a:pt x="5842" y="7339"/>
                    <a:pt x="4678" y="6899"/>
                    <a:pt x="3568" y="6899"/>
                  </a:cubicBezTo>
                  <a:cubicBezTo>
                    <a:pt x="2668" y="6899"/>
                    <a:pt x="1805" y="7188"/>
                    <a:pt x="1625" y="8234"/>
                  </a:cubicBezTo>
                  <a:cubicBezTo>
                    <a:pt x="1442" y="9201"/>
                    <a:pt x="1789" y="10205"/>
                    <a:pt x="2538" y="10862"/>
                  </a:cubicBezTo>
                  <a:cubicBezTo>
                    <a:pt x="2538" y="10862"/>
                    <a:pt x="0" y="15591"/>
                    <a:pt x="5094" y="17160"/>
                  </a:cubicBezTo>
                  <a:cubicBezTo>
                    <a:pt x="5888" y="17403"/>
                    <a:pt x="6609" y="17514"/>
                    <a:pt x="7250" y="17514"/>
                  </a:cubicBezTo>
                  <a:cubicBezTo>
                    <a:pt x="9982" y="17514"/>
                    <a:pt x="11258" y="15496"/>
                    <a:pt x="10534" y="13071"/>
                  </a:cubicBezTo>
                  <a:lnTo>
                    <a:pt x="11866" y="11027"/>
                  </a:lnTo>
                  <a:cubicBezTo>
                    <a:pt x="12688" y="10151"/>
                    <a:pt x="12998" y="8927"/>
                    <a:pt x="12688" y="7777"/>
                  </a:cubicBezTo>
                  <a:lnTo>
                    <a:pt x="12688" y="7777"/>
                  </a:lnTo>
                  <a:cubicBezTo>
                    <a:pt x="12688" y="7777"/>
                    <a:pt x="13483" y="8019"/>
                    <a:pt x="14484" y="8019"/>
                  </a:cubicBezTo>
                  <a:cubicBezTo>
                    <a:pt x="15916" y="8019"/>
                    <a:pt x="17770" y="7526"/>
                    <a:pt x="18328" y="5130"/>
                  </a:cubicBezTo>
                  <a:cubicBezTo>
                    <a:pt x="18328" y="5130"/>
                    <a:pt x="19150" y="5587"/>
                    <a:pt x="19332" y="6061"/>
                  </a:cubicBezTo>
                  <a:cubicBezTo>
                    <a:pt x="19679" y="7011"/>
                    <a:pt x="19789" y="8234"/>
                    <a:pt x="19862" y="8964"/>
                  </a:cubicBezTo>
                  <a:cubicBezTo>
                    <a:pt x="19862" y="8964"/>
                    <a:pt x="21432" y="7595"/>
                    <a:pt x="21213" y="6189"/>
                  </a:cubicBezTo>
                  <a:cubicBezTo>
                    <a:pt x="20939" y="4455"/>
                    <a:pt x="21286" y="1571"/>
                    <a:pt x="18365" y="713"/>
                  </a:cubicBezTo>
                  <a:cubicBezTo>
                    <a:pt x="17557" y="476"/>
                    <a:pt x="15311" y="0"/>
                    <a:pt x="12960" y="0"/>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6"/>
            <p:cNvSpPr/>
            <p:nvPr/>
          </p:nvSpPr>
          <p:spPr>
            <a:xfrm>
              <a:off x="2001219" y="2063872"/>
              <a:ext cx="276985" cy="235196"/>
            </a:xfrm>
            <a:custGeom>
              <a:avLst/>
              <a:gdLst/>
              <a:ahLst/>
              <a:cxnLst/>
              <a:rect l="l" t="t" r="r" b="b"/>
              <a:pathLst>
                <a:path w="5687" h="4829" extrusionOk="0">
                  <a:moveTo>
                    <a:pt x="3224" y="0"/>
                  </a:moveTo>
                  <a:cubicBezTo>
                    <a:pt x="3190" y="0"/>
                    <a:pt x="3156" y="1"/>
                    <a:pt x="3122" y="2"/>
                  </a:cubicBezTo>
                  <a:cubicBezTo>
                    <a:pt x="968" y="94"/>
                    <a:pt x="0" y="2722"/>
                    <a:pt x="1589" y="4183"/>
                  </a:cubicBezTo>
                  <a:cubicBezTo>
                    <a:pt x="2068" y="4629"/>
                    <a:pt x="2640" y="4828"/>
                    <a:pt x="3200" y="4828"/>
                  </a:cubicBezTo>
                  <a:cubicBezTo>
                    <a:pt x="4473" y="4828"/>
                    <a:pt x="5686" y="3799"/>
                    <a:pt x="5623" y="2303"/>
                  </a:cubicBezTo>
                  <a:cubicBezTo>
                    <a:pt x="5570" y="1004"/>
                    <a:pt x="4511" y="0"/>
                    <a:pt x="3224" y="0"/>
                  </a:cubicBezTo>
                  <a:close/>
                </a:path>
              </a:pathLst>
            </a:custGeom>
            <a:solidFill>
              <a:srgbClr val="FF9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6"/>
            <p:cNvSpPr/>
            <p:nvPr/>
          </p:nvSpPr>
          <p:spPr>
            <a:xfrm>
              <a:off x="1303262" y="3455446"/>
              <a:ext cx="1316301" cy="509844"/>
            </a:xfrm>
            <a:custGeom>
              <a:avLst/>
              <a:gdLst/>
              <a:ahLst/>
              <a:cxnLst/>
              <a:rect l="l" t="t" r="r" b="b"/>
              <a:pathLst>
                <a:path w="27026" h="10468" extrusionOk="0">
                  <a:moveTo>
                    <a:pt x="2611" y="1"/>
                  </a:moveTo>
                  <a:cubicBezTo>
                    <a:pt x="2611" y="1"/>
                    <a:pt x="0" y="6773"/>
                    <a:pt x="1917" y="9530"/>
                  </a:cubicBezTo>
                  <a:cubicBezTo>
                    <a:pt x="2384" y="10203"/>
                    <a:pt x="3772" y="10468"/>
                    <a:pt x="5672" y="10468"/>
                  </a:cubicBezTo>
                  <a:cubicBezTo>
                    <a:pt x="12301" y="10468"/>
                    <a:pt x="25159" y="7248"/>
                    <a:pt x="26838" y="6964"/>
                  </a:cubicBezTo>
                  <a:lnTo>
                    <a:pt x="26838" y="6964"/>
                  </a:lnTo>
                  <a:cubicBezTo>
                    <a:pt x="26879" y="6969"/>
                    <a:pt x="26913" y="6971"/>
                    <a:pt x="26941" y="6971"/>
                  </a:cubicBezTo>
                  <a:cubicBezTo>
                    <a:pt x="26982" y="6971"/>
                    <a:pt x="27008" y="6966"/>
                    <a:pt x="27018" y="6956"/>
                  </a:cubicBezTo>
                  <a:cubicBezTo>
                    <a:pt x="27025" y="6948"/>
                    <a:pt x="27019" y="6944"/>
                    <a:pt x="26998" y="6944"/>
                  </a:cubicBezTo>
                  <a:cubicBezTo>
                    <a:pt x="26970" y="6944"/>
                    <a:pt x="26916" y="6951"/>
                    <a:pt x="26838" y="6964"/>
                  </a:cubicBezTo>
                  <a:lnTo>
                    <a:pt x="26838" y="6964"/>
                  </a:lnTo>
                  <a:cubicBezTo>
                    <a:pt x="25127" y="6785"/>
                    <a:pt x="11997" y="2923"/>
                    <a:pt x="9458" y="2923"/>
                  </a:cubicBezTo>
                  <a:cubicBezTo>
                    <a:pt x="9363" y="2923"/>
                    <a:pt x="9283" y="2928"/>
                    <a:pt x="9219" y="2940"/>
                  </a:cubicBezTo>
                  <a:cubicBezTo>
                    <a:pt x="9219" y="2940"/>
                    <a:pt x="7321" y="1260"/>
                    <a:pt x="2611" y="1"/>
                  </a:cubicBezTo>
                  <a:close/>
                </a:path>
              </a:pathLst>
            </a:custGeom>
            <a:solidFill>
              <a:srgbClr val="FD9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6"/>
            <p:cNvSpPr/>
            <p:nvPr/>
          </p:nvSpPr>
          <p:spPr>
            <a:xfrm>
              <a:off x="1734456" y="3443902"/>
              <a:ext cx="1580039" cy="538142"/>
            </a:xfrm>
            <a:custGeom>
              <a:avLst/>
              <a:gdLst/>
              <a:ahLst/>
              <a:cxnLst/>
              <a:rect l="l" t="t" r="r" b="b"/>
              <a:pathLst>
                <a:path w="32441" h="11049" extrusionOk="0">
                  <a:moveTo>
                    <a:pt x="29100" y="0"/>
                  </a:moveTo>
                  <a:lnTo>
                    <a:pt x="29100" y="0"/>
                  </a:lnTo>
                  <a:cubicBezTo>
                    <a:pt x="24773" y="1552"/>
                    <a:pt x="23696" y="2428"/>
                    <a:pt x="23696" y="2428"/>
                  </a:cubicBezTo>
                  <a:cubicBezTo>
                    <a:pt x="23696" y="2428"/>
                    <a:pt x="10114" y="1935"/>
                    <a:pt x="6189" y="1461"/>
                  </a:cubicBezTo>
                  <a:cubicBezTo>
                    <a:pt x="5853" y="1415"/>
                    <a:pt x="5516" y="1392"/>
                    <a:pt x="5181" y="1392"/>
                  </a:cubicBezTo>
                  <a:cubicBezTo>
                    <a:pt x="3262" y="1392"/>
                    <a:pt x="1400" y="2138"/>
                    <a:pt x="1" y="3505"/>
                  </a:cubicBezTo>
                  <a:cubicBezTo>
                    <a:pt x="6881" y="4038"/>
                    <a:pt x="23173" y="11048"/>
                    <a:pt x="28008" y="11048"/>
                  </a:cubicBezTo>
                  <a:cubicBezTo>
                    <a:pt x="28471" y="11048"/>
                    <a:pt x="28829" y="10984"/>
                    <a:pt x="29063" y="10844"/>
                  </a:cubicBezTo>
                  <a:cubicBezTo>
                    <a:pt x="32440" y="8799"/>
                    <a:pt x="29100" y="1"/>
                    <a:pt x="29100" y="0"/>
                  </a:cubicBezTo>
                  <a:close/>
                </a:path>
              </a:pathLst>
            </a:custGeom>
            <a:solidFill>
              <a:srgbClr val="FD9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6"/>
            <p:cNvSpPr/>
            <p:nvPr/>
          </p:nvSpPr>
          <p:spPr>
            <a:xfrm>
              <a:off x="2634300" y="3470739"/>
              <a:ext cx="305867" cy="96144"/>
            </a:xfrm>
            <a:custGeom>
              <a:avLst/>
              <a:gdLst/>
              <a:ahLst/>
              <a:cxnLst/>
              <a:rect l="l" t="t" r="r" b="b"/>
              <a:pathLst>
                <a:path w="6280" h="1974" extrusionOk="0">
                  <a:moveTo>
                    <a:pt x="3933" y="0"/>
                  </a:moveTo>
                  <a:cubicBezTo>
                    <a:pt x="3409" y="0"/>
                    <a:pt x="2096" y="309"/>
                    <a:pt x="1333" y="618"/>
                  </a:cubicBezTo>
                  <a:cubicBezTo>
                    <a:pt x="785" y="855"/>
                    <a:pt x="310" y="1257"/>
                    <a:pt x="0" y="1749"/>
                  </a:cubicBezTo>
                  <a:cubicBezTo>
                    <a:pt x="0" y="1749"/>
                    <a:pt x="2678" y="1974"/>
                    <a:pt x="4254" y="1974"/>
                  </a:cubicBezTo>
                  <a:cubicBezTo>
                    <a:pt x="4533" y="1974"/>
                    <a:pt x="4777" y="1967"/>
                    <a:pt x="4965" y="1950"/>
                  </a:cubicBezTo>
                  <a:cubicBezTo>
                    <a:pt x="6280" y="1841"/>
                    <a:pt x="4783" y="1384"/>
                    <a:pt x="4783" y="1384"/>
                  </a:cubicBezTo>
                  <a:cubicBezTo>
                    <a:pt x="4783" y="1384"/>
                    <a:pt x="5458" y="1038"/>
                    <a:pt x="5385" y="818"/>
                  </a:cubicBezTo>
                  <a:cubicBezTo>
                    <a:pt x="5369" y="766"/>
                    <a:pt x="5251" y="746"/>
                    <a:pt x="5077" y="746"/>
                  </a:cubicBezTo>
                  <a:cubicBezTo>
                    <a:pt x="4460" y="746"/>
                    <a:pt x="3140" y="1001"/>
                    <a:pt x="3140" y="1001"/>
                  </a:cubicBezTo>
                  <a:cubicBezTo>
                    <a:pt x="3140" y="1001"/>
                    <a:pt x="4418" y="107"/>
                    <a:pt x="4089" y="15"/>
                  </a:cubicBezTo>
                  <a:cubicBezTo>
                    <a:pt x="4051" y="5"/>
                    <a:pt x="3998" y="0"/>
                    <a:pt x="3933" y="0"/>
                  </a:cubicBezTo>
                  <a:close/>
                </a:path>
              </a:pathLst>
            </a:custGeom>
            <a:solidFill>
              <a:srgbClr val="FD9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6"/>
            <p:cNvSpPr/>
            <p:nvPr/>
          </p:nvSpPr>
          <p:spPr>
            <a:xfrm>
              <a:off x="2399537" y="2097722"/>
              <a:ext cx="38282" cy="63365"/>
            </a:xfrm>
            <a:custGeom>
              <a:avLst/>
              <a:gdLst/>
              <a:ahLst/>
              <a:cxnLst/>
              <a:rect l="l" t="t" r="r" b="b"/>
              <a:pathLst>
                <a:path w="786" h="1301" extrusionOk="0">
                  <a:moveTo>
                    <a:pt x="367" y="0"/>
                  </a:moveTo>
                  <a:cubicBezTo>
                    <a:pt x="360" y="0"/>
                    <a:pt x="354" y="1"/>
                    <a:pt x="348" y="1"/>
                  </a:cubicBezTo>
                  <a:cubicBezTo>
                    <a:pt x="147" y="19"/>
                    <a:pt x="1" y="311"/>
                    <a:pt x="37" y="677"/>
                  </a:cubicBezTo>
                  <a:cubicBezTo>
                    <a:pt x="54" y="1021"/>
                    <a:pt x="218" y="1300"/>
                    <a:pt x="405" y="1300"/>
                  </a:cubicBezTo>
                  <a:cubicBezTo>
                    <a:pt x="416" y="1300"/>
                    <a:pt x="427" y="1299"/>
                    <a:pt x="439" y="1297"/>
                  </a:cubicBezTo>
                  <a:cubicBezTo>
                    <a:pt x="640" y="1279"/>
                    <a:pt x="786" y="969"/>
                    <a:pt x="767" y="622"/>
                  </a:cubicBezTo>
                  <a:cubicBezTo>
                    <a:pt x="732" y="268"/>
                    <a:pt x="560" y="0"/>
                    <a:pt x="367" y="0"/>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6"/>
            <p:cNvSpPr/>
            <p:nvPr/>
          </p:nvSpPr>
          <p:spPr>
            <a:xfrm>
              <a:off x="2556906" y="2084377"/>
              <a:ext cx="37405" cy="63268"/>
            </a:xfrm>
            <a:custGeom>
              <a:avLst/>
              <a:gdLst/>
              <a:ahLst/>
              <a:cxnLst/>
              <a:rect l="l" t="t" r="r" b="b"/>
              <a:pathLst>
                <a:path w="768" h="1299" extrusionOk="0">
                  <a:moveTo>
                    <a:pt x="367" y="0"/>
                  </a:moveTo>
                  <a:cubicBezTo>
                    <a:pt x="360" y="0"/>
                    <a:pt x="354" y="1"/>
                    <a:pt x="348" y="1"/>
                  </a:cubicBezTo>
                  <a:cubicBezTo>
                    <a:pt x="147" y="20"/>
                    <a:pt x="1" y="312"/>
                    <a:pt x="19" y="677"/>
                  </a:cubicBezTo>
                  <a:cubicBezTo>
                    <a:pt x="55" y="1013"/>
                    <a:pt x="227" y="1298"/>
                    <a:pt x="421" y="1298"/>
                  </a:cubicBezTo>
                  <a:cubicBezTo>
                    <a:pt x="427" y="1298"/>
                    <a:pt x="433" y="1298"/>
                    <a:pt x="439" y="1297"/>
                  </a:cubicBezTo>
                  <a:cubicBezTo>
                    <a:pt x="640" y="1279"/>
                    <a:pt x="768" y="987"/>
                    <a:pt x="749" y="622"/>
                  </a:cubicBezTo>
                  <a:cubicBezTo>
                    <a:pt x="732" y="268"/>
                    <a:pt x="560" y="0"/>
                    <a:pt x="367" y="0"/>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6"/>
            <p:cNvSpPr/>
            <p:nvPr/>
          </p:nvSpPr>
          <p:spPr>
            <a:xfrm>
              <a:off x="2591585" y="2181350"/>
              <a:ext cx="49874" cy="44565"/>
            </a:xfrm>
            <a:custGeom>
              <a:avLst/>
              <a:gdLst/>
              <a:ahLst/>
              <a:cxnLst/>
              <a:rect l="l" t="t" r="r" b="b"/>
              <a:pathLst>
                <a:path w="1024" h="915" extrusionOk="0">
                  <a:moveTo>
                    <a:pt x="987" y="0"/>
                  </a:moveTo>
                  <a:cubicBezTo>
                    <a:pt x="439" y="37"/>
                    <a:pt x="1" y="310"/>
                    <a:pt x="37" y="548"/>
                  </a:cubicBezTo>
                  <a:cubicBezTo>
                    <a:pt x="72" y="756"/>
                    <a:pt x="419" y="914"/>
                    <a:pt x="876" y="914"/>
                  </a:cubicBezTo>
                  <a:cubicBezTo>
                    <a:pt x="900" y="914"/>
                    <a:pt x="925" y="914"/>
                    <a:pt x="950" y="913"/>
                  </a:cubicBezTo>
                  <a:cubicBezTo>
                    <a:pt x="987" y="621"/>
                    <a:pt x="1005" y="310"/>
                    <a:pt x="1023" y="0"/>
                  </a:cubicBezTo>
                  <a:close/>
                </a:path>
              </a:pathLst>
            </a:custGeom>
            <a:solidFill>
              <a:srgbClr val="FF66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6"/>
            <p:cNvSpPr/>
            <p:nvPr/>
          </p:nvSpPr>
          <p:spPr>
            <a:xfrm>
              <a:off x="2328426" y="2200638"/>
              <a:ext cx="100527" cy="45296"/>
            </a:xfrm>
            <a:custGeom>
              <a:avLst/>
              <a:gdLst/>
              <a:ahLst/>
              <a:cxnLst/>
              <a:rect l="l" t="t" r="r" b="b"/>
              <a:pathLst>
                <a:path w="2064" h="930" extrusionOk="0">
                  <a:moveTo>
                    <a:pt x="1138" y="1"/>
                  </a:moveTo>
                  <a:cubicBezTo>
                    <a:pt x="1088" y="1"/>
                    <a:pt x="1037" y="2"/>
                    <a:pt x="986" y="6"/>
                  </a:cubicBezTo>
                  <a:cubicBezTo>
                    <a:pt x="420" y="60"/>
                    <a:pt x="0" y="316"/>
                    <a:pt x="19" y="553"/>
                  </a:cubicBezTo>
                  <a:cubicBezTo>
                    <a:pt x="50" y="776"/>
                    <a:pt x="414" y="929"/>
                    <a:pt x="868" y="929"/>
                  </a:cubicBezTo>
                  <a:cubicBezTo>
                    <a:pt x="936" y="929"/>
                    <a:pt x="1006" y="926"/>
                    <a:pt x="1077" y="918"/>
                  </a:cubicBezTo>
                  <a:cubicBezTo>
                    <a:pt x="1643" y="882"/>
                    <a:pt x="2063" y="626"/>
                    <a:pt x="2045" y="371"/>
                  </a:cubicBezTo>
                  <a:cubicBezTo>
                    <a:pt x="2012" y="156"/>
                    <a:pt x="1619" y="1"/>
                    <a:pt x="1138" y="1"/>
                  </a:cubicBezTo>
                  <a:close/>
                </a:path>
              </a:pathLst>
            </a:custGeom>
            <a:solidFill>
              <a:srgbClr val="FF66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6"/>
            <p:cNvSpPr/>
            <p:nvPr/>
          </p:nvSpPr>
          <p:spPr>
            <a:xfrm>
              <a:off x="2474252" y="2079701"/>
              <a:ext cx="70281" cy="214935"/>
            </a:xfrm>
            <a:custGeom>
              <a:avLst/>
              <a:gdLst/>
              <a:ahLst/>
              <a:cxnLst/>
              <a:rect l="l" t="t" r="r" b="b"/>
              <a:pathLst>
                <a:path w="1443" h="4413" extrusionOk="0">
                  <a:moveTo>
                    <a:pt x="499" y="1"/>
                  </a:moveTo>
                  <a:cubicBezTo>
                    <a:pt x="459" y="1"/>
                    <a:pt x="420" y="29"/>
                    <a:pt x="420" y="79"/>
                  </a:cubicBezTo>
                  <a:cubicBezTo>
                    <a:pt x="402" y="1393"/>
                    <a:pt x="785" y="2781"/>
                    <a:pt x="1095" y="4059"/>
                  </a:cubicBezTo>
                  <a:cubicBezTo>
                    <a:pt x="767" y="4113"/>
                    <a:pt x="438" y="4113"/>
                    <a:pt x="110" y="4168"/>
                  </a:cubicBezTo>
                  <a:cubicBezTo>
                    <a:pt x="0" y="4205"/>
                    <a:pt x="0" y="4351"/>
                    <a:pt x="110" y="4387"/>
                  </a:cubicBezTo>
                  <a:cubicBezTo>
                    <a:pt x="238" y="4405"/>
                    <a:pt x="367" y="4413"/>
                    <a:pt x="496" y="4413"/>
                  </a:cubicBezTo>
                  <a:cubicBezTo>
                    <a:pt x="769" y="4413"/>
                    <a:pt x="1042" y="4376"/>
                    <a:pt x="1315" y="4314"/>
                  </a:cubicBezTo>
                  <a:cubicBezTo>
                    <a:pt x="1388" y="4296"/>
                    <a:pt x="1442" y="4223"/>
                    <a:pt x="1442" y="4150"/>
                  </a:cubicBezTo>
                  <a:cubicBezTo>
                    <a:pt x="1278" y="3475"/>
                    <a:pt x="1114" y="2799"/>
                    <a:pt x="986" y="2124"/>
                  </a:cubicBezTo>
                  <a:cubicBezTo>
                    <a:pt x="876" y="1430"/>
                    <a:pt x="749" y="736"/>
                    <a:pt x="584" y="61"/>
                  </a:cubicBezTo>
                  <a:cubicBezTo>
                    <a:pt x="568" y="20"/>
                    <a:pt x="533" y="1"/>
                    <a:pt x="499" y="1"/>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6"/>
            <p:cNvSpPr/>
            <p:nvPr/>
          </p:nvSpPr>
          <p:spPr>
            <a:xfrm>
              <a:off x="2091910" y="2114623"/>
              <a:ext cx="80753" cy="129994"/>
            </a:xfrm>
            <a:custGeom>
              <a:avLst/>
              <a:gdLst/>
              <a:ahLst/>
              <a:cxnLst/>
              <a:rect l="l" t="t" r="r" b="b"/>
              <a:pathLst>
                <a:path w="1658" h="2669" extrusionOk="0">
                  <a:moveTo>
                    <a:pt x="1193" y="1"/>
                  </a:moveTo>
                  <a:cubicBezTo>
                    <a:pt x="955" y="1"/>
                    <a:pt x="688" y="180"/>
                    <a:pt x="512" y="330"/>
                  </a:cubicBezTo>
                  <a:cubicBezTo>
                    <a:pt x="183" y="622"/>
                    <a:pt x="0" y="1060"/>
                    <a:pt x="55" y="1516"/>
                  </a:cubicBezTo>
                  <a:cubicBezTo>
                    <a:pt x="92" y="1954"/>
                    <a:pt x="329" y="2338"/>
                    <a:pt x="712" y="2538"/>
                  </a:cubicBezTo>
                  <a:cubicBezTo>
                    <a:pt x="856" y="2610"/>
                    <a:pt x="1039" y="2669"/>
                    <a:pt x="1207" y="2669"/>
                  </a:cubicBezTo>
                  <a:cubicBezTo>
                    <a:pt x="1382" y="2669"/>
                    <a:pt x="1542" y="2606"/>
                    <a:pt x="1625" y="2429"/>
                  </a:cubicBezTo>
                  <a:cubicBezTo>
                    <a:pt x="1658" y="2364"/>
                    <a:pt x="1632" y="2298"/>
                    <a:pt x="1574" y="2298"/>
                  </a:cubicBezTo>
                  <a:cubicBezTo>
                    <a:pt x="1567" y="2298"/>
                    <a:pt x="1560" y="2299"/>
                    <a:pt x="1552" y="2301"/>
                  </a:cubicBezTo>
                  <a:cubicBezTo>
                    <a:pt x="1508" y="2299"/>
                    <a:pt x="1465" y="2298"/>
                    <a:pt x="1424" y="2298"/>
                  </a:cubicBezTo>
                  <a:cubicBezTo>
                    <a:pt x="1370" y="2298"/>
                    <a:pt x="1318" y="2299"/>
                    <a:pt x="1268" y="2299"/>
                  </a:cubicBezTo>
                  <a:cubicBezTo>
                    <a:pt x="1092" y="2299"/>
                    <a:pt x="938" y="2283"/>
                    <a:pt x="767" y="2137"/>
                  </a:cubicBezTo>
                  <a:cubicBezTo>
                    <a:pt x="475" y="1900"/>
                    <a:pt x="347" y="1516"/>
                    <a:pt x="420" y="1133"/>
                  </a:cubicBezTo>
                  <a:cubicBezTo>
                    <a:pt x="475" y="841"/>
                    <a:pt x="658" y="603"/>
                    <a:pt x="895" y="439"/>
                  </a:cubicBezTo>
                  <a:cubicBezTo>
                    <a:pt x="1078" y="330"/>
                    <a:pt x="1278" y="311"/>
                    <a:pt x="1424" y="147"/>
                  </a:cubicBezTo>
                  <a:cubicBezTo>
                    <a:pt x="1443" y="129"/>
                    <a:pt x="1443" y="92"/>
                    <a:pt x="1424" y="74"/>
                  </a:cubicBezTo>
                  <a:cubicBezTo>
                    <a:pt x="1354" y="22"/>
                    <a:pt x="1275" y="1"/>
                    <a:pt x="1193" y="1"/>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6"/>
            <p:cNvSpPr/>
            <p:nvPr/>
          </p:nvSpPr>
          <p:spPr>
            <a:xfrm>
              <a:off x="2411714" y="2340180"/>
              <a:ext cx="78659" cy="28979"/>
            </a:xfrm>
            <a:custGeom>
              <a:avLst/>
              <a:gdLst/>
              <a:ahLst/>
              <a:cxnLst/>
              <a:rect l="l" t="t" r="r" b="b"/>
              <a:pathLst>
                <a:path w="1615" h="595" extrusionOk="0">
                  <a:moveTo>
                    <a:pt x="247" y="1"/>
                  </a:moveTo>
                  <a:cubicBezTo>
                    <a:pt x="92" y="1"/>
                    <a:pt x="0" y="227"/>
                    <a:pt x="171" y="335"/>
                  </a:cubicBezTo>
                  <a:cubicBezTo>
                    <a:pt x="423" y="500"/>
                    <a:pt x="720" y="594"/>
                    <a:pt x="1018" y="594"/>
                  </a:cubicBezTo>
                  <a:cubicBezTo>
                    <a:pt x="1150" y="594"/>
                    <a:pt x="1283" y="575"/>
                    <a:pt x="1412" y="536"/>
                  </a:cubicBezTo>
                  <a:cubicBezTo>
                    <a:pt x="1614" y="469"/>
                    <a:pt x="1552" y="183"/>
                    <a:pt x="1368" y="183"/>
                  </a:cubicBezTo>
                  <a:cubicBezTo>
                    <a:pt x="1353" y="183"/>
                    <a:pt x="1337" y="185"/>
                    <a:pt x="1321" y="189"/>
                  </a:cubicBezTo>
                  <a:cubicBezTo>
                    <a:pt x="1222" y="210"/>
                    <a:pt x="1122" y="221"/>
                    <a:pt x="1025" y="221"/>
                  </a:cubicBezTo>
                  <a:cubicBezTo>
                    <a:pt x="780" y="221"/>
                    <a:pt x="544" y="155"/>
                    <a:pt x="335" y="25"/>
                  </a:cubicBezTo>
                  <a:cubicBezTo>
                    <a:pt x="304" y="8"/>
                    <a:pt x="274" y="1"/>
                    <a:pt x="247" y="1"/>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6"/>
            <p:cNvSpPr/>
            <p:nvPr/>
          </p:nvSpPr>
          <p:spPr>
            <a:xfrm>
              <a:off x="1602901" y="3597131"/>
              <a:ext cx="894613" cy="224189"/>
            </a:xfrm>
            <a:custGeom>
              <a:avLst/>
              <a:gdLst/>
              <a:ahLst/>
              <a:cxnLst/>
              <a:rect l="l" t="t" r="r" b="b"/>
              <a:pathLst>
                <a:path w="18368" h="4603" extrusionOk="0">
                  <a:moveTo>
                    <a:pt x="2770" y="1"/>
                  </a:moveTo>
                  <a:cubicBezTo>
                    <a:pt x="2463" y="1"/>
                    <a:pt x="2158" y="24"/>
                    <a:pt x="1862" y="67"/>
                  </a:cubicBezTo>
                  <a:cubicBezTo>
                    <a:pt x="1223" y="177"/>
                    <a:pt x="493" y="359"/>
                    <a:pt x="0" y="797"/>
                  </a:cubicBezTo>
                  <a:cubicBezTo>
                    <a:pt x="0" y="797"/>
                    <a:pt x="0" y="834"/>
                    <a:pt x="18" y="834"/>
                  </a:cubicBezTo>
                  <a:cubicBezTo>
                    <a:pt x="767" y="670"/>
                    <a:pt x="1424" y="341"/>
                    <a:pt x="2191" y="268"/>
                  </a:cubicBezTo>
                  <a:cubicBezTo>
                    <a:pt x="2347" y="256"/>
                    <a:pt x="2504" y="250"/>
                    <a:pt x="2660" y="250"/>
                  </a:cubicBezTo>
                  <a:cubicBezTo>
                    <a:pt x="3233" y="250"/>
                    <a:pt x="3804" y="329"/>
                    <a:pt x="4363" y="487"/>
                  </a:cubicBezTo>
                  <a:cubicBezTo>
                    <a:pt x="5915" y="889"/>
                    <a:pt x="7430" y="1400"/>
                    <a:pt x="8963" y="1856"/>
                  </a:cubicBezTo>
                  <a:lnTo>
                    <a:pt x="18146" y="4594"/>
                  </a:lnTo>
                  <a:cubicBezTo>
                    <a:pt x="18161" y="4600"/>
                    <a:pt x="18176" y="4602"/>
                    <a:pt x="18190" y="4602"/>
                  </a:cubicBezTo>
                  <a:cubicBezTo>
                    <a:pt x="18322" y="4602"/>
                    <a:pt x="18367" y="4388"/>
                    <a:pt x="18219" y="4339"/>
                  </a:cubicBezTo>
                  <a:lnTo>
                    <a:pt x="8525" y="1436"/>
                  </a:lnTo>
                  <a:cubicBezTo>
                    <a:pt x="6974" y="962"/>
                    <a:pt x="5385" y="359"/>
                    <a:pt x="3779" y="85"/>
                  </a:cubicBezTo>
                  <a:cubicBezTo>
                    <a:pt x="3445" y="28"/>
                    <a:pt x="3106" y="1"/>
                    <a:pt x="2770" y="1"/>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6"/>
            <p:cNvSpPr/>
            <p:nvPr/>
          </p:nvSpPr>
          <p:spPr>
            <a:xfrm>
              <a:off x="2629819" y="3549935"/>
              <a:ext cx="468980" cy="49825"/>
            </a:xfrm>
            <a:custGeom>
              <a:avLst/>
              <a:gdLst/>
              <a:ahLst/>
              <a:cxnLst/>
              <a:rect l="l" t="t" r="r" b="b"/>
              <a:pathLst>
                <a:path w="9629" h="1023" extrusionOk="0">
                  <a:moveTo>
                    <a:pt x="1708" y="0"/>
                  </a:moveTo>
                  <a:cubicBezTo>
                    <a:pt x="1134" y="0"/>
                    <a:pt x="562" y="41"/>
                    <a:pt x="1" y="123"/>
                  </a:cubicBezTo>
                  <a:cubicBezTo>
                    <a:pt x="1" y="142"/>
                    <a:pt x="1" y="142"/>
                    <a:pt x="1" y="160"/>
                  </a:cubicBezTo>
                  <a:cubicBezTo>
                    <a:pt x="636" y="220"/>
                    <a:pt x="1259" y="256"/>
                    <a:pt x="1889" y="256"/>
                  </a:cubicBezTo>
                  <a:cubicBezTo>
                    <a:pt x="2020" y="256"/>
                    <a:pt x="2151" y="254"/>
                    <a:pt x="2283" y="251"/>
                  </a:cubicBezTo>
                  <a:cubicBezTo>
                    <a:pt x="3049" y="270"/>
                    <a:pt x="3798" y="306"/>
                    <a:pt x="4565" y="361"/>
                  </a:cubicBezTo>
                  <a:cubicBezTo>
                    <a:pt x="6189" y="489"/>
                    <a:pt x="7814" y="708"/>
                    <a:pt x="9420" y="1018"/>
                  </a:cubicBezTo>
                  <a:cubicBezTo>
                    <a:pt x="9432" y="1021"/>
                    <a:pt x="9442" y="1022"/>
                    <a:pt x="9453" y="1022"/>
                  </a:cubicBezTo>
                  <a:cubicBezTo>
                    <a:pt x="9576" y="1022"/>
                    <a:pt x="9628" y="833"/>
                    <a:pt x="9493" y="799"/>
                  </a:cubicBezTo>
                  <a:cubicBezTo>
                    <a:pt x="7924" y="489"/>
                    <a:pt x="6335" y="270"/>
                    <a:pt x="4747" y="142"/>
                  </a:cubicBezTo>
                  <a:cubicBezTo>
                    <a:pt x="3926" y="87"/>
                    <a:pt x="3104" y="32"/>
                    <a:pt x="2283" y="14"/>
                  </a:cubicBezTo>
                  <a:cubicBezTo>
                    <a:pt x="2091" y="5"/>
                    <a:pt x="1899" y="0"/>
                    <a:pt x="1708" y="0"/>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6"/>
            <p:cNvSpPr/>
            <p:nvPr/>
          </p:nvSpPr>
          <p:spPr>
            <a:xfrm>
              <a:off x="1763388" y="2853977"/>
              <a:ext cx="150742" cy="756437"/>
            </a:xfrm>
            <a:custGeom>
              <a:avLst/>
              <a:gdLst/>
              <a:ahLst/>
              <a:cxnLst/>
              <a:rect l="l" t="t" r="r" b="b"/>
              <a:pathLst>
                <a:path w="3095" h="15531" extrusionOk="0">
                  <a:moveTo>
                    <a:pt x="1505" y="0"/>
                  </a:moveTo>
                  <a:cubicBezTo>
                    <a:pt x="1456" y="0"/>
                    <a:pt x="1420" y="60"/>
                    <a:pt x="1433" y="100"/>
                  </a:cubicBezTo>
                  <a:cubicBezTo>
                    <a:pt x="2620" y="2729"/>
                    <a:pt x="1634" y="5267"/>
                    <a:pt x="1105" y="7932"/>
                  </a:cubicBezTo>
                  <a:cubicBezTo>
                    <a:pt x="612" y="10396"/>
                    <a:pt x="247" y="12879"/>
                    <a:pt x="9" y="15380"/>
                  </a:cubicBezTo>
                  <a:cubicBezTo>
                    <a:pt x="0" y="15480"/>
                    <a:pt x="78" y="15531"/>
                    <a:pt x="160" y="15531"/>
                  </a:cubicBezTo>
                  <a:cubicBezTo>
                    <a:pt x="242" y="15531"/>
                    <a:pt x="329" y="15480"/>
                    <a:pt x="338" y="15380"/>
                  </a:cubicBezTo>
                  <a:cubicBezTo>
                    <a:pt x="594" y="12368"/>
                    <a:pt x="1086" y="9374"/>
                    <a:pt x="1780" y="6417"/>
                  </a:cubicBezTo>
                  <a:cubicBezTo>
                    <a:pt x="2255" y="4463"/>
                    <a:pt x="3094" y="1762"/>
                    <a:pt x="1561" y="27"/>
                  </a:cubicBezTo>
                  <a:cubicBezTo>
                    <a:pt x="1542" y="8"/>
                    <a:pt x="1522" y="0"/>
                    <a:pt x="15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6"/>
            <p:cNvSpPr/>
            <p:nvPr/>
          </p:nvSpPr>
          <p:spPr>
            <a:xfrm>
              <a:off x="1711370" y="2765138"/>
              <a:ext cx="67603" cy="25278"/>
            </a:xfrm>
            <a:custGeom>
              <a:avLst/>
              <a:gdLst/>
              <a:ahLst/>
              <a:cxnLst/>
              <a:rect l="l" t="t" r="r" b="b"/>
              <a:pathLst>
                <a:path w="1388" h="519" extrusionOk="0">
                  <a:moveTo>
                    <a:pt x="525" y="0"/>
                  </a:moveTo>
                  <a:cubicBezTo>
                    <a:pt x="374" y="0"/>
                    <a:pt x="223" y="33"/>
                    <a:pt x="92" y="99"/>
                  </a:cubicBezTo>
                  <a:cubicBezTo>
                    <a:pt x="0" y="135"/>
                    <a:pt x="55" y="263"/>
                    <a:pt x="128" y="263"/>
                  </a:cubicBezTo>
                  <a:cubicBezTo>
                    <a:pt x="347" y="263"/>
                    <a:pt x="566" y="300"/>
                    <a:pt x="767" y="336"/>
                  </a:cubicBezTo>
                  <a:cubicBezTo>
                    <a:pt x="950" y="391"/>
                    <a:pt x="1114" y="519"/>
                    <a:pt x="1296" y="519"/>
                  </a:cubicBezTo>
                  <a:cubicBezTo>
                    <a:pt x="1351" y="519"/>
                    <a:pt x="1388" y="464"/>
                    <a:pt x="1388" y="409"/>
                  </a:cubicBezTo>
                  <a:cubicBezTo>
                    <a:pt x="1315" y="190"/>
                    <a:pt x="1023" y="99"/>
                    <a:pt x="822" y="44"/>
                  </a:cubicBezTo>
                  <a:cubicBezTo>
                    <a:pt x="727" y="15"/>
                    <a:pt x="626" y="0"/>
                    <a:pt x="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6"/>
            <p:cNvSpPr/>
            <p:nvPr/>
          </p:nvSpPr>
          <p:spPr>
            <a:xfrm>
              <a:off x="2813002" y="2751159"/>
              <a:ext cx="48949" cy="34094"/>
            </a:xfrm>
            <a:custGeom>
              <a:avLst/>
              <a:gdLst/>
              <a:ahLst/>
              <a:cxnLst/>
              <a:rect l="l" t="t" r="r" b="b"/>
              <a:pathLst>
                <a:path w="1005" h="700" extrusionOk="0">
                  <a:moveTo>
                    <a:pt x="737" y="1"/>
                  </a:moveTo>
                  <a:cubicBezTo>
                    <a:pt x="601" y="1"/>
                    <a:pt x="452" y="67"/>
                    <a:pt x="347" y="149"/>
                  </a:cubicBezTo>
                  <a:cubicBezTo>
                    <a:pt x="183" y="258"/>
                    <a:pt x="0" y="404"/>
                    <a:pt x="0" y="605"/>
                  </a:cubicBezTo>
                  <a:cubicBezTo>
                    <a:pt x="0" y="652"/>
                    <a:pt x="41" y="700"/>
                    <a:pt x="100" y="700"/>
                  </a:cubicBezTo>
                  <a:cubicBezTo>
                    <a:pt x="109" y="700"/>
                    <a:pt x="118" y="699"/>
                    <a:pt x="128" y="696"/>
                  </a:cubicBezTo>
                  <a:cubicBezTo>
                    <a:pt x="274" y="642"/>
                    <a:pt x="384" y="514"/>
                    <a:pt x="530" y="459"/>
                  </a:cubicBezTo>
                  <a:cubicBezTo>
                    <a:pt x="694" y="386"/>
                    <a:pt x="877" y="368"/>
                    <a:pt x="968" y="240"/>
                  </a:cubicBezTo>
                  <a:cubicBezTo>
                    <a:pt x="1004" y="185"/>
                    <a:pt x="986" y="112"/>
                    <a:pt x="950" y="76"/>
                  </a:cubicBezTo>
                  <a:cubicBezTo>
                    <a:pt x="890" y="23"/>
                    <a:pt x="816" y="1"/>
                    <a:pt x="7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6"/>
            <p:cNvSpPr/>
            <p:nvPr/>
          </p:nvSpPr>
          <p:spPr>
            <a:xfrm>
              <a:off x="1395706" y="3346978"/>
              <a:ext cx="401086" cy="124198"/>
            </a:xfrm>
            <a:custGeom>
              <a:avLst/>
              <a:gdLst/>
              <a:ahLst/>
              <a:cxnLst/>
              <a:rect l="l" t="t" r="r" b="b"/>
              <a:pathLst>
                <a:path w="8235" h="2550" extrusionOk="0">
                  <a:moveTo>
                    <a:pt x="110" y="1"/>
                  </a:moveTo>
                  <a:cubicBezTo>
                    <a:pt x="19" y="1"/>
                    <a:pt x="1" y="147"/>
                    <a:pt x="92" y="183"/>
                  </a:cubicBezTo>
                  <a:cubicBezTo>
                    <a:pt x="713" y="439"/>
                    <a:pt x="1425" y="548"/>
                    <a:pt x="2082" y="731"/>
                  </a:cubicBezTo>
                  <a:cubicBezTo>
                    <a:pt x="2721" y="913"/>
                    <a:pt x="3396" y="1096"/>
                    <a:pt x="4072" y="1278"/>
                  </a:cubicBezTo>
                  <a:cubicBezTo>
                    <a:pt x="5386" y="1680"/>
                    <a:pt x="6700" y="2100"/>
                    <a:pt x="8015" y="2538"/>
                  </a:cubicBezTo>
                  <a:cubicBezTo>
                    <a:pt x="8032" y="2546"/>
                    <a:pt x="8048" y="2549"/>
                    <a:pt x="8063" y="2549"/>
                  </a:cubicBezTo>
                  <a:cubicBezTo>
                    <a:pt x="8192" y="2549"/>
                    <a:pt x="8235" y="2295"/>
                    <a:pt x="8088" y="2246"/>
                  </a:cubicBezTo>
                  <a:cubicBezTo>
                    <a:pt x="6755" y="1771"/>
                    <a:pt x="5404" y="1351"/>
                    <a:pt x="4053" y="950"/>
                  </a:cubicBezTo>
                  <a:cubicBezTo>
                    <a:pt x="3378" y="767"/>
                    <a:pt x="2721" y="585"/>
                    <a:pt x="2045" y="420"/>
                  </a:cubicBezTo>
                  <a:cubicBezTo>
                    <a:pt x="1388" y="256"/>
                    <a:pt x="749" y="37"/>
                    <a:pt x="1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412;p35"/>
          <p:cNvSpPr txBox="1">
            <a:spLocks/>
          </p:cNvSpPr>
          <p:nvPr/>
        </p:nvSpPr>
        <p:spPr>
          <a:xfrm>
            <a:off x="515707" y="597735"/>
            <a:ext cx="7974115" cy="7312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200"/>
              <a:buFont typeface="Alata"/>
              <a:buNone/>
              <a:defRPr sz="3500" b="0" i="0" u="none" strike="noStrike" cap="none">
                <a:solidFill>
                  <a:schemeClr val="dk1"/>
                </a:solidFill>
                <a:latin typeface="Alata"/>
                <a:ea typeface="Alata"/>
                <a:cs typeface="Alata"/>
                <a:sym typeface="Alata"/>
              </a:defRPr>
            </a:lvl1pPr>
            <a:lvl2pPr marR="0" lvl="1"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9pPr>
          </a:lstStyle>
          <a:p>
            <a:pPr algn="l"/>
            <a:r>
              <a:rPr lang="en-US" dirty="0"/>
              <a:t>Benefits of Our System                      </a:t>
            </a:r>
          </a:p>
        </p:txBody>
      </p:sp>
      <p:pic>
        <p:nvPicPr>
          <p:cNvPr id="62" name="Picture 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8269" y="597735"/>
            <a:ext cx="1364554" cy="884486"/>
          </a:xfrm>
          <a:prstGeom prst="rect">
            <a:avLst/>
          </a:prstGeom>
        </p:spPr>
      </p:pic>
      <p:sp>
        <p:nvSpPr>
          <p:cNvPr id="3" name="Rectangle 2"/>
          <p:cNvSpPr/>
          <p:nvPr/>
        </p:nvSpPr>
        <p:spPr>
          <a:xfrm>
            <a:off x="1051836" y="1275906"/>
            <a:ext cx="5586875" cy="3336619"/>
          </a:xfrm>
          <a:prstGeom prst="rect">
            <a:avLst/>
          </a:prstGeom>
        </p:spPr>
        <p:txBody>
          <a:bodyPr wrap="square">
            <a:spAutoFit/>
          </a:bodyPr>
          <a:lstStyle/>
          <a:p>
            <a:pPr marL="342900" lvl="0" indent="-342900">
              <a:lnSpc>
                <a:spcPct val="115000"/>
              </a:lnSpc>
              <a:buClr>
                <a:schemeClr val="tx2"/>
              </a:buClr>
              <a:buSzPct val="106000"/>
              <a:buFont typeface="Wingdings" panose="05000000000000000000" pitchFamily="2" charset="2"/>
              <a:buChar char="ü"/>
            </a:pPr>
            <a:r>
              <a:rPr lang="en-US" sz="1100" dirty="0">
                <a:latin typeface="Alata" panose="020B0604020202020204" charset="0"/>
                <a:ea typeface="Noto Sans Symbols"/>
                <a:cs typeface="Noto Sans Symbols"/>
              </a:rPr>
              <a:t>Online booking appointment for patients without facing any hassle.</a:t>
            </a:r>
          </a:p>
          <a:p>
            <a:pPr marL="342900" lvl="0" indent="-342900">
              <a:lnSpc>
                <a:spcPct val="115000"/>
              </a:lnSpc>
              <a:buClr>
                <a:schemeClr val="tx2"/>
              </a:buClr>
              <a:buSzPct val="106000"/>
              <a:buFont typeface="Wingdings" panose="05000000000000000000" pitchFamily="2" charset="2"/>
              <a:buChar char="ü"/>
            </a:pPr>
            <a:r>
              <a:rPr lang="en-US" sz="1100" dirty="0">
                <a:latin typeface="Alata" panose="020B0604020202020204" charset="0"/>
                <a:ea typeface="Noto Sans Symbols"/>
                <a:cs typeface="Noto Sans Symbols"/>
              </a:rPr>
              <a:t>Online ambulance booking system for patients.</a:t>
            </a:r>
          </a:p>
          <a:p>
            <a:pPr marL="342900" lvl="0" indent="-342900">
              <a:buClr>
                <a:schemeClr val="tx2"/>
              </a:buClr>
              <a:buSzPct val="106000"/>
              <a:buFont typeface="Wingdings" panose="05000000000000000000" pitchFamily="2" charset="2"/>
              <a:buChar char="ü"/>
            </a:pPr>
            <a:r>
              <a:rPr lang="en-US" sz="1100" dirty="0">
                <a:latin typeface="Alata" panose="020B0604020202020204" charset="0"/>
                <a:ea typeface="Noto Sans Symbols"/>
                <a:cs typeface="Noto Sans Symbols"/>
              </a:rPr>
              <a:t>Online medicine ordering system for patients using doctor’s prescription.</a:t>
            </a:r>
          </a:p>
          <a:p>
            <a:pPr marL="342900" lvl="0" indent="-342900">
              <a:buClr>
                <a:schemeClr val="tx2"/>
              </a:buClr>
              <a:buSzPct val="106000"/>
              <a:buFont typeface="Wingdings" panose="05000000000000000000" pitchFamily="2" charset="2"/>
              <a:buChar char="ü"/>
            </a:pPr>
            <a:r>
              <a:rPr lang="en-US" sz="1100" dirty="0">
                <a:latin typeface="Alata" panose="020B0604020202020204" charset="0"/>
                <a:ea typeface="Noto Sans Symbols"/>
                <a:cs typeface="Noto Sans Symbols"/>
              </a:rPr>
              <a:t>Fast and safe booking.</a:t>
            </a:r>
          </a:p>
          <a:p>
            <a:pPr marL="342900" lvl="0" indent="-342900">
              <a:lnSpc>
                <a:spcPct val="115000"/>
              </a:lnSpc>
              <a:buClr>
                <a:schemeClr val="tx2"/>
              </a:buClr>
              <a:buSzPct val="106000"/>
              <a:buFont typeface="Wingdings" panose="05000000000000000000" pitchFamily="2" charset="2"/>
              <a:buChar char="ü"/>
            </a:pPr>
            <a:r>
              <a:rPr lang="en-US" sz="1100" dirty="0">
                <a:latin typeface="Alata" panose="020B0604020202020204" charset="0"/>
                <a:ea typeface="Noto Sans Symbols"/>
                <a:cs typeface="Noto Sans Symbols"/>
              </a:rPr>
              <a:t>Online payment system.</a:t>
            </a:r>
          </a:p>
          <a:p>
            <a:pPr marL="342900" lvl="0" indent="-342900" algn="just">
              <a:lnSpc>
                <a:spcPct val="115000"/>
              </a:lnSpc>
              <a:buClr>
                <a:schemeClr val="tx2"/>
              </a:buClr>
              <a:buSzPct val="106000"/>
              <a:buFont typeface="Wingdings" panose="05000000000000000000" pitchFamily="2" charset="2"/>
              <a:buChar char="ü"/>
            </a:pPr>
            <a:r>
              <a:rPr lang="en-US" sz="1100" dirty="0">
                <a:latin typeface="Alata" panose="020B0604020202020204" charset="0"/>
                <a:ea typeface="Noto Sans Symbols"/>
                <a:cs typeface="Noto Sans Symbols"/>
              </a:rPr>
              <a:t>Time remainder notification system for next visit or appointment with doctor.</a:t>
            </a:r>
          </a:p>
          <a:p>
            <a:pPr marL="342900" lvl="0" indent="-342900">
              <a:lnSpc>
                <a:spcPct val="115000"/>
              </a:lnSpc>
              <a:buClr>
                <a:schemeClr val="tx2"/>
              </a:buClr>
              <a:buSzPct val="106000"/>
              <a:buFont typeface="Wingdings" panose="05000000000000000000" pitchFamily="2" charset="2"/>
              <a:buChar char="ü"/>
            </a:pPr>
            <a:r>
              <a:rPr lang="en-US" sz="1100" dirty="0">
                <a:latin typeface="Alata" panose="020B0604020202020204" charset="0"/>
                <a:ea typeface="Noto Sans Symbols"/>
                <a:cs typeface="Noto Sans Symbols"/>
              </a:rPr>
              <a:t>Appointment remainder notification system.</a:t>
            </a:r>
          </a:p>
          <a:p>
            <a:pPr marL="342900" lvl="0" indent="-342900">
              <a:lnSpc>
                <a:spcPct val="115000"/>
              </a:lnSpc>
              <a:buClr>
                <a:schemeClr val="tx2"/>
              </a:buClr>
              <a:buSzPct val="106000"/>
              <a:buFont typeface="Wingdings" panose="05000000000000000000" pitchFamily="2" charset="2"/>
              <a:buChar char="ü"/>
            </a:pPr>
            <a:r>
              <a:rPr lang="en-US" sz="1100" dirty="0">
                <a:latin typeface="Alata" panose="020B0604020202020204" charset="0"/>
                <a:ea typeface="Noto Sans Symbols"/>
                <a:cs typeface="Noto Sans Symbols"/>
              </a:rPr>
              <a:t>Efficient time management.</a:t>
            </a:r>
          </a:p>
          <a:p>
            <a:pPr marL="342900" lvl="0" indent="-342900">
              <a:lnSpc>
                <a:spcPct val="115000"/>
              </a:lnSpc>
              <a:buClr>
                <a:schemeClr val="tx2"/>
              </a:buClr>
              <a:buSzPct val="106000"/>
              <a:buFont typeface="Wingdings" panose="05000000000000000000" pitchFamily="2" charset="2"/>
              <a:buChar char="ü"/>
            </a:pPr>
            <a:r>
              <a:rPr lang="en-US" sz="1100" dirty="0">
                <a:latin typeface="Alata" panose="020B0604020202020204" charset="0"/>
                <a:ea typeface="Noto Sans Symbols"/>
                <a:cs typeface="Noto Sans Symbols"/>
              </a:rPr>
              <a:t>Offering any kind of discount.</a:t>
            </a:r>
          </a:p>
          <a:p>
            <a:pPr marL="342900" lvl="0" indent="-342900">
              <a:lnSpc>
                <a:spcPct val="115000"/>
              </a:lnSpc>
              <a:buClr>
                <a:schemeClr val="tx2"/>
              </a:buClr>
              <a:buSzPct val="106000"/>
              <a:buFont typeface="Wingdings" panose="05000000000000000000" pitchFamily="2" charset="2"/>
              <a:buChar char="ü"/>
            </a:pPr>
            <a:r>
              <a:rPr lang="en-US" sz="1100" dirty="0">
                <a:latin typeface="Alata" panose="020B0604020202020204" charset="0"/>
                <a:ea typeface="Noto Sans Symbols"/>
                <a:cs typeface="Noto Sans Symbols"/>
              </a:rPr>
              <a:t>Online interaction with the doctor on daily basis using the system.</a:t>
            </a:r>
          </a:p>
          <a:p>
            <a:pPr marL="342900" lvl="0" indent="-342900">
              <a:lnSpc>
                <a:spcPct val="115000"/>
              </a:lnSpc>
              <a:buClr>
                <a:schemeClr val="tx2"/>
              </a:buClr>
              <a:buSzPct val="106000"/>
              <a:buFont typeface="Wingdings" panose="05000000000000000000" pitchFamily="2" charset="2"/>
              <a:buChar char="ü"/>
            </a:pPr>
            <a:r>
              <a:rPr lang="en-US" sz="1100" dirty="0">
                <a:latin typeface="Alata" panose="020B0604020202020204" charset="0"/>
                <a:ea typeface="Noto Sans Symbols"/>
                <a:cs typeface="Noto Sans Symbols"/>
              </a:rPr>
              <a:t>Schedule and appointment history.</a:t>
            </a:r>
          </a:p>
          <a:p>
            <a:pPr marL="342900" lvl="0" indent="-342900">
              <a:lnSpc>
                <a:spcPct val="115000"/>
              </a:lnSpc>
              <a:buClr>
                <a:schemeClr val="tx2"/>
              </a:buClr>
              <a:buSzPct val="106000"/>
              <a:buFont typeface="Wingdings" panose="05000000000000000000" pitchFamily="2" charset="2"/>
              <a:buChar char="ü"/>
            </a:pPr>
            <a:r>
              <a:rPr lang="en-US" sz="1100" dirty="0">
                <a:latin typeface="Alata" panose="020B0604020202020204" charset="0"/>
                <a:ea typeface="Noto Sans Symbols"/>
                <a:cs typeface="Noto Sans Symbols"/>
              </a:rPr>
              <a:t>Fast &amp; safe booking.</a:t>
            </a:r>
          </a:p>
          <a:p>
            <a:pPr marL="342900" lvl="0" indent="-342900">
              <a:lnSpc>
                <a:spcPct val="115000"/>
              </a:lnSpc>
              <a:buClr>
                <a:schemeClr val="tx2"/>
              </a:buClr>
              <a:buSzPct val="106000"/>
              <a:buFont typeface="Wingdings" panose="05000000000000000000" pitchFamily="2" charset="2"/>
              <a:buChar char="ü"/>
            </a:pPr>
            <a:r>
              <a:rPr lang="en-US" sz="1100" dirty="0">
                <a:latin typeface="Alata" panose="020B0604020202020204" charset="0"/>
                <a:ea typeface="Noto Sans Symbols"/>
                <a:cs typeface="Noto Sans Symbols"/>
              </a:rPr>
              <a:t>Checking bill information.</a:t>
            </a:r>
          </a:p>
          <a:p>
            <a:pPr marL="342900" lvl="0" indent="-342900">
              <a:lnSpc>
                <a:spcPct val="115000"/>
              </a:lnSpc>
              <a:buClr>
                <a:schemeClr val="tx2"/>
              </a:buClr>
              <a:buSzPct val="106000"/>
              <a:buFont typeface="Wingdings" panose="05000000000000000000" pitchFamily="2" charset="2"/>
              <a:buChar char="ü"/>
            </a:pPr>
            <a:r>
              <a:rPr lang="en-US" sz="1100" dirty="0">
                <a:latin typeface="Alata" panose="020B0604020202020204" charset="0"/>
                <a:ea typeface="Noto Sans Symbols"/>
                <a:cs typeface="Noto Sans Symbols"/>
              </a:rPr>
              <a:t>Messaging system. </a:t>
            </a:r>
          </a:p>
          <a:p>
            <a:pPr marL="342900" lvl="0" indent="-342900">
              <a:lnSpc>
                <a:spcPct val="115000"/>
              </a:lnSpc>
              <a:buClr>
                <a:schemeClr val="tx2"/>
              </a:buClr>
              <a:buSzPct val="106000"/>
              <a:buFont typeface="Wingdings" panose="05000000000000000000" pitchFamily="2" charset="2"/>
              <a:buChar char="ü"/>
            </a:pPr>
            <a:r>
              <a:rPr lang="en-US" sz="1100" dirty="0">
                <a:latin typeface="Alata" panose="020B0604020202020204" charset="0"/>
                <a:ea typeface="Noto Sans Symbols"/>
                <a:cs typeface="Noto Sans Symbols"/>
              </a:rPr>
              <a:t>From our hospital pharmacy store, Register or Non-Register Patient can order &amp; purchase medicine cash on home delivery.</a:t>
            </a:r>
          </a:p>
          <a:p>
            <a:pPr marL="342900" lvl="0" indent="-342900">
              <a:lnSpc>
                <a:spcPct val="115000"/>
              </a:lnSpc>
              <a:buClr>
                <a:schemeClr val="tx2"/>
              </a:buClr>
              <a:buSzPct val="106000"/>
              <a:buFont typeface="Wingdings" panose="05000000000000000000" pitchFamily="2" charset="2"/>
              <a:buChar char="ü"/>
            </a:pPr>
            <a:r>
              <a:rPr lang="en-US" sz="1100" dirty="0" smtClean="0">
                <a:latin typeface="Alata" panose="020B0604020202020204" charset="0"/>
                <a:ea typeface="Noto Sans Symbols"/>
                <a:cs typeface="Noto Sans Symbols"/>
              </a:rPr>
              <a:t>Online </a:t>
            </a:r>
            <a:r>
              <a:rPr lang="en-US" sz="1100" dirty="0">
                <a:latin typeface="Alata" panose="020B0604020202020204" charset="0"/>
                <a:ea typeface="Noto Sans Symbols"/>
                <a:cs typeface="Noto Sans Symbols"/>
              </a:rPr>
              <a:t>patient or client registration instead of traditional form full up</a:t>
            </a:r>
            <a:r>
              <a:rPr lang="en-US" sz="1100" dirty="0" smtClean="0">
                <a:latin typeface="Alata" panose="020B0604020202020204" charset="0"/>
                <a:ea typeface="Noto Sans Symbols"/>
                <a:cs typeface="Noto Sans Symbols"/>
              </a:rPr>
              <a:t>.</a:t>
            </a:r>
            <a:endParaRPr lang="en-US" sz="1100" dirty="0">
              <a:latin typeface="Alata" panose="020B0604020202020204" charset="0"/>
              <a:ea typeface="Noto Sans Symbols"/>
              <a:cs typeface="Noto Sans Symbols"/>
            </a:endParaRPr>
          </a:p>
        </p:txBody>
      </p:sp>
      <p:pic>
        <p:nvPicPr>
          <p:cNvPr id="61" name="Picture 2" descr="https://lh3.googleusercontent.com/vHEKae_qkO4e9isaBDGzPw--UVG_3b5nNLhq4pfvJUiJskzF7PF0ioQUEUOOKr5qOpdznTO19ybqpon3GtVJvkEuy0kAV-6V6IpoCGCOq2XCbzF7z66FCXbvUXJVByk5SLP_GaZ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405" y="4651479"/>
            <a:ext cx="396376" cy="3988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5"/>
        <p:cNvGrpSpPr/>
        <p:nvPr/>
      </p:nvGrpSpPr>
      <p:grpSpPr>
        <a:xfrm>
          <a:off x="0" y="0"/>
          <a:ext cx="0" cy="0"/>
          <a:chOff x="0" y="0"/>
          <a:chExt cx="0" cy="0"/>
        </a:xfrm>
      </p:grpSpPr>
      <p:grpSp>
        <p:nvGrpSpPr>
          <p:cNvPr id="663" name="Google Shape;663;p39"/>
          <p:cNvGrpSpPr/>
          <p:nvPr/>
        </p:nvGrpSpPr>
        <p:grpSpPr>
          <a:xfrm>
            <a:off x="-25" y="0"/>
            <a:ext cx="9144020" cy="342900"/>
            <a:chOff x="-25" y="0"/>
            <a:chExt cx="9144020" cy="342900"/>
          </a:xfrm>
        </p:grpSpPr>
        <p:sp>
          <p:nvSpPr>
            <p:cNvPr id="664" name="Google Shape;664;p39"/>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5" name="Google Shape;665;p39"/>
            <p:cNvGrpSpPr/>
            <p:nvPr/>
          </p:nvGrpSpPr>
          <p:grpSpPr>
            <a:xfrm>
              <a:off x="215975" y="111150"/>
              <a:ext cx="642950" cy="120600"/>
              <a:chOff x="215975" y="152625"/>
              <a:chExt cx="642950" cy="120600"/>
            </a:xfrm>
          </p:grpSpPr>
          <p:sp>
            <p:nvSpPr>
              <p:cNvPr id="666" name="Google Shape;666;p39"/>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9"/>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9"/>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6" name="Picture 15"/>
          <p:cNvPicPr/>
          <p:nvPr/>
        </p:nvPicPr>
        <p:blipFill>
          <a:blip r:embed="rId4" cstate="print">
            <a:extLst>
              <a:ext uri="{28A0092B-C50C-407E-A947-70E740481C1C}">
                <a14:useLocalDpi xmlns:a14="http://schemas.microsoft.com/office/drawing/2010/main" val="0"/>
              </a:ext>
            </a:extLst>
          </a:blip>
          <a:stretch>
            <a:fillRect/>
          </a:stretch>
        </p:blipFill>
        <p:spPr>
          <a:xfrm>
            <a:off x="-1" y="323134"/>
            <a:ext cx="9143995" cy="4820366"/>
          </a:xfrm>
          <a:prstGeom prst="rect">
            <a:avLst/>
          </a:prstGeom>
        </p:spPr>
      </p:pic>
      <p:pic>
        <p:nvPicPr>
          <p:cNvPr id="9" name="Picture 2" descr="https://lh3.googleusercontent.com/vHEKae_qkO4e9isaBDGzPw--UVG_3b5nNLhq4pfvJUiJskzF7PF0ioQUEUOOKr5qOpdznTO19ybqpon3GtVJvkEuy0kAV-6V6IpoCGCOq2XCbzF7z66FCXbvUXJVByk5SLP_GaZ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09070" y="30150"/>
            <a:ext cx="261201" cy="2628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grpSp>
        <p:nvGrpSpPr>
          <p:cNvPr id="837" name="Google Shape;837;p42"/>
          <p:cNvGrpSpPr/>
          <p:nvPr/>
        </p:nvGrpSpPr>
        <p:grpSpPr>
          <a:xfrm>
            <a:off x="243634" y="355542"/>
            <a:ext cx="4194658" cy="4179397"/>
            <a:chOff x="1190298" y="942825"/>
            <a:chExt cx="3105300" cy="3362400"/>
          </a:xfrm>
        </p:grpSpPr>
        <p:sp>
          <p:nvSpPr>
            <p:cNvPr id="838" name="Google Shape;838;p42"/>
            <p:cNvSpPr/>
            <p:nvPr/>
          </p:nvSpPr>
          <p:spPr>
            <a:xfrm>
              <a:off x="1190298" y="942825"/>
              <a:ext cx="3105300" cy="3362400"/>
            </a:xfrm>
            <a:prstGeom prst="roundRect">
              <a:avLst>
                <a:gd name="adj" fmla="val 460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2"/>
            <p:cNvSpPr/>
            <p:nvPr/>
          </p:nvSpPr>
          <p:spPr>
            <a:xfrm>
              <a:off x="1304925" y="1228725"/>
              <a:ext cx="2979600" cy="3076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2"/>
            <p:cNvSpPr/>
            <p:nvPr/>
          </p:nvSpPr>
          <p:spPr>
            <a:xfrm>
              <a:off x="4205829" y="10841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2"/>
            <p:cNvSpPr/>
            <p:nvPr/>
          </p:nvSpPr>
          <p:spPr>
            <a:xfrm>
              <a:off x="4078426" y="10841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2"/>
            <p:cNvSpPr/>
            <p:nvPr/>
          </p:nvSpPr>
          <p:spPr>
            <a:xfrm>
              <a:off x="3931180" y="10830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42"/>
          <p:cNvGrpSpPr/>
          <p:nvPr/>
        </p:nvGrpSpPr>
        <p:grpSpPr>
          <a:xfrm>
            <a:off x="4828667" y="389919"/>
            <a:ext cx="4015110" cy="4145020"/>
            <a:chOff x="1247775" y="1009650"/>
            <a:chExt cx="3105300" cy="3362400"/>
          </a:xfrm>
        </p:grpSpPr>
        <p:sp>
          <p:nvSpPr>
            <p:cNvPr id="844" name="Google Shape;844;p42"/>
            <p:cNvSpPr/>
            <p:nvPr/>
          </p:nvSpPr>
          <p:spPr>
            <a:xfrm>
              <a:off x="1247775" y="1009650"/>
              <a:ext cx="3105300" cy="3362400"/>
            </a:xfrm>
            <a:prstGeom prst="roundRect">
              <a:avLst>
                <a:gd name="adj" fmla="val 460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2"/>
            <p:cNvSpPr/>
            <p:nvPr/>
          </p:nvSpPr>
          <p:spPr>
            <a:xfrm>
              <a:off x="1304925" y="1228725"/>
              <a:ext cx="2979600" cy="3076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6" name="Google Shape;846;p42"/>
            <p:cNvSpPr/>
            <p:nvPr/>
          </p:nvSpPr>
          <p:spPr>
            <a:xfrm>
              <a:off x="4205829" y="10841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2"/>
            <p:cNvSpPr/>
            <p:nvPr/>
          </p:nvSpPr>
          <p:spPr>
            <a:xfrm>
              <a:off x="4078426" y="10841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2"/>
            <p:cNvSpPr/>
            <p:nvPr/>
          </p:nvSpPr>
          <p:spPr>
            <a:xfrm>
              <a:off x="3931180" y="10830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9" name="Google Shape;849;p42"/>
          <p:cNvSpPr/>
          <p:nvPr/>
        </p:nvSpPr>
        <p:spPr>
          <a:xfrm>
            <a:off x="2006653" y="892643"/>
            <a:ext cx="638100" cy="63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2"/>
          <p:cNvSpPr/>
          <p:nvPr/>
        </p:nvSpPr>
        <p:spPr>
          <a:xfrm>
            <a:off x="6517172" y="790639"/>
            <a:ext cx="638100" cy="598318"/>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2"/>
          <p:cNvSpPr txBox="1">
            <a:spLocks noGrp="1"/>
          </p:cNvSpPr>
          <p:nvPr>
            <p:ph type="title"/>
          </p:nvPr>
        </p:nvSpPr>
        <p:spPr>
          <a:xfrm>
            <a:off x="5465914" y="1461983"/>
            <a:ext cx="2563500"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VISION</a:t>
            </a:r>
            <a:endParaRPr dirty="0"/>
          </a:p>
        </p:txBody>
      </p:sp>
      <p:grpSp>
        <p:nvGrpSpPr>
          <p:cNvPr id="852" name="Google Shape;852;p42"/>
          <p:cNvGrpSpPr/>
          <p:nvPr/>
        </p:nvGrpSpPr>
        <p:grpSpPr>
          <a:xfrm>
            <a:off x="2139883" y="999736"/>
            <a:ext cx="381788" cy="398133"/>
            <a:chOff x="-1591550" y="3615550"/>
            <a:chExt cx="265149" cy="276500"/>
          </a:xfrm>
        </p:grpSpPr>
        <p:sp>
          <p:nvSpPr>
            <p:cNvPr id="853" name="Google Shape;853;p42"/>
            <p:cNvSpPr/>
            <p:nvPr/>
          </p:nvSpPr>
          <p:spPr>
            <a:xfrm>
              <a:off x="-1538301" y="3615550"/>
              <a:ext cx="211900" cy="207150"/>
            </a:xfrm>
            <a:custGeom>
              <a:avLst/>
              <a:gdLst/>
              <a:ahLst/>
              <a:cxnLst/>
              <a:rect l="l" t="t" r="r" b="b"/>
              <a:pathLst>
                <a:path w="8476" h="8286" extrusionOk="0">
                  <a:moveTo>
                    <a:pt x="6105" y="1"/>
                  </a:moveTo>
                  <a:cubicBezTo>
                    <a:pt x="6014" y="1"/>
                    <a:pt x="5916" y="39"/>
                    <a:pt x="5829" y="126"/>
                  </a:cubicBezTo>
                  <a:lnTo>
                    <a:pt x="3781" y="2205"/>
                  </a:lnTo>
                  <a:cubicBezTo>
                    <a:pt x="3718" y="2268"/>
                    <a:pt x="3655" y="2363"/>
                    <a:pt x="3655" y="2426"/>
                  </a:cubicBezTo>
                  <a:lnTo>
                    <a:pt x="3655" y="4253"/>
                  </a:lnTo>
                  <a:lnTo>
                    <a:pt x="1544" y="6332"/>
                  </a:lnTo>
                  <a:cubicBezTo>
                    <a:pt x="1400" y="6270"/>
                    <a:pt x="1256" y="6242"/>
                    <a:pt x="1119" y="6242"/>
                  </a:cubicBezTo>
                  <a:cubicBezTo>
                    <a:pt x="835" y="6242"/>
                    <a:pt x="580" y="6362"/>
                    <a:pt x="410" y="6553"/>
                  </a:cubicBezTo>
                  <a:cubicBezTo>
                    <a:pt x="0" y="6931"/>
                    <a:pt x="0" y="7592"/>
                    <a:pt x="410" y="8002"/>
                  </a:cubicBezTo>
                  <a:cubicBezTo>
                    <a:pt x="599" y="8191"/>
                    <a:pt x="859" y="8286"/>
                    <a:pt x="1123" y="8286"/>
                  </a:cubicBezTo>
                  <a:cubicBezTo>
                    <a:pt x="1387" y="8286"/>
                    <a:pt x="1655" y="8191"/>
                    <a:pt x="1859" y="8002"/>
                  </a:cubicBezTo>
                  <a:cubicBezTo>
                    <a:pt x="2174" y="7687"/>
                    <a:pt x="2206" y="7214"/>
                    <a:pt x="2048" y="6868"/>
                  </a:cubicBezTo>
                  <a:lnTo>
                    <a:pt x="4128" y="4757"/>
                  </a:lnTo>
                  <a:lnTo>
                    <a:pt x="5955" y="4757"/>
                  </a:lnTo>
                  <a:cubicBezTo>
                    <a:pt x="6018" y="4757"/>
                    <a:pt x="6144" y="4725"/>
                    <a:pt x="6175" y="4662"/>
                  </a:cubicBezTo>
                  <a:lnTo>
                    <a:pt x="8286" y="2552"/>
                  </a:lnTo>
                  <a:cubicBezTo>
                    <a:pt x="8475" y="2331"/>
                    <a:pt x="8349" y="1985"/>
                    <a:pt x="8034" y="1985"/>
                  </a:cubicBezTo>
                  <a:lnTo>
                    <a:pt x="6428" y="1985"/>
                  </a:lnTo>
                  <a:lnTo>
                    <a:pt x="6428" y="346"/>
                  </a:lnTo>
                  <a:cubicBezTo>
                    <a:pt x="6428" y="140"/>
                    <a:pt x="6278" y="1"/>
                    <a:pt x="6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2"/>
            <p:cNvSpPr/>
            <p:nvPr/>
          </p:nvSpPr>
          <p:spPr>
            <a:xfrm>
              <a:off x="-1541125" y="3719125"/>
              <a:ext cx="120525" cy="118275"/>
            </a:xfrm>
            <a:custGeom>
              <a:avLst/>
              <a:gdLst/>
              <a:ahLst/>
              <a:cxnLst/>
              <a:rect l="l" t="t" r="r" b="b"/>
              <a:pathLst>
                <a:path w="4821" h="4731" extrusionOk="0">
                  <a:moveTo>
                    <a:pt x="2340" y="1"/>
                  </a:moveTo>
                  <a:cubicBezTo>
                    <a:pt x="1722" y="1"/>
                    <a:pt x="1163" y="241"/>
                    <a:pt x="725" y="679"/>
                  </a:cubicBezTo>
                  <a:cubicBezTo>
                    <a:pt x="284" y="1120"/>
                    <a:pt x="0" y="1750"/>
                    <a:pt x="0" y="2380"/>
                  </a:cubicBezTo>
                  <a:cubicBezTo>
                    <a:pt x="0" y="3943"/>
                    <a:pt x="1211" y="4731"/>
                    <a:pt x="2420" y="4731"/>
                  </a:cubicBezTo>
                  <a:cubicBezTo>
                    <a:pt x="3622" y="4731"/>
                    <a:pt x="4821" y="3951"/>
                    <a:pt x="4821" y="2380"/>
                  </a:cubicBezTo>
                  <a:cubicBezTo>
                    <a:pt x="4821" y="2096"/>
                    <a:pt x="4758" y="1844"/>
                    <a:pt x="4663" y="1592"/>
                  </a:cubicBezTo>
                  <a:lnTo>
                    <a:pt x="4096" y="2159"/>
                  </a:lnTo>
                  <a:cubicBezTo>
                    <a:pt x="4253" y="3199"/>
                    <a:pt x="3434" y="4081"/>
                    <a:pt x="2395" y="4081"/>
                  </a:cubicBezTo>
                  <a:cubicBezTo>
                    <a:pt x="882" y="4081"/>
                    <a:pt x="126" y="2222"/>
                    <a:pt x="1197" y="1151"/>
                  </a:cubicBezTo>
                  <a:cubicBezTo>
                    <a:pt x="1522" y="827"/>
                    <a:pt x="1984" y="665"/>
                    <a:pt x="2428" y="665"/>
                  </a:cubicBezTo>
                  <a:cubicBezTo>
                    <a:pt x="2501" y="665"/>
                    <a:pt x="2575" y="670"/>
                    <a:pt x="2647" y="679"/>
                  </a:cubicBezTo>
                  <a:lnTo>
                    <a:pt x="3182" y="143"/>
                  </a:lnTo>
                  <a:cubicBezTo>
                    <a:pt x="2894" y="47"/>
                    <a:pt x="2611" y="1"/>
                    <a:pt x="23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2"/>
            <p:cNvSpPr/>
            <p:nvPr/>
          </p:nvSpPr>
          <p:spPr>
            <a:xfrm>
              <a:off x="-1591550" y="3668825"/>
              <a:ext cx="222925" cy="223225"/>
            </a:xfrm>
            <a:custGeom>
              <a:avLst/>
              <a:gdLst/>
              <a:ahLst/>
              <a:cxnLst/>
              <a:rect l="l" t="t" r="r" b="b"/>
              <a:pathLst>
                <a:path w="8917" h="8929" extrusionOk="0">
                  <a:moveTo>
                    <a:pt x="4475" y="1"/>
                  </a:moveTo>
                  <a:cubicBezTo>
                    <a:pt x="3329" y="1"/>
                    <a:pt x="2187" y="454"/>
                    <a:pt x="1324" y="1336"/>
                  </a:cubicBezTo>
                  <a:cubicBezTo>
                    <a:pt x="474" y="2155"/>
                    <a:pt x="1" y="3289"/>
                    <a:pt x="1" y="4486"/>
                  </a:cubicBezTo>
                  <a:cubicBezTo>
                    <a:pt x="1" y="6912"/>
                    <a:pt x="2017" y="8929"/>
                    <a:pt x="4475" y="8929"/>
                  </a:cubicBezTo>
                  <a:cubicBezTo>
                    <a:pt x="6901" y="8929"/>
                    <a:pt x="8917" y="6912"/>
                    <a:pt x="8917" y="4486"/>
                  </a:cubicBezTo>
                  <a:cubicBezTo>
                    <a:pt x="8917" y="3604"/>
                    <a:pt x="8696" y="2817"/>
                    <a:pt x="8255" y="2124"/>
                  </a:cubicBezTo>
                  <a:cubicBezTo>
                    <a:pt x="8098" y="2218"/>
                    <a:pt x="7342" y="2943"/>
                    <a:pt x="7184" y="3100"/>
                  </a:cubicBezTo>
                  <a:cubicBezTo>
                    <a:pt x="8161" y="5148"/>
                    <a:pt x="6680" y="7511"/>
                    <a:pt x="4412" y="7511"/>
                  </a:cubicBezTo>
                  <a:cubicBezTo>
                    <a:pt x="1702" y="7511"/>
                    <a:pt x="316" y="4203"/>
                    <a:pt x="2269" y="2281"/>
                  </a:cubicBezTo>
                  <a:cubicBezTo>
                    <a:pt x="2869" y="1681"/>
                    <a:pt x="3659" y="1373"/>
                    <a:pt x="4447" y="1373"/>
                  </a:cubicBezTo>
                  <a:cubicBezTo>
                    <a:pt x="4900" y="1373"/>
                    <a:pt x="5352" y="1475"/>
                    <a:pt x="5766" y="1682"/>
                  </a:cubicBezTo>
                  <a:cubicBezTo>
                    <a:pt x="5924" y="1525"/>
                    <a:pt x="6617" y="800"/>
                    <a:pt x="6838" y="706"/>
                  </a:cubicBezTo>
                  <a:cubicBezTo>
                    <a:pt x="6115" y="233"/>
                    <a:pt x="5294" y="1"/>
                    <a:pt x="44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6" name="Google Shape;856;p42"/>
          <p:cNvGrpSpPr/>
          <p:nvPr/>
        </p:nvGrpSpPr>
        <p:grpSpPr>
          <a:xfrm>
            <a:off x="6678759" y="976454"/>
            <a:ext cx="340890" cy="178912"/>
            <a:chOff x="2084325" y="363300"/>
            <a:chExt cx="484150" cy="254100"/>
          </a:xfrm>
        </p:grpSpPr>
        <p:sp>
          <p:nvSpPr>
            <p:cNvPr id="857" name="Google Shape;857;p42"/>
            <p:cNvSpPr/>
            <p:nvPr/>
          </p:nvSpPr>
          <p:spPr>
            <a:xfrm>
              <a:off x="2084325" y="363300"/>
              <a:ext cx="484150" cy="254100"/>
            </a:xfrm>
            <a:custGeom>
              <a:avLst/>
              <a:gdLst/>
              <a:ahLst/>
              <a:cxnLst/>
              <a:rect l="l" t="t" r="r" b="b"/>
              <a:pathLst>
                <a:path w="19366" h="10164" extrusionOk="0">
                  <a:moveTo>
                    <a:pt x="9686" y="1128"/>
                  </a:moveTo>
                  <a:cubicBezTo>
                    <a:pt x="10195" y="1128"/>
                    <a:pt x="10707" y="1226"/>
                    <a:pt x="11196" y="1428"/>
                  </a:cubicBezTo>
                  <a:cubicBezTo>
                    <a:pt x="12671" y="2042"/>
                    <a:pt x="13635" y="3482"/>
                    <a:pt x="13635" y="5081"/>
                  </a:cubicBezTo>
                  <a:cubicBezTo>
                    <a:pt x="13632" y="7264"/>
                    <a:pt x="11864" y="9031"/>
                    <a:pt x="9684" y="9034"/>
                  </a:cubicBezTo>
                  <a:cubicBezTo>
                    <a:pt x="8085" y="9034"/>
                    <a:pt x="6643" y="8071"/>
                    <a:pt x="6032" y="6592"/>
                  </a:cubicBezTo>
                  <a:cubicBezTo>
                    <a:pt x="5420" y="5117"/>
                    <a:pt x="5758" y="3415"/>
                    <a:pt x="6887" y="2286"/>
                  </a:cubicBezTo>
                  <a:cubicBezTo>
                    <a:pt x="7645" y="1530"/>
                    <a:pt x="8657" y="1128"/>
                    <a:pt x="9686" y="1128"/>
                  </a:cubicBezTo>
                  <a:close/>
                  <a:moveTo>
                    <a:pt x="9684" y="1"/>
                  </a:moveTo>
                  <a:cubicBezTo>
                    <a:pt x="4502" y="1"/>
                    <a:pt x="361" y="4512"/>
                    <a:pt x="190" y="4704"/>
                  </a:cubicBezTo>
                  <a:cubicBezTo>
                    <a:pt x="0" y="4918"/>
                    <a:pt x="0" y="5243"/>
                    <a:pt x="190" y="5457"/>
                  </a:cubicBezTo>
                  <a:cubicBezTo>
                    <a:pt x="361" y="5650"/>
                    <a:pt x="4502" y="10164"/>
                    <a:pt x="9684" y="10164"/>
                  </a:cubicBezTo>
                  <a:cubicBezTo>
                    <a:pt x="14867" y="10164"/>
                    <a:pt x="19004" y="5650"/>
                    <a:pt x="19176" y="5457"/>
                  </a:cubicBezTo>
                  <a:cubicBezTo>
                    <a:pt x="19365" y="5243"/>
                    <a:pt x="19365" y="4918"/>
                    <a:pt x="19176" y="4704"/>
                  </a:cubicBezTo>
                  <a:cubicBezTo>
                    <a:pt x="19004" y="4512"/>
                    <a:pt x="14867" y="1"/>
                    <a:pt x="96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8" name="Google Shape;858;p42"/>
            <p:cNvSpPr/>
            <p:nvPr/>
          </p:nvSpPr>
          <p:spPr>
            <a:xfrm>
              <a:off x="2250600" y="419775"/>
              <a:ext cx="145175" cy="141125"/>
            </a:xfrm>
            <a:custGeom>
              <a:avLst/>
              <a:gdLst/>
              <a:ahLst/>
              <a:cxnLst/>
              <a:rect l="l" t="t" r="r" b="b"/>
              <a:pathLst>
                <a:path w="5807" h="5645" extrusionOk="0">
                  <a:moveTo>
                    <a:pt x="3018" y="0"/>
                  </a:moveTo>
                  <a:cubicBezTo>
                    <a:pt x="1922" y="0"/>
                    <a:pt x="929" y="634"/>
                    <a:pt x="468" y="1626"/>
                  </a:cubicBezTo>
                  <a:cubicBezTo>
                    <a:pt x="1" y="2623"/>
                    <a:pt x="158" y="3797"/>
                    <a:pt x="862" y="4637"/>
                  </a:cubicBezTo>
                  <a:cubicBezTo>
                    <a:pt x="1407" y="5287"/>
                    <a:pt x="2203" y="5645"/>
                    <a:pt x="3025" y="5645"/>
                  </a:cubicBezTo>
                  <a:cubicBezTo>
                    <a:pt x="3270" y="5645"/>
                    <a:pt x="3518" y="5613"/>
                    <a:pt x="3762" y="5547"/>
                  </a:cubicBezTo>
                  <a:cubicBezTo>
                    <a:pt x="4825" y="5258"/>
                    <a:pt x="5620" y="4382"/>
                    <a:pt x="5807" y="3297"/>
                  </a:cubicBezTo>
                  <a:lnTo>
                    <a:pt x="5807" y="3297"/>
                  </a:lnTo>
                  <a:cubicBezTo>
                    <a:pt x="5625" y="3356"/>
                    <a:pt x="5446" y="3383"/>
                    <a:pt x="5272" y="3383"/>
                  </a:cubicBezTo>
                  <a:cubicBezTo>
                    <a:pt x="4356" y="3383"/>
                    <a:pt x="3596" y="2626"/>
                    <a:pt x="3596" y="1692"/>
                  </a:cubicBezTo>
                  <a:cubicBezTo>
                    <a:pt x="3596" y="1147"/>
                    <a:pt x="3861" y="633"/>
                    <a:pt x="4307" y="316"/>
                  </a:cubicBezTo>
                  <a:cubicBezTo>
                    <a:pt x="3913" y="112"/>
                    <a:pt x="3476" y="3"/>
                    <a:pt x="3033" y="0"/>
                  </a:cubicBezTo>
                  <a:cubicBezTo>
                    <a:pt x="3028" y="0"/>
                    <a:pt x="3023" y="0"/>
                    <a:pt x="30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860" name="Google Shape;860;p42"/>
          <p:cNvSpPr txBox="1">
            <a:spLocks noGrp="1"/>
          </p:cNvSpPr>
          <p:nvPr>
            <p:ph type="subTitle" idx="1"/>
          </p:nvPr>
        </p:nvSpPr>
        <p:spPr>
          <a:xfrm>
            <a:off x="721385" y="2046189"/>
            <a:ext cx="3359281" cy="2614533"/>
          </a:xfrm>
          <a:prstGeom prst="rect">
            <a:avLst/>
          </a:prstGeom>
        </p:spPr>
        <p:txBody>
          <a:bodyPr spcFirstLastPara="1" wrap="square" lIns="91425" tIns="91425" rIns="91425" bIns="91425" anchor="t" anchorCtr="0">
            <a:noAutofit/>
          </a:bodyPr>
          <a:lstStyle/>
          <a:p>
            <a:pPr marL="0" lvl="0" indent="0" algn="just"/>
            <a:r>
              <a:rPr lang="en-US" sz="1100" dirty="0">
                <a:latin typeface="Alata" panose="020B0604020202020204" charset="0"/>
              </a:rPr>
              <a:t>We are committed to serve for human kind. At Healing, we do things passionately to help people live healthier and happier. We understand that our responsibilities are more towards our communities as they believe Healing is the place to rely on and trust. We believe it is our sacred responsibility to repay the debt to the soil which gave us birth. Our every activity is driven by this belief. Today Healing is the name of quality, care and trust. We have always been values driven company. We consider these values as the heart of company and soul of the business. </a:t>
            </a:r>
            <a:endParaRPr sz="1100" dirty="0">
              <a:latin typeface="Alata" panose="020B0604020202020204" charset="0"/>
            </a:endParaRPr>
          </a:p>
        </p:txBody>
      </p:sp>
      <p:sp>
        <p:nvSpPr>
          <p:cNvPr id="861" name="Google Shape;861;p42"/>
          <p:cNvSpPr txBox="1">
            <a:spLocks noGrp="1"/>
          </p:cNvSpPr>
          <p:nvPr>
            <p:ph type="title" idx="3"/>
          </p:nvPr>
        </p:nvSpPr>
        <p:spPr>
          <a:xfrm>
            <a:off x="990900" y="1515391"/>
            <a:ext cx="2563500"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MISSION</a:t>
            </a:r>
            <a:endParaRPr dirty="0"/>
          </a:p>
        </p:txBody>
      </p:sp>
      <p:sp>
        <p:nvSpPr>
          <p:cNvPr id="43" name="Google Shape;860;p42"/>
          <p:cNvSpPr txBox="1">
            <a:spLocks noGrp="1"/>
          </p:cNvSpPr>
          <p:nvPr>
            <p:ph type="subTitle" idx="1"/>
          </p:nvPr>
        </p:nvSpPr>
        <p:spPr>
          <a:xfrm>
            <a:off x="5342080" y="1983391"/>
            <a:ext cx="2988284" cy="2353277"/>
          </a:xfrm>
          <a:prstGeom prst="rect">
            <a:avLst/>
          </a:prstGeom>
        </p:spPr>
        <p:txBody>
          <a:bodyPr spcFirstLastPara="1" wrap="square" lIns="91425" tIns="91425" rIns="91425" bIns="91425" anchor="t" anchorCtr="0">
            <a:noAutofit/>
          </a:bodyPr>
          <a:lstStyle/>
          <a:p>
            <a:pPr marL="0" lvl="0" indent="0" algn="just"/>
            <a:r>
              <a:rPr lang="en-US" sz="1200" dirty="0">
                <a:latin typeface="Alata" panose="020B0604020202020204" charset="0"/>
              </a:rPr>
              <a:t>Excellence through innovation is the central concept of our vision. This vision helps us to find the driving way. In a competitive and fast-changing world, the business dynamics are constantly changing. Today only innovation can bring excellence and add value to products and services that can satisfy our customers.</a:t>
            </a:r>
            <a:endParaRPr sz="1200" dirty="0">
              <a:latin typeface="Alata" panose="020B0604020202020204" charset="0"/>
            </a:endParaRPr>
          </a:p>
        </p:txBody>
      </p:sp>
      <p:pic>
        <p:nvPicPr>
          <p:cNvPr id="27" name="Picture 2" descr="https://lh3.googleusercontent.com/vHEKae_qkO4e9isaBDGzPw--UVG_3b5nNLhq4pfvJUiJskzF7PF0ioQUEUOOKr5qOpdznTO19ybqpon3GtVJvkEuy0kAV-6V6IpoCGCOq2XCbzF7z66FCXbvUXJVByk5SLP_GaZ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405" y="4706693"/>
            <a:ext cx="341504" cy="3436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500" name="Google Shape;500;p37"/>
          <p:cNvSpPr/>
          <p:nvPr/>
        </p:nvSpPr>
        <p:spPr>
          <a:xfrm>
            <a:off x="7959915" y="812711"/>
            <a:ext cx="116400" cy="1164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p:nvPr/>
        </p:nvSpPr>
        <p:spPr>
          <a:xfrm>
            <a:off x="8124171" y="812711"/>
            <a:ext cx="116400" cy="116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8288427" y="812711"/>
            <a:ext cx="116400" cy="116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12;p35"/>
          <p:cNvSpPr txBox="1">
            <a:spLocks noGrp="1"/>
          </p:cNvSpPr>
          <p:nvPr>
            <p:ph type="title"/>
          </p:nvPr>
        </p:nvSpPr>
        <p:spPr>
          <a:xfrm>
            <a:off x="244515" y="272546"/>
            <a:ext cx="7715400" cy="731232"/>
          </a:xfrm>
          <a:prstGeom prst="rect">
            <a:avLst/>
          </a:prstGeom>
        </p:spPr>
        <p:txBody>
          <a:bodyPr spcFirstLastPara="1" wrap="square" lIns="91425" tIns="91425" rIns="91425" bIns="91425" anchor="t" anchorCtr="0">
            <a:noAutofit/>
          </a:bodyPr>
          <a:lstStyle/>
          <a:p>
            <a:pPr lvl="0"/>
            <a:r>
              <a:rPr lang="en-US" dirty="0"/>
              <a:t>Project Details-User                      </a:t>
            </a:r>
            <a:endParaRPr dirty="0"/>
          </a:p>
        </p:txBody>
      </p:sp>
      <p:pic>
        <p:nvPicPr>
          <p:cNvPr id="136" name="Picture 1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798" y="200234"/>
            <a:ext cx="1249949" cy="853596"/>
          </a:xfrm>
          <a:prstGeom prst="rect">
            <a:avLst/>
          </a:prstGeom>
        </p:spPr>
      </p:pic>
      <p:pic>
        <p:nvPicPr>
          <p:cNvPr id="8" name="Picture 7"/>
          <p:cNvPicPr/>
          <p:nvPr/>
        </p:nvPicPr>
        <p:blipFill>
          <a:blip r:embed="rId4" cstate="print">
            <a:extLst>
              <a:ext uri="{28A0092B-C50C-407E-A947-70E740481C1C}">
                <a14:useLocalDpi xmlns:a14="http://schemas.microsoft.com/office/drawing/2010/main" val="0"/>
              </a:ext>
            </a:extLst>
          </a:blip>
          <a:stretch>
            <a:fillRect/>
          </a:stretch>
        </p:blipFill>
        <p:spPr>
          <a:xfrm>
            <a:off x="330009" y="1430011"/>
            <a:ext cx="2665024" cy="2750406"/>
          </a:xfrm>
          <a:prstGeom prst="rect">
            <a:avLst/>
          </a:prstGeom>
        </p:spPr>
      </p:pic>
      <p:pic>
        <p:nvPicPr>
          <p:cNvPr id="9" name="Picture 8"/>
          <p:cNvPicPr/>
          <p:nvPr/>
        </p:nvPicPr>
        <p:blipFill>
          <a:blip r:embed="rId5" cstate="print">
            <a:extLst>
              <a:ext uri="{28A0092B-C50C-407E-A947-70E740481C1C}">
                <a14:useLocalDpi xmlns:a14="http://schemas.microsoft.com/office/drawing/2010/main" val="0"/>
              </a:ext>
            </a:extLst>
          </a:blip>
          <a:stretch>
            <a:fillRect/>
          </a:stretch>
        </p:blipFill>
        <p:spPr>
          <a:xfrm>
            <a:off x="3396342" y="1430012"/>
            <a:ext cx="2268813" cy="2750405"/>
          </a:xfrm>
          <a:prstGeom prst="rect">
            <a:avLst/>
          </a:prstGeom>
        </p:spPr>
      </p:pic>
      <p:pic>
        <p:nvPicPr>
          <p:cNvPr id="10" name="Picture 9"/>
          <p:cNvPicPr/>
          <p:nvPr/>
        </p:nvPicPr>
        <p:blipFill>
          <a:blip r:embed="rId6" cstate="print">
            <a:extLst>
              <a:ext uri="{28A0092B-C50C-407E-A947-70E740481C1C}">
                <a14:useLocalDpi xmlns:a14="http://schemas.microsoft.com/office/drawing/2010/main" val="0"/>
              </a:ext>
            </a:extLst>
          </a:blip>
          <a:stretch>
            <a:fillRect/>
          </a:stretch>
        </p:blipFill>
        <p:spPr>
          <a:xfrm>
            <a:off x="6400799" y="1469275"/>
            <a:ext cx="2268813" cy="2724893"/>
          </a:xfrm>
          <a:prstGeom prst="rect">
            <a:avLst/>
          </a:prstGeom>
        </p:spPr>
      </p:pic>
      <p:sp>
        <p:nvSpPr>
          <p:cNvPr id="3" name="Rectangle 2"/>
          <p:cNvSpPr/>
          <p:nvPr/>
        </p:nvSpPr>
        <p:spPr>
          <a:xfrm>
            <a:off x="119931" y="4180417"/>
            <a:ext cx="2828053" cy="307777"/>
          </a:xfrm>
          <a:prstGeom prst="rect">
            <a:avLst/>
          </a:prstGeom>
        </p:spPr>
        <p:txBody>
          <a:bodyPr wrap="square">
            <a:spAutoFit/>
          </a:bodyPr>
          <a:lstStyle/>
          <a:p>
            <a:pPr algn="ctr"/>
            <a:r>
              <a:rPr lang="en-US" u="sng" dirty="0">
                <a:latin typeface="Times New Roman" panose="02020603050405020304" pitchFamily="18" charset="0"/>
                <a:ea typeface="Times New Roman" panose="02020603050405020304" pitchFamily="18" charset="0"/>
              </a:rPr>
              <a:t>Figure: Admin Use Case Diagram</a:t>
            </a:r>
            <a:endParaRPr lang="en-US" dirty="0">
              <a:effectLst/>
              <a:latin typeface="Times New Roman" panose="02020603050405020304" pitchFamily="18" charset="0"/>
              <a:ea typeface="Times New Roman" panose="02020603050405020304" pitchFamily="18" charset="0"/>
            </a:endParaRPr>
          </a:p>
        </p:txBody>
      </p:sp>
      <p:sp>
        <p:nvSpPr>
          <p:cNvPr id="4" name="Rectangle 3"/>
          <p:cNvSpPr/>
          <p:nvPr/>
        </p:nvSpPr>
        <p:spPr>
          <a:xfrm>
            <a:off x="3148639" y="4180418"/>
            <a:ext cx="2640466" cy="307777"/>
          </a:xfrm>
          <a:prstGeom prst="rect">
            <a:avLst/>
          </a:prstGeom>
        </p:spPr>
        <p:txBody>
          <a:bodyPr wrap="none">
            <a:spAutoFit/>
          </a:bodyPr>
          <a:lstStyle/>
          <a:p>
            <a:pPr algn="ctr"/>
            <a:r>
              <a:rPr lang="en-US" u="sng" dirty="0">
                <a:latin typeface="Times New Roman" panose="02020603050405020304" pitchFamily="18" charset="0"/>
                <a:ea typeface="Times New Roman" panose="02020603050405020304" pitchFamily="18" charset="0"/>
              </a:rPr>
              <a:t>Figure: Doctor Use Case Diagram</a:t>
            </a:r>
            <a:endParaRPr lang="en-US" dirty="0">
              <a:effectLst/>
              <a:latin typeface="Times New Roman" panose="02020603050405020304" pitchFamily="18" charset="0"/>
              <a:ea typeface="Times New Roman" panose="02020603050405020304" pitchFamily="18" charset="0"/>
            </a:endParaRPr>
          </a:p>
        </p:txBody>
      </p:sp>
      <p:sp>
        <p:nvSpPr>
          <p:cNvPr id="5" name="Rectangle 4"/>
          <p:cNvSpPr/>
          <p:nvPr/>
        </p:nvSpPr>
        <p:spPr>
          <a:xfrm>
            <a:off x="6283922" y="4194168"/>
            <a:ext cx="2640466" cy="307777"/>
          </a:xfrm>
          <a:prstGeom prst="rect">
            <a:avLst/>
          </a:prstGeom>
        </p:spPr>
        <p:txBody>
          <a:bodyPr wrap="none">
            <a:spAutoFit/>
          </a:bodyPr>
          <a:lstStyle/>
          <a:p>
            <a:pPr algn="ctr"/>
            <a:r>
              <a:rPr lang="en-US" u="sng" dirty="0">
                <a:latin typeface="Times New Roman" panose="02020603050405020304" pitchFamily="18" charset="0"/>
                <a:ea typeface="Times New Roman" panose="02020603050405020304" pitchFamily="18" charset="0"/>
              </a:rPr>
              <a:t>Figure: Patient Use Case Diagram</a:t>
            </a:r>
            <a:endParaRPr lang="en-US" dirty="0">
              <a:effectLst/>
              <a:latin typeface="Times New Roman" panose="02020603050405020304" pitchFamily="18" charset="0"/>
              <a:ea typeface="Times New Roman" panose="02020603050405020304" pitchFamily="18" charset="0"/>
            </a:endParaRPr>
          </a:p>
        </p:txBody>
      </p:sp>
      <p:pic>
        <p:nvPicPr>
          <p:cNvPr id="13" name="Picture 2" descr="https://lh3.googleusercontent.com/vHEKae_qkO4e9isaBDGzPw--UVG_3b5nNLhq4pfvJUiJskzF7PF0ioQUEUOOKr5qOpdznTO19ybqpon3GtVJvkEuy0kAV-6V6IpoCGCOq2XCbzF7z66FCXbvUXJVByk5SLP_GaZ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9931" y="4734359"/>
            <a:ext cx="348431" cy="3506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500" name="Google Shape;500;p37"/>
          <p:cNvSpPr/>
          <p:nvPr/>
        </p:nvSpPr>
        <p:spPr>
          <a:xfrm>
            <a:off x="7959915" y="812711"/>
            <a:ext cx="116400" cy="1164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p:nvPr/>
        </p:nvSpPr>
        <p:spPr>
          <a:xfrm>
            <a:off x="8124171" y="812711"/>
            <a:ext cx="116400" cy="116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8288427" y="812711"/>
            <a:ext cx="116400" cy="116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12;p35"/>
          <p:cNvSpPr txBox="1">
            <a:spLocks noGrp="1"/>
          </p:cNvSpPr>
          <p:nvPr>
            <p:ph type="title"/>
          </p:nvPr>
        </p:nvSpPr>
        <p:spPr>
          <a:xfrm>
            <a:off x="244515" y="272546"/>
            <a:ext cx="7715400" cy="731232"/>
          </a:xfrm>
          <a:prstGeom prst="rect">
            <a:avLst/>
          </a:prstGeom>
        </p:spPr>
        <p:txBody>
          <a:bodyPr spcFirstLastPara="1" wrap="square" lIns="91425" tIns="91425" rIns="91425" bIns="91425" anchor="t" anchorCtr="0">
            <a:noAutofit/>
          </a:bodyPr>
          <a:lstStyle/>
          <a:p>
            <a:pPr lvl="0"/>
            <a:r>
              <a:rPr lang="en-US" dirty="0"/>
              <a:t>Project Details-User                      </a:t>
            </a:r>
            <a:endParaRPr dirty="0"/>
          </a:p>
        </p:txBody>
      </p:sp>
      <p:pic>
        <p:nvPicPr>
          <p:cNvPr id="136" name="Picture 1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7450" y="272546"/>
            <a:ext cx="1263297" cy="781284"/>
          </a:xfrm>
          <a:prstGeom prst="rect">
            <a:avLst/>
          </a:prstGeom>
        </p:spPr>
      </p:pic>
      <p:pic>
        <p:nvPicPr>
          <p:cNvPr id="13" name="Picture 12"/>
          <p:cNvPicPr/>
          <p:nvPr/>
        </p:nvPicPr>
        <p:blipFill>
          <a:blip r:embed="rId4" cstate="print">
            <a:extLst>
              <a:ext uri="{28A0092B-C50C-407E-A947-70E740481C1C}">
                <a14:useLocalDpi xmlns:a14="http://schemas.microsoft.com/office/drawing/2010/main" val="0"/>
              </a:ext>
            </a:extLst>
          </a:blip>
          <a:stretch>
            <a:fillRect/>
          </a:stretch>
        </p:blipFill>
        <p:spPr>
          <a:xfrm>
            <a:off x="453319" y="1220133"/>
            <a:ext cx="2970685" cy="2960284"/>
          </a:xfrm>
          <a:prstGeom prst="rect">
            <a:avLst/>
          </a:prstGeom>
        </p:spPr>
      </p:pic>
      <p:pic>
        <p:nvPicPr>
          <p:cNvPr id="14" name="Picture 13"/>
          <p:cNvPicPr/>
          <p:nvPr/>
        </p:nvPicPr>
        <p:blipFill>
          <a:blip r:embed="rId5" cstate="print">
            <a:extLst>
              <a:ext uri="{28A0092B-C50C-407E-A947-70E740481C1C}">
                <a14:useLocalDpi xmlns:a14="http://schemas.microsoft.com/office/drawing/2010/main" val="0"/>
              </a:ext>
            </a:extLst>
          </a:blip>
          <a:stretch>
            <a:fillRect/>
          </a:stretch>
        </p:blipFill>
        <p:spPr>
          <a:xfrm>
            <a:off x="4997649" y="1220133"/>
            <a:ext cx="2653099" cy="2910232"/>
          </a:xfrm>
          <a:prstGeom prst="rect">
            <a:avLst/>
          </a:prstGeom>
        </p:spPr>
      </p:pic>
      <p:sp>
        <p:nvSpPr>
          <p:cNvPr id="2" name="Rectangle 1"/>
          <p:cNvSpPr/>
          <p:nvPr/>
        </p:nvSpPr>
        <p:spPr>
          <a:xfrm>
            <a:off x="329566" y="4342915"/>
            <a:ext cx="2970685" cy="307777"/>
          </a:xfrm>
          <a:prstGeom prst="rect">
            <a:avLst/>
          </a:prstGeom>
        </p:spPr>
        <p:txBody>
          <a:bodyPr wrap="none">
            <a:spAutoFit/>
          </a:bodyPr>
          <a:lstStyle/>
          <a:p>
            <a:pPr algn="ctr"/>
            <a:r>
              <a:rPr lang="en-US" u="sng" dirty="0">
                <a:latin typeface="Times New Roman" panose="02020603050405020304" pitchFamily="18" charset="0"/>
                <a:ea typeface="Times New Roman" panose="02020603050405020304" pitchFamily="18" charset="0"/>
              </a:rPr>
              <a:t>Figure: Accountant Use Case Diagram</a:t>
            </a:r>
            <a:endParaRPr lang="en-US" dirty="0">
              <a:effectLst/>
              <a:latin typeface="Times New Roman" panose="02020603050405020304" pitchFamily="18" charset="0"/>
              <a:ea typeface="Times New Roman" panose="02020603050405020304" pitchFamily="18" charset="0"/>
            </a:endParaRPr>
          </a:p>
        </p:txBody>
      </p:sp>
      <p:sp>
        <p:nvSpPr>
          <p:cNvPr id="6" name="Rectangle 5"/>
          <p:cNvSpPr/>
          <p:nvPr/>
        </p:nvSpPr>
        <p:spPr>
          <a:xfrm>
            <a:off x="4922635" y="4342914"/>
            <a:ext cx="2860077" cy="307777"/>
          </a:xfrm>
          <a:prstGeom prst="rect">
            <a:avLst/>
          </a:prstGeom>
        </p:spPr>
        <p:txBody>
          <a:bodyPr wrap="none">
            <a:spAutoFit/>
          </a:bodyPr>
          <a:lstStyle/>
          <a:p>
            <a:pPr algn="ctr"/>
            <a:r>
              <a:rPr lang="en-US" u="sng" dirty="0">
                <a:latin typeface="Times New Roman" panose="02020603050405020304" pitchFamily="18" charset="0"/>
                <a:ea typeface="Times New Roman" panose="02020603050405020304" pitchFamily="18" charset="0"/>
              </a:rPr>
              <a:t>Figure: Pharmacy Use Case Diagram</a:t>
            </a:r>
            <a:endParaRPr lang="en-US" dirty="0">
              <a:effectLst/>
              <a:latin typeface="Times New Roman" panose="02020603050405020304" pitchFamily="18" charset="0"/>
              <a:ea typeface="Times New Roman" panose="02020603050405020304" pitchFamily="18" charset="0"/>
            </a:endParaRPr>
          </a:p>
        </p:txBody>
      </p:sp>
      <p:pic>
        <p:nvPicPr>
          <p:cNvPr id="11" name="Picture 2" descr="https://lh3.googleusercontent.com/vHEKae_qkO4e9isaBDGzPw--UVG_3b5nNLhq4pfvJUiJskzF7PF0ioQUEUOOKr5qOpdznTO19ybqpon3GtVJvkEuy0kAV-6V6IpoCGCOq2XCbzF7z66FCXbvUXJVByk5SLP_GaZ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931" y="4734359"/>
            <a:ext cx="348431" cy="350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1441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35" name="Google Shape;412;p35"/>
          <p:cNvSpPr txBox="1">
            <a:spLocks noGrp="1"/>
          </p:cNvSpPr>
          <p:nvPr>
            <p:ph type="title"/>
          </p:nvPr>
        </p:nvSpPr>
        <p:spPr>
          <a:xfrm>
            <a:off x="714300" y="430675"/>
            <a:ext cx="7715400" cy="731232"/>
          </a:xfrm>
          <a:prstGeom prst="rect">
            <a:avLst/>
          </a:prstGeom>
        </p:spPr>
        <p:txBody>
          <a:bodyPr spcFirstLastPara="1" wrap="square" lIns="91425" tIns="91425" rIns="91425" bIns="91425" anchor="t" anchorCtr="0">
            <a:noAutofit/>
          </a:bodyPr>
          <a:lstStyle/>
          <a:p>
            <a:pPr lvl="0"/>
            <a:r>
              <a:rPr lang="en-US" dirty="0"/>
              <a:t>Project Details-Functionality                      </a:t>
            </a:r>
            <a:endParaRPr dirty="0"/>
          </a:p>
        </p:txBody>
      </p:sp>
      <p:pic>
        <p:nvPicPr>
          <p:cNvPr id="36" name="Picture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2066" y="476875"/>
            <a:ext cx="1437634" cy="685032"/>
          </a:xfrm>
          <a:prstGeom prst="rect">
            <a:avLst/>
          </a:prstGeom>
        </p:spPr>
      </p:pic>
      <p:sp>
        <p:nvSpPr>
          <p:cNvPr id="38" name="Content Placeholder 2"/>
          <p:cNvSpPr txBox="1">
            <a:spLocks/>
          </p:cNvSpPr>
          <p:nvPr/>
        </p:nvSpPr>
        <p:spPr>
          <a:xfrm>
            <a:off x="954934" y="2254819"/>
            <a:ext cx="3699569" cy="2564445"/>
          </a:xfrm>
          <a:prstGeom prst="rect">
            <a:avLst/>
          </a:prstGeom>
        </p:spPr>
        <p:txBody>
          <a:bodyPr>
            <a:normAutofit fontScale="8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82296">
              <a:buClr>
                <a:schemeClr val="tx2"/>
              </a:buClr>
            </a:pPr>
            <a:r>
              <a:rPr lang="en-US" sz="2400" dirty="0">
                <a:latin typeface="Alata" panose="020B0604020202020204" charset="0"/>
                <a:cs typeface="Arial" panose="020B0604020202020204" pitchFamily="34" charset="0"/>
              </a:rPr>
              <a:t>Log in/Log out:</a:t>
            </a:r>
          </a:p>
          <a:p>
            <a:pPr marL="342900" indent="-342900">
              <a:buClr>
                <a:schemeClr val="tx2"/>
              </a:buClr>
              <a:buFont typeface="Arial" panose="020B0604020202020204" pitchFamily="34" charset="0"/>
              <a:buChar char="•"/>
            </a:pPr>
            <a:r>
              <a:rPr lang="en-US" sz="2500" dirty="0">
                <a:latin typeface="Alata" panose="020B0604020202020204" charset="0"/>
                <a:cs typeface="Arial" panose="020B0604020202020204" pitchFamily="34" charset="0"/>
              </a:rPr>
              <a:t>If the user is old he/she can automatically log in using proper validation.</a:t>
            </a:r>
          </a:p>
          <a:p>
            <a:pPr>
              <a:buClr>
                <a:schemeClr val="tx2"/>
              </a:buClr>
            </a:pPr>
            <a:endParaRPr lang="en-US" sz="2500" dirty="0">
              <a:latin typeface="Alata" panose="020B0604020202020204" charset="0"/>
              <a:cs typeface="Arial" panose="020B0604020202020204" pitchFamily="34" charset="0"/>
            </a:endParaRPr>
          </a:p>
          <a:p>
            <a:pPr marL="342900" indent="-342900">
              <a:buClr>
                <a:schemeClr val="tx2"/>
              </a:buClr>
              <a:buFont typeface="Arial" panose="020B0604020202020204" pitchFamily="34" charset="0"/>
              <a:buChar char="•"/>
            </a:pPr>
            <a:r>
              <a:rPr lang="en-US" sz="2500" dirty="0">
                <a:latin typeface="Alata" panose="020B0604020202020204" charset="0"/>
                <a:cs typeface="Arial" panose="020B0604020202020204" pitchFamily="34" charset="0"/>
              </a:rPr>
              <a:t>If the user is new he/she need to create an account by registering into the system.</a:t>
            </a:r>
          </a:p>
        </p:txBody>
      </p:sp>
      <p:cxnSp>
        <p:nvCxnSpPr>
          <p:cNvPr id="39" name="Google Shape;880;p43"/>
          <p:cNvCxnSpPr/>
          <p:nvPr/>
        </p:nvCxnSpPr>
        <p:spPr>
          <a:xfrm>
            <a:off x="872430" y="2254819"/>
            <a:ext cx="0" cy="2081654"/>
          </a:xfrm>
          <a:prstGeom prst="straightConnector1">
            <a:avLst/>
          </a:prstGeom>
          <a:noFill/>
          <a:ln w="19050" cap="flat" cmpd="sng">
            <a:solidFill>
              <a:schemeClr val="accent4"/>
            </a:solidFill>
            <a:prstDash val="solid"/>
            <a:round/>
            <a:headEnd type="none" w="med" len="med"/>
            <a:tailEnd type="none" w="med" len="med"/>
          </a:ln>
        </p:spPr>
      </p:cxnSp>
      <p:sp>
        <p:nvSpPr>
          <p:cNvPr id="40" name="Google Shape;879;p43"/>
          <p:cNvSpPr/>
          <p:nvPr/>
        </p:nvSpPr>
        <p:spPr>
          <a:xfrm>
            <a:off x="872430" y="1786819"/>
            <a:ext cx="1623900" cy="468000"/>
          </a:xfrm>
          <a:prstGeom prst="chevron">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3" name="Picture 42"/>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59235" y="1527803"/>
            <a:ext cx="3971299" cy="3138822"/>
          </a:xfrm>
          <a:prstGeom prst="rect">
            <a:avLst/>
          </a:prstGeom>
          <a:noFill/>
          <a:ln>
            <a:noFill/>
          </a:ln>
        </p:spPr>
      </p:pic>
      <p:pic>
        <p:nvPicPr>
          <p:cNvPr id="8" name="Picture 2" descr="https://lh3.googleusercontent.com/vHEKae_qkO4e9isaBDGzPw--UVG_3b5nNLhq4pfvJUiJskzF7PF0ioQUEUOOKr5qOpdznTO19ybqpon3GtVJvkEuy0kAV-6V6IpoCGCOq2XCbzF7z66FCXbvUXJVByk5SLP_GaZ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931" y="4734359"/>
            <a:ext cx="348431" cy="3506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Healthcare Center Website by Slidesgo">
  <a:themeElements>
    <a:clrScheme name="Simple Light">
      <a:dk1>
        <a:srgbClr val="2F4A8A"/>
      </a:dk1>
      <a:lt1>
        <a:srgbClr val="FFFFFF"/>
      </a:lt1>
      <a:dk2>
        <a:srgbClr val="666666"/>
      </a:dk2>
      <a:lt2>
        <a:srgbClr val="4869B1"/>
      </a:lt2>
      <a:accent1>
        <a:srgbClr val="7EACEC"/>
      </a:accent1>
      <a:accent2>
        <a:srgbClr val="C3D9FB"/>
      </a:accent2>
      <a:accent3>
        <a:srgbClr val="90D1CB"/>
      </a:accent3>
      <a:accent4>
        <a:srgbClr val="AFDCDD"/>
      </a:accent4>
      <a:accent5>
        <a:srgbClr val="F8DBC4"/>
      </a:accent5>
      <a:accent6>
        <a:srgbClr val="FFB172"/>
      </a:accent6>
      <a:hlink>
        <a:srgbClr val="2F4A8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346</TotalTime>
  <Words>644</Words>
  <Application>Microsoft Office PowerPoint</Application>
  <PresentationFormat>On-screen Show (16:9)</PresentationFormat>
  <Paragraphs>79</Paragraphs>
  <Slides>17</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Alata</vt:lpstr>
      <vt:lpstr>Roboto Condensed Light</vt:lpstr>
      <vt:lpstr>Noto Sans Symbols</vt:lpstr>
      <vt:lpstr>Montserrat</vt:lpstr>
      <vt:lpstr>Anaheim</vt:lpstr>
      <vt:lpstr>Times New Roman</vt:lpstr>
      <vt:lpstr>Arial</vt:lpstr>
      <vt:lpstr>Wingdings</vt:lpstr>
      <vt:lpstr>Healthcare Center Website by Slidesgo</vt:lpstr>
      <vt:lpstr>The Healing Infirmary</vt:lpstr>
      <vt:lpstr>GROUP MEMBERS</vt:lpstr>
      <vt:lpstr>Project Objective/Motivation                      </vt:lpstr>
      <vt:lpstr>PowerPoint Presentation</vt:lpstr>
      <vt:lpstr>PowerPoint Presentation</vt:lpstr>
      <vt:lpstr>VISION</vt:lpstr>
      <vt:lpstr>Project Details-User                      </vt:lpstr>
      <vt:lpstr>Project Details-User                      </vt:lpstr>
      <vt:lpstr>Project Details-Functionality                      </vt:lpstr>
      <vt:lpstr>Project Details-Functionality                      </vt:lpstr>
      <vt:lpstr>Project Details-Functionality                      </vt:lpstr>
      <vt:lpstr>Project Details-Functionality                      </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Healing Infirmary</dc:title>
  <dc:creator>Sultana</dc:creator>
  <cp:lastModifiedBy>Sultana</cp:lastModifiedBy>
  <cp:revision>30</cp:revision>
  <dcterms:modified xsi:type="dcterms:W3CDTF">2021-12-28T14:24:48Z</dcterms:modified>
</cp:coreProperties>
</file>