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e774eb8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e774eb8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108c806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108c80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108c80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108c80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108c80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108c80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108c80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4108c80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108c80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108c8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108c806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108c80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e774eb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e774eb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e774eb8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e774eb8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774eb8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774eb8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e774eb8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e774eb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e774eb8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e774eb8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e774eb8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e774eb8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Capstone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Sultana Rafique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50" y="1507975"/>
            <a:ext cx="7927851" cy="29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Deployment: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275"/>
            <a:ext cx="8764526" cy="41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Webpage: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225"/>
            <a:ext cx="9144001" cy="40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A list of components in the architecture: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a)  Technical Skills: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i)  Python 3.7 - programming language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ii)  Flask - Framework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iii) HTML - To structure web page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iv) CSS - To Style web page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b)  DevOps Tools: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i)  Virtual Machine with Ubuntu server - to deploy application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ii)  Git/Git Hub - Source Control Management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1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A list of components in the architecture: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iii)  Jenkins - Integration tool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iv)  Docker/ DockerHub - For Containerization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v) Terraform - IaC tool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vi) Kubernetes - (Minikube) Container Orchestration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vii) ELK (ElasticSearch, Logstash, Kibana, metricbeat) -       Monitoring Tool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7225" y="2986525"/>
            <a:ext cx="731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Architecture Design: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85800" y="1058225"/>
            <a:ext cx="82842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24700"/>
            <a:ext cx="7447800" cy="3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Dockerfile: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001275" y="1179575"/>
            <a:ext cx="79689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python:3.7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mkdir /app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/app/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 /app/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-r requirements.txt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"/app/app.py"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Requirement File: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95525" y="1248150"/>
            <a:ext cx="81747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Jenkinsfile: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02700" y="864750"/>
            <a:ext cx="8229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pipeline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agent any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stages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stage(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 Build'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steps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sh 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 build -t srafique001/capstone2:latest .'</a:t>
            </a:r>
            <a:endParaRPr sz="1192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stage(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 Login'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steps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withCredentials([usernamePassword(credentialsId: 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'dockerHub'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passwordVariable: 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'dockerHubPassword'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usernameVariable: 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'dockerHubUser'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)]) {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sh 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"docker login -u </a:t>
            </a:r>
            <a:r>
              <a:rPr lang="en" sz="119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env.dockerHubUser</a:t>
            </a:r>
            <a:r>
              <a:rPr lang="en" sz="119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en" sz="119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env.dockerHubPassword</a:t>
            </a:r>
            <a:r>
              <a:rPr lang="en" sz="119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9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92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9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19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87916"/>
              </a:lnSpc>
              <a:spcBef>
                <a:spcPts val="0"/>
              </a:spcBef>
              <a:spcAft>
                <a:spcPts val="8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62350" y="1138425"/>
            <a:ext cx="84078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stage(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 Push'</a:t>
            </a: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steps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sh 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'docker push srafique001/capstone2:latest'</a:t>
            </a:r>
            <a:endParaRPr sz="421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stage(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'Testing'</a:t>
            </a: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steps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echo 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'Testing....'</a:t>
            </a:r>
            <a:endParaRPr sz="421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stage(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'Deploying'</a:t>
            </a: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steps {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sh </a:t>
            </a:r>
            <a:r>
              <a:rPr lang="en" sz="421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cd /home/sultana/learn-terraform-deploy-nginx-kubernetes &amp;&amp; terraform apply -auto-approve -lock=false'</a:t>
            </a: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21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968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06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arenR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up all environment in local, but was having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denied issues, so had to move to virtual machine on ubuntu server.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arenR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was having difficulties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integrating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Jenkins with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server, access issue, permission denied, added user to group.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arenR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.tfstate file was not accessible so added -lock= false to command.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