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  <a:br>
              <a:rPr lang="ar-SA" dirty="0"/>
            </a:br>
            <a:r>
              <a:rPr lang="en-GB" dirty="0"/>
              <a:t> </a:t>
            </a:r>
          </a:p>
        </p:txBody>
      </p:sp>
      <p:pic>
        <p:nvPicPr>
          <p:cNvPr id="5" name="رسم 4">
            <a:extLst>
              <a:ext uri="{FF2B5EF4-FFF2-40B4-BE49-F238E27FC236}">
                <a16:creationId xmlns:a16="http://schemas.microsoft.com/office/drawing/2014/main" id="{C2CC4C47-B197-62E5-EFE1-5B31A984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7" y="80963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نص, الخط, الرسومات, تصميم الجرافيك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705CB9E8-628C-3072-7F78-BBD1EDDB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1" y="4395771"/>
            <a:ext cx="4802867" cy="2462229"/>
          </a:xfrm>
          <a:prstGeom prst="rect">
            <a:avLst/>
          </a:prstGeom>
        </p:spPr>
      </p:pic>
      <p:pic>
        <p:nvPicPr>
          <p:cNvPr id="7" name="صورة 6" descr="صورة تحتوي على نص, لقطة شاشة, رسم بياني, مستطيل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989A8D9-ED07-D27B-C75F-24207299E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61" y="4331131"/>
            <a:ext cx="2778550" cy="2526869"/>
          </a:xfrm>
          <a:prstGeom prst="rect">
            <a:avLst/>
          </a:prstGeom>
        </p:spPr>
      </p:pic>
      <p:pic>
        <p:nvPicPr>
          <p:cNvPr id="9" name="صورة 8" descr="صورة تحتوي على نص, لقطة شاشة, رسم بياني, تخطي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336EEAA-1F7E-BF72-CED2-5D29D8B3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84" y="4310363"/>
            <a:ext cx="3663081" cy="2526869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C1585D51-DEF4-0F4D-8964-5240EBB13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024"/>
            <a:ext cx="12192000" cy="38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</Words>
  <Application>Microsoft Office PowerPoint</Application>
  <PresentationFormat>شاشة عريضة</PresentationFormat>
  <Paragraphs>1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Sentiment Analysis  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Sultan Alabidi</cp:lastModifiedBy>
  <cp:revision>4</cp:revision>
  <dcterms:created xsi:type="dcterms:W3CDTF">2022-12-06T11:13:27Z</dcterms:created>
  <dcterms:modified xsi:type="dcterms:W3CDTF">2025-05-19T17:11:07Z</dcterms:modified>
</cp:coreProperties>
</file>