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7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37BFDC-ED0B-1078-D87D-987021A1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4B7868B-6452-40BD-6681-7F6C505C5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B6397D4-80E0-2F29-E274-62CE7EFE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990AAD4-DAA0-8FC7-BA0D-30E85195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180E159-BDF3-B328-00A7-13C8102B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44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035EC1-5BD3-D34E-6C39-1CFC2C05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F383B7A0-3785-5170-4EAA-467D4202C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2C589AC-310F-EA69-C665-73E8FB69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7D44550-E190-432E-0B45-91756F6D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89C4C58-239F-45E8-B83A-C38D9919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840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28E13A7A-8046-7758-4A1B-B4E682228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E36153D-FB02-99EB-7A99-FA4EB638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92197A0-0694-829B-1064-DE263EB7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147C728-1C3C-E5A7-60BB-7E2D4BD1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89E1C98-0EAB-EA78-54A4-CEC06D3A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16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93C318-0E23-B88D-052B-B5B7A14A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9D03120-0489-ED7A-70A8-0B40CF47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7E778A7-DD16-C86A-6619-C34DAFCB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6A1B9CF-9FE0-215D-3859-928A2F5C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C948D56-9B8E-6648-39E6-8C54A7F9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70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F5C76F5-9407-C4C4-CCF4-14C9BEA6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F2A0586-FFEA-7FA3-112A-E0FAA183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5B25C7A-5A7E-A8F1-41D8-8C9555A2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5F2FEDD-3987-D4DA-F147-D5F4C8E1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36D6D27-BB8B-CE75-4F35-9CBD7D67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0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FDB6D3-343C-1D5D-7CDF-741FEB5A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A87F5C7-6A63-DCA5-6874-E8E342715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24AFD4A-CCF7-9226-28B0-59FE3D1E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F2F145E-B8EB-857E-D88A-1F1B8417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47B71C5-75EF-AA1F-FA2E-CCAFC646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74EEE40-E825-4A4D-3C66-747FE448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432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ABC709E-29B5-2208-16B3-C3D6A135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0C84BE9-CC1A-9816-EE52-22E2FAAE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7BE82E7-19E6-35A5-33C7-B83980F8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AE04784-6165-F71D-C85A-86C3D9A21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2FEA86E-8947-73C3-954A-09830C8B9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619E0CE-1886-5C5E-2075-451B1927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E6ACDC1-FA1B-C656-B53A-6CDA6211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CA18FD5-83A4-24E1-74E4-7704B3F7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034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4BBCD5-0C63-32A7-8463-257D86ED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DF1A10A1-2457-07A1-2205-9F235768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EEE5E0A-9DAB-0051-2E9C-935F0008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27B4E5E4-77BC-0ECC-CFEF-61C1073C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15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22D2C12-4AF6-2F71-448C-E32C9B10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E9C7303-180A-7AA8-719C-2CEBFD59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D3464D81-2C61-EC96-7F14-E0B41FD5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970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EE47F6-0003-657B-49E0-F9E8AA39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8245A94-B4E3-7F85-B10A-0D95A024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A5EC05A-17AC-AF38-769E-DCF68F524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F915D6E-472E-EBEA-AA9F-75BC276A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EC334FE-40A9-C2D0-7E85-445F3D97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EB3ED94-ECE5-34E3-CFAC-D3DDFC84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13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5E522B-78E5-AF0C-7E69-A3779C5A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D1A6FDE-E59D-B0F9-1AC3-E8735C12E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378286A-9228-6C7F-1123-E2AF0934B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48554DC-C90E-28E2-A3ED-051F03DC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7026714-9807-F149-AC71-D097F46A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8118861-CB0A-C9AB-4719-6C88B75A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864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00971C0-9AF1-7C92-B940-7BCB53B0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2A60C6D-802B-4D37-CD03-F470556DC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52C8BB2-298B-940B-1D1D-C072D154F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E762D-7341-4C63-91B9-FB1420E52DC8}" type="datetimeFigureOut">
              <a:rPr lang="ar-SA" smtClean="0"/>
              <a:t>27/11/46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10DFC22-9749-5413-A08F-C886C8D49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7F98453-94F6-FAFC-F2AD-7B6E33513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05FF1-1A28-49C9-AECC-784F8E50A53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646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BD63BB-146A-6430-DCD0-4414135A9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Customer Booking Prediction</a:t>
            </a:r>
            <a:endParaRPr lang="ar-SA" dirty="0">
              <a:latin typeface="Algerian" panose="04020705040A02060702" pitchFamily="82" charset="0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72BF3DF-886E-1703-28ED-300CC7D72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British airways</a:t>
            </a:r>
            <a:endParaRPr lang="ar-SA" sz="3200" dirty="0">
              <a:latin typeface="Algerian" panose="04020705040A02060702" pitchFamily="82" charset="0"/>
            </a:endParaRPr>
          </a:p>
        </p:txBody>
      </p:sp>
      <p:pic>
        <p:nvPicPr>
          <p:cNvPr id="5" name="صورة 4" descr="صورة تحتوي على المواصلات, طائرة, السفر الجوي, طائرة رحلات جوي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ADCEB01B-8120-4A89-8591-CC3E55C82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19" y="3602038"/>
            <a:ext cx="8220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9A73E913-8DF0-0E1E-00EF-32994A2D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701304"/>
            <a:ext cx="11090274" cy="675441"/>
          </a:xfrm>
        </p:spPr>
        <p:txBody>
          <a:bodyPr wrap="square" anchor="t">
            <a:noAutofit/>
          </a:bodyPr>
          <a:lstStyle/>
          <a:p>
            <a:pPr algn="l"/>
            <a:r>
              <a:rPr lang="en-US" sz="6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Abd ElRady 2" panose="02000500000000000000" pitchFamily="2" charset="-78"/>
                <a:cs typeface="Abd ElRady 2" panose="02000500000000000000" pitchFamily="2" charset="-78"/>
              </a:rPr>
              <a:t>Analyses</a:t>
            </a:r>
            <a:endParaRPr lang="ar-SA" sz="6600" b="1" u="sng" dirty="0">
              <a:solidFill>
                <a:schemeClr val="accent1">
                  <a:lumMod val="60000"/>
                  <a:lumOff val="40000"/>
                </a:schemeClr>
              </a:solidFill>
              <a:latin typeface="Abd ElRady 2" panose="02000500000000000000" pitchFamily="2" charset="-78"/>
              <a:cs typeface="Abd ElRady 2" panose="02000500000000000000" pitchFamily="2" charset="-78"/>
            </a:endParaRPr>
          </a:p>
        </p:txBody>
      </p:sp>
      <p:pic>
        <p:nvPicPr>
          <p:cNvPr id="11" name="صورة 10" descr="صورة تحتوي على نص, لقطة شاشة, رسم بياني, مستطيل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ACC76D64-E306-ADD7-4770-FD7AB6013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2920013"/>
            <a:ext cx="3689045" cy="260077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عنصر نائب للمحتوى 4" descr="صورة تحتوي على نص, لقطة شاشة, عرض, رسم بياني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5CC3DA0-06A0-6994-50B1-0F3955CBD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2919602"/>
            <a:ext cx="3689045" cy="2600776"/>
          </a:xfrm>
          <a:prstGeom prst="rect">
            <a:avLst/>
          </a:prstGeom>
        </p:spPr>
      </p:pic>
      <p:pic>
        <p:nvPicPr>
          <p:cNvPr id="9" name="صورة 8" descr="صورة تحتوي على نص, لقطة شاشة, رسم بياني, تخطي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C450610-06C1-26CB-50C8-555441000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068" y="2078048"/>
            <a:ext cx="3286912" cy="19967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صورة 6" descr="صورة تحتوي على لقطة شاشة, نص, مستطيل, رسم بياني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B34E51B-3427-81B4-266A-41DD31131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925" y="4308380"/>
            <a:ext cx="2885198" cy="1998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3" name="صورة 12" descr="صورة تحتوي على نص, لقطة شاشة, رسم بياني, عرض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5ABA67B-438D-B835-8C4A-7BC03EF0EC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591" y="142378"/>
            <a:ext cx="3689046" cy="25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6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 descr="صورة تحتوي على نص, لقطة شاشة, رسم بياني, 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90D12BC-B95C-3F75-813E-C8E4E4504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" y="764201"/>
            <a:ext cx="5794036" cy="4797641"/>
          </a:xfrm>
          <a:prstGeom prst="rect">
            <a:avLst/>
          </a:prstGeom>
        </p:spPr>
      </p:pic>
      <p:pic>
        <p:nvPicPr>
          <p:cNvPr id="7" name="صورة 6" descr="صورة تحتوي على نص, لقطة شاشة, رسم بياني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502BC65-8053-AE0E-CF1A-A7732F32B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1030179"/>
            <a:ext cx="4901194" cy="47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7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3E0809D-4097-8FF2-ADDC-86F09D0C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60658" y="1596912"/>
            <a:ext cx="10515600" cy="1325563"/>
          </a:xfrm>
        </p:spPr>
        <p:txBody>
          <a:bodyPr/>
          <a:lstStyle/>
          <a:p>
            <a:r>
              <a:rPr lang="en-US" dirty="0"/>
              <a:t>Insights</a:t>
            </a:r>
            <a:endParaRPr lang="ar-SA" dirty="0"/>
          </a:p>
        </p:txBody>
      </p:sp>
      <p:pic>
        <p:nvPicPr>
          <p:cNvPr id="14" name="عنصر نائب للمحتوى 13">
            <a:extLst>
              <a:ext uri="{FF2B5EF4-FFF2-40B4-BE49-F238E27FC236}">
                <a16:creationId xmlns:a16="http://schemas.microsoft.com/office/drawing/2014/main" id="{F6F66F8D-A50A-1C0F-9C5D-B849B1C96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297" y="449312"/>
            <a:ext cx="12196297" cy="1147600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C510C1E-BB40-743B-B9C7-294FB4C92E46}"/>
              </a:ext>
            </a:extLst>
          </p:cNvPr>
          <p:cNvSpPr txBox="1"/>
          <p:nvPr/>
        </p:nvSpPr>
        <p:spPr>
          <a:xfrm>
            <a:off x="276225" y="2908250"/>
            <a:ext cx="1158716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Passengers who want extra baggage have the highest booking completion rate difference (+5.17%).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Wanting a preferred seat also shows a significant positive impact.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In-flight meals have a smaller but still positive effect on booking completion.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8506953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46</Words>
  <Application>Microsoft Office PowerPoint</Application>
  <PresentationFormat>شاشة عريضة</PresentationFormat>
  <Paragraphs>9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10" baseType="lpstr">
      <vt:lpstr>Abd ElRady 2</vt:lpstr>
      <vt:lpstr>Algerian</vt:lpstr>
      <vt:lpstr>Aptos</vt:lpstr>
      <vt:lpstr>Aptos Display</vt:lpstr>
      <vt:lpstr>Arial</vt:lpstr>
      <vt:lpstr>نسق Office</vt:lpstr>
      <vt:lpstr>Customer Booking Prediction</vt:lpstr>
      <vt:lpstr>Analyses</vt:lpstr>
      <vt:lpstr>عرض تقديمي في PowerPoint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Sultan Alabidi</dc:creator>
  <cp:lastModifiedBy>Sultan Alabidi</cp:lastModifiedBy>
  <cp:revision>2</cp:revision>
  <dcterms:created xsi:type="dcterms:W3CDTF">2025-05-23T17:49:36Z</dcterms:created>
  <dcterms:modified xsi:type="dcterms:W3CDTF">2025-05-23T22:04:16Z</dcterms:modified>
</cp:coreProperties>
</file>