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Quantium Project Summary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&amp; Recommendations for Strategic Planning</a:t>
            </a:r>
          </a:p>
          <a:p>
            <a:r>
              <a:t>Client: Julia – Quantium</a:t>
            </a:r>
          </a:p>
          <a:p>
            <a:r>
              <a:t>Date: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Executive Summary</a:t>
            </a:r>
          </a:p>
          <a:p>
            <a:r>
              <a:t>2. Business Problem &amp; Purpose</a:t>
            </a:r>
          </a:p>
          <a:p>
            <a:r>
              <a:t>3. Project Context</a:t>
            </a:r>
          </a:p>
          <a:p>
            <a:r>
              <a:t>4. Key Insights</a:t>
            </a:r>
          </a:p>
          <a:p>
            <a:r>
              <a:t>5. Recommendations</a:t>
            </a:r>
          </a:p>
          <a:p>
            <a:r>
              <a:t>6. Next Steps</a:t>
            </a:r>
          </a:p>
          <a:p>
            <a:r>
              <a:t>7. Supporting Visuals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Quantium ran a store trial to test performance after a promotional intervention.</a:t>
            </a:r>
          </a:p>
          <a:p>
            <a:r>
              <a:t>This report combines analytics from customer purchase behavior and trial results.</a:t>
            </a:r>
          </a:p>
          <a:p>
            <a:r>
              <a:t>Our goal: support Julia in building a stronger strategy for the next 6 months.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Quantium needed to assess whether a promotional strategy improved customer sales.</a:t>
            </a:r>
          </a:p>
          <a:p>
            <a:r>
              <a:t>Purpose: Identify changes in purchase trends and provide data-driven insights to inform future campaigns.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1: Analyzed chip buying behavior across different customer segments using transaction data.</a:t>
            </a:r>
          </a:p>
          <a:p>
            <a:r>
              <a:t>Task 2: Evaluated sales performance before and after a trial period in selected stores.</a:t>
            </a:r>
          </a:p>
          <a:p>
            <a:r>
              <a:t>Focus on customer spending, store revenue trends, and behavioral shifts.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Category: Mainstream chips dominate sales (~80%).</a:t>
            </a:r>
          </a:p>
          <a:p>
            <a:r>
              <a:t>Top Segments: 'Mainstream' and 'Budget Conscious' customers are most active buyers.</a:t>
            </a:r>
          </a:p>
          <a:p>
            <a:r>
              <a:t>Purchase Trends: Consistent average purchase value per trip.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Trial Stores: Identified stores with significant increases in sales volume.</a:t>
            </a:r>
          </a:p>
          <a:p>
            <a:r>
              <a:t>Lifted Sales: Store 77 and 86 showed notable uplift post-trial.</a:t>
            </a:r>
          </a:p>
          <a:p>
            <a:r>
              <a:t>Control Check: Control stores remained stable — confirming positive trial effect.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Scale the promotional strategy to similar-performing stores.</a:t>
            </a:r>
          </a:p>
          <a:p>
            <a:r>
              <a:t>Maintain focus on 'Mainstream' segment for upcoming campaigns.</a:t>
            </a:r>
          </a:p>
          <a:p>
            <a:r>
              <a:t>Customize marketing by location, based on trial uplift differences.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286</Words>
  <Application>Microsoft Office PowerPoint</Application>
  <PresentationFormat>عرض على الشاشة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Quantium Project Summary Report</vt:lpstr>
      <vt:lpstr>Table of Contents</vt:lpstr>
      <vt:lpstr>Executive Summary</vt:lpstr>
      <vt:lpstr>Business Problem &amp; Purpose</vt:lpstr>
      <vt:lpstr>Project Context</vt:lpstr>
      <vt:lpstr>Key Insights from Task 1</vt:lpstr>
      <vt:lpstr>Key Insights from Task 2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سلطان العبدي</dc:creator>
  <cp:keywords/>
  <dc:description>generated using python-pptx</dc:description>
  <cp:lastModifiedBy>Sultan Alabidi</cp:lastModifiedBy>
  <cp:revision>2</cp:revision>
  <dcterms:created xsi:type="dcterms:W3CDTF">2013-01-27T09:14:16Z</dcterms:created>
  <dcterms:modified xsi:type="dcterms:W3CDTF">2025-06-03T17:04:03Z</dcterms:modified>
  <cp:category/>
</cp:coreProperties>
</file>