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– Customer Churn Prediction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pPr algn="l">
              <a:defRPr sz="1400"/>
            </a:pPr>
            <a:r>
              <a:t>🎯 Objective</a:t>
            </a:r>
            <a:br/>
            <a:r>
              <a:t>To develop a machine learning model that predicts customer churn, enabling PowerCo to proactively retain high-risk customers and reduce revenue loss.</a:t>
            </a:r>
            <a:br/>
            <a:br/>
            <a:r>
              <a:t>🧠 Approach</a:t>
            </a:r>
            <a:br/>
            <a:r>
              <a:t>- Leveraged a Random Forest Classifier on a dataset of 14,606 customer records and 63 engineered features.</a:t>
            </a:r>
            <a:br/>
            <a:r>
              <a:t>- Model trained and evaluated using test data with a focus on recall and F1-score for the churn class (positive class).</a:t>
            </a:r>
            <a:br/>
            <a:r>
              <a:t>- Performed extensive feature engineering to incorporate seasonality, pricing fluctuations, and contract behavior.</a:t>
            </a:r>
            <a:br/>
            <a:br/>
            <a:r>
              <a:t>📈 Key Insights</a:t>
            </a:r>
            <a:br/>
            <a:r>
              <a:t>- Model achieved 82.9% accuracy, with a ROC AUC of 0.65.</a:t>
            </a:r>
            <a:br/>
            <a:r>
              <a:t>- Churn class (minority) showed a low F1-score (0.24) due to class imbalance.</a:t>
            </a:r>
            <a:br/>
            <a:r>
              <a:t>- Early churn signs are associated with:</a:t>
            </a:r>
            <a:br/>
            <a:r>
              <a:t>  • Low engagement/tenure</a:t>
            </a:r>
            <a:br/>
            <a:r>
              <a:t>  • High energy price variability</a:t>
            </a:r>
            <a:br/>
            <a:r>
              <a:t>  • Contract approaching end-of-life</a:t>
            </a:r>
            <a:br/>
            <a:br/>
            <a:r>
              <a:t>💡 So What?</a:t>
            </a:r>
            <a:br/>
            <a:r>
              <a:t>- Current model is a strong baseline but needs further tuning to boost churn detection.</a:t>
            </a:r>
            <a:br/>
            <a:r>
              <a:t>- Churn recall of 26% can help identify 1 in 4 churners today — a valuable insight if targeted retention efforts are applied.</a:t>
            </a:r>
            <a:br/>
            <a:r>
              <a:t>- Targeting just 20% of likely churners with proactive offers could lead to significant revenue retention.</a:t>
            </a:r>
            <a:br/>
            <a:br/>
            <a:r>
              <a:t>🔜 Next Steps</a:t>
            </a:r>
            <a:br/>
            <a:r>
              <a:t>- Improve churn detection by:</a:t>
            </a:r>
            <a:br/>
            <a:r>
              <a:t>  • Addressing class imbalance (e.g., SMOTE, reweighting)</a:t>
            </a:r>
            <a:br/>
            <a:r>
              <a:t>  • Exploring alternative models (XGBoost, LightGBM)</a:t>
            </a:r>
            <a:br/>
            <a:r>
              <a:t>  • Hyperparameter tuning</a:t>
            </a:r>
            <a:br/>
            <a:r>
              <a:t>- Analyze feature importance for actionable business levers</a:t>
            </a:r>
            <a:br/>
            <a:r>
              <a:t>- Prepare A/B testing plan for retention interventions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