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CE88DE4-54EB-4C8D-9910-18B143EA37AA}">
          <p14:sldIdLst>
            <p14:sldId id="256"/>
            <p14:sldId id="257"/>
            <p14:sldId id="260"/>
            <p14:sldId id="262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F589-C227-4008-B775-6C78E642CB1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10B1-9C0E-42E6-962B-C28BA557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53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F589-C227-4008-B775-6C78E642CB1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10B1-9C0E-42E6-962B-C28BA557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43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F589-C227-4008-B775-6C78E642CB1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10B1-9C0E-42E6-962B-C28BA557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66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F589-C227-4008-B775-6C78E642CB1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10B1-9C0E-42E6-962B-C28BA557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70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F589-C227-4008-B775-6C78E642CB1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10B1-9C0E-42E6-962B-C28BA557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06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F589-C227-4008-B775-6C78E642CB1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10B1-9C0E-42E6-962B-C28BA557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0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F589-C227-4008-B775-6C78E642CB1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10B1-9C0E-42E6-962B-C28BA557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73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F589-C227-4008-B775-6C78E642CB1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10B1-9C0E-42E6-962B-C28BA557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56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F589-C227-4008-B775-6C78E642CB1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10B1-9C0E-42E6-962B-C28BA557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6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F589-C227-4008-B775-6C78E642CB1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10B1-9C0E-42E6-962B-C28BA557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7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F589-C227-4008-B775-6C78E642CB1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10B1-9C0E-42E6-962B-C28BA557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42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8F589-C227-4008-B775-6C78E642CB1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010B1-9C0E-42E6-962B-C28BA557F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3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8"/>
            <a:ext cx="12181608" cy="685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74057" y="4521848"/>
            <a:ext cx="10278035" cy="12670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The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Boys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is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a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dystopian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view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of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a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world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where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superheroes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,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while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wielding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enormous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power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and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popularity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,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are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not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idealized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protectors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of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humanity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,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but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corrupt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and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morally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dubious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individuals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.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The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main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idea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of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​​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the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series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is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to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show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that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power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is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irresponsible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when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it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is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not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controlled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by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ru-RU" altLang="ru-RU" sz="2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society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.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99" y="807961"/>
            <a:ext cx="5160565" cy="288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87009" y="353343"/>
            <a:ext cx="1907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CREW</a:t>
            </a:r>
            <a:endParaRPr lang="ru-RU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09276" y="5218044"/>
            <a:ext cx="41684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Showrunner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Eric </a:t>
            </a:r>
            <a:r>
              <a:rPr lang="en-US" sz="2400" b="1" dirty="0" err="1" smtClean="0">
                <a:solidFill>
                  <a:schemeClr val="bg1"/>
                </a:solidFill>
              </a:rPr>
              <a:t>Kripke</a:t>
            </a:r>
            <a:endParaRPr lang="ru-RU" sz="2400" dirty="0" smtClean="0">
              <a:solidFill>
                <a:schemeClr val="bg1"/>
              </a:solidFill>
            </a:endParaRPr>
          </a:p>
          <a:p>
            <a:pPr algn="ctr"/>
            <a:endParaRPr lang="ru-RU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76" y="2598669"/>
            <a:ext cx="1743075" cy="2619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87009" y="1649896"/>
            <a:ext cx="4073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Producers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Seth Rogen</a:t>
            </a:r>
            <a:r>
              <a:rPr lang="en-US" sz="2400" dirty="0" smtClean="0">
                <a:solidFill>
                  <a:schemeClr val="bg1"/>
                </a:solidFill>
              </a:rPr>
              <a:t> and </a:t>
            </a:r>
            <a:r>
              <a:rPr lang="en-US" sz="2400" b="1" dirty="0" smtClean="0">
                <a:solidFill>
                  <a:schemeClr val="bg1"/>
                </a:solidFill>
              </a:rPr>
              <a:t>Evan Goldberg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7009" y="2598669"/>
            <a:ext cx="4683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Main Writing Team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Includes </a:t>
            </a:r>
            <a:r>
              <a:rPr lang="en-US" sz="2400" b="1" dirty="0" smtClean="0">
                <a:solidFill>
                  <a:schemeClr val="bg1"/>
                </a:solidFill>
              </a:rPr>
              <a:t>Eric </a:t>
            </a:r>
            <a:r>
              <a:rPr lang="en-US" sz="2400" b="1" dirty="0" err="1" smtClean="0">
                <a:solidFill>
                  <a:schemeClr val="bg1"/>
                </a:solidFill>
              </a:rPr>
              <a:t>Kripke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b="1" dirty="0" smtClean="0">
                <a:solidFill>
                  <a:schemeClr val="bg1"/>
                </a:solidFill>
              </a:rPr>
              <a:t>Rebecca </a:t>
            </a:r>
            <a:r>
              <a:rPr lang="en-US" sz="2400" b="1" dirty="0" err="1" smtClean="0">
                <a:solidFill>
                  <a:schemeClr val="bg1"/>
                </a:solidFill>
              </a:rPr>
              <a:t>Sonnenshine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b="1" dirty="0" smtClean="0">
                <a:solidFill>
                  <a:schemeClr val="bg1"/>
                </a:solidFill>
              </a:rPr>
              <a:t>Craig Rosenberg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b="1" dirty="0" smtClean="0">
                <a:solidFill>
                  <a:schemeClr val="bg1"/>
                </a:solidFill>
              </a:rPr>
              <a:t>Anne </a:t>
            </a:r>
            <a:r>
              <a:rPr lang="en-US" sz="2400" b="1" dirty="0" err="1" smtClean="0">
                <a:solidFill>
                  <a:schemeClr val="bg1"/>
                </a:solidFill>
              </a:rPr>
              <a:t>Cofell</a:t>
            </a:r>
            <a:r>
              <a:rPr lang="en-US" sz="2400" b="1" dirty="0" smtClean="0">
                <a:solidFill>
                  <a:schemeClr val="bg1"/>
                </a:solidFill>
              </a:rPr>
              <a:t> Saunders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7009" y="4294714"/>
            <a:ext cx="65422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Directors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Among the directors of the episodes are </a:t>
            </a:r>
            <a:r>
              <a:rPr lang="en-US" sz="2400" b="1" dirty="0" smtClean="0">
                <a:solidFill>
                  <a:schemeClr val="bg1"/>
                </a:solidFill>
              </a:rPr>
              <a:t>Phil </a:t>
            </a:r>
            <a:r>
              <a:rPr lang="en-US" sz="2400" b="1" dirty="0" err="1" smtClean="0">
                <a:solidFill>
                  <a:schemeClr val="bg1"/>
                </a:solidFill>
              </a:rPr>
              <a:t>Sgriccia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b="1" dirty="0" smtClean="0">
                <a:solidFill>
                  <a:schemeClr val="bg1"/>
                </a:solidFill>
              </a:rPr>
              <a:t>Fred </a:t>
            </a:r>
            <a:r>
              <a:rPr lang="en-US" sz="2400" b="1" dirty="0" err="1" smtClean="0">
                <a:solidFill>
                  <a:schemeClr val="bg1"/>
                </a:solidFill>
              </a:rPr>
              <a:t>Toye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b="1" dirty="0" smtClean="0">
                <a:solidFill>
                  <a:schemeClr val="bg1"/>
                </a:solidFill>
              </a:rPr>
              <a:t>Dan Trachtenberg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b="1" dirty="0" smtClean="0">
                <a:solidFill>
                  <a:schemeClr val="bg1"/>
                </a:solidFill>
              </a:rPr>
              <a:t>Stefan Schwartz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b="1" dirty="0" smtClean="0">
                <a:solidFill>
                  <a:schemeClr val="bg1"/>
                </a:solidFill>
              </a:rPr>
              <a:t>Sarah Boyd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b="1" dirty="0" smtClean="0">
                <a:solidFill>
                  <a:schemeClr val="bg1"/>
                </a:solidFill>
              </a:rPr>
              <a:t>Alex Graves</a:t>
            </a:r>
            <a:r>
              <a:rPr lang="en-US" sz="2400" dirty="0" smtClean="0">
                <a:solidFill>
                  <a:schemeClr val="bg1"/>
                </a:solidFill>
              </a:rPr>
              <a:t>, and others.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68" y="1295134"/>
            <a:ext cx="6872080" cy="38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244" y="775252"/>
            <a:ext cx="1086842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Primetime Emmy Awards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2021</a:t>
            </a:r>
            <a:r>
              <a:rPr lang="en-US" dirty="0" smtClean="0">
                <a:solidFill>
                  <a:schemeClr val="bg1"/>
                </a:solidFill>
              </a:rPr>
              <a:t>: Nominated for </a:t>
            </a:r>
            <a:r>
              <a:rPr lang="en-US" i="1" dirty="0" smtClean="0">
                <a:solidFill>
                  <a:schemeClr val="bg1"/>
                </a:solidFill>
              </a:rPr>
              <a:t>Outstanding Drama Series</a:t>
            </a:r>
            <a:r>
              <a:rPr lang="en-US" dirty="0" smtClean="0">
                <a:solidFill>
                  <a:schemeClr val="bg1"/>
                </a:solidFill>
              </a:rPr>
              <a:t> — a major recognition for the show’s quality and impact.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2021</a:t>
            </a:r>
            <a:r>
              <a:rPr lang="en-US" dirty="0" smtClean="0">
                <a:solidFill>
                  <a:schemeClr val="bg1"/>
                </a:solidFill>
              </a:rPr>
              <a:t>: Won </a:t>
            </a:r>
            <a:r>
              <a:rPr lang="en-US" i="1" dirty="0" smtClean="0">
                <a:solidFill>
                  <a:schemeClr val="bg1"/>
                </a:solidFill>
              </a:rPr>
              <a:t>Outstanding Sound Editing</a:t>
            </a:r>
            <a:r>
              <a:rPr lang="en-US" dirty="0" smtClean="0">
                <a:solidFill>
                  <a:schemeClr val="bg1"/>
                </a:solidFill>
              </a:rPr>
              <a:t> for a Comedy or Drama Series (1 Hour) for the episode </a:t>
            </a:r>
            <a:r>
              <a:rPr lang="en-US" i="1" dirty="0" smtClean="0">
                <a:solidFill>
                  <a:schemeClr val="bg1"/>
                </a:solidFill>
              </a:rPr>
              <a:t>"What I Know"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Critics' Choice Super Awards</a:t>
            </a:r>
            <a:r>
              <a:rPr lang="en-US" dirty="0" smtClean="0">
                <a:solidFill>
                  <a:schemeClr val="bg1"/>
                </a:solidFill>
              </a:rPr>
              <a:t> (2021):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Best Superhero Series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Best Actor in a Superhero Series</a:t>
            </a:r>
            <a:r>
              <a:rPr lang="en-US" dirty="0" smtClean="0">
                <a:solidFill>
                  <a:schemeClr val="bg1"/>
                </a:solidFill>
              </a:rPr>
              <a:t> — Antony Starr (for his portrayal of </a:t>
            </a:r>
            <a:r>
              <a:rPr lang="en-US" dirty="0" err="1" smtClean="0">
                <a:solidFill>
                  <a:schemeClr val="bg1"/>
                </a:solidFill>
              </a:rPr>
              <a:t>Homelander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Best Villain in a Series</a:t>
            </a:r>
            <a:r>
              <a:rPr lang="en-US" dirty="0" smtClean="0">
                <a:solidFill>
                  <a:schemeClr val="bg1"/>
                </a:solidFill>
              </a:rPr>
              <a:t> — Antony Starr (</a:t>
            </a:r>
            <a:r>
              <a:rPr lang="en-US" dirty="0" err="1" smtClean="0">
                <a:solidFill>
                  <a:schemeClr val="bg1"/>
                </a:solidFill>
              </a:rPr>
              <a:t>Homelander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Saturn Awards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2021</a:t>
            </a:r>
            <a:r>
              <a:rPr lang="en-US" dirty="0" smtClean="0">
                <a:solidFill>
                  <a:schemeClr val="bg1"/>
                </a:solidFill>
              </a:rPr>
              <a:t>: Won </a:t>
            </a:r>
            <a:r>
              <a:rPr lang="en-US" i="1" dirty="0" smtClean="0">
                <a:solidFill>
                  <a:schemeClr val="bg1"/>
                </a:solidFill>
              </a:rPr>
              <a:t>Best Television Presentation</a:t>
            </a:r>
            <a:r>
              <a:rPr lang="en-US" dirty="0" smtClean="0">
                <a:solidFill>
                  <a:schemeClr val="bg1"/>
                </a:solidFill>
              </a:rPr>
              <a:t> (Streaming) for Season 2.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Hollywood Critics Association TV Awards</a:t>
            </a:r>
            <a:r>
              <a:rPr lang="en-US" dirty="0" smtClean="0">
                <a:solidFill>
                  <a:schemeClr val="bg1"/>
                </a:solidFill>
              </a:rPr>
              <a:t> (2021):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Won </a:t>
            </a:r>
            <a:r>
              <a:rPr lang="en-US" i="1" dirty="0" smtClean="0">
                <a:solidFill>
                  <a:schemeClr val="bg1"/>
                </a:solidFill>
              </a:rPr>
              <a:t>Best Streaming Series, Drama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Antony Starr also won for </a:t>
            </a:r>
            <a:r>
              <a:rPr lang="en-US" i="1" dirty="0" smtClean="0">
                <a:solidFill>
                  <a:schemeClr val="bg1"/>
                </a:solidFill>
              </a:rPr>
              <a:t>Best Actor in a Streaming Series, Drama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Nominations: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Golden Globe Awards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series was nominated for </a:t>
            </a:r>
            <a:r>
              <a:rPr lang="en-US" i="1" dirty="0" smtClean="0">
                <a:solidFill>
                  <a:schemeClr val="bg1"/>
                </a:solidFill>
              </a:rPr>
              <a:t>Best Television Series – Drama</a:t>
            </a:r>
            <a:r>
              <a:rPr lang="en-US" dirty="0" smtClean="0">
                <a:solidFill>
                  <a:schemeClr val="bg1"/>
                </a:solidFill>
              </a:rPr>
              <a:t> in 2021.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Screen Actors Guild Awards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Nominated for </a:t>
            </a:r>
            <a:r>
              <a:rPr lang="en-US" i="1" dirty="0" smtClean="0">
                <a:solidFill>
                  <a:schemeClr val="bg1"/>
                </a:solidFill>
              </a:rPr>
              <a:t>Outstanding Performance by a Stunt Ensemble in a Comedy or Drama Series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People's Choice Awards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Nominated for </a:t>
            </a:r>
            <a:r>
              <a:rPr lang="en-US" i="1" dirty="0" smtClean="0">
                <a:solidFill>
                  <a:schemeClr val="bg1"/>
                </a:solidFill>
              </a:rPr>
              <a:t>Favorite Sci-Fi/Fantasy Show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714086" y="5034675"/>
            <a:ext cx="6803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attention</a:t>
            </a:r>
            <a:endParaRPr lang="ru-RU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48" y="1391539"/>
            <a:ext cx="5002069" cy="314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296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5</cp:revision>
  <dcterms:created xsi:type="dcterms:W3CDTF">2024-09-25T10:41:50Z</dcterms:created>
  <dcterms:modified xsi:type="dcterms:W3CDTF">2024-09-25T11:16:44Z</dcterms:modified>
</cp:coreProperties>
</file>