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3" r:id="rId1"/>
  </p:sldMasterIdLst>
  <p:sldIdLst>
    <p:sldId id="257" r:id="rId2"/>
    <p:sldId id="256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7T00:06:19.728" idx="1">
    <p:pos x="5899" y="874"/>
    <p:text/>
    <p:extLst>
      <p:ext uri="{C676402C-5697-4E1C-873F-D02D1690AC5C}">
        <p15:threadingInfo xmlns:p15="http://schemas.microsoft.com/office/powerpoint/2012/main" timeZoneBias="420"/>
      </p:ext>
    </p:extLst>
  </p:cm>
  <p:cm authorId="1" dt="2024-10-27T00:06:20.870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  <p:cm authorId="1" dt="2024-10-27T00:06:22.590" idx="3">
    <p:pos x="106" y="10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0E473-F57D-421D-BFDF-E178D74463E9}" type="doc">
      <dgm:prSet loTypeId="urn:microsoft.com/office/officeart/2005/8/layout/hList7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5CF798F-5DE8-45E8-923F-A8D1FF0130FA}">
      <dgm:prSet/>
      <dgm:spPr/>
      <dgm:t>
        <a:bodyPr/>
        <a:lstStyle/>
        <a:p>
          <a:pPr rtl="0"/>
          <a:r>
            <a:rPr lang="en-US" b="1" smtClean="0"/>
            <a:t>PRORAMMING</a:t>
          </a:r>
          <a:endParaRPr lang="en-US"/>
        </a:p>
      </dgm:t>
    </dgm:pt>
    <dgm:pt modelId="{CE600538-2807-4AD6-A2E1-7C0B9C873145}" type="parTrans" cxnId="{BB971558-7BB5-4D1D-B79E-AEE76C7EDFFD}">
      <dgm:prSet/>
      <dgm:spPr/>
      <dgm:t>
        <a:bodyPr/>
        <a:lstStyle/>
        <a:p>
          <a:endParaRPr lang="en-US"/>
        </a:p>
      </dgm:t>
    </dgm:pt>
    <dgm:pt modelId="{31D1894B-5499-44D5-8C52-566E7CDB1C46}" type="sibTrans" cxnId="{BB971558-7BB5-4D1D-B79E-AEE76C7EDFFD}">
      <dgm:prSet/>
      <dgm:spPr/>
      <dgm:t>
        <a:bodyPr/>
        <a:lstStyle/>
        <a:p>
          <a:endParaRPr lang="en-US"/>
        </a:p>
      </dgm:t>
    </dgm:pt>
    <dgm:pt modelId="{B54E37E0-BFA2-4733-AF22-507F57BB342F}">
      <dgm:prSet/>
      <dgm:spPr/>
      <dgm:t>
        <a:bodyPr/>
        <a:lstStyle/>
        <a:p>
          <a:pPr rtl="0"/>
          <a:r>
            <a:rPr lang="en-US" b="1" smtClean="0"/>
            <a:t>CRITICAL</a:t>
          </a:r>
          <a:endParaRPr lang="en-US"/>
        </a:p>
      </dgm:t>
    </dgm:pt>
    <dgm:pt modelId="{FE6214D6-934C-4732-B128-88FAB0A9983E}" type="parTrans" cxnId="{F88962DD-C00E-4651-834F-58BE55DC0E9F}">
      <dgm:prSet/>
      <dgm:spPr/>
      <dgm:t>
        <a:bodyPr/>
        <a:lstStyle/>
        <a:p>
          <a:endParaRPr lang="en-US"/>
        </a:p>
      </dgm:t>
    </dgm:pt>
    <dgm:pt modelId="{379AD3CA-E9B0-4704-9363-EFDD5B9D9094}" type="sibTrans" cxnId="{F88962DD-C00E-4651-834F-58BE55DC0E9F}">
      <dgm:prSet/>
      <dgm:spPr/>
      <dgm:t>
        <a:bodyPr/>
        <a:lstStyle/>
        <a:p>
          <a:endParaRPr lang="en-US"/>
        </a:p>
      </dgm:t>
    </dgm:pt>
    <dgm:pt modelId="{E17D0022-F749-4A72-85A8-9451003D5F0E}">
      <dgm:prSet/>
      <dgm:spPr/>
      <dgm:t>
        <a:bodyPr/>
        <a:lstStyle/>
        <a:p>
          <a:pPr rtl="0"/>
          <a:r>
            <a:rPr lang="en-US" b="1" smtClean="0"/>
            <a:t>PROBLEM SOLVING</a:t>
          </a:r>
          <a:endParaRPr lang="en-US"/>
        </a:p>
      </dgm:t>
    </dgm:pt>
    <dgm:pt modelId="{29A142E4-3CF3-444C-9568-6EB19D2BC630}" type="parTrans" cxnId="{832F6643-1EA0-4EDB-B5BD-AC585303222A}">
      <dgm:prSet/>
      <dgm:spPr/>
      <dgm:t>
        <a:bodyPr/>
        <a:lstStyle/>
        <a:p>
          <a:endParaRPr lang="en-US"/>
        </a:p>
      </dgm:t>
    </dgm:pt>
    <dgm:pt modelId="{019057D0-65A3-4698-8315-7313EC3F507A}" type="sibTrans" cxnId="{832F6643-1EA0-4EDB-B5BD-AC585303222A}">
      <dgm:prSet/>
      <dgm:spPr/>
      <dgm:t>
        <a:bodyPr/>
        <a:lstStyle/>
        <a:p>
          <a:endParaRPr lang="en-US"/>
        </a:p>
      </dgm:t>
    </dgm:pt>
    <dgm:pt modelId="{7077FA3D-6D4A-499D-83B9-AB70EB0160F9}" type="pres">
      <dgm:prSet presAssocID="{7030E473-F57D-421D-BFDF-E178D74463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AF60C0-926E-44BE-B0C1-0D24E1A81EA4}" type="pres">
      <dgm:prSet presAssocID="{7030E473-F57D-421D-BFDF-E178D74463E9}" presName="fgShape" presStyleLbl="fgShp" presStyleIdx="0" presStyleCnt="1"/>
      <dgm:spPr/>
    </dgm:pt>
    <dgm:pt modelId="{CF2B4E25-CBED-42CF-BEAB-33D16A41CBF7}" type="pres">
      <dgm:prSet presAssocID="{7030E473-F57D-421D-BFDF-E178D74463E9}" presName="linComp" presStyleCnt="0"/>
      <dgm:spPr/>
    </dgm:pt>
    <dgm:pt modelId="{33A5FC68-778D-419C-B95D-69A870B8AD6F}" type="pres">
      <dgm:prSet presAssocID="{F5CF798F-5DE8-45E8-923F-A8D1FF0130FA}" presName="compNode" presStyleCnt="0"/>
      <dgm:spPr/>
    </dgm:pt>
    <dgm:pt modelId="{D4EC1E53-A9E6-4011-96FA-4BD796DE6103}" type="pres">
      <dgm:prSet presAssocID="{F5CF798F-5DE8-45E8-923F-A8D1FF0130FA}" presName="bkgdShape" presStyleLbl="node1" presStyleIdx="0" presStyleCnt="3"/>
      <dgm:spPr/>
      <dgm:t>
        <a:bodyPr/>
        <a:lstStyle/>
        <a:p>
          <a:endParaRPr lang="en-US"/>
        </a:p>
      </dgm:t>
    </dgm:pt>
    <dgm:pt modelId="{E399133D-3CC8-483D-A52F-42D061E03B52}" type="pres">
      <dgm:prSet presAssocID="{F5CF798F-5DE8-45E8-923F-A8D1FF0130F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823F1-36B6-4789-AFF6-FB7049BE17E7}" type="pres">
      <dgm:prSet presAssocID="{F5CF798F-5DE8-45E8-923F-A8D1FF0130FA}" presName="invisiNode" presStyleLbl="node1" presStyleIdx="0" presStyleCnt="3"/>
      <dgm:spPr/>
    </dgm:pt>
    <dgm:pt modelId="{9EC1A7BA-EE81-4783-88E7-46C121BC3268}" type="pres">
      <dgm:prSet presAssocID="{F5CF798F-5DE8-45E8-923F-A8D1FF0130FA}" presName="imagNode" presStyleLbl="fgImgPlace1" presStyleIdx="0" presStyleCnt="3"/>
      <dgm:spPr/>
    </dgm:pt>
    <dgm:pt modelId="{00777A3B-83E4-4288-8114-97F990AAC070}" type="pres">
      <dgm:prSet presAssocID="{31D1894B-5499-44D5-8C52-566E7CDB1C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32A98A9-C206-4CCC-AC8A-67AAB14323A4}" type="pres">
      <dgm:prSet presAssocID="{B54E37E0-BFA2-4733-AF22-507F57BB342F}" presName="compNode" presStyleCnt="0"/>
      <dgm:spPr/>
    </dgm:pt>
    <dgm:pt modelId="{35B7B0F8-FDB4-4195-9955-5CE6E28F285D}" type="pres">
      <dgm:prSet presAssocID="{B54E37E0-BFA2-4733-AF22-507F57BB342F}" presName="bkgdShape" presStyleLbl="node1" presStyleIdx="1" presStyleCnt="3"/>
      <dgm:spPr/>
      <dgm:t>
        <a:bodyPr/>
        <a:lstStyle/>
        <a:p>
          <a:endParaRPr lang="en-US"/>
        </a:p>
      </dgm:t>
    </dgm:pt>
    <dgm:pt modelId="{A79EA580-76A1-470F-AB31-D17900413DFC}" type="pres">
      <dgm:prSet presAssocID="{B54E37E0-BFA2-4733-AF22-507F57BB342F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C1864-5AF3-47D4-A0C1-C2BAD091AA77}" type="pres">
      <dgm:prSet presAssocID="{B54E37E0-BFA2-4733-AF22-507F57BB342F}" presName="invisiNode" presStyleLbl="node1" presStyleIdx="1" presStyleCnt="3"/>
      <dgm:spPr/>
    </dgm:pt>
    <dgm:pt modelId="{E5108DD5-6B9E-4B6D-8796-5E781734911C}" type="pres">
      <dgm:prSet presAssocID="{B54E37E0-BFA2-4733-AF22-507F57BB342F}" presName="imagNode" presStyleLbl="fgImgPlace1" presStyleIdx="1" presStyleCnt="3"/>
      <dgm:spPr/>
    </dgm:pt>
    <dgm:pt modelId="{DD924D8B-D3E6-4681-8D17-846CBC38601D}" type="pres">
      <dgm:prSet presAssocID="{379AD3CA-E9B0-4704-9363-EFDD5B9D909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86CF54-B9EB-4685-AD0E-5F639DA49663}" type="pres">
      <dgm:prSet presAssocID="{E17D0022-F749-4A72-85A8-9451003D5F0E}" presName="compNode" presStyleCnt="0"/>
      <dgm:spPr/>
    </dgm:pt>
    <dgm:pt modelId="{6062863C-847C-4E40-B3F1-DD259A9FD8F2}" type="pres">
      <dgm:prSet presAssocID="{E17D0022-F749-4A72-85A8-9451003D5F0E}" presName="bkgdShape" presStyleLbl="node1" presStyleIdx="2" presStyleCnt="3"/>
      <dgm:spPr/>
      <dgm:t>
        <a:bodyPr/>
        <a:lstStyle/>
        <a:p>
          <a:endParaRPr lang="en-US"/>
        </a:p>
      </dgm:t>
    </dgm:pt>
    <dgm:pt modelId="{87F904B9-E2B8-4A61-8FC8-7A05A692A3FF}" type="pres">
      <dgm:prSet presAssocID="{E17D0022-F749-4A72-85A8-9451003D5F0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DBF10-0660-4E97-A78E-8EB8C80A76DD}" type="pres">
      <dgm:prSet presAssocID="{E17D0022-F749-4A72-85A8-9451003D5F0E}" presName="invisiNode" presStyleLbl="node1" presStyleIdx="2" presStyleCnt="3"/>
      <dgm:spPr/>
    </dgm:pt>
    <dgm:pt modelId="{084A10CB-9E8D-4978-BAB3-3BEB95BE7B91}" type="pres">
      <dgm:prSet presAssocID="{E17D0022-F749-4A72-85A8-9451003D5F0E}" presName="imagNode" presStyleLbl="fgImgPlace1" presStyleIdx="2" presStyleCnt="3"/>
      <dgm:spPr/>
    </dgm:pt>
  </dgm:ptLst>
  <dgm:cxnLst>
    <dgm:cxn modelId="{F88962DD-C00E-4651-834F-58BE55DC0E9F}" srcId="{7030E473-F57D-421D-BFDF-E178D74463E9}" destId="{B54E37E0-BFA2-4733-AF22-507F57BB342F}" srcOrd="1" destOrd="0" parTransId="{FE6214D6-934C-4732-B128-88FAB0A9983E}" sibTransId="{379AD3CA-E9B0-4704-9363-EFDD5B9D9094}"/>
    <dgm:cxn modelId="{EC11571A-64E7-43BB-8C37-6FFD36B3BA16}" type="presOf" srcId="{B54E37E0-BFA2-4733-AF22-507F57BB342F}" destId="{35B7B0F8-FDB4-4195-9955-5CE6E28F285D}" srcOrd="0" destOrd="0" presId="urn:microsoft.com/office/officeart/2005/8/layout/hList7"/>
    <dgm:cxn modelId="{6B8F090C-81C9-49D3-8A6A-AFBEF7D75C53}" type="presOf" srcId="{F5CF798F-5DE8-45E8-923F-A8D1FF0130FA}" destId="{D4EC1E53-A9E6-4011-96FA-4BD796DE6103}" srcOrd="0" destOrd="0" presId="urn:microsoft.com/office/officeart/2005/8/layout/hList7"/>
    <dgm:cxn modelId="{BB971558-7BB5-4D1D-B79E-AEE76C7EDFFD}" srcId="{7030E473-F57D-421D-BFDF-E178D74463E9}" destId="{F5CF798F-5DE8-45E8-923F-A8D1FF0130FA}" srcOrd="0" destOrd="0" parTransId="{CE600538-2807-4AD6-A2E1-7C0B9C873145}" sibTransId="{31D1894B-5499-44D5-8C52-566E7CDB1C46}"/>
    <dgm:cxn modelId="{8248D272-631B-4E98-A7C6-376985414D7C}" type="presOf" srcId="{31D1894B-5499-44D5-8C52-566E7CDB1C46}" destId="{00777A3B-83E4-4288-8114-97F990AAC070}" srcOrd="0" destOrd="0" presId="urn:microsoft.com/office/officeart/2005/8/layout/hList7"/>
    <dgm:cxn modelId="{618461A7-A830-40FF-B314-A36AF8D69707}" type="presOf" srcId="{B54E37E0-BFA2-4733-AF22-507F57BB342F}" destId="{A79EA580-76A1-470F-AB31-D17900413DFC}" srcOrd="1" destOrd="0" presId="urn:microsoft.com/office/officeart/2005/8/layout/hList7"/>
    <dgm:cxn modelId="{E51CCA2C-86C0-40F4-82F8-B454BB6B799B}" type="presOf" srcId="{E17D0022-F749-4A72-85A8-9451003D5F0E}" destId="{6062863C-847C-4E40-B3F1-DD259A9FD8F2}" srcOrd="0" destOrd="0" presId="urn:microsoft.com/office/officeart/2005/8/layout/hList7"/>
    <dgm:cxn modelId="{1178A235-4C94-4D04-8BF5-F500F97BF71D}" type="presOf" srcId="{E17D0022-F749-4A72-85A8-9451003D5F0E}" destId="{87F904B9-E2B8-4A61-8FC8-7A05A692A3FF}" srcOrd="1" destOrd="0" presId="urn:microsoft.com/office/officeart/2005/8/layout/hList7"/>
    <dgm:cxn modelId="{6B783655-95A1-4FEC-8283-C7E4C9AA7AD1}" type="presOf" srcId="{379AD3CA-E9B0-4704-9363-EFDD5B9D9094}" destId="{DD924D8B-D3E6-4681-8D17-846CBC38601D}" srcOrd="0" destOrd="0" presId="urn:microsoft.com/office/officeart/2005/8/layout/hList7"/>
    <dgm:cxn modelId="{832F6643-1EA0-4EDB-B5BD-AC585303222A}" srcId="{7030E473-F57D-421D-BFDF-E178D74463E9}" destId="{E17D0022-F749-4A72-85A8-9451003D5F0E}" srcOrd="2" destOrd="0" parTransId="{29A142E4-3CF3-444C-9568-6EB19D2BC630}" sibTransId="{019057D0-65A3-4698-8315-7313EC3F507A}"/>
    <dgm:cxn modelId="{7B85C111-7149-420E-914C-31FBBCC5C3A8}" type="presOf" srcId="{7030E473-F57D-421D-BFDF-E178D74463E9}" destId="{7077FA3D-6D4A-499D-83B9-AB70EB0160F9}" srcOrd="0" destOrd="0" presId="urn:microsoft.com/office/officeart/2005/8/layout/hList7"/>
    <dgm:cxn modelId="{0091A32C-43B5-487F-824C-264DCC163EDF}" type="presOf" srcId="{F5CF798F-5DE8-45E8-923F-A8D1FF0130FA}" destId="{E399133D-3CC8-483D-A52F-42D061E03B52}" srcOrd="1" destOrd="0" presId="urn:microsoft.com/office/officeart/2005/8/layout/hList7"/>
    <dgm:cxn modelId="{01BFB4EA-8DF5-4F5E-A0EB-1E91E7402C70}" type="presParOf" srcId="{7077FA3D-6D4A-499D-83B9-AB70EB0160F9}" destId="{1AAF60C0-926E-44BE-B0C1-0D24E1A81EA4}" srcOrd="0" destOrd="0" presId="urn:microsoft.com/office/officeart/2005/8/layout/hList7"/>
    <dgm:cxn modelId="{C7C85EE5-1CBE-4C80-90EC-B9C2E2DB6472}" type="presParOf" srcId="{7077FA3D-6D4A-499D-83B9-AB70EB0160F9}" destId="{CF2B4E25-CBED-42CF-BEAB-33D16A41CBF7}" srcOrd="1" destOrd="0" presId="urn:microsoft.com/office/officeart/2005/8/layout/hList7"/>
    <dgm:cxn modelId="{7283D50A-5913-49D0-AA6A-613F345E5531}" type="presParOf" srcId="{CF2B4E25-CBED-42CF-BEAB-33D16A41CBF7}" destId="{33A5FC68-778D-419C-B95D-69A870B8AD6F}" srcOrd="0" destOrd="0" presId="urn:microsoft.com/office/officeart/2005/8/layout/hList7"/>
    <dgm:cxn modelId="{ED89FF55-5217-4730-BA2C-7730572EFF43}" type="presParOf" srcId="{33A5FC68-778D-419C-B95D-69A870B8AD6F}" destId="{D4EC1E53-A9E6-4011-96FA-4BD796DE6103}" srcOrd="0" destOrd="0" presId="urn:microsoft.com/office/officeart/2005/8/layout/hList7"/>
    <dgm:cxn modelId="{B15C0D90-6555-4F06-BE76-1AFDAF1D17CE}" type="presParOf" srcId="{33A5FC68-778D-419C-B95D-69A870B8AD6F}" destId="{E399133D-3CC8-483D-A52F-42D061E03B52}" srcOrd="1" destOrd="0" presId="urn:microsoft.com/office/officeart/2005/8/layout/hList7"/>
    <dgm:cxn modelId="{F1414874-6494-4C67-A877-2C8BE6F55434}" type="presParOf" srcId="{33A5FC68-778D-419C-B95D-69A870B8AD6F}" destId="{FCB823F1-36B6-4789-AFF6-FB7049BE17E7}" srcOrd="2" destOrd="0" presId="urn:microsoft.com/office/officeart/2005/8/layout/hList7"/>
    <dgm:cxn modelId="{6D22AD7B-BF98-4FBD-8385-CB0C3EE3ABDC}" type="presParOf" srcId="{33A5FC68-778D-419C-B95D-69A870B8AD6F}" destId="{9EC1A7BA-EE81-4783-88E7-46C121BC3268}" srcOrd="3" destOrd="0" presId="urn:microsoft.com/office/officeart/2005/8/layout/hList7"/>
    <dgm:cxn modelId="{B43C1A64-240D-40ED-95A6-07BF8E43EE21}" type="presParOf" srcId="{CF2B4E25-CBED-42CF-BEAB-33D16A41CBF7}" destId="{00777A3B-83E4-4288-8114-97F990AAC070}" srcOrd="1" destOrd="0" presId="urn:microsoft.com/office/officeart/2005/8/layout/hList7"/>
    <dgm:cxn modelId="{506A2359-689E-416C-B354-F1FF8CC625ED}" type="presParOf" srcId="{CF2B4E25-CBED-42CF-BEAB-33D16A41CBF7}" destId="{E32A98A9-C206-4CCC-AC8A-67AAB14323A4}" srcOrd="2" destOrd="0" presId="urn:microsoft.com/office/officeart/2005/8/layout/hList7"/>
    <dgm:cxn modelId="{EBA304B6-748B-483D-A32E-B94E650B6E51}" type="presParOf" srcId="{E32A98A9-C206-4CCC-AC8A-67AAB14323A4}" destId="{35B7B0F8-FDB4-4195-9955-5CE6E28F285D}" srcOrd="0" destOrd="0" presId="urn:microsoft.com/office/officeart/2005/8/layout/hList7"/>
    <dgm:cxn modelId="{3B0FBAA1-ED8B-44DF-AAB0-C9251226E82D}" type="presParOf" srcId="{E32A98A9-C206-4CCC-AC8A-67AAB14323A4}" destId="{A79EA580-76A1-470F-AB31-D17900413DFC}" srcOrd="1" destOrd="0" presId="urn:microsoft.com/office/officeart/2005/8/layout/hList7"/>
    <dgm:cxn modelId="{706E93E5-83FD-4A5D-B834-C08BBD04A738}" type="presParOf" srcId="{E32A98A9-C206-4CCC-AC8A-67AAB14323A4}" destId="{BC2C1864-5AF3-47D4-A0C1-C2BAD091AA77}" srcOrd="2" destOrd="0" presId="urn:microsoft.com/office/officeart/2005/8/layout/hList7"/>
    <dgm:cxn modelId="{77CF0897-9FED-446B-BD37-E048F4FB92E6}" type="presParOf" srcId="{E32A98A9-C206-4CCC-AC8A-67AAB14323A4}" destId="{E5108DD5-6B9E-4B6D-8796-5E781734911C}" srcOrd="3" destOrd="0" presId="urn:microsoft.com/office/officeart/2005/8/layout/hList7"/>
    <dgm:cxn modelId="{05940905-A66F-4DF9-959A-9AA6082ECA30}" type="presParOf" srcId="{CF2B4E25-CBED-42CF-BEAB-33D16A41CBF7}" destId="{DD924D8B-D3E6-4681-8D17-846CBC38601D}" srcOrd="3" destOrd="0" presId="urn:microsoft.com/office/officeart/2005/8/layout/hList7"/>
    <dgm:cxn modelId="{77FCAB38-F9D8-46E9-820B-A79A7C99A2A1}" type="presParOf" srcId="{CF2B4E25-CBED-42CF-BEAB-33D16A41CBF7}" destId="{2D86CF54-B9EB-4685-AD0E-5F639DA49663}" srcOrd="4" destOrd="0" presId="urn:microsoft.com/office/officeart/2005/8/layout/hList7"/>
    <dgm:cxn modelId="{4FE2230A-4264-46C0-AA86-332620225242}" type="presParOf" srcId="{2D86CF54-B9EB-4685-AD0E-5F639DA49663}" destId="{6062863C-847C-4E40-B3F1-DD259A9FD8F2}" srcOrd="0" destOrd="0" presId="urn:microsoft.com/office/officeart/2005/8/layout/hList7"/>
    <dgm:cxn modelId="{DC2E7A08-AE14-4FE8-A726-4F962F9B0756}" type="presParOf" srcId="{2D86CF54-B9EB-4685-AD0E-5F639DA49663}" destId="{87F904B9-E2B8-4A61-8FC8-7A05A692A3FF}" srcOrd="1" destOrd="0" presId="urn:microsoft.com/office/officeart/2005/8/layout/hList7"/>
    <dgm:cxn modelId="{6C9642AF-C89E-4B91-ACEB-A9EF31BC70F6}" type="presParOf" srcId="{2D86CF54-B9EB-4685-AD0E-5F639DA49663}" destId="{3D8DBF10-0660-4E97-A78E-8EB8C80A76DD}" srcOrd="2" destOrd="0" presId="urn:microsoft.com/office/officeart/2005/8/layout/hList7"/>
    <dgm:cxn modelId="{815B93FF-85AD-48DC-B0E9-31166B5D033C}" type="presParOf" srcId="{2D86CF54-B9EB-4685-AD0E-5F639DA49663}" destId="{084A10CB-9E8D-4978-BAB3-3BEB95BE7B9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C1E53-A9E6-4011-96FA-4BD796DE6103}">
      <dsp:nvSpPr>
        <dsp:cNvPr id="0" name=""/>
        <dsp:cNvSpPr/>
      </dsp:nvSpPr>
      <dsp:spPr>
        <a:xfrm>
          <a:off x="1853" y="0"/>
          <a:ext cx="2882990" cy="2464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PRORAMMING</a:t>
          </a:r>
          <a:endParaRPr lang="en-US" sz="2200" kern="1200"/>
        </a:p>
      </dsp:txBody>
      <dsp:txXfrm>
        <a:off x="1853" y="985699"/>
        <a:ext cx="2882990" cy="985699"/>
      </dsp:txXfrm>
    </dsp:sp>
    <dsp:sp modelId="{9EC1A7BA-EE81-4783-88E7-46C121BC3268}">
      <dsp:nvSpPr>
        <dsp:cNvPr id="0" name=""/>
        <dsp:cNvSpPr/>
      </dsp:nvSpPr>
      <dsp:spPr>
        <a:xfrm>
          <a:off x="1033051" y="147854"/>
          <a:ext cx="820594" cy="82059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B0F8-FDB4-4195-9955-5CE6E28F285D}">
      <dsp:nvSpPr>
        <dsp:cNvPr id="0" name=""/>
        <dsp:cNvSpPr/>
      </dsp:nvSpPr>
      <dsp:spPr>
        <a:xfrm>
          <a:off x="2971333" y="0"/>
          <a:ext cx="2882990" cy="2464248"/>
        </a:xfrm>
        <a:prstGeom prst="roundRect">
          <a:avLst>
            <a:gd name="adj" fmla="val 10000"/>
          </a:avLst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CRITICAL</a:t>
          </a:r>
          <a:endParaRPr lang="en-US" sz="2200" kern="1200"/>
        </a:p>
      </dsp:txBody>
      <dsp:txXfrm>
        <a:off x="2971333" y="985699"/>
        <a:ext cx="2882990" cy="985699"/>
      </dsp:txXfrm>
    </dsp:sp>
    <dsp:sp modelId="{E5108DD5-6B9E-4B6D-8796-5E781734911C}">
      <dsp:nvSpPr>
        <dsp:cNvPr id="0" name=""/>
        <dsp:cNvSpPr/>
      </dsp:nvSpPr>
      <dsp:spPr>
        <a:xfrm>
          <a:off x="4002531" y="147854"/>
          <a:ext cx="820594" cy="820594"/>
        </a:xfrm>
        <a:prstGeom prst="ellipse">
          <a:avLst/>
        </a:prstGeom>
        <a:solidFill>
          <a:schemeClr val="accent3">
            <a:tint val="50000"/>
            <a:hueOff val="8212995"/>
            <a:satOff val="-1144"/>
            <a:lumOff val="3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2863C-847C-4E40-B3F1-DD259A9FD8F2}">
      <dsp:nvSpPr>
        <dsp:cNvPr id="0" name=""/>
        <dsp:cNvSpPr/>
      </dsp:nvSpPr>
      <dsp:spPr>
        <a:xfrm>
          <a:off x="5940814" y="0"/>
          <a:ext cx="2882990" cy="2464248"/>
        </a:xfrm>
        <a:prstGeom prst="roundRect">
          <a:avLst>
            <a:gd name="adj" fmla="val 1000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PROBLEM SOLVING</a:t>
          </a:r>
          <a:endParaRPr lang="en-US" sz="2200" kern="1200"/>
        </a:p>
      </dsp:txBody>
      <dsp:txXfrm>
        <a:off x="5940814" y="985699"/>
        <a:ext cx="2882990" cy="985699"/>
      </dsp:txXfrm>
    </dsp:sp>
    <dsp:sp modelId="{084A10CB-9E8D-4978-BAB3-3BEB95BE7B91}">
      <dsp:nvSpPr>
        <dsp:cNvPr id="0" name=""/>
        <dsp:cNvSpPr/>
      </dsp:nvSpPr>
      <dsp:spPr>
        <a:xfrm>
          <a:off x="6972012" y="147854"/>
          <a:ext cx="820594" cy="820594"/>
        </a:xfrm>
        <a:prstGeom prst="ellipse">
          <a:avLst/>
        </a:prstGeom>
        <a:solidFill>
          <a:schemeClr val="accent3">
            <a:tint val="50000"/>
            <a:hueOff val="16425991"/>
            <a:satOff val="-2289"/>
            <a:lumOff val="7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F60C0-926E-44BE-B0C1-0D24E1A81EA4}">
      <dsp:nvSpPr>
        <dsp:cNvPr id="0" name=""/>
        <dsp:cNvSpPr/>
      </dsp:nvSpPr>
      <dsp:spPr>
        <a:xfrm>
          <a:off x="353026" y="1971398"/>
          <a:ext cx="8119605" cy="369637"/>
        </a:xfrm>
        <a:prstGeom prst="left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953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DC4D-E941-4953-9625-A181780E998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821D-163D-4F60-AFB0-85184D0C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  <p:sldLayoutId id="2147484315" r:id="rId12"/>
    <p:sldLayoutId id="2147484316" r:id="rId13"/>
    <p:sldLayoutId id="2147484317" r:id="rId14"/>
    <p:sldLayoutId id="2147484318" r:id="rId15"/>
    <p:sldLayoutId id="2147484319" r:id="rId16"/>
    <p:sldLayoutId id="21474843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63" y="942280"/>
            <a:ext cx="8534400" cy="115978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 AM STUDENT OF BANO QABIL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2679" y="220718"/>
            <a:ext cx="8512342" cy="1387366"/>
          </a:xfrm>
        </p:spPr>
        <p:txBody>
          <a:bodyPr>
            <a:noAutofit/>
          </a:bodyPr>
          <a:lstStyle/>
          <a:p>
            <a:pPr marL="2743200" lvl="6" indent="0" algn="ctr">
              <a:buNone/>
            </a:pPr>
            <a:r>
              <a:rPr lang="en-US" sz="3200" b="1" u="sng" dirty="0" smtClean="0"/>
              <a:t>SULTAN DADSHAH </a:t>
            </a:r>
            <a:r>
              <a:rPr lang="en-US" sz="3200" b="1" u="sng" dirty="0" smtClean="0">
                <a:solidFill>
                  <a:schemeClr val="tx1"/>
                </a:solidFill>
              </a:rPr>
              <a:t>CHALLAN NO</a:t>
            </a:r>
            <a:r>
              <a:rPr lang="en-US" sz="3200" b="1" u="sng" dirty="0" smtClean="0">
                <a:solidFill>
                  <a:srgbClr val="FF0000"/>
                </a:solidFill>
              </a:rPr>
              <a:t>.(258238)</a:t>
            </a:r>
            <a:r>
              <a:rPr lang="en-US" sz="3200" b="1" u="sng" dirty="0" smtClean="0">
                <a:solidFill>
                  <a:schemeClr val="tx1"/>
                </a:solidFill>
              </a:rPr>
              <a:t> </a:t>
            </a:r>
          </a:p>
          <a:p>
            <a:pPr marL="2743200" lvl="6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73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969" y="567559"/>
            <a:ext cx="6570148" cy="10825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</a:rPr>
              <a:t>STRENGTH</a:t>
            </a:r>
            <a:r>
              <a:rPr lang="en-US" dirty="0"/>
              <a:t/>
            </a:r>
            <a:br>
              <a:rPr lang="en-US" dirty="0"/>
            </a:br>
            <a:endParaRPr lang="en-US" b="1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0130035"/>
              </p:ext>
            </p:extLst>
          </p:nvPr>
        </p:nvGraphicFramePr>
        <p:xfrm>
          <a:off x="1543837" y="1340497"/>
          <a:ext cx="8825658" cy="24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665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123" y="2395773"/>
            <a:ext cx="8534400" cy="1507067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1. Night owl </a:t>
            </a:r>
            <a:br>
              <a:rPr lang="en-US" sz="4000" b="1" i="1" dirty="0" smtClean="0">
                <a:solidFill>
                  <a:srgbClr val="FF0000"/>
                </a:solidFill>
              </a:rPr>
            </a:br>
            <a:r>
              <a:rPr lang="en-US" sz="4000" b="1" i="1" dirty="0" smtClean="0">
                <a:solidFill>
                  <a:srgbClr val="FF0000"/>
                </a:solidFill>
              </a:rPr>
              <a:t>2. time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mangment</a:t>
            </a:r>
            <a:r>
              <a:rPr lang="en-US" sz="4000" b="1" i="1" dirty="0" smtClean="0">
                <a:solidFill>
                  <a:srgbClr val="FF0000"/>
                </a:solidFill>
              </a:rPr>
              <a:t/>
            </a:r>
            <a:br>
              <a:rPr lang="en-US" sz="4000" b="1" i="1" dirty="0" smtClean="0">
                <a:solidFill>
                  <a:srgbClr val="FF0000"/>
                </a:solidFill>
              </a:rPr>
            </a:br>
            <a:r>
              <a:rPr lang="en-US" sz="4000" b="1" i="1" dirty="0" smtClean="0">
                <a:solidFill>
                  <a:srgbClr val="FF0000"/>
                </a:solidFill>
              </a:rPr>
              <a:t>3. mobile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815662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 err="1" smtClean="0"/>
              <a:t>weaknees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2991401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84212" y="5444358"/>
            <a:ext cx="8534400" cy="5990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MY FAVORITE PERSONALITY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32" y="3327975"/>
            <a:ext cx="1970854" cy="13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7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38704"/>
            <a:ext cx="8534400" cy="1177158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1. I AM GOOD BOY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2. MY ALL WORK IS COMPLET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3. I LIKE CRICKET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405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HOBBIES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607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</TotalTime>
  <Words>27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 I AM STUDENT OF BANO QABIL</vt:lpstr>
      <vt:lpstr>STRENGTH </vt:lpstr>
      <vt:lpstr>1. Night owl  2. time mangment 3. mobile</vt:lpstr>
      <vt:lpstr>PowerPoint Presentation</vt:lpstr>
      <vt:lpstr>1. I AM GOOD BOY 2. MY ALL WORK IS COMPLET 3. I LIKE CRICKET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Sultan Dadshah challan no. 258238</dc:title>
  <dc:creator>user</dc:creator>
  <cp:lastModifiedBy>user</cp:lastModifiedBy>
  <cp:revision>15</cp:revision>
  <dcterms:created xsi:type="dcterms:W3CDTF">2024-10-27T05:38:25Z</dcterms:created>
  <dcterms:modified xsi:type="dcterms:W3CDTF">2024-12-03T15:25:13Z</dcterms:modified>
</cp:coreProperties>
</file>