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 </a:t>
            </a:r>
            <a:r>
              <a:rPr lang="en-IN" sz="2400" dirty="0"/>
              <a:t>SULTHAN S </a:t>
            </a:r>
            <a:endParaRPr lang="en-US" sz="2400" dirty="0"/>
          </a:p>
          <a:p>
            <a:r>
              <a:rPr lang="en-US" sz="2400" dirty="0"/>
              <a:t>REGISTER NO</a:t>
            </a:r>
            <a:r>
              <a:rPr lang="en-IN" sz="2400" dirty="0"/>
              <a:t>           </a:t>
            </a:r>
            <a:r>
              <a:rPr lang="en-US" sz="2400" dirty="0"/>
              <a:t>:</a:t>
            </a:r>
            <a:r>
              <a:rPr lang="en-IN" sz="2400" dirty="0"/>
              <a:t> </a:t>
            </a:r>
            <a:r>
              <a:rPr lang="en-US" sz="2400" dirty="0"/>
              <a:t>3122</a:t>
            </a:r>
            <a:r>
              <a:rPr lang="en-IN" sz="2400" dirty="0"/>
              <a:t>04331</a:t>
            </a:r>
            <a:endParaRPr lang="en-US" sz="2400" dirty="0"/>
          </a:p>
          <a:p>
            <a:r>
              <a:rPr lang="en-US" sz="2400" dirty="0"/>
              <a:t>NM ID (username)</a:t>
            </a:r>
            <a:r>
              <a:rPr lang="en-IN" sz="2400" dirty="0"/>
              <a:t>  </a:t>
            </a:r>
            <a:r>
              <a:rPr lang="en-US" sz="2400" dirty="0"/>
              <a:t>:</a:t>
            </a:r>
            <a:r>
              <a:rPr lang="en-IN" sz="2400" dirty="0"/>
              <a:t> Asunm195312204331</a:t>
            </a:r>
            <a:endParaRPr lang="en-US" sz="2400" dirty="0"/>
          </a:p>
          <a:p>
            <a:r>
              <a:rPr lang="en-US" sz="2400" dirty="0"/>
              <a:t>DEPARTMENT</a:t>
            </a:r>
            <a:r>
              <a:rPr lang="en-IN" sz="2400" dirty="0"/>
              <a:t>          </a:t>
            </a:r>
            <a:r>
              <a:rPr lang="en-US" sz="2400" dirty="0"/>
              <a:t>:</a:t>
            </a:r>
            <a:r>
              <a:rPr lang="en-IN" sz="2400" dirty="0"/>
              <a:t> </a:t>
            </a:r>
            <a:r>
              <a:rPr lang="en-US" sz="2400" dirty="0"/>
              <a:t>B.COM(GENERAL)</a:t>
            </a:r>
          </a:p>
          <a:p>
            <a:r>
              <a:rPr lang="en-US" sz="2400" dirty="0"/>
              <a:t>COLLEGE</a:t>
            </a:r>
            <a:r>
              <a:rPr lang="en-IN" sz="2400" dirty="0"/>
              <a:t> NAME       </a:t>
            </a:r>
            <a:r>
              <a:rPr lang="en-US" sz="2400" dirty="0"/>
              <a:t>:</a:t>
            </a:r>
            <a:r>
              <a:rPr lang="en-IN" sz="2400" dirty="0"/>
              <a:t> </a:t>
            </a:r>
            <a:r>
              <a:rPr lang="en-US" sz="2400" dirty="0"/>
              <a:t> </a:t>
            </a:r>
            <a:r>
              <a:rPr lang="en-IN" sz="2400" dirty="0"/>
              <a:t>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38</cp:revision>
  <dcterms:created xsi:type="dcterms:W3CDTF">2024-03-29T15:07:22Z</dcterms:created>
  <dcterms:modified xsi:type="dcterms:W3CDTF">2024-09-14T15:05:49Z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