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Play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77bkXoI1x1IT+L9+aHHg7Flqw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4820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Amazon Prime TV Shows and Movies  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025" y="3092625"/>
            <a:ext cx="6207100" cy="33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40980" y="1459850"/>
            <a:ext cx="10824300" cy="47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743627"/>
            <a:ext cx="10905066" cy="537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76135" y="643467"/>
            <a:ext cx="9948300" cy="55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6220" y="238643"/>
            <a:ext cx="10807800" cy="62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8553" y="512750"/>
            <a:ext cx="11523900" cy="55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1656926"/>
            <a:ext cx="10905066" cy="354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70679" y="1362901"/>
            <a:ext cx="8349000" cy="4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Play</vt:lpstr>
      <vt:lpstr>Office Theme</vt:lpstr>
      <vt:lpstr>Amazon Prime TV Shows and Movies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Vipul Sonawane</dc:creator>
  <cp:lastModifiedBy>Moin Uddin</cp:lastModifiedBy>
  <cp:revision>1</cp:revision>
  <dcterms:created xsi:type="dcterms:W3CDTF">2025-02-23T11:42:23Z</dcterms:created>
  <dcterms:modified xsi:type="dcterms:W3CDTF">2025-05-30T17:40:17Z</dcterms:modified>
</cp:coreProperties>
</file>