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b878a42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b878a42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b878a422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b878a422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b878a422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b878a422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b878a4220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b878a4220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4b878a422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4b878a422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b878a422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b878a422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6855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Fed-Ex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54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1292" y="575900"/>
            <a:ext cx="6903858" cy="25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3 at 5.32.5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92008"/>
            <a:ext cx="9144001" cy="39594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 title="Screenshot 2025-04-13 at 5.35.17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2729" y="0"/>
            <a:ext cx="605854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 title="Screenshot 2025-04-13 at 5.35.4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2492" y="0"/>
            <a:ext cx="613901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 title="Screenshot 2025-04-13 at 5.36.0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3288"/>
            <a:ext cx="9143999" cy="351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 title="Screenshot 2025-04-13 at 5.36.30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9" y="0"/>
            <a:ext cx="909662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 title="Screenshot 2025-04-13 at 5.36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9085"/>
            <a:ext cx="9144001" cy="4805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