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41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660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standar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shape val="box"/>
        <c:axId val="172643456"/>
        <c:axId val="172653952"/>
        <c:axId val="91049024"/>
      </c:bar3DChart>
      <c:catAx>
        <c:axId val="17264345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53952"/>
        <c:crosses val="autoZero"/>
        <c:auto val="1"/>
        <c:lblAlgn val="ctr"/>
        <c:lblOffset val="100"/>
      </c:catAx>
      <c:valAx>
        <c:axId val="1726539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43456"/>
        <c:crosses val="autoZero"/>
        <c:crossBetween val="between"/>
      </c:valAx>
      <c:serAx>
        <c:axId val="91049024"/>
        <c:scaling>
          <c:orientation val="minMax"/>
        </c:scaling>
        <c:axPos val="b"/>
        <c:tickLblPos val="nextTo"/>
        <c:crossAx val="172653952"/>
      </c:serAx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C1E83-D960-4F79-91A3-729858ECD93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9C7CAE-ECC4-4635-868F-57788A78A4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8382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EMPLOYEE DATA ANALYSIS USING EXCEL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/>
              <a:t>STUDENT NAME : SULTHANA PARVEEN . M</a:t>
            </a:r>
          </a:p>
          <a:p>
            <a:pPr algn="l"/>
            <a:r>
              <a:rPr lang="en-US" sz="2000" dirty="0" smtClean="0"/>
              <a:t>REGISTER NO : 312218541                                                                                              </a:t>
            </a:r>
            <a:r>
              <a:rPr lang="en-US" sz="2000" dirty="0" err="1" smtClean="0"/>
              <a:t>naan</a:t>
            </a:r>
            <a:r>
              <a:rPr lang="en-US" sz="2000" dirty="0" smtClean="0"/>
              <a:t> </a:t>
            </a:r>
            <a:r>
              <a:rPr lang="en-US" sz="2000" dirty="0" err="1" smtClean="0"/>
              <a:t>mudalvan</a:t>
            </a:r>
            <a:r>
              <a:rPr lang="en-US" sz="2000" dirty="0" smtClean="0"/>
              <a:t> id: asunm1691cc1221691022</a:t>
            </a:r>
          </a:p>
          <a:p>
            <a:pPr algn="l"/>
            <a:r>
              <a:rPr lang="en-US" sz="2000" dirty="0" smtClean="0"/>
              <a:t>DEPARTMENT : B.COM (GENERAL)</a:t>
            </a:r>
          </a:p>
          <a:p>
            <a:pPr algn="l"/>
            <a:r>
              <a:rPr lang="en-US" sz="2000" dirty="0" smtClean="0"/>
              <a:t>COLLEGE : C.M. ANNAMALAI ARTS AND SCIENCE COLLEGE FOR</a:t>
            </a:r>
          </a:p>
          <a:p>
            <a:pPr algn="l"/>
            <a:r>
              <a:rPr lang="en-US" sz="2000" dirty="0" smtClean="0"/>
              <a:t>                    WOMENS</a:t>
            </a:r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>
              <a:buNone/>
            </a:pPr>
            <a:r>
              <a:rPr lang="en-US" dirty="0" smtClean="0"/>
              <a:t>1.Kaggle</a:t>
            </a:r>
          </a:p>
          <a:p>
            <a:pPr>
              <a:buNone/>
            </a:pPr>
            <a:r>
              <a:rPr lang="en-US" dirty="0" smtClean="0"/>
              <a:t>Features collection</a:t>
            </a:r>
          </a:p>
          <a:p>
            <a:pPr>
              <a:buNone/>
            </a:pPr>
            <a:r>
              <a:rPr lang="en-US" dirty="0" smtClean="0"/>
              <a:t>1.Kaggle</a:t>
            </a:r>
          </a:p>
          <a:p>
            <a:pPr>
              <a:buNone/>
            </a:pPr>
            <a:r>
              <a:rPr lang="en-US" dirty="0" smtClean="0"/>
              <a:t>Data cleaning</a:t>
            </a:r>
          </a:p>
          <a:p>
            <a:pPr>
              <a:buNone/>
            </a:pPr>
            <a:r>
              <a:rPr lang="en-US" dirty="0" smtClean="0"/>
              <a:t>1.Using filter</a:t>
            </a:r>
          </a:p>
          <a:p>
            <a:pPr>
              <a:buNone/>
            </a:pPr>
            <a:r>
              <a:rPr lang="en-US" dirty="0" smtClean="0"/>
              <a:t>2.Using conditional formatting</a:t>
            </a:r>
          </a:p>
          <a:p>
            <a:pPr>
              <a:buNone/>
            </a:pPr>
            <a:r>
              <a:rPr lang="en-US" dirty="0" smtClean="0"/>
              <a:t>Performance Level</a:t>
            </a:r>
          </a:p>
          <a:p>
            <a:pPr>
              <a:buNone/>
            </a:pPr>
            <a:r>
              <a:rPr lang="en-US" dirty="0" smtClean="0"/>
              <a:t>1.Using Formulas</a:t>
            </a:r>
          </a:p>
          <a:p>
            <a:pPr>
              <a:buNone/>
            </a:pPr>
            <a:r>
              <a:rPr lang="en-US" dirty="0" smtClean="0"/>
              <a:t>Summary</a:t>
            </a:r>
          </a:p>
          <a:p>
            <a:pPr>
              <a:buNone/>
            </a:pPr>
            <a:r>
              <a:rPr lang="en-US" dirty="0" smtClean="0"/>
              <a:t>1.Using</a:t>
            </a:r>
            <a:r>
              <a:rPr lang="en-US" dirty="0"/>
              <a:t> </a:t>
            </a:r>
            <a:r>
              <a:rPr lang="en-US" dirty="0" smtClean="0"/>
              <a:t>graph</a:t>
            </a:r>
          </a:p>
          <a:p>
            <a:pPr>
              <a:buNone/>
            </a:pPr>
            <a:r>
              <a:rPr lang="en-US" dirty="0" smtClean="0"/>
              <a:t>2.Using pivot table</a:t>
            </a:r>
          </a:p>
          <a:p>
            <a:pPr>
              <a:buNone/>
            </a:pPr>
            <a:r>
              <a:rPr lang="en-US" dirty="0" smtClean="0"/>
              <a:t>3.Using slicer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/>
          <p:nvPr/>
        </p:nvGraphicFramePr>
        <p:xfrm>
          <a:off x="1524000" y="1773382"/>
          <a:ext cx="6096000" cy="331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 to evaluate employees performance accurately, identify strengths and weaknesses, and align individual goals with organizational objective.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1. Problem statement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2. project overview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3. End users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4.Our solution and proposition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5.Dataset description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6.Modelling  Approach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7.Results  and Discussion</a:t>
            </a:r>
          </a:p>
          <a:p>
            <a:pPr marL="850392" lvl="1" indent="-457200">
              <a:buFont typeface="Wingdings" pitchFamily="2" charset="2"/>
              <a:buChar char="Ø"/>
            </a:pPr>
            <a:r>
              <a:rPr lang="en-US" sz="2000" dirty="0" smtClean="0"/>
              <a:t>8.Conclusion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Performance improvements : pinpointing areas where employee need training or development to </a:t>
            </a:r>
            <a:r>
              <a:rPr lang="en-US" sz="2400" dirty="0" err="1" smtClean="0"/>
              <a:t>echance</a:t>
            </a:r>
            <a:r>
              <a:rPr lang="en-US" sz="2400" dirty="0" smtClean="0"/>
              <a:t> their skills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Incentivizing and gaps: recognizing and rewarding top performers,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Weakness and gaps: identifying underperformance employees and providing targeted support or training.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and integration .</a:t>
            </a:r>
          </a:p>
          <a:p>
            <a:r>
              <a:rPr lang="en-US" dirty="0" smtClean="0"/>
              <a:t>Data cleaning and preprocessing.</a:t>
            </a:r>
          </a:p>
          <a:p>
            <a:r>
              <a:rPr lang="en-US" dirty="0" smtClean="0"/>
              <a:t>Exploratory employees performance analysis.</a:t>
            </a:r>
          </a:p>
          <a:p>
            <a:r>
              <a:rPr lang="en-US" dirty="0" smtClean="0"/>
              <a:t>Recommendations for performance improvement and development.</a:t>
            </a:r>
          </a:p>
          <a:p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WHO ARE THE END USERS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Recruitments teams</a:t>
            </a:r>
          </a:p>
          <a:p>
            <a:r>
              <a:rPr lang="en-US" dirty="0" smtClean="0"/>
              <a:t>Compensation and Benefits teams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 To identify missing values</a:t>
            </a:r>
          </a:p>
          <a:p>
            <a:pPr>
              <a:buNone/>
            </a:pPr>
            <a:r>
              <a:rPr lang="en-US" dirty="0" smtClean="0"/>
              <a:t>Filter – To remove black space </a:t>
            </a:r>
          </a:p>
          <a:p>
            <a:pPr>
              <a:buNone/>
            </a:pPr>
            <a:r>
              <a:rPr lang="en-US" dirty="0" smtClean="0"/>
              <a:t>Formula – To identify</a:t>
            </a:r>
            <a:r>
              <a:rPr lang="en-US" dirty="0"/>
              <a:t> </a:t>
            </a:r>
            <a:r>
              <a:rPr lang="en-US" dirty="0" smtClean="0"/>
              <a:t>performance level</a:t>
            </a:r>
          </a:p>
          <a:p>
            <a:pPr>
              <a:buNone/>
            </a:pPr>
            <a:r>
              <a:rPr lang="en-US" dirty="0" smtClean="0"/>
              <a:t>Pivot table – Summary the data </a:t>
            </a:r>
          </a:p>
          <a:p>
            <a:pPr>
              <a:buNone/>
            </a:pPr>
            <a:r>
              <a:rPr lang="en-US" dirty="0" smtClean="0"/>
              <a:t>Graph – 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Dataset Record from –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Features – 26</a:t>
            </a:r>
          </a:p>
          <a:p>
            <a:r>
              <a:rPr lang="en-US" dirty="0" smtClean="0"/>
              <a:t>Used Features – 9</a:t>
            </a:r>
          </a:p>
          <a:p>
            <a:r>
              <a:rPr lang="en-US" dirty="0" smtClean="0"/>
              <a:t>Employee id – Number</a:t>
            </a:r>
          </a:p>
          <a:p>
            <a:r>
              <a:rPr lang="en-US" dirty="0" smtClean="0"/>
              <a:t>First Name – Text</a:t>
            </a:r>
          </a:p>
          <a:p>
            <a:r>
              <a:rPr lang="en-US" dirty="0" smtClean="0"/>
              <a:t>Last name – Text</a:t>
            </a:r>
          </a:p>
          <a:p>
            <a:r>
              <a:rPr lang="en-US" dirty="0" smtClean="0"/>
              <a:t>Exit Date – Text</a:t>
            </a:r>
          </a:p>
          <a:p>
            <a:r>
              <a:rPr lang="en-US" dirty="0" smtClean="0"/>
              <a:t>Business unit – Text</a:t>
            </a:r>
          </a:p>
          <a:p>
            <a:r>
              <a:rPr lang="en-US" dirty="0" smtClean="0"/>
              <a:t>Employee status – Text</a:t>
            </a:r>
          </a:p>
          <a:p>
            <a:r>
              <a:rPr lang="en-US" dirty="0" smtClean="0"/>
              <a:t>Employee type – Text</a:t>
            </a:r>
          </a:p>
          <a:p>
            <a:r>
              <a:rPr lang="en-US" dirty="0" smtClean="0"/>
              <a:t>Employee Classification type – Text</a:t>
            </a:r>
          </a:p>
          <a:p>
            <a:r>
              <a:rPr lang="en-US" dirty="0" smtClean="0"/>
              <a:t>Gender  code – Text</a:t>
            </a:r>
          </a:p>
          <a:p>
            <a:r>
              <a:rPr lang="en-US" dirty="0" smtClean="0"/>
              <a:t>Performance score – Text</a:t>
            </a:r>
          </a:p>
          <a:p>
            <a:r>
              <a:rPr lang="en-US" dirty="0" smtClean="0"/>
              <a:t>Current Employee Rating – Number</a:t>
            </a:r>
          </a:p>
          <a:p>
            <a:r>
              <a:rPr lang="en-US" dirty="0" smtClean="0"/>
              <a:t>Performance level - Text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“WOW” IN OUR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level calculation = IFS (Z8&gt;=5, VERY HIGH”, Z8&gt;=4,” HIGH “,Z8&gt;=3,”MED”,TRUE,”LOW’)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</TotalTime>
  <Words>369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“WOW”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welcome5</dc:creator>
  <cp:lastModifiedBy>COMPUTER LAB</cp:lastModifiedBy>
  <cp:revision>20</cp:revision>
  <dcterms:created xsi:type="dcterms:W3CDTF">2024-09-09T05:46:06Z</dcterms:created>
  <dcterms:modified xsi:type="dcterms:W3CDTF">2024-09-09T09:22:19Z</dcterms:modified>
</cp:coreProperties>
</file>