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0371D1-85F1-47FA-B408-8AF1B9A5614A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6444E0-8308-4F92-818C-3BE5EA82E9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Paragraf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4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962150"/>
            <a:ext cx="5295900" cy="293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6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 &lt;</a:t>
            </a:r>
            <a:r>
              <a:rPr lang="en-US" dirty="0" err="1"/>
              <a:t>br</a:t>
            </a:r>
            <a:r>
              <a:rPr lang="en-US" dirty="0"/>
              <a:t>&gt; 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tag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/>
              <a:t>tag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tag &lt;p&gt;.</a:t>
            </a:r>
          </a:p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tag &lt;</a:t>
            </a:r>
            <a:r>
              <a:rPr lang="en-US" dirty="0" err="1"/>
              <a:t>br</a:t>
            </a:r>
            <a:r>
              <a:rPr lang="en-US" dirty="0"/>
              <a:t>&gt;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Tag &lt;</a:t>
            </a:r>
            <a:r>
              <a:rPr lang="en-US" dirty="0" err="1">
                <a:effectLst/>
              </a:rPr>
              <a:t>br</a:t>
            </a:r>
            <a:r>
              <a:rPr lang="en-US" dirty="0">
                <a:effectLst/>
              </a:rPr>
              <a:t>&gt; 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Membuat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Paragraf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8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76425"/>
            <a:ext cx="67056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044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957388"/>
            <a:ext cx="53340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739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852613"/>
            <a:ext cx="67151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313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985963"/>
            <a:ext cx="52959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605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tag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Cara </a:t>
            </a:r>
            <a:r>
              <a:rPr lang="en-US" dirty="0" err="1"/>
              <a:t>menutupnya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miring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 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 </a:t>
            </a:r>
            <a:r>
              <a:rPr lang="en-US" dirty="0" smtClean="0"/>
              <a:t>/&gt;.</a:t>
            </a:r>
          </a:p>
          <a:p>
            <a:r>
              <a:rPr lang="en-US" dirty="0"/>
              <a:t>Tag &lt;</a:t>
            </a:r>
            <a:r>
              <a:rPr lang="en-US" dirty="0" err="1"/>
              <a:t>br</a:t>
            </a:r>
            <a:r>
              <a:rPr lang="en-US" dirty="0"/>
              <a:t>&gt; 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,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ditutup</a:t>
            </a:r>
            <a:r>
              <a:rPr lang="en-US" dirty="0"/>
              <a:t> agar valid </a:t>
            </a:r>
            <a:r>
              <a:rPr lang="en-US" dirty="0" err="1"/>
              <a:t>menurut</a:t>
            </a:r>
            <a:r>
              <a:rPr lang="en-US" dirty="0"/>
              <a:t> validator W3C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43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tag &lt;</a:t>
            </a:r>
            <a:r>
              <a:rPr lang="en-US" dirty="0" err="1"/>
              <a:t>br</a:t>
            </a:r>
            <a:r>
              <a:rPr lang="en-US" dirty="0"/>
              <a:t>&gt;, tag &lt;</a:t>
            </a:r>
            <a:r>
              <a:rPr lang="en-US" dirty="0" err="1"/>
              <a:t>hr</a:t>
            </a:r>
            <a:r>
              <a:rPr lang="en-US" dirty="0"/>
              <a:t>&gt; 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tag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.</a:t>
            </a:r>
          </a:p>
          <a:p>
            <a:r>
              <a:rPr lang="en-US" dirty="0"/>
              <a:t>Tag &lt;</a:t>
            </a:r>
            <a:r>
              <a:rPr lang="en-US" dirty="0" err="1"/>
              <a:t>hr</a:t>
            </a:r>
            <a:r>
              <a:rPr lang="en-US" dirty="0"/>
              <a:t>&gt; </a:t>
            </a:r>
            <a:r>
              <a:rPr lang="en-US" dirty="0" err="1"/>
              <a:t>merupakan</a:t>
            </a:r>
            <a:r>
              <a:rPr lang="en-US" dirty="0"/>
              <a:t> tag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horizontal </a:t>
            </a:r>
            <a:r>
              <a:rPr lang="en-US" i="1" dirty="0"/>
              <a:t>(horizontal rule)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>
                <a:effectLst/>
              </a:rPr>
              <a:t>Tag &lt;hr&gt; untuk Membuat </a:t>
            </a:r>
            <a:r>
              <a:rPr lang="de-DE" dirty="0" smtClean="0">
                <a:effectLst/>
              </a:rPr>
              <a:t>Garis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06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Script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25" y="1700808"/>
            <a:ext cx="67627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1162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971675"/>
            <a:ext cx="5324475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43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HTML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 </a:t>
            </a:r>
            <a:r>
              <a:rPr lang="en-US" dirty="0"/>
              <a:t>&lt;p&gt;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tag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tag </a:t>
            </a:r>
            <a:r>
              <a:rPr lang="en-US" dirty="0" err="1"/>
              <a:t>pendukung</a:t>
            </a:r>
            <a:r>
              <a:rPr lang="en-US" dirty="0"/>
              <a:t> lain 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dirty="0"/>
              <a:t>&lt;div&gt;</a:t>
            </a:r>
            <a:r>
              <a:rPr lang="en-US" dirty="0"/>
              <a:t>, </a:t>
            </a:r>
            <a:r>
              <a:rPr lang="en-US" dirty="0"/>
              <a:t>&lt;</a:t>
            </a:r>
            <a:r>
              <a:rPr lang="en-US" dirty="0" err="1"/>
              <a:t>hr</a:t>
            </a:r>
            <a:r>
              <a:rPr lang="en-US" dirty="0"/>
              <a:t>&gt;</a:t>
            </a:r>
            <a:r>
              <a:rPr lang="en-US" dirty="0"/>
              <a:t>, 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/>
              <a:t>&lt;pre&gt;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HTML</a:t>
            </a:r>
          </a:p>
        </p:txBody>
      </p:sp>
    </p:spTree>
    <p:extLst>
      <p:ext uri="{BB962C8B-B14F-4D97-AF65-F5344CB8AC3E}">
        <p14:creationId xmlns:p14="http://schemas.microsoft.com/office/powerpoint/2010/main" val="4241906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Contohnya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pantun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puisi</a:t>
            </a:r>
            <a:r>
              <a:rPr lang="en-US" dirty="0"/>
              <a:t> yang </a:t>
            </a:r>
            <a:r>
              <a:rPr lang="en-US" dirty="0" err="1"/>
              <a:t>paragrafnya</a:t>
            </a:r>
            <a:r>
              <a:rPr lang="en-US" dirty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indentasi</a:t>
            </a:r>
            <a:r>
              <a:rPr lang="en-US" dirty="0" smtClean="0"/>
              <a:t>.</a:t>
            </a:r>
          </a:p>
          <a:p>
            <a:r>
              <a:rPr lang="en-US" dirty="0"/>
              <a:t>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bantuan</a:t>
            </a:r>
            <a:r>
              <a:rPr lang="en-US" dirty="0"/>
              <a:t> tag </a:t>
            </a:r>
            <a:r>
              <a:rPr lang="en-US" dirty="0"/>
              <a:t>&lt;</a:t>
            </a:r>
            <a:r>
              <a:rPr lang="en-US" dirty="0" err="1"/>
              <a:t>br</a:t>
            </a:r>
            <a:r>
              <a:rPr lang="en-US" dirty="0"/>
              <a:t>&gt;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tag lain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alternatif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tag </a:t>
            </a:r>
            <a:r>
              <a:rPr lang="en-US" dirty="0"/>
              <a:t>&lt;pre&gt;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Tag &lt;pre</a:t>
            </a:r>
            <a:r>
              <a:rPr lang="en-US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61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 </a:t>
            </a:r>
            <a:r>
              <a:rPr lang="en-US" dirty="0"/>
              <a:t>&lt;pre&gt;</a:t>
            </a:r>
            <a:r>
              <a:rPr lang="en-US" dirty="0"/>
              <a:t> </a:t>
            </a:r>
            <a:r>
              <a:rPr lang="en-US" i="1" dirty="0"/>
              <a:t>(preformatting)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tag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format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tentukan</a:t>
            </a:r>
            <a:r>
              <a:rPr lang="en-US" dirty="0"/>
              <a:t> di HTML.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Tag &lt;pre&gt;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47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449" y="1481138"/>
            <a:ext cx="4669102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85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738" y="1412776"/>
            <a:ext cx="607695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130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HTML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tulis</a:t>
            </a:r>
            <a:r>
              <a:rPr lang="en-US" dirty="0"/>
              <a:t> di </a:t>
            </a:r>
            <a:r>
              <a:rPr lang="en-US" dirty="0" err="1"/>
              <a:t>sana</a:t>
            </a:r>
            <a:r>
              <a:rPr lang="en-US" dirty="0"/>
              <a:t>.</a:t>
            </a:r>
          </a:p>
          <a:p>
            <a:r>
              <a:rPr lang="en-US" dirty="0" err="1"/>
              <a:t>Biasanya</a:t>
            </a:r>
            <a:r>
              <a:rPr lang="en-US" dirty="0"/>
              <a:t> tag &lt;pre&gt; 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source code. </a:t>
            </a:r>
            <a:endParaRPr lang="en-US" dirty="0" smtClean="0"/>
          </a:p>
          <a:p>
            <a:r>
              <a:rPr lang="en-US" dirty="0" err="1" smtClean="0"/>
              <a:t>Karena</a:t>
            </a:r>
            <a:r>
              <a:rPr lang="en-US" dirty="0"/>
              <a:t>, tag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font </a:t>
            </a:r>
            <a:r>
              <a:rPr lang="en-US" i="1" dirty="0" err="1"/>
              <a:t>Monospace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 </a:t>
            </a:r>
            <a:r>
              <a:rPr lang="en-US" i="1" dirty="0"/>
              <a:t>Courier New</a:t>
            </a:r>
            <a:r>
              <a:rPr lang="en-US" dirty="0"/>
              <a:t> (di Windows).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&lt;pre&gt;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74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 </a:t>
            </a:r>
            <a:r>
              <a:rPr lang="en-US" dirty="0"/>
              <a:t>&lt;p&gt;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Tag </a:t>
            </a:r>
            <a:r>
              <a:rPr lang="en-US" dirty="0"/>
              <a:t>&lt;div&gt;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/>
              <a:t>tag </a:t>
            </a:r>
            <a:r>
              <a:rPr lang="en-US" dirty="0"/>
              <a:t>&lt;div&gt;</a:t>
            </a:r>
            <a:r>
              <a:rPr lang="en-US" dirty="0"/>
              <a:t> 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/>
              <a:t>bukanlah</a:t>
            </a:r>
            <a:r>
              <a:rPr lang="en-US" dirty="0"/>
              <a:t> tag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tag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layout</a:t>
            </a:r>
            <a:r>
              <a:rPr lang="en-US" dirty="0"/>
              <a:t> web</a:t>
            </a:r>
            <a:r>
              <a:rPr lang="en-US" dirty="0" smtClean="0"/>
              <a:t>.</a:t>
            </a:r>
          </a:p>
          <a:p>
            <a:r>
              <a:rPr lang="en-US" dirty="0" err="1"/>
              <a:t>Kadang</a:t>
            </a:r>
            <a:r>
              <a:rPr lang="en-US" dirty="0"/>
              <a:t> tag </a:t>
            </a:r>
            <a:r>
              <a:rPr lang="en-US" dirty="0"/>
              <a:t>&lt;div&gt;</a:t>
            </a:r>
            <a:r>
              <a:rPr lang="en-US" dirty="0"/>
              <a:t> </a:t>
            </a:r>
            <a:r>
              <a:rPr lang="en-US" dirty="0" err="1"/>
              <a:t>sering</a:t>
            </a:r>
            <a:r>
              <a:rPr lang="en-US" dirty="0"/>
              <a:t> ‘</a:t>
            </a:r>
            <a:r>
              <a:rPr lang="en-US" dirty="0" err="1"/>
              <a:t>disalahgunakan</a:t>
            </a:r>
            <a:r>
              <a:rPr lang="en-US" dirty="0"/>
              <a:t>’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dirty="0">
                <a:effectLst/>
              </a:rPr>
              <a:t>Tag &lt;p&gt; </a:t>
            </a:r>
            <a:r>
              <a:rPr lang="sv-SE" dirty="0" smtClean="0">
                <a:effectLst/>
              </a:rPr>
              <a:t>dan </a:t>
            </a:r>
            <a:r>
              <a:rPr lang="sv-SE" dirty="0">
                <a:effectLst/>
              </a:rPr>
              <a:t>Tag &lt;div</a:t>
            </a:r>
            <a:r>
              <a:rPr lang="sv-SE" dirty="0" smtClean="0">
                <a:effectLst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18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Script tag &lt;div&gt;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1772816"/>
            <a:ext cx="671512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280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1700808"/>
            <a:ext cx="576262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734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Paragraf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tag </a:t>
            </a:r>
            <a:r>
              <a:rPr lang="en-US" dirty="0"/>
              <a:t>&lt;div&gt;</a:t>
            </a:r>
            <a:r>
              <a:rPr lang="en-US" dirty="0"/>
              <a:t> 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margin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 smtClean="0"/>
              <a:t>.</a:t>
            </a:r>
          </a:p>
          <a:p>
            <a:r>
              <a:rPr lang="en-US" dirty="0"/>
              <a:t>Tag </a:t>
            </a:r>
            <a:r>
              <a:rPr lang="en-US" dirty="0"/>
              <a:t>&lt;div&gt;</a:t>
            </a:r>
            <a:r>
              <a:rPr lang="en-US" dirty="0"/>
              <a:t> 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 smtClean="0"/>
              <a:t>teks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/>
              <a:t> </a:t>
            </a:r>
            <a:r>
              <a:rPr lang="en-US" i="1" dirty="0"/>
              <a:t>footer</a:t>
            </a:r>
            <a:r>
              <a:rPr lang="en-US" dirty="0"/>
              <a:t>, </a:t>
            </a:r>
            <a:r>
              <a:rPr lang="en-US" i="1" dirty="0"/>
              <a:t>header</a:t>
            </a:r>
            <a:r>
              <a:rPr lang="en-US" dirty="0"/>
              <a:t>, </a:t>
            </a:r>
            <a:r>
              <a:rPr lang="en-US" i="1" dirty="0"/>
              <a:t>sidebar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&lt;div&gt;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856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556792"/>
            <a:ext cx="66865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75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script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1732782"/>
            <a:ext cx="667702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4967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952625"/>
            <a:ext cx="5324475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605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Paragraph Style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style CSS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agar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Paragraph </a:t>
            </a:r>
            <a:r>
              <a:rPr lang="en-US" dirty="0" smtClean="0">
                <a:effectLst/>
              </a:rPr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14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kadang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indentasi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Paragraf</a:t>
            </a:r>
            <a:r>
              <a:rPr lang="en-US" dirty="0" smtClean="0"/>
              <a:t> Style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238" y="2996952"/>
            <a:ext cx="45815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4499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1785938"/>
            <a:ext cx="6743700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285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847850"/>
            <a:ext cx="60293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1588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 </a:t>
            </a:r>
            <a:r>
              <a:rPr lang="en-US" dirty="0"/>
              <a:t>style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style CSS. </a:t>
            </a:r>
            <a:endParaRPr lang="en-US" dirty="0" smtClean="0"/>
          </a:p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/>
              <a:t>contoh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 </a:t>
            </a:r>
            <a:r>
              <a:rPr lang="en-US" dirty="0"/>
              <a:t>text-indent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 </a:t>
            </a:r>
            <a:r>
              <a:rPr lang="en-US" dirty="0"/>
              <a:t>45px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(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Paragraf</a:t>
            </a:r>
            <a:r>
              <a:rPr lang="en-US" dirty="0" smtClean="0"/>
              <a:t>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00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background. </a:t>
            </a:r>
            <a:endParaRPr lang="en-US" dirty="0" smtClean="0"/>
          </a:p>
          <a:p>
            <a:r>
              <a:rPr lang="en-US" dirty="0" err="1" smtClean="0"/>
              <a:t>Properti</a:t>
            </a:r>
            <a:r>
              <a:rPr lang="en-US" dirty="0" smtClean="0"/>
              <a:t> </a:t>
            </a:r>
            <a:r>
              <a:rPr lang="en-US" dirty="0"/>
              <a:t>CSS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/>
              <a:t>color</a:t>
            </a:r>
            <a:r>
              <a:rPr lang="en-US" dirty="0"/>
              <a:t> 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)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dirty="0"/>
              <a:t>background-color</a:t>
            </a:r>
            <a:r>
              <a:rPr lang="en-US" dirty="0"/>
              <a:t> (</a:t>
            </a:r>
            <a:r>
              <a:rPr lang="en-US" dirty="0" err="1"/>
              <a:t>untuk</a:t>
            </a:r>
            <a:r>
              <a:rPr lang="en-US" dirty="0"/>
              <a:t> background).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Warna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Paragraf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8892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27" y="1556792"/>
            <a:ext cx="6657975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331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52613"/>
            <a:ext cx="59912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179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roperti</a:t>
            </a:r>
            <a:r>
              <a:rPr lang="en-US" dirty="0"/>
              <a:t> </a:t>
            </a:r>
            <a:r>
              <a:rPr lang="en-US" dirty="0"/>
              <a:t>font-family</a:t>
            </a:r>
            <a:r>
              <a:rPr lang="en-US" dirty="0"/>
              <a:t> 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font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Jenis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Font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897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971675"/>
            <a:ext cx="52959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70148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1484784"/>
            <a:ext cx="66579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4814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Hasil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7850"/>
            <a:ext cx="59912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2580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Kesimpulan</a:t>
            </a:r>
            <a:endParaRPr 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319338"/>
            <a:ext cx="641032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987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</a:t>
            </a:r>
            <a:r>
              <a:rPr lang="en-US" dirty="0" smtClean="0"/>
              <a:t>,</a:t>
            </a:r>
          </a:p>
          <a:p>
            <a:r>
              <a:rPr lang="en-US" dirty="0"/>
              <a:t> </a:t>
            </a:r>
            <a:r>
              <a:rPr lang="en-US" dirty="0"/>
              <a:t>id</a:t>
            </a:r>
            <a:r>
              <a:rPr lang="en-US" dirty="0"/>
              <a:t>, </a:t>
            </a:r>
            <a:endParaRPr lang="en-US" dirty="0" smtClean="0"/>
          </a:p>
          <a:p>
            <a:r>
              <a:rPr lang="en-US" dirty="0" smtClean="0"/>
              <a:t>class, </a:t>
            </a:r>
          </a:p>
          <a:p>
            <a:r>
              <a:rPr lang="en-US" dirty="0" err="1" smtClean="0"/>
              <a:t>dll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ffectLst/>
              </a:rPr>
              <a:t>Atribut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untuk</a:t>
            </a:r>
            <a:r>
              <a:rPr lang="en-US" dirty="0">
                <a:effectLst/>
              </a:rPr>
              <a:t> </a:t>
            </a:r>
            <a:r>
              <a:rPr lang="en-US" dirty="0" err="1" smtClean="0">
                <a:effectLst/>
              </a:rPr>
              <a:t>Paragraf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71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Script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72816"/>
            <a:ext cx="6705600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724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985963"/>
            <a:ext cx="52578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925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Atribut</a:t>
            </a:r>
            <a:r>
              <a:rPr lang="en-US" dirty="0"/>
              <a:t> </a:t>
            </a:r>
            <a:r>
              <a:rPr lang="en-US" dirty="0"/>
              <a:t>align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pertaan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Namun</a:t>
            </a:r>
            <a:r>
              <a:rPr lang="en-US" dirty="0"/>
              <a:t>, </a:t>
            </a:r>
            <a:r>
              <a:rPr lang="en-US" dirty="0" err="1"/>
              <a:t>menurut</a:t>
            </a:r>
            <a:r>
              <a:rPr lang="en-US" dirty="0"/>
              <a:t> validator W3C</a:t>
            </a:r>
            <a:r>
              <a:rPr lang="en-US" dirty="0" smtClean="0"/>
              <a:t>. </a:t>
            </a:r>
            <a:r>
              <a:rPr lang="en-US" dirty="0" err="1"/>
              <a:t>P</a:t>
            </a:r>
            <a:r>
              <a:rPr lang="en-US" dirty="0" err="1" smtClean="0"/>
              <a:t>enggunaan</a:t>
            </a:r>
            <a:r>
              <a:rPr lang="en-US" dirty="0" smtClean="0"/>
              <a:t> </a:t>
            </a:r>
            <a:r>
              <a:rPr lang="en-US" dirty="0"/>
              <a:t>tag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sebaiknya</a:t>
            </a:r>
            <a:r>
              <a:rPr lang="en-US" dirty="0"/>
              <a:t> </a:t>
            </a:r>
            <a:r>
              <a:rPr lang="en-US" dirty="0" err="1"/>
              <a:t>diganti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CSS</a:t>
            </a:r>
            <a:r>
              <a:rPr lang="en-US" dirty="0" smtClean="0"/>
              <a:t>.</a:t>
            </a:r>
          </a:p>
          <a:p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 </a:t>
            </a:r>
            <a:r>
              <a:rPr lang="en-US" dirty="0"/>
              <a:t>align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/>
              <a:t>dari</a:t>
            </a:r>
            <a:r>
              <a:rPr lang="en-US" dirty="0"/>
              <a:t> CSS. </a:t>
            </a:r>
            <a:endParaRPr lang="en-US" dirty="0" smtClean="0"/>
          </a:p>
          <a:p>
            <a:r>
              <a:rPr lang="en-US" dirty="0" err="1" smtClean="0"/>
              <a:t>Tugas</a:t>
            </a:r>
            <a:r>
              <a:rPr lang="en-US" dirty="0" smtClean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HTML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web.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97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Script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4913" y="1772816"/>
            <a:ext cx="6734175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657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</TotalTime>
  <Words>201</Words>
  <Application>Microsoft Office PowerPoint</Application>
  <PresentationFormat>On-screen Show (4:3)</PresentationFormat>
  <Paragraphs>77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Concourse</vt:lpstr>
      <vt:lpstr>Pembuatan Paragraf HTML</vt:lpstr>
      <vt:lpstr>Paragraf pada HTML</vt:lpstr>
      <vt:lpstr>Contoh script</vt:lpstr>
      <vt:lpstr>Tampilan Web</vt:lpstr>
      <vt:lpstr>Atribut untuk Paragraf</vt:lpstr>
      <vt:lpstr>Contoh Script</vt:lpstr>
      <vt:lpstr>Tampilan Web</vt:lpstr>
      <vt:lpstr>PowerPoint Presentation</vt:lpstr>
      <vt:lpstr>Contoh Script</vt:lpstr>
      <vt:lpstr>Tampilan Web</vt:lpstr>
      <vt:lpstr>Tag &lt;br&gt; untuk Membuat Paragraf</vt:lpstr>
      <vt:lpstr>Contoh tanpa &lt;br&gt;</vt:lpstr>
      <vt:lpstr>Hasil</vt:lpstr>
      <vt:lpstr>Contoh dengan &lt;br&gt;</vt:lpstr>
      <vt:lpstr>Hasil</vt:lpstr>
      <vt:lpstr>Tag &lt;br&gt;</vt:lpstr>
      <vt:lpstr>Tag &lt;hr&gt; untuk Membuat Garis</vt:lpstr>
      <vt:lpstr>Contoh Script</vt:lpstr>
      <vt:lpstr>Hasil</vt:lpstr>
      <vt:lpstr>Tag &lt;pre&gt;</vt:lpstr>
      <vt:lpstr>Tag &lt;pre&gt;</vt:lpstr>
      <vt:lpstr>Contoh Script</vt:lpstr>
      <vt:lpstr>PowerPoint Presentation</vt:lpstr>
      <vt:lpstr>Tag &lt;pre&gt;</vt:lpstr>
      <vt:lpstr>Tag &lt;p&gt; dan Tag &lt;div&gt;</vt:lpstr>
      <vt:lpstr>Contoh Script tag &lt;div&gt;</vt:lpstr>
      <vt:lpstr>PowerPoint Presentation</vt:lpstr>
      <vt:lpstr>Tag &lt;div&gt;</vt:lpstr>
      <vt:lpstr>Contoh </vt:lpstr>
      <vt:lpstr>Hasil</vt:lpstr>
      <vt:lpstr>Paragraph Style</vt:lpstr>
      <vt:lpstr>Paragraf Style</vt:lpstr>
      <vt:lpstr>Contoh </vt:lpstr>
      <vt:lpstr>Hasil</vt:lpstr>
      <vt:lpstr>Paragraf Style</vt:lpstr>
      <vt:lpstr>Warna untuk Paragraf</vt:lpstr>
      <vt:lpstr>Contoh</vt:lpstr>
      <vt:lpstr>Hasil</vt:lpstr>
      <vt:lpstr>Jenis Font</vt:lpstr>
      <vt:lpstr>Contoh</vt:lpstr>
      <vt:lpstr>Hasil</vt:lpstr>
      <vt:lpstr>Kesimpulan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Pembuatan Paragraf HTML</dc:title>
  <dc:creator>Lenovo</dc:creator>
  <cp:lastModifiedBy>Lenovo</cp:lastModifiedBy>
  <cp:revision>5</cp:revision>
  <dcterms:created xsi:type="dcterms:W3CDTF">2023-06-15T20:28:57Z</dcterms:created>
  <dcterms:modified xsi:type="dcterms:W3CDTF">2023-06-15T21:18:55Z</dcterms:modified>
</cp:coreProperties>
</file>