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69663-9E34-4E8E-A754-1B51989A7EAE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355DB-D444-47C8-828B-C530B8EA97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355DB-D444-47C8-828B-C530B8EA970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355DB-D444-47C8-828B-C530B8EA970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6FC-E755-4966-BE91-FC6BB255823D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D19-22B8-47B2-A2EE-1F62B8754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6FC-E755-4966-BE91-FC6BB255823D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D19-22B8-47B2-A2EE-1F62B8754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6FC-E755-4966-BE91-FC6BB255823D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D19-22B8-47B2-A2EE-1F62B8754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6FC-E755-4966-BE91-FC6BB255823D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D19-22B8-47B2-A2EE-1F62B8754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6FC-E755-4966-BE91-FC6BB255823D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D19-22B8-47B2-A2EE-1F62B8754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6FC-E755-4966-BE91-FC6BB255823D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D19-22B8-47B2-A2EE-1F62B8754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6FC-E755-4966-BE91-FC6BB255823D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D19-22B8-47B2-A2EE-1F62B8754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6FC-E755-4966-BE91-FC6BB255823D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D19-22B8-47B2-A2EE-1F62B8754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6FC-E755-4966-BE91-FC6BB255823D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D19-22B8-47B2-A2EE-1F62B8754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6FC-E755-4966-BE91-FC6BB255823D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D19-22B8-47B2-A2EE-1F62B8754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56FC-E755-4966-BE91-FC6BB255823D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D19-22B8-47B2-A2EE-1F62B87544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156FC-E755-4966-BE91-FC6BB255823D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ED19-22B8-47B2-A2EE-1F62B87544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19907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1600200" y="2209800"/>
            <a:ext cx="1828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the newest version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 flipV="1">
            <a:off x="990600" y="2514600"/>
            <a:ext cx="609600" cy="1905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4" y="304800"/>
            <a:ext cx="9096376" cy="282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flipV="1">
            <a:off x="4343400" y="2743200"/>
            <a:ext cx="990600" cy="10668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24200" y="3200400"/>
            <a:ext cx="1887414" cy="1022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These are the </a:t>
            </a:r>
            <a:r>
              <a:rPr lang="en-US" sz="1000" dirty="0" err="1" smtClean="0"/>
              <a:t>puncta</a:t>
            </a:r>
            <a:r>
              <a:rPr lang="en-US" sz="1000" dirty="0" smtClean="0"/>
              <a:t> that are chosen as the “centers” of your selection</a:t>
            </a:r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4" y="304800"/>
            <a:ext cx="9096376" cy="282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flipV="1">
            <a:off x="7467600" y="2895600"/>
            <a:ext cx="76200" cy="12192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172200" y="3505200"/>
            <a:ext cx="2420814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 centers are then expanded into a mask around the </a:t>
            </a:r>
            <a:r>
              <a:rPr lang="en-US" sz="1000" dirty="0" err="1" smtClean="0"/>
              <a:t>puncta</a:t>
            </a:r>
            <a:r>
              <a:rPr lang="en-US" sz="1000" dirty="0" smtClean="0"/>
              <a:t> without overlapping with other </a:t>
            </a:r>
            <a:r>
              <a:rPr lang="en-US" sz="1000" dirty="0" err="1" smtClean="0"/>
              <a:t>puncta’s</a:t>
            </a:r>
            <a:r>
              <a:rPr lang="en-US" sz="1000" dirty="0" smtClean="0"/>
              <a:t> masks</a:t>
            </a: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4" y="304800"/>
            <a:ext cx="9096376" cy="282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flipV="1">
            <a:off x="7391400" y="2971800"/>
            <a:ext cx="990600" cy="10668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172200" y="3505200"/>
            <a:ext cx="2420814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Finally, these are the masks chosen</a:t>
            </a:r>
            <a:endParaRPr 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971800"/>
            <a:ext cx="8015288" cy="350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4533900" cy="3793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1066800" y="4191000"/>
            <a:ext cx="990600" cy="10668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04800" y="4800600"/>
            <a:ext cx="1600200" cy="906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Press Analyze to analyze all </a:t>
            </a:r>
            <a:r>
              <a:rPr lang="en-US" sz="1000" dirty="0" err="1" smtClean="0"/>
              <a:t>puncta</a:t>
            </a:r>
            <a:r>
              <a:rPr lang="en-US" sz="1000" dirty="0" smtClean="0"/>
              <a:t> chosen within the masks</a:t>
            </a:r>
            <a:endParaRPr lang="en-US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712" y="685800"/>
            <a:ext cx="8015288" cy="350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114800"/>
            <a:ext cx="7591426" cy="256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0" y="4572000"/>
            <a:ext cx="2273968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Check the Command Window in </a:t>
            </a:r>
            <a:r>
              <a:rPr lang="en-US" sz="1000" dirty="0" err="1" smtClean="0"/>
              <a:t>Matlab</a:t>
            </a:r>
            <a:r>
              <a:rPr lang="en-US" sz="1000" dirty="0" smtClean="0"/>
              <a:t> for information about the total pool of </a:t>
            </a:r>
            <a:r>
              <a:rPr lang="en-US" sz="1000" dirty="0" err="1" smtClean="0"/>
              <a:t>puncta</a:t>
            </a:r>
            <a:endParaRPr lang="en-US" sz="1000" dirty="0"/>
          </a:p>
        </p:txBody>
      </p:sp>
      <p:sp>
        <p:nvSpPr>
          <p:cNvPr id="9" name="Oval 8"/>
          <p:cNvSpPr/>
          <p:nvPr/>
        </p:nvSpPr>
        <p:spPr>
          <a:xfrm>
            <a:off x="0" y="0"/>
            <a:ext cx="2273968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All of the </a:t>
            </a:r>
            <a:r>
              <a:rPr lang="en-US" sz="1000" dirty="0" err="1" smtClean="0"/>
              <a:t>puncta</a:t>
            </a:r>
            <a:r>
              <a:rPr lang="en-US" sz="1000" dirty="0" smtClean="0"/>
              <a:t> are sorted into three groups using either the PCA method or the IQ method. To sort, PCA focuses on the shape of the </a:t>
            </a:r>
            <a:r>
              <a:rPr lang="en-US" sz="1000" dirty="0" err="1" smtClean="0"/>
              <a:t>destaining</a:t>
            </a:r>
            <a:r>
              <a:rPr lang="en-US" sz="1000" dirty="0" smtClean="0"/>
              <a:t>, while IQ focuses on relative drops</a:t>
            </a:r>
            <a:endParaRPr 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712" y="685800"/>
            <a:ext cx="8015288" cy="350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762000" y="381000"/>
            <a:ext cx="1524000" cy="16002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0" y="152400"/>
            <a:ext cx="2273968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Focus on just these two output figures. Notice the large values. If these are spurious, you might chose to exclude masks in which the </a:t>
            </a:r>
            <a:r>
              <a:rPr lang="en-US" sz="1000" dirty="0" err="1" smtClean="0"/>
              <a:t>puncta</a:t>
            </a:r>
            <a:r>
              <a:rPr lang="en-US" sz="1000" dirty="0" smtClean="0"/>
              <a:t> exceed 1.4 (in this example)</a:t>
            </a:r>
            <a:endParaRPr lang="en-US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4533900" cy="3793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flipV="1">
            <a:off x="1066800" y="3352800"/>
            <a:ext cx="2438400" cy="19050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04800" y="4800600"/>
            <a:ext cx="1600200" cy="906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Set intensity cut-off to 1.4. You can rerun the analysis now.</a:t>
            </a:r>
            <a:endParaRPr lang="en-US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712" y="685800"/>
            <a:ext cx="5424488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0" y="762000"/>
            <a:ext cx="1299408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Original</a:t>
            </a:r>
            <a:endParaRPr 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200400"/>
            <a:ext cx="551797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0" y="3200400"/>
            <a:ext cx="1299408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Max Limited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629400" y="4953000"/>
            <a:ext cx="213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Total </a:t>
            </a:r>
            <a:r>
              <a:rPr lang="en-US" dirty="0" err="1" smtClean="0"/>
              <a:t>destaining</a:t>
            </a:r>
            <a:r>
              <a:rPr lang="en-US" dirty="0" smtClean="0"/>
              <a:t> </a:t>
            </a:r>
            <a:r>
              <a:rPr lang="en-US" dirty="0" err="1" smtClean="0"/>
              <a:t>puncta</a:t>
            </a:r>
            <a:r>
              <a:rPr lang="en-US" dirty="0" smtClean="0"/>
              <a:t> 14 percent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53200" y="2362200"/>
            <a:ext cx="213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Total </a:t>
            </a:r>
            <a:r>
              <a:rPr lang="en-US" dirty="0" err="1" smtClean="0"/>
              <a:t>destaining</a:t>
            </a:r>
            <a:r>
              <a:rPr lang="en-US" dirty="0" smtClean="0"/>
              <a:t> </a:t>
            </a:r>
            <a:r>
              <a:rPr lang="en-US" dirty="0" err="1" smtClean="0"/>
              <a:t>puncta</a:t>
            </a:r>
            <a:r>
              <a:rPr lang="en-US" dirty="0" smtClean="0"/>
              <a:t> 12 percent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4714876" cy="394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1066800" y="4267200"/>
            <a:ext cx="1905000" cy="16764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04800" y="5486400"/>
            <a:ext cx="1600200" cy="906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Watch a movie showing where the groups of </a:t>
            </a:r>
            <a:r>
              <a:rPr lang="en-US" sz="1000" dirty="0" err="1" smtClean="0"/>
              <a:t>puncta</a:t>
            </a:r>
            <a:r>
              <a:rPr lang="en-US" sz="1000" dirty="0" smtClean="0"/>
              <a:t> are</a:t>
            </a:r>
            <a:endParaRPr lang="en-US" sz="1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4714876" cy="394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590800"/>
            <a:ext cx="3387479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4114800" y="5257800"/>
            <a:ext cx="2590800" cy="4572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19400" y="5181600"/>
            <a:ext cx="1600200" cy="906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Blue </a:t>
            </a:r>
            <a:r>
              <a:rPr lang="en-US" sz="1000" dirty="0" err="1" smtClean="0"/>
              <a:t>puncta</a:t>
            </a:r>
            <a:r>
              <a:rPr lang="en-US" sz="1000" dirty="0" smtClean="0"/>
              <a:t> are non-</a:t>
            </a:r>
            <a:r>
              <a:rPr lang="en-US" sz="1000" dirty="0" err="1" smtClean="0"/>
              <a:t>destaining</a:t>
            </a:r>
            <a:r>
              <a:rPr lang="en-US" sz="1000" dirty="0" smtClean="0"/>
              <a:t>. Green are </a:t>
            </a:r>
            <a:r>
              <a:rPr lang="en-US" sz="1000" dirty="0" err="1" smtClean="0"/>
              <a:t>destaining</a:t>
            </a:r>
            <a:r>
              <a:rPr lang="en-US" sz="1000" dirty="0" smtClean="0"/>
              <a:t>.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371600"/>
            <a:ext cx="12468226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3352800" y="2667000"/>
            <a:ext cx="3505200" cy="31242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81354" y="1371600"/>
            <a:ext cx="3376246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other files are open, click on the tab for ImgloaderV1.m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3387479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438400" y="3657600"/>
            <a:ext cx="685800" cy="8382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048000"/>
            <a:ext cx="3860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4038600" y="4267200"/>
            <a:ext cx="1752600" cy="3810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71800" y="4191000"/>
            <a:ext cx="1600200" cy="906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Corresponds to the plot generated by the program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066800"/>
            <a:ext cx="12401550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3352800" y="1828800"/>
            <a:ext cx="5791200" cy="8382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81354" y="1371600"/>
            <a:ext cx="3376246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the ImgloaderV1.m file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838200"/>
            <a:ext cx="5181600" cy="432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>
            <a:off x="1219200" y="3200400"/>
            <a:ext cx="1371600" cy="6096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0" y="1905000"/>
            <a:ext cx="2590800" cy="140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 you need to load fewer than the total images in your image series? Specify how many to chop off at the end</a:t>
            </a:r>
            <a:endParaRPr lang="en-US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352800" y="4572000"/>
            <a:ext cx="1066800" cy="2286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114800" y="4495800"/>
            <a:ext cx="1676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This parameter will be helpful for locating </a:t>
            </a:r>
            <a:r>
              <a:rPr lang="en-US" sz="1000" dirty="0" err="1" smtClean="0"/>
              <a:t>puncta</a:t>
            </a:r>
            <a:endParaRPr lang="en-US" sz="1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362200" y="5105400"/>
            <a:ext cx="381000" cy="4572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62000" y="5181600"/>
            <a:ext cx="1676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After setting parameters, click here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838200"/>
            <a:ext cx="5181600" cy="432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>
            <a:off x="1219200" y="3200400"/>
            <a:ext cx="1371600" cy="6096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0" y="1905000"/>
            <a:ext cx="2590800" cy="140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 you need to load fewer than the total images in your image series? Specify how many to chop off at the end</a:t>
            </a:r>
            <a:endParaRPr lang="en-US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352800" y="4572000"/>
            <a:ext cx="1066800" cy="2286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114800" y="4495800"/>
            <a:ext cx="1676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This parameter will be helpful for locating </a:t>
            </a:r>
            <a:r>
              <a:rPr lang="en-US" sz="1000" dirty="0" err="1" smtClean="0"/>
              <a:t>puncta</a:t>
            </a:r>
            <a:endParaRPr lang="en-US" sz="1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362200" y="5105400"/>
            <a:ext cx="381000" cy="4572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62000" y="5181600"/>
            <a:ext cx="1676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After setting parameters, click here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533400"/>
            <a:ext cx="4076700" cy="340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>
            <a:off x="571500" y="762000"/>
            <a:ext cx="1371600" cy="6096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-190500" y="-76200"/>
            <a:ext cx="1746737" cy="946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If the image is too dim, consider decreasing the bit depth</a:t>
            </a:r>
            <a:endParaRPr lang="en-US" sz="1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562600" y="304800"/>
            <a:ext cx="838200" cy="3810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43600" y="-152400"/>
            <a:ext cx="1746737" cy="946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You’ll need to close the program and re-start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838200"/>
            <a:ext cx="4412042" cy="368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flipV="1">
            <a:off x="2438400" y="3886200"/>
            <a:ext cx="0" cy="13716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600200" y="5105400"/>
            <a:ext cx="1746737" cy="946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You must register your image. Even if it’s already registered. It’s harmless.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4533900" cy="3793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flipV="1">
            <a:off x="2133600" y="3810000"/>
            <a:ext cx="0" cy="8382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295400" y="4495800"/>
            <a:ext cx="1746737" cy="946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Once registered, you can try out the </a:t>
            </a:r>
            <a:r>
              <a:rPr lang="en-US" sz="1000" dirty="0" err="1" smtClean="0"/>
              <a:t>thresholding</a:t>
            </a:r>
            <a:r>
              <a:rPr lang="en-US" sz="1000" dirty="0" smtClean="0"/>
              <a:t> quality by clicking here</a:t>
            </a:r>
            <a:endParaRPr lang="en-US" sz="10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057400"/>
            <a:ext cx="2695575" cy="305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flipV="1">
            <a:off x="4876800" y="3886200"/>
            <a:ext cx="1905000" cy="13716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93124" y="4724400"/>
            <a:ext cx="1887414" cy="1022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Hold down the right mouse button and drag over an area to see how it will be selected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1981200" y="4572000"/>
            <a:ext cx="2514600" cy="12192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4" y="304800"/>
            <a:ext cx="9096376" cy="282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flipV="1">
            <a:off x="1512276" y="3048000"/>
            <a:ext cx="697524" cy="1371600"/>
          </a:xfrm>
          <a:prstGeom prst="straightConnector1">
            <a:avLst/>
          </a:prstGeom>
          <a:ln w="508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8600" y="3886200"/>
            <a:ext cx="1887414" cy="1022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Prominence: How many gray levels does each </a:t>
            </a:r>
            <a:r>
              <a:rPr lang="en-US" sz="1000" dirty="0" err="1" smtClean="0"/>
              <a:t>puncta</a:t>
            </a:r>
            <a:r>
              <a:rPr lang="en-US" sz="1000" dirty="0" smtClean="0"/>
              <a:t> (within the size constraints) occupy</a:t>
            </a:r>
            <a:endParaRPr lang="en-US" sz="10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158213"/>
            <a:ext cx="2933700" cy="245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368</Words>
  <Application>Microsoft Office PowerPoint</Application>
  <PresentationFormat>On-screen Show (4:3)</PresentationFormat>
  <Paragraphs>32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SULZER</dc:creator>
  <cp:lastModifiedBy>SULZER</cp:lastModifiedBy>
  <cp:revision>40</cp:revision>
  <dcterms:created xsi:type="dcterms:W3CDTF">2014-01-20T04:46:59Z</dcterms:created>
  <dcterms:modified xsi:type="dcterms:W3CDTF">2014-01-21T22:08:36Z</dcterms:modified>
</cp:coreProperties>
</file>