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F1 ERS Deployment Analysis — Monza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Generated: 2025-09-21T19:14:46.696025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Lap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Lap summary (lap_time / saved / pred_no_deploy / efficiency_s_per_MJ):</a:t>
            </a:r>
          </a:p>
          <a:p>
            <a:pPr lvl="1"/>
            <a:r>
              <a:t>Lap 0: 95.700s | saved 2.221s | pred_no_deploy 97.921s | eff 0.600 s/MJ</a:t>
            </a:r>
          </a:p>
          <a:p>
            <a:pPr lvl="1"/>
            <a:r>
              <a:t>Lap 1: 95.740s | saved 2.345s | pred_no_deploy 98.085s | eff 0.600 s/MJ</a:t>
            </a:r>
          </a:p>
          <a:p>
            <a:pPr lvl="1"/>
            <a:r>
              <a:t>Lap 2: 95.668s | saved 2.170s | pred_no_deploy 97.838s | eff 0.600 s/MJ</a:t>
            </a:r>
          </a:p>
          <a:p>
            <a:pPr lvl="1"/>
            <a:r>
              <a:t>Lap 3: 95.628s | saved 2.343s | pred_no_deploy 97.971s | eff 0.600 s/MJ</a:t>
            </a:r>
          </a:p>
          <a:p>
            <a:pPr lvl="1"/>
            <a:r>
              <a:t>Lap 4: 95.636s | saved 2.616s | pred_no_deploy 98.252s | eff 0.600 s/MJ</a:t>
            </a:r>
          </a:p>
          <a:p>
            <a:pPr lvl="1"/>
            <a:r>
              <a:t>Lap 5: 95.632s | saved 2.391s | pred_no_deploy 98.023s | eff 0.600 s/MJ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Segments Bars</a:t>
            </a:r>
          </a:p>
        </p:txBody>
      </p:sp>
      <p:pic>
        <p:nvPicPr>
          <p:cNvPr id="3" name="Picture 2" descr="segments_ba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466091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 Timeline</a:t>
            </a:r>
          </a:p>
        </p:txBody>
      </p:sp>
      <p:pic>
        <p:nvPicPr>
          <p:cNvPr id="3" name="Picture 2" descr="deploy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22863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Race Summary</a:t>
            </a:r>
          </a:p>
        </p:txBody>
      </p:sp>
      <p:pic>
        <p:nvPicPr>
          <p:cNvPr id="3" name="Picture 2" descr="race_summa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404634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Ers Eff Trend</a:t>
            </a:r>
          </a:p>
        </p:txBody>
      </p:sp>
      <p:pic>
        <p:nvPicPr>
          <p:cNvPr id="3" name="Picture 2" descr="ers_eff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3851031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Ppo Epoch Rewards</a:t>
            </a:r>
          </a:p>
        </p:txBody>
      </p:sp>
      <p:pic>
        <p:nvPicPr>
          <p:cNvPr id="3" name="Picture 2" descr="ppo_epoch_reward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280160"/>
            <a:ext cx="8229600" cy="641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