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0"/>
  </p:notesMasterIdLst>
  <p:sldIdLst>
    <p:sldId id="256" r:id="rId2"/>
    <p:sldId id="258" r:id="rId3"/>
    <p:sldId id="260" r:id="rId4"/>
    <p:sldId id="261" r:id="rId5"/>
    <p:sldId id="259" r:id="rId6"/>
    <p:sldId id="262" r:id="rId7"/>
    <p:sldId id="284" r:id="rId8"/>
    <p:sldId id="265" r:id="rId9"/>
    <p:sldId id="266" r:id="rId10"/>
    <p:sldId id="267" r:id="rId11"/>
    <p:sldId id="268" r:id="rId12"/>
    <p:sldId id="269" r:id="rId13"/>
    <p:sldId id="285" r:id="rId14"/>
    <p:sldId id="286" r:id="rId15"/>
    <p:sldId id="270" r:id="rId16"/>
    <p:sldId id="271" r:id="rId17"/>
    <p:sldId id="272" r:id="rId18"/>
    <p:sldId id="273" r:id="rId19"/>
    <p:sldId id="274" r:id="rId20"/>
    <p:sldId id="275" r:id="rId21"/>
    <p:sldId id="276" r:id="rId22"/>
    <p:sldId id="277" r:id="rId23"/>
    <p:sldId id="279" r:id="rId24"/>
    <p:sldId id="287" r:id="rId25"/>
    <p:sldId id="280" r:id="rId26"/>
    <p:sldId id="281" r:id="rId27"/>
    <p:sldId id="282" r:id="rId28"/>
    <p:sldId id="283" r:id="rId29"/>
  </p:sldIdLst>
  <p:sldSz cx="9144000" cy="5143500" type="screen16x9"/>
  <p:notesSz cx="6858000" cy="9144000"/>
  <p:embeddedFontLst>
    <p:embeddedFont>
      <p:font typeface="Advent Pro"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DB15D3-879F-40C4-9C7E-CEE58158CF04}">
  <a:tblStyle styleId="{CDDB15D3-879F-40C4-9C7E-CEE58158CF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259" y="43"/>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BC1722-4779-481A-860E-D7CF88424B5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FCFC667-8186-497C-9C14-5A85FE529E0B}">
      <dgm:prSet phldrT="[Text]"/>
      <dgm:spPr>
        <a:solidFill>
          <a:schemeClr val="accent1">
            <a:lumMod val="50000"/>
          </a:schemeClr>
        </a:solidFill>
      </dgm:spPr>
      <dgm:t>
        <a:bodyPr/>
        <a:lstStyle/>
        <a:p>
          <a:r>
            <a:rPr lang="en-US" dirty="0"/>
            <a:t>Dataset</a:t>
          </a:r>
        </a:p>
      </dgm:t>
    </dgm:pt>
    <dgm:pt modelId="{BFBEDD7A-07BF-44F3-9F3E-97AD8F96F3A1}" type="parTrans" cxnId="{00863DC0-EBD6-47CC-9F46-6C3A392E3AB7}">
      <dgm:prSet/>
      <dgm:spPr/>
      <dgm:t>
        <a:bodyPr/>
        <a:lstStyle/>
        <a:p>
          <a:endParaRPr lang="en-US"/>
        </a:p>
      </dgm:t>
    </dgm:pt>
    <dgm:pt modelId="{528CA3A2-FE83-4A6B-A5A0-81E486C883B3}" type="sibTrans" cxnId="{00863DC0-EBD6-47CC-9F46-6C3A392E3AB7}">
      <dgm:prSet/>
      <dgm:spPr/>
      <dgm:t>
        <a:bodyPr/>
        <a:lstStyle/>
        <a:p>
          <a:endParaRPr lang="en-US"/>
        </a:p>
      </dgm:t>
    </dgm:pt>
    <dgm:pt modelId="{397CCADA-4309-4708-B07E-8E7977E99D56}">
      <dgm:prSet phldrT="[Text]"/>
      <dgm:spPr>
        <a:solidFill>
          <a:schemeClr val="accent1">
            <a:lumMod val="50000"/>
          </a:schemeClr>
        </a:solidFill>
      </dgm:spPr>
      <dgm:t>
        <a:bodyPr/>
        <a:lstStyle/>
        <a:p>
          <a:r>
            <a:rPr lang="en-US" dirty="0"/>
            <a:t>Data Preprocessing</a:t>
          </a:r>
        </a:p>
      </dgm:t>
    </dgm:pt>
    <dgm:pt modelId="{C93DFE31-0540-48D9-8C08-90C9565A4319}" type="parTrans" cxnId="{A75CA22F-53E4-42C6-914A-3EE439B465E5}">
      <dgm:prSet/>
      <dgm:spPr/>
      <dgm:t>
        <a:bodyPr/>
        <a:lstStyle/>
        <a:p>
          <a:endParaRPr lang="en-US"/>
        </a:p>
      </dgm:t>
    </dgm:pt>
    <dgm:pt modelId="{4E012919-E1A8-41CF-AE2D-ECC79F7365B5}" type="sibTrans" cxnId="{A75CA22F-53E4-42C6-914A-3EE439B465E5}">
      <dgm:prSet/>
      <dgm:spPr/>
      <dgm:t>
        <a:bodyPr/>
        <a:lstStyle/>
        <a:p>
          <a:endParaRPr lang="en-US"/>
        </a:p>
      </dgm:t>
    </dgm:pt>
    <dgm:pt modelId="{6C0BC263-22E3-438D-9C80-CF673C4F57F3}">
      <dgm:prSet phldrT="[Text]"/>
      <dgm:spPr>
        <a:solidFill>
          <a:schemeClr val="accent1">
            <a:lumMod val="50000"/>
          </a:schemeClr>
        </a:solidFill>
      </dgm:spPr>
      <dgm:t>
        <a:bodyPr/>
        <a:lstStyle/>
        <a:p>
          <a:r>
            <a:rPr lang="en-US" dirty="0"/>
            <a:t>EDA and Feature Engineering </a:t>
          </a:r>
        </a:p>
      </dgm:t>
    </dgm:pt>
    <dgm:pt modelId="{C98D55C3-DD01-46A4-9DCD-369A3B936CA7}" type="parTrans" cxnId="{B0F77813-E309-4378-B1A7-5BEEB7F5551E}">
      <dgm:prSet/>
      <dgm:spPr/>
      <dgm:t>
        <a:bodyPr/>
        <a:lstStyle/>
        <a:p>
          <a:endParaRPr lang="en-US"/>
        </a:p>
      </dgm:t>
    </dgm:pt>
    <dgm:pt modelId="{88B18E32-5624-4DE5-B732-17D7A7293BAD}" type="sibTrans" cxnId="{B0F77813-E309-4378-B1A7-5BEEB7F5551E}">
      <dgm:prSet/>
      <dgm:spPr/>
      <dgm:t>
        <a:bodyPr/>
        <a:lstStyle/>
        <a:p>
          <a:endParaRPr lang="en-US"/>
        </a:p>
      </dgm:t>
    </dgm:pt>
    <dgm:pt modelId="{D2A4DBB6-21ED-4DC7-9ED8-1A96C5AB78CF}">
      <dgm:prSet phldrT="[Text]"/>
      <dgm:spPr>
        <a:solidFill>
          <a:schemeClr val="accent1">
            <a:lumMod val="50000"/>
          </a:schemeClr>
        </a:solidFill>
      </dgm:spPr>
      <dgm:t>
        <a:bodyPr/>
        <a:lstStyle/>
        <a:p>
          <a:r>
            <a:rPr lang="en-US" dirty="0"/>
            <a:t>Business findings and recommendations</a:t>
          </a:r>
        </a:p>
      </dgm:t>
    </dgm:pt>
    <dgm:pt modelId="{AB0EC3E1-6237-4DA6-8B76-A32922F7A30C}" type="parTrans" cxnId="{A9F25645-69C1-475D-9D9F-4EB0F64D9BA0}">
      <dgm:prSet/>
      <dgm:spPr/>
      <dgm:t>
        <a:bodyPr/>
        <a:lstStyle/>
        <a:p>
          <a:endParaRPr lang="en-US"/>
        </a:p>
      </dgm:t>
    </dgm:pt>
    <dgm:pt modelId="{79669CA9-0789-4632-8B3D-4810A655965C}" type="sibTrans" cxnId="{A9F25645-69C1-475D-9D9F-4EB0F64D9BA0}">
      <dgm:prSet/>
      <dgm:spPr/>
      <dgm:t>
        <a:bodyPr/>
        <a:lstStyle/>
        <a:p>
          <a:endParaRPr lang="en-US"/>
        </a:p>
      </dgm:t>
    </dgm:pt>
    <dgm:pt modelId="{30AFCA27-0F65-48F7-8A70-16C00EC001CD}">
      <dgm:prSet phldrT="[Text]"/>
      <dgm:spPr>
        <a:solidFill>
          <a:schemeClr val="accent1">
            <a:lumMod val="50000"/>
          </a:schemeClr>
        </a:solidFill>
      </dgm:spPr>
      <dgm:t>
        <a:bodyPr/>
        <a:lstStyle/>
        <a:p>
          <a:r>
            <a:rPr lang="en-US" dirty="0"/>
            <a:t>Predictive Modelling</a:t>
          </a:r>
        </a:p>
      </dgm:t>
    </dgm:pt>
    <dgm:pt modelId="{42AE6E99-94C0-48A4-B9BA-8E40B41A190A}" type="parTrans" cxnId="{7A4CDAC8-CBD6-4FB8-B37F-402614055A54}">
      <dgm:prSet/>
      <dgm:spPr/>
      <dgm:t>
        <a:bodyPr/>
        <a:lstStyle/>
        <a:p>
          <a:endParaRPr lang="en-US"/>
        </a:p>
      </dgm:t>
    </dgm:pt>
    <dgm:pt modelId="{221A0D5E-635D-4D15-92DD-FA4E42120C88}" type="sibTrans" cxnId="{7A4CDAC8-CBD6-4FB8-B37F-402614055A54}">
      <dgm:prSet/>
      <dgm:spPr/>
      <dgm:t>
        <a:bodyPr/>
        <a:lstStyle/>
        <a:p>
          <a:endParaRPr lang="en-US"/>
        </a:p>
      </dgm:t>
    </dgm:pt>
    <dgm:pt modelId="{01BABD9C-0D7A-43B4-92D6-BFEBE514C888}" type="pres">
      <dgm:prSet presAssocID="{6FBC1722-4779-481A-860E-D7CF88424B59}" presName="Name0" presStyleCnt="0">
        <dgm:presLayoutVars>
          <dgm:chMax val="7"/>
          <dgm:chPref val="7"/>
          <dgm:dir/>
        </dgm:presLayoutVars>
      </dgm:prSet>
      <dgm:spPr/>
    </dgm:pt>
    <dgm:pt modelId="{0323EFF2-0B07-4EBA-9379-B18483075601}" type="pres">
      <dgm:prSet presAssocID="{6FBC1722-4779-481A-860E-D7CF88424B59}" presName="Name1" presStyleCnt="0"/>
      <dgm:spPr/>
    </dgm:pt>
    <dgm:pt modelId="{4384A090-4E87-42CE-8B33-87C8561422DB}" type="pres">
      <dgm:prSet presAssocID="{6FBC1722-4779-481A-860E-D7CF88424B59}" presName="cycle" presStyleCnt="0"/>
      <dgm:spPr/>
    </dgm:pt>
    <dgm:pt modelId="{F73B7AF4-D3AB-43DD-BCFA-E6FB4BD5C70A}" type="pres">
      <dgm:prSet presAssocID="{6FBC1722-4779-481A-860E-D7CF88424B59}" presName="srcNode" presStyleLbl="node1" presStyleIdx="0" presStyleCnt="5"/>
      <dgm:spPr/>
    </dgm:pt>
    <dgm:pt modelId="{22A46840-8CA2-4912-A984-4E4C63D516FD}" type="pres">
      <dgm:prSet presAssocID="{6FBC1722-4779-481A-860E-D7CF88424B59}" presName="conn" presStyleLbl="parChTrans1D2" presStyleIdx="0" presStyleCnt="1"/>
      <dgm:spPr/>
    </dgm:pt>
    <dgm:pt modelId="{E4D9CA34-381C-4E5E-9737-7360EF4D2EB1}" type="pres">
      <dgm:prSet presAssocID="{6FBC1722-4779-481A-860E-D7CF88424B59}" presName="extraNode" presStyleLbl="node1" presStyleIdx="0" presStyleCnt="5"/>
      <dgm:spPr/>
    </dgm:pt>
    <dgm:pt modelId="{95F84C80-CFBB-43C2-8BC5-F9A96EAFC0EC}" type="pres">
      <dgm:prSet presAssocID="{6FBC1722-4779-481A-860E-D7CF88424B59}" presName="dstNode" presStyleLbl="node1" presStyleIdx="0" presStyleCnt="5"/>
      <dgm:spPr/>
    </dgm:pt>
    <dgm:pt modelId="{868D0E8E-F88D-42C8-A4DB-E6FDA07872E6}" type="pres">
      <dgm:prSet presAssocID="{BFCFC667-8186-497C-9C14-5A85FE529E0B}" presName="text_1" presStyleLbl="node1" presStyleIdx="0" presStyleCnt="5" custLinFactNeighborX="-59" custLinFactNeighborY="-742">
        <dgm:presLayoutVars>
          <dgm:bulletEnabled val="1"/>
        </dgm:presLayoutVars>
      </dgm:prSet>
      <dgm:spPr/>
    </dgm:pt>
    <dgm:pt modelId="{C39C77DF-4516-4A93-9D90-1E92AAE753D3}" type="pres">
      <dgm:prSet presAssocID="{BFCFC667-8186-497C-9C14-5A85FE529E0B}" presName="accent_1" presStyleCnt="0"/>
      <dgm:spPr/>
    </dgm:pt>
    <dgm:pt modelId="{AB1A2B54-C0FE-4783-86EC-0AB2D44C90CD}" type="pres">
      <dgm:prSet presAssocID="{BFCFC667-8186-497C-9C14-5A85FE529E0B}" presName="accentRepeatNode" presStyleLbl="solidFgAcc1" presStyleIdx="0" presStyleCnt="5"/>
      <dgm:spPr/>
    </dgm:pt>
    <dgm:pt modelId="{16471AA2-E768-48B0-9FD7-3B25F7916FBD}" type="pres">
      <dgm:prSet presAssocID="{397CCADA-4309-4708-B07E-8E7977E99D56}" presName="text_2" presStyleLbl="node1" presStyleIdx="1" presStyleCnt="5" custLinFactNeighborX="570" custLinFactNeighborY="-815">
        <dgm:presLayoutVars>
          <dgm:bulletEnabled val="1"/>
        </dgm:presLayoutVars>
      </dgm:prSet>
      <dgm:spPr/>
    </dgm:pt>
    <dgm:pt modelId="{005C8B82-883B-417B-89A7-5EE1FCC0874B}" type="pres">
      <dgm:prSet presAssocID="{397CCADA-4309-4708-B07E-8E7977E99D56}" presName="accent_2" presStyleCnt="0"/>
      <dgm:spPr/>
    </dgm:pt>
    <dgm:pt modelId="{029676E3-BF60-42B6-82F7-4B0C0B8CCB52}" type="pres">
      <dgm:prSet presAssocID="{397CCADA-4309-4708-B07E-8E7977E99D56}" presName="accentRepeatNode" presStyleLbl="solidFgAcc1" presStyleIdx="1" presStyleCnt="5"/>
      <dgm:spPr/>
    </dgm:pt>
    <dgm:pt modelId="{D36A3E67-0DC0-41A3-90A3-4EF9E67A5A0C}" type="pres">
      <dgm:prSet presAssocID="{6C0BC263-22E3-438D-9C80-CF673C4F57F3}" presName="text_3" presStyleLbl="node1" presStyleIdx="2" presStyleCnt="5">
        <dgm:presLayoutVars>
          <dgm:bulletEnabled val="1"/>
        </dgm:presLayoutVars>
      </dgm:prSet>
      <dgm:spPr/>
    </dgm:pt>
    <dgm:pt modelId="{0DA51131-7017-42A5-BE1C-8E7CBAFD1E23}" type="pres">
      <dgm:prSet presAssocID="{6C0BC263-22E3-438D-9C80-CF673C4F57F3}" presName="accent_3" presStyleCnt="0"/>
      <dgm:spPr/>
    </dgm:pt>
    <dgm:pt modelId="{204AA612-2A9B-471D-AA33-73B3C9B562D4}" type="pres">
      <dgm:prSet presAssocID="{6C0BC263-22E3-438D-9C80-CF673C4F57F3}" presName="accentRepeatNode" presStyleLbl="solidFgAcc1" presStyleIdx="2" presStyleCnt="5"/>
      <dgm:spPr/>
    </dgm:pt>
    <dgm:pt modelId="{33E3AC20-C214-479B-8C39-2F018F87A2DB}" type="pres">
      <dgm:prSet presAssocID="{30AFCA27-0F65-48F7-8A70-16C00EC001CD}" presName="text_4" presStyleLbl="node1" presStyleIdx="3" presStyleCnt="5">
        <dgm:presLayoutVars>
          <dgm:bulletEnabled val="1"/>
        </dgm:presLayoutVars>
      </dgm:prSet>
      <dgm:spPr/>
    </dgm:pt>
    <dgm:pt modelId="{28EBB629-C172-41DD-B22C-D7481533F2DC}" type="pres">
      <dgm:prSet presAssocID="{30AFCA27-0F65-48F7-8A70-16C00EC001CD}" presName="accent_4" presStyleCnt="0"/>
      <dgm:spPr/>
    </dgm:pt>
    <dgm:pt modelId="{CF328BF6-0D35-48F0-937B-9F59FF4EDE1F}" type="pres">
      <dgm:prSet presAssocID="{30AFCA27-0F65-48F7-8A70-16C00EC001CD}" presName="accentRepeatNode" presStyleLbl="solidFgAcc1" presStyleIdx="3" presStyleCnt="5"/>
      <dgm:spPr/>
    </dgm:pt>
    <dgm:pt modelId="{01C34F67-C7D5-40F0-A6E2-033A5FB2D2C8}" type="pres">
      <dgm:prSet presAssocID="{D2A4DBB6-21ED-4DC7-9ED8-1A96C5AB78CF}" presName="text_5" presStyleLbl="node1" presStyleIdx="4" presStyleCnt="5">
        <dgm:presLayoutVars>
          <dgm:bulletEnabled val="1"/>
        </dgm:presLayoutVars>
      </dgm:prSet>
      <dgm:spPr/>
    </dgm:pt>
    <dgm:pt modelId="{7A9B9AD8-D98C-4E49-A4F0-BAEC7F11E145}" type="pres">
      <dgm:prSet presAssocID="{D2A4DBB6-21ED-4DC7-9ED8-1A96C5AB78CF}" presName="accent_5" presStyleCnt="0"/>
      <dgm:spPr/>
    </dgm:pt>
    <dgm:pt modelId="{0CEA7F5C-E841-4038-B855-DFC60DCA564E}" type="pres">
      <dgm:prSet presAssocID="{D2A4DBB6-21ED-4DC7-9ED8-1A96C5AB78CF}" presName="accentRepeatNode" presStyleLbl="solidFgAcc1" presStyleIdx="4" presStyleCnt="5"/>
      <dgm:spPr/>
    </dgm:pt>
  </dgm:ptLst>
  <dgm:cxnLst>
    <dgm:cxn modelId="{B0F77813-E309-4378-B1A7-5BEEB7F5551E}" srcId="{6FBC1722-4779-481A-860E-D7CF88424B59}" destId="{6C0BC263-22E3-438D-9C80-CF673C4F57F3}" srcOrd="2" destOrd="0" parTransId="{C98D55C3-DD01-46A4-9DCD-369A3B936CA7}" sibTransId="{88B18E32-5624-4DE5-B732-17D7A7293BAD}"/>
    <dgm:cxn modelId="{8D6C2918-1663-4154-8AB7-C61CDC12E1F3}" type="presOf" srcId="{6FBC1722-4779-481A-860E-D7CF88424B59}" destId="{01BABD9C-0D7A-43B4-92D6-BFEBE514C888}" srcOrd="0" destOrd="0" presId="urn:microsoft.com/office/officeart/2008/layout/VerticalCurvedList"/>
    <dgm:cxn modelId="{2A16961A-7010-4C83-A100-28893A79D5EB}" type="presOf" srcId="{6C0BC263-22E3-438D-9C80-CF673C4F57F3}" destId="{D36A3E67-0DC0-41A3-90A3-4EF9E67A5A0C}" srcOrd="0" destOrd="0" presId="urn:microsoft.com/office/officeart/2008/layout/VerticalCurvedList"/>
    <dgm:cxn modelId="{A75CA22F-53E4-42C6-914A-3EE439B465E5}" srcId="{6FBC1722-4779-481A-860E-D7CF88424B59}" destId="{397CCADA-4309-4708-B07E-8E7977E99D56}" srcOrd="1" destOrd="0" parTransId="{C93DFE31-0540-48D9-8C08-90C9565A4319}" sibTransId="{4E012919-E1A8-41CF-AE2D-ECC79F7365B5}"/>
    <dgm:cxn modelId="{A9F25645-69C1-475D-9D9F-4EB0F64D9BA0}" srcId="{6FBC1722-4779-481A-860E-D7CF88424B59}" destId="{D2A4DBB6-21ED-4DC7-9ED8-1A96C5AB78CF}" srcOrd="4" destOrd="0" parTransId="{AB0EC3E1-6237-4DA6-8B76-A32922F7A30C}" sibTransId="{79669CA9-0789-4632-8B3D-4810A655965C}"/>
    <dgm:cxn modelId="{1415BB47-9E9B-48BE-BEBE-0C8ED9E1ACE9}" type="presOf" srcId="{30AFCA27-0F65-48F7-8A70-16C00EC001CD}" destId="{33E3AC20-C214-479B-8C39-2F018F87A2DB}" srcOrd="0" destOrd="0" presId="urn:microsoft.com/office/officeart/2008/layout/VerticalCurvedList"/>
    <dgm:cxn modelId="{DE05026E-6B3A-4135-AEF8-67EF90635C1A}" type="presOf" srcId="{BFCFC667-8186-497C-9C14-5A85FE529E0B}" destId="{868D0E8E-F88D-42C8-A4DB-E6FDA07872E6}" srcOrd="0" destOrd="0" presId="urn:microsoft.com/office/officeart/2008/layout/VerticalCurvedList"/>
    <dgm:cxn modelId="{85581253-D0A4-48C8-98C0-9B63647DA79F}" type="presOf" srcId="{D2A4DBB6-21ED-4DC7-9ED8-1A96C5AB78CF}" destId="{01C34F67-C7D5-40F0-A6E2-033A5FB2D2C8}" srcOrd="0" destOrd="0" presId="urn:microsoft.com/office/officeart/2008/layout/VerticalCurvedList"/>
    <dgm:cxn modelId="{53EECEBC-2746-49CE-A6AA-6ACE71D918FF}" type="presOf" srcId="{397CCADA-4309-4708-B07E-8E7977E99D56}" destId="{16471AA2-E768-48B0-9FD7-3B25F7916FBD}" srcOrd="0" destOrd="0" presId="urn:microsoft.com/office/officeart/2008/layout/VerticalCurvedList"/>
    <dgm:cxn modelId="{00863DC0-EBD6-47CC-9F46-6C3A392E3AB7}" srcId="{6FBC1722-4779-481A-860E-D7CF88424B59}" destId="{BFCFC667-8186-497C-9C14-5A85FE529E0B}" srcOrd="0" destOrd="0" parTransId="{BFBEDD7A-07BF-44F3-9F3E-97AD8F96F3A1}" sibTransId="{528CA3A2-FE83-4A6B-A5A0-81E486C883B3}"/>
    <dgm:cxn modelId="{7A4CDAC8-CBD6-4FB8-B37F-402614055A54}" srcId="{6FBC1722-4779-481A-860E-D7CF88424B59}" destId="{30AFCA27-0F65-48F7-8A70-16C00EC001CD}" srcOrd="3" destOrd="0" parTransId="{42AE6E99-94C0-48A4-B9BA-8E40B41A190A}" sibTransId="{221A0D5E-635D-4D15-92DD-FA4E42120C88}"/>
    <dgm:cxn modelId="{4A2F3FDB-6280-44DB-AC04-4D4897299E71}" type="presOf" srcId="{528CA3A2-FE83-4A6B-A5A0-81E486C883B3}" destId="{22A46840-8CA2-4912-A984-4E4C63D516FD}" srcOrd="0" destOrd="0" presId="urn:microsoft.com/office/officeart/2008/layout/VerticalCurvedList"/>
    <dgm:cxn modelId="{24C327C2-B0D8-4751-8B22-4ABAA0F1E6BB}" type="presParOf" srcId="{01BABD9C-0D7A-43B4-92D6-BFEBE514C888}" destId="{0323EFF2-0B07-4EBA-9379-B18483075601}" srcOrd="0" destOrd="0" presId="urn:microsoft.com/office/officeart/2008/layout/VerticalCurvedList"/>
    <dgm:cxn modelId="{B76B9A4B-1FB0-4BB0-A1CA-5378CD84A094}" type="presParOf" srcId="{0323EFF2-0B07-4EBA-9379-B18483075601}" destId="{4384A090-4E87-42CE-8B33-87C8561422DB}" srcOrd="0" destOrd="0" presId="urn:microsoft.com/office/officeart/2008/layout/VerticalCurvedList"/>
    <dgm:cxn modelId="{57B38A5C-848D-46E9-B2BD-46C615C3FB14}" type="presParOf" srcId="{4384A090-4E87-42CE-8B33-87C8561422DB}" destId="{F73B7AF4-D3AB-43DD-BCFA-E6FB4BD5C70A}" srcOrd="0" destOrd="0" presId="urn:microsoft.com/office/officeart/2008/layout/VerticalCurvedList"/>
    <dgm:cxn modelId="{E51FA291-21FD-423F-A3E8-A4A4687CADB0}" type="presParOf" srcId="{4384A090-4E87-42CE-8B33-87C8561422DB}" destId="{22A46840-8CA2-4912-A984-4E4C63D516FD}" srcOrd="1" destOrd="0" presId="urn:microsoft.com/office/officeart/2008/layout/VerticalCurvedList"/>
    <dgm:cxn modelId="{4E05273B-182F-47E9-8B7F-B56A8BA0F655}" type="presParOf" srcId="{4384A090-4E87-42CE-8B33-87C8561422DB}" destId="{E4D9CA34-381C-4E5E-9737-7360EF4D2EB1}" srcOrd="2" destOrd="0" presId="urn:microsoft.com/office/officeart/2008/layout/VerticalCurvedList"/>
    <dgm:cxn modelId="{4AE1A9F6-EFDE-4C99-BC47-738DCCE2C1D6}" type="presParOf" srcId="{4384A090-4E87-42CE-8B33-87C8561422DB}" destId="{95F84C80-CFBB-43C2-8BC5-F9A96EAFC0EC}" srcOrd="3" destOrd="0" presId="urn:microsoft.com/office/officeart/2008/layout/VerticalCurvedList"/>
    <dgm:cxn modelId="{878871A7-C2E1-4D38-8F88-A8E2DDEB825E}" type="presParOf" srcId="{0323EFF2-0B07-4EBA-9379-B18483075601}" destId="{868D0E8E-F88D-42C8-A4DB-E6FDA07872E6}" srcOrd="1" destOrd="0" presId="urn:microsoft.com/office/officeart/2008/layout/VerticalCurvedList"/>
    <dgm:cxn modelId="{A69E2A0F-E609-4A54-96CC-A36D4AA7FABA}" type="presParOf" srcId="{0323EFF2-0B07-4EBA-9379-B18483075601}" destId="{C39C77DF-4516-4A93-9D90-1E92AAE753D3}" srcOrd="2" destOrd="0" presId="urn:microsoft.com/office/officeart/2008/layout/VerticalCurvedList"/>
    <dgm:cxn modelId="{34615E98-9592-4103-8892-88AD1CEC9A53}" type="presParOf" srcId="{C39C77DF-4516-4A93-9D90-1E92AAE753D3}" destId="{AB1A2B54-C0FE-4783-86EC-0AB2D44C90CD}" srcOrd="0" destOrd="0" presId="urn:microsoft.com/office/officeart/2008/layout/VerticalCurvedList"/>
    <dgm:cxn modelId="{09CB1BE1-0210-41EC-9746-955E6D1F2370}" type="presParOf" srcId="{0323EFF2-0B07-4EBA-9379-B18483075601}" destId="{16471AA2-E768-48B0-9FD7-3B25F7916FBD}" srcOrd="3" destOrd="0" presId="urn:microsoft.com/office/officeart/2008/layout/VerticalCurvedList"/>
    <dgm:cxn modelId="{59F5FF86-982B-43BA-AC20-57B661B0C7CF}" type="presParOf" srcId="{0323EFF2-0B07-4EBA-9379-B18483075601}" destId="{005C8B82-883B-417B-89A7-5EE1FCC0874B}" srcOrd="4" destOrd="0" presId="urn:microsoft.com/office/officeart/2008/layout/VerticalCurvedList"/>
    <dgm:cxn modelId="{537F89BD-4726-40A1-B487-3945F19D3947}" type="presParOf" srcId="{005C8B82-883B-417B-89A7-5EE1FCC0874B}" destId="{029676E3-BF60-42B6-82F7-4B0C0B8CCB52}" srcOrd="0" destOrd="0" presId="urn:microsoft.com/office/officeart/2008/layout/VerticalCurvedList"/>
    <dgm:cxn modelId="{82018BF4-109A-453C-B128-2C6A9CEDE7D9}" type="presParOf" srcId="{0323EFF2-0B07-4EBA-9379-B18483075601}" destId="{D36A3E67-0DC0-41A3-90A3-4EF9E67A5A0C}" srcOrd="5" destOrd="0" presId="urn:microsoft.com/office/officeart/2008/layout/VerticalCurvedList"/>
    <dgm:cxn modelId="{765369A2-5866-4021-BD17-4E4940983E9A}" type="presParOf" srcId="{0323EFF2-0B07-4EBA-9379-B18483075601}" destId="{0DA51131-7017-42A5-BE1C-8E7CBAFD1E23}" srcOrd="6" destOrd="0" presId="urn:microsoft.com/office/officeart/2008/layout/VerticalCurvedList"/>
    <dgm:cxn modelId="{BD7CFF61-C46A-4638-908A-2A02B46DF487}" type="presParOf" srcId="{0DA51131-7017-42A5-BE1C-8E7CBAFD1E23}" destId="{204AA612-2A9B-471D-AA33-73B3C9B562D4}" srcOrd="0" destOrd="0" presId="urn:microsoft.com/office/officeart/2008/layout/VerticalCurvedList"/>
    <dgm:cxn modelId="{777F2425-5D0C-4368-BDA4-FC0024E9EF3E}" type="presParOf" srcId="{0323EFF2-0B07-4EBA-9379-B18483075601}" destId="{33E3AC20-C214-479B-8C39-2F018F87A2DB}" srcOrd="7" destOrd="0" presId="urn:microsoft.com/office/officeart/2008/layout/VerticalCurvedList"/>
    <dgm:cxn modelId="{8B135401-6F1B-41E6-A157-5D8385D3A5B7}" type="presParOf" srcId="{0323EFF2-0B07-4EBA-9379-B18483075601}" destId="{28EBB629-C172-41DD-B22C-D7481533F2DC}" srcOrd="8" destOrd="0" presId="urn:microsoft.com/office/officeart/2008/layout/VerticalCurvedList"/>
    <dgm:cxn modelId="{ADF24279-51AF-426A-9106-91F891FC18F6}" type="presParOf" srcId="{28EBB629-C172-41DD-B22C-D7481533F2DC}" destId="{CF328BF6-0D35-48F0-937B-9F59FF4EDE1F}" srcOrd="0" destOrd="0" presId="urn:microsoft.com/office/officeart/2008/layout/VerticalCurvedList"/>
    <dgm:cxn modelId="{E9BD7745-4361-4AD1-B614-FCACF0038DE7}" type="presParOf" srcId="{0323EFF2-0B07-4EBA-9379-B18483075601}" destId="{01C34F67-C7D5-40F0-A6E2-033A5FB2D2C8}" srcOrd="9" destOrd="0" presId="urn:microsoft.com/office/officeart/2008/layout/VerticalCurvedList"/>
    <dgm:cxn modelId="{AE2589A3-9A75-4E71-9672-53D99E6CE416}" type="presParOf" srcId="{0323EFF2-0B07-4EBA-9379-B18483075601}" destId="{7A9B9AD8-D98C-4E49-A4F0-BAEC7F11E145}" srcOrd="10" destOrd="0" presId="urn:microsoft.com/office/officeart/2008/layout/VerticalCurvedList"/>
    <dgm:cxn modelId="{7630E1DC-1DAA-49EF-A792-606A445CDBCF}" type="presParOf" srcId="{7A9B9AD8-D98C-4E49-A4F0-BAEC7F11E145}" destId="{0CEA7F5C-E841-4038-B855-DFC60DCA564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13606B2-B014-412D-B87D-0E3996A800FF}"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C2F3AD1F-1580-4016-AB1C-A9F30C4D83D3}">
      <dgm:prSet phldrT="[Text]" custT="1"/>
      <dgm:spPr/>
      <dgm:t>
        <a:bodyPr/>
        <a:lstStyle/>
        <a:p>
          <a:r>
            <a:rPr lang="en-US" sz="1050" dirty="0">
              <a:solidFill>
                <a:schemeClr val="tx1"/>
              </a:solidFill>
            </a:rPr>
            <a:t>Dataset</a:t>
          </a:r>
        </a:p>
      </dgm:t>
    </dgm:pt>
    <dgm:pt modelId="{2FE911A5-614A-4291-881F-BB44CD571BE8}" type="parTrans" cxnId="{F03920BA-EF44-4736-84AD-03FF41203266}">
      <dgm:prSet/>
      <dgm:spPr/>
      <dgm:t>
        <a:bodyPr/>
        <a:lstStyle/>
        <a:p>
          <a:endParaRPr lang="en-US" sz="1050">
            <a:solidFill>
              <a:schemeClr val="tx1"/>
            </a:solidFill>
          </a:endParaRPr>
        </a:p>
      </dgm:t>
    </dgm:pt>
    <dgm:pt modelId="{4083F9B6-CFEE-4637-9EDB-BF855F68D3EF}" type="sibTrans" cxnId="{F03920BA-EF44-4736-84AD-03FF41203266}">
      <dgm:prSet/>
      <dgm:spPr/>
      <dgm:t>
        <a:bodyPr/>
        <a:lstStyle/>
        <a:p>
          <a:endParaRPr lang="en-US" sz="1050">
            <a:solidFill>
              <a:schemeClr val="tx1"/>
            </a:solidFill>
          </a:endParaRPr>
        </a:p>
      </dgm:t>
    </dgm:pt>
    <dgm:pt modelId="{B40A13D8-9573-4FD4-AA7C-BED41E48A244}">
      <dgm:prSet phldrT="[Text]" custT="1"/>
      <dgm:spPr/>
      <dgm:t>
        <a:bodyPr/>
        <a:lstStyle/>
        <a:p>
          <a:r>
            <a:rPr lang="en-US" sz="1050" dirty="0">
              <a:solidFill>
                <a:schemeClr val="tx1"/>
              </a:solidFill>
            </a:rPr>
            <a:t>City_code</a:t>
          </a:r>
        </a:p>
      </dgm:t>
    </dgm:pt>
    <dgm:pt modelId="{8AD4BAE6-93E3-49C7-BCCC-A13053289BCE}" type="parTrans" cxnId="{DC28D484-EF5C-43CF-A0F8-29EF9F3E8239}">
      <dgm:prSet/>
      <dgm:spPr/>
      <dgm:t>
        <a:bodyPr/>
        <a:lstStyle/>
        <a:p>
          <a:endParaRPr lang="en-US" sz="1050">
            <a:solidFill>
              <a:schemeClr val="tx1"/>
            </a:solidFill>
          </a:endParaRPr>
        </a:p>
      </dgm:t>
    </dgm:pt>
    <dgm:pt modelId="{DF61F0AC-DB9C-4125-92D1-D830DFBBB53F}" type="sibTrans" cxnId="{DC28D484-EF5C-43CF-A0F8-29EF9F3E8239}">
      <dgm:prSet/>
      <dgm:spPr/>
      <dgm:t>
        <a:bodyPr/>
        <a:lstStyle/>
        <a:p>
          <a:endParaRPr lang="en-US" sz="1050">
            <a:solidFill>
              <a:schemeClr val="tx1"/>
            </a:solidFill>
          </a:endParaRPr>
        </a:p>
      </dgm:t>
    </dgm:pt>
    <dgm:pt modelId="{F0FFB587-C232-4D19-854F-52C309D955A1}">
      <dgm:prSet phldrT="[Text]" custT="1"/>
      <dgm:spPr/>
      <dgm:t>
        <a:bodyPr/>
        <a:lstStyle/>
        <a:p>
          <a:r>
            <a:rPr lang="en-US" sz="1050" dirty="0">
              <a:solidFill>
                <a:schemeClr val="tx1"/>
              </a:solidFill>
            </a:rPr>
            <a:t>Meal_Id</a:t>
          </a:r>
        </a:p>
      </dgm:t>
    </dgm:pt>
    <dgm:pt modelId="{28EFB557-74E6-4D2C-A928-6AE0DE792D07}" type="parTrans" cxnId="{336F24CB-BC1B-471C-BF91-A07CD9DB7303}">
      <dgm:prSet/>
      <dgm:spPr/>
      <dgm:t>
        <a:bodyPr/>
        <a:lstStyle/>
        <a:p>
          <a:endParaRPr lang="en-US" sz="1050">
            <a:solidFill>
              <a:schemeClr val="tx1"/>
            </a:solidFill>
          </a:endParaRPr>
        </a:p>
      </dgm:t>
    </dgm:pt>
    <dgm:pt modelId="{2DA92806-9FD2-4A0B-9855-E6B7D7D268C0}" type="sibTrans" cxnId="{336F24CB-BC1B-471C-BF91-A07CD9DB7303}">
      <dgm:prSet/>
      <dgm:spPr/>
      <dgm:t>
        <a:bodyPr/>
        <a:lstStyle/>
        <a:p>
          <a:endParaRPr lang="en-US" sz="1050">
            <a:solidFill>
              <a:schemeClr val="tx1"/>
            </a:solidFill>
          </a:endParaRPr>
        </a:p>
      </dgm:t>
    </dgm:pt>
    <dgm:pt modelId="{9E7FE2A0-4F96-4DF3-AB54-C666DF156B42}">
      <dgm:prSet phldrT="[Text]" custT="1"/>
      <dgm:spPr/>
      <dgm:t>
        <a:bodyPr/>
        <a:lstStyle/>
        <a:p>
          <a:r>
            <a:rPr lang="en-US" sz="1050" dirty="0">
              <a:solidFill>
                <a:schemeClr val="tx1"/>
              </a:solidFill>
            </a:rPr>
            <a:t>Center_Id</a:t>
          </a:r>
        </a:p>
      </dgm:t>
    </dgm:pt>
    <dgm:pt modelId="{009242CB-564E-4711-A5EF-B690E8238D48}" type="parTrans" cxnId="{214EC35E-1C7F-429A-AB86-E49ED93808B9}">
      <dgm:prSet/>
      <dgm:spPr/>
      <dgm:t>
        <a:bodyPr/>
        <a:lstStyle/>
        <a:p>
          <a:endParaRPr lang="en-US" sz="1050">
            <a:solidFill>
              <a:schemeClr val="tx1"/>
            </a:solidFill>
          </a:endParaRPr>
        </a:p>
      </dgm:t>
    </dgm:pt>
    <dgm:pt modelId="{67F61FFA-264A-4FF3-854D-B9AB73EF4538}" type="sibTrans" cxnId="{214EC35E-1C7F-429A-AB86-E49ED93808B9}">
      <dgm:prSet/>
      <dgm:spPr/>
      <dgm:t>
        <a:bodyPr/>
        <a:lstStyle/>
        <a:p>
          <a:endParaRPr lang="en-US" sz="1050">
            <a:solidFill>
              <a:schemeClr val="tx1"/>
            </a:solidFill>
          </a:endParaRPr>
        </a:p>
      </dgm:t>
    </dgm:pt>
    <dgm:pt modelId="{8172A167-B56B-45B1-A2F5-532A97656DB7}" type="asst">
      <dgm:prSet phldrT="[Text]" custT="1"/>
      <dgm:spPr>
        <a:solidFill>
          <a:schemeClr val="accent1">
            <a:lumMod val="75000"/>
          </a:schemeClr>
        </a:solidFill>
      </dgm:spPr>
      <dgm:t>
        <a:bodyPr/>
        <a:lstStyle/>
        <a:p>
          <a:r>
            <a:rPr lang="en-US" sz="1050" dirty="0">
              <a:solidFill>
                <a:schemeClr val="tx1"/>
              </a:solidFill>
            </a:rPr>
            <a:t>Center_info</a:t>
          </a:r>
        </a:p>
      </dgm:t>
    </dgm:pt>
    <dgm:pt modelId="{06978BCC-AE0E-4286-A76C-A6D2125DAA5A}" type="parTrans" cxnId="{82995DD7-546E-4FBA-BD95-2B4843375A49}">
      <dgm:prSet/>
      <dgm:spPr/>
      <dgm:t>
        <a:bodyPr/>
        <a:lstStyle/>
        <a:p>
          <a:endParaRPr lang="en-US" sz="1050">
            <a:solidFill>
              <a:schemeClr val="tx1"/>
            </a:solidFill>
          </a:endParaRPr>
        </a:p>
      </dgm:t>
    </dgm:pt>
    <dgm:pt modelId="{074A3A71-1030-4703-8BF4-02416600A781}" type="sibTrans" cxnId="{82995DD7-546E-4FBA-BD95-2B4843375A49}">
      <dgm:prSet/>
      <dgm:spPr/>
      <dgm:t>
        <a:bodyPr/>
        <a:lstStyle/>
        <a:p>
          <a:endParaRPr lang="en-US" sz="1050">
            <a:solidFill>
              <a:schemeClr val="tx1"/>
            </a:solidFill>
          </a:endParaRPr>
        </a:p>
      </dgm:t>
    </dgm:pt>
    <dgm:pt modelId="{3A17347D-8BA6-42F8-A2BC-981568C37ED5}">
      <dgm:prSet phldrT="[Text]" custT="1"/>
      <dgm:spPr/>
      <dgm:t>
        <a:bodyPr/>
        <a:lstStyle/>
        <a:p>
          <a:r>
            <a:rPr lang="en-US" sz="1050" dirty="0">
              <a:solidFill>
                <a:schemeClr val="tx1"/>
              </a:solidFill>
            </a:rPr>
            <a:t>Id</a:t>
          </a:r>
        </a:p>
      </dgm:t>
    </dgm:pt>
    <dgm:pt modelId="{C77ADF79-9EEE-4446-8FA7-0652BE0575BA}" type="parTrans" cxnId="{1E5DD56F-F388-4E26-BFB8-9BBF7E52F7AB}">
      <dgm:prSet/>
      <dgm:spPr/>
      <dgm:t>
        <a:bodyPr/>
        <a:lstStyle/>
        <a:p>
          <a:endParaRPr lang="en-US" sz="1050">
            <a:solidFill>
              <a:schemeClr val="tx1"/>
            </a:solidFill>
          </a:endParaRPr>
        </a:p>
      </dgm:t>
    </dgm:pt>
    <dgm:pt modelId="{5A49DD49-0353-4D4E-A804-B2351A89E62C}" type="sibTrans" cxnId="{1E5DD56F-F388-4E26-BFB8-9BBF7E52F7AB}">
      <dgm:prSet/>
      <dgm:spPr/>
      <dgm:t>
        <a:bodyPr/>
        <a:lstStyle/>
        <a:p>
          <a:endParaRPr lang="en-US" sz="1050">
            <a:solidFill>
              <a:schemeClr val="tx1"/>
            </a:solidFill>
          </a:endParaRPr>
        </a:p>
      </dgm:t>
    </dgm:pt>
    <dgm:pt modelId="{5DFB29AC-C6E2-407F-8CD2-E84F86F2EB47}">
      <dgm:prSet phldrT="[Text]" custT="1"/>
      <dgm:spPr/>
      <dgm:t>
        <a:bodyPr/>
        <a:lstStyle/>
        <a:p>
          <a:r>
            <a:rPr lang="en-US" sz="1050" dirty="0">
              <a:solidFill>
                <a:schemeClr val="tx1"/>
              </a:solidFill>
            </a:rPr>
            <a:t>Meal_Id</a:t>
          </a:r>
        </a:p>
      </dgm:t>
    </dgm:pt>
    <dgm:pt modelId="{74682CB1-FBBE-4816-B3E8-D08BC9B4CEB0}" type="parTrans" cxnId="{EFF54EB6-A883-468C-8740-BE2AB7DE41B7}">
      <dgm:prSet/>
      <dgm:spPr/>
      <dgm:t>
        <a:bodyPr/>
        <a:lstStyle/>
        <a:p>
          <a:endParaRPr lang="en-US" sz="1050">
            <a:solidFill>
              <a:schemeClr val="tx1"/>
            </a:solidFill>
          </a:endParaRPr>
        </a:p>
      </dgm:t>
    </dgm:pt>
    <dgm:pt modelId="{98DC107E-E8D2-4C4D-A572-6C5F07CBDEA0}" type="sibTrans" cxnId="{EFF54EB6-A883-468C-8740-BE2AB7DE41B7}">
      <dgm:prSet/>
      <dgm:spPr/>
      <dgm:t>
        <a:bodyPr/>
        <a:lstStyle/>
        <a:p>
          <a:endParaRPr lang="en-US" sz="1050">
            <a:solidFill>
              <a:schemeClr val="tx1"/>
            </a:solidFill>
          </a:endParaRPr>
        </a:p>
      </dgm:t>
    </dgm:pt>
    <dgm:pt modelId="{10033D4D-2C27-4B31-AFEC-12FAA521C011}">
      <dgm:prSet phldrT="[Text]" custT="1"/>
      <dgm:spPr/>
      <dgm:t>
        <a:bodyPr/>
        <a:lstStyle/>
        <a:p>
          <a:r>
            <a:rPr lang="en-US" sz="1050" dirty="0">
              <a:solidFill>
                <a:schemeClr val="tx1"/>
              </a:solidFill>
            </a:rPr>
            <a:t>Week</a:t>
          </a:r>
        </a:p>
      </dgm:t>
    </dgm:pt>
    <dgm:pt modelId="{7B6C6196-C7C0-454E-B8E4-A6E1F37C0822}" type="parTrans" cxnId="{107B0213-2DF8-4992-9171-E2B98F9826DE}">
      <dgm:prSet/>
      <dgm:spPr/>
      <dgm:t>
        <a:bodyPr/>
        <a:lstStyle/>
        <a:p>
          <a:endParaRPr lang="en-US" sz="1050">
            <a:solidFill>
              <a:schemeClr val="tx1"/>
            </a:solidFill>
          </a:endParaRPr>
        </a:p>
      </dgm:t>
    </dgm:pt>
    <dgm:pt modelId="{3C8E7AD2-35FE-4D17-975F-3EFA32706733}" type="sibTrans" cxnId="{107B0213-2DF8-4992-9171-E2B98F9826DE}">
      <dgm:prSet/>
      <dgm:spPr/>
      <dgm:t>
        <a:bodyPr/>
        <a:lstStyle/>
        <a:p>
          <a:endParaRPr lang="en-US" sz="1050">
            <a:solidFill>
              <a:schemeClr val="tx1"/>
            </a:solidFill>
          </a:endParaRPr>
        </a:p>
      </dgm:t>
    </dgm:pt>
    <dgm:pt modelId="{0A7E37C6-9942-4783-BD4B-F48F66B56E38}">
      <dgm:prSet phldrT="[Text]" custT="1"/>
      <dgm:spPr/>
      <dgm:t>
        <a:bodyPr/>
        <a:lstStyle/>
        <a:p>
          <a:r>
            <a:rPr lang="en-US" sz="1050" dirty="0">
              <a:solidFill>
                <a:schemeClr val="tx1"/>
              </a:solidFill>
            </a:rPr>
            <a:t>Center_Id</a:t>
          </a:r>
        </a:p>
      </dgm:t>
    </dgm:pt>
    <dgm:pt modelId="{FD6D9334-A6C9-4856-BC9F-DA45A21E9853}" type="parTrans" cxnId="{4CC1AC34-D57A-4EB4-9EC9-CBA292DEA675}">
      <dgm:prSet/>
      <dgm:spPr/>
      <dgm:t>
        <a:bodyPr/>
        <a:lstStyle/>
        <a:p>
          <a:endParaRPr lang="en-US" sz="1050">
            <a:solidFill>
              <a:schemeClr val="tx1"/>
            </a:solidFill>
          </a:endParaRPr>
        </a:p>
      </dgm:t>
    </dgm:pt>
    <dgm:pt modelId="{B54BF093-E9AA-4472-91D9-6DD5AE922CD8}" type="sibTrans" cxnId="{4CC1AC34-D57A-4EB4-9EC9-CBA292DEA675}">
      <dgm:prSet/>
      <dgm:spPr/>
      <dgm:t>
        <a:bodyPr/>
        <a:lstStyle/>
        <a:p>
          <a:endParaRPr lang="en-US" sz="1050">
            <a:solidFill>
              <a:schemeClr val="tx1"/>
            </a:solidFill>
          </a:endParaRPr>
        </a:p>
      </dgm:t>
    </dgm:pt>
    <dgm:pt modelId="{8E788468-F5BC-495F-856A-A6AF2230BCEB}">
      <dgm:prSet phldrT="[Text]" custT="1"/>
      <dgm:spPr/>
      <dgm:t>
        <a:bodyPr/>
        <a:lstStyle/>
        <a:p>
          <a:r>
            <a:rPr lang="en-US" sz="1050" dirty="0">
              <a:solidFill>
                <a:schemeClr val="tx1"/>
              </a:solidFill>
            </a:rPr>
            <a:t>Checkout_price</a:t>
          </a:r>
        </a:p>
      </dgm:t>
    </dgm:pt>
    <dgm:pt modelId="{027EE9D8-1B29-495A-95C2-3B68F4C086AE}" type="parTrans" cxnId="{3EC2610E-293F-415B-B0FD-84CAD5EA0468}">
      <dgm:prSet/>
      <dgm:spPr/>
      <dgm:t>
        <a:bodyPr/>
        <a:lstStyle/>
        <a:p>
          <a:endParaRPr lang="en-US" sz="1050">
            <a:solidFill>
              <a:schemeClr val="tx1"/>
            </a:solidFill>
          </a:endParaRPr>
        </a:p>
      </dgm:t>
    </dgm:pt>
    <dgm:pt modelId="{D47135AC-E3A5-4C27-A7F0-C96CDFDA7C39}" type="sibTrans" cxnId="{3EC2610E-293F-415B-B0FD-84CAD5EA0468}">
      <dgm:prSet/>
      <dgm:spPr/>
      <dgm:t>
        <a:bodyPr/>
        <a:lstStyle/>
        <a:p>
          <a:endParaRPr lang="en-US" sz="1050">
            <a:solidFill>
              <a:schemeClr val="tx1"/>
            </a:solidFill>
          </a:endParaRPr>
        </a:p>
      </dgm:t>
    </dgm:pt>
    <dgm:pt modelId="{82C85C7F-BF86-41CC-84DA-785B1CBA6974}">
      <dgm:prSet phldrT="[Text]" custT="1"/>
      <dgm:spPr/>
      <dgm:t>
        <a:bodyPr/>
        <a:lstStyle/>
        <a:p>
          <a:r>
            <a:rPr lang="en-US" sz="1050" dirty="0">
              <a:solidFill>
                <a:schemeClr val="tx1"/>
              </a:solidFill>
            </a:rPr>
            <a:t>Base_price</a:t>
          </a:r>
        </a:p>
      </dgm:t>
    </dgm:pt>
    <dgm:pt modelId="{56D95100-CF5F-4AE9-8A37-DD6AFCAF3531}" type="parTrans" cxnId="{10058319-C39E-4F26-A2ED-7EAFCA5BE99E}">
      <dgm:prSet/>
      <dgm:spPr/>
      <dgm:t>
        <a:bodyPr/>
        <a:lstStyle/>
        <a:p>
          <a:endParaRPr lang="en-US" sz="1050">
            <a:solidFill>
              <a:schemeClr val="tx1"/>
            </a:solidFill>
          </a:endParaRPr>
        </a:p>
      </dgm:t>
    </dgm:pt>
    <dgm:pt modelId="{2FDAB9C8-94B1-428E-A539-61D91755DB96}" type="sibTrans" cxnId="{10058319-C39E-4F26-A2ED-7EAFCA5BE99E}">
      <dgm:prSet/>
      <dgm:spPr/>
      <dgm:t>
        <a:bodyPr/>
        <a:lstStyle/>
        <a:p>
          <a:endParaRPr lang="en-US" sz="1050">
            <a:solidFill>
              <a:schemeClr val="tx1"/>
            </a:solidFill>
          </a:endParaRPr>
        </a:p>
      </dgm:t>
    </dgm:pt>
    <dgm:pt modelId="{DCE6731D-807D-455D-9129-1658E439EA6A}">
      <dgm:prSet phldrT="[Text]" custT="1"/>
      <dgm:spPr/>
      <dgm:t>
        <a:bodyPr/>
        <a:lstStyle/>
        <a:p>
          <a:r>
            <a:rPr lang="en-US" sz="1050" dirty="0">
              <a:solidFill>
                <a:schemeClr val="tx1"/>
              </a:solidFill>
            </a:rPr>
            <a:t>Emailer_for_promotion</a:t>
          </a:r>
        </a:p>
      </dgm:t>
    </dgm:pt>
    <dgm:pt modelId="{2F58F04C-2663-462F-8FE0-BC766069BB14}" type="parTrans" cxnId="{48656898-FA86-48C1-8047-E9DF736CBD7C}">
      <dgm:prSet/>
      <dgm:spPr/>
      <dgm:t>
        <a:bodyPr/>
        <a:lstStyle/>
        <a:p>
          <a:endParaRPr lang="en-US" sz="1050">
            <a:solidFill>
              <a:schemeClr val="tx1"/>
            </a:solidFill>
          </a:endParaRPr>
        </a:p>
      </dgm:t>
    </dgm:pt>
    <dgm:pt modelId="{260C1675-FE4D-4CE4-8500-83C224024631}" type="sibTrans" cxnId="{48656898-FA86-48C1-8047-E9DF736CBD7C}">
      <dgm:prSet/>
      <dgm:spPr/>
      <dgm:t>
        <a:bodyPr/>
        <a:lstStyle/>
        <a:p>
          <a:endParaRPr lang="en-US" sz="1050">
            <a:solidFill>
              <a:schemeClr val="tx1"/>
            </a:solidFill>
          </a:endParaRPr>
        </a:p>
      </dgm:t>
    </dgm:pt>
    <dgm:pt modelId="{952A3F70-2FC7-4611-A8D5-3C9CF2ED4160}">
      <dgm:prSet phldrT="[Text]" custT="1"/>
      <dgm:spPr/>
      <dgm:t>
        <a:bodyPr/>
        <a:lstStyle/>
        <a:p>
          <a:r>
            <a:rPr lang="en-US" sz="1050" dirty="0">
              <a:solidFill>
                <a:schemeClr val="tx1"/>
              </a:solidFill>
            </a:rPr>
            <a:t>Homepage_featured</a:t>
          </a:r>
        </a:p>
      </dgm:t>
    </dgm:pt>
    <dgm:pt modelId="{0C4B9085-4A19-4D51-8632-5EFC9447EC47}" type="parTrans" cxnId="{40ED27EF-5AC1-4318-AE7F-37158D3E5741}">
      <dgm:prSet/>
      <dgm:spPr/>
      <dgm:t>
        <a:bodyPr/>
        <a:lstStyle/>
        <a:p>
          <a:endParaRPr lang="en-US" sz="1050">
            <a:solidFill>
              <a:schemeClr val="tx1"/>
            </a:solidFill>
          </a:endParaRPr>
        </a:p>
      </dgm:t>
    </dgm:pt>
    <dgm:pt modelId="{2733B057-DF93-4A7A-8035-4B47DFE63F11}" type="sibTrans" cxnId="{40ED27EF-5AC1-4318-AE7F-37158D3E5741}">
      <dgm:prSet/>
      <dgm:spPr/>
      <dgm:t>
        <a:bodyPr/>
        <a:lstStyle/>
        <a:p>
          <a:endParaRPr lang="en-US" sz="1050">
            <a:solidFill>
              <a:schemeClr val="tx1"/>
            </a:solidFill>
          </a:endParaRPr>
        </a:p>
      </dgm:t>
    </dgm:pt>
    <dgm:pt modelId="{78F79B03-1642-4B09-B80B-0003306A1D29}" type="asst">
      <dgm:prSet phldrT="[Text]" custT="1"/>
      <dgm:spPr>
        <a:solidFill>
          <a:schemeClr val="accent1">
            <a:lumMod val="75000"/>
          </a:schemeClr>
        </a:solidFill>
      </dgm:spPr>
      <dgm:t>
        <a:bodyPr/>
        <a:lstStyle/>
        <a:p>
          <a:r>
            <a:rPr lang="en-US" sz="1050" dirty="0">
              <a:solidFill>
                <a:schemeClr val="tx1"/>
              </a:solidFill>
            </a:rPr>
            <a:t>Meal_info</a:t>
          </a:r>
        </a:p>
      </dgm:t>
    </dgm:pt>
    <dgm:pt modelId="{EBA23B9B-E566-49D4-9EFF-2FCA88ABAE09}" type="sibTrans" cxnId="{8C1DA3F6-143E-48B9-9290-9C70132E338F}">
      <dgm:prSet/>
      <dgm:spPr/>
      <dgm:t>
        <a:bodyPr/>
        <a:lstStyle/>
        <a:p>
          <a:endParaRPr lang="en-US" sz="1050">
            <a:solidFill>
              <a:schemeClr val="tx1"/>
            </a:solidFill>
          </a:endParaRPr>
        </a:p>
      </dgm:t>
    </dgm:pt>
    <dgm:pt modelId="{FF4A573E-CBF2-4B72-90DE-3EAB5F27CECB}" type="parTrans" cxnId="{8C1DA3F6-143E-48B9-9290-9C70132E338F}">
      <dgm:prSet/>
      <dgm:spPr/>
      <dgm:t>
        <a:bodyPr/>
        <a:lstStyle/>
        <a:p>
          <a:endParaRPr lang="en-US" sz="1050">
            <a:solidFill>
              <a:schemeClr val="tx1"/>
            </a:solidFill>
          </a:endParaRPr>
        </a:p>
      </dgm:t>
    </dgm:pt>
    <dgm:pt modelId="{71BE60C9-C750-4149-9322-C3455C828CF8}">
      <dgm:prSet phldrT="[Text]" custT="1"/>
      <dgm:spPr>
        <a:solidFill>
          <a:schemeClr val="accent1">
            <a:hueOff val="0"/>
            <a:satOff val="0"/>
            <a:lumOff val="0"/>
            <a:shade val="30000"/>
            <a:satMod val="115000"/>
          </a:schemeClr>
        </a:solidFill>
        <a:scene3d>
          <a:camera prst="orthographicFront"/>
          <a:lightRig rig="harsh" dir="t"/>
        </a:scene3d>
        <a:sp3d>
          <a:bevelT w="114300" prst="artDeco"/>
        </a:sp3d>
      </dgm:spPr>
      <dgm:t>
        <a:bodyPr>
          <a:sp3d extrusionH="57150" prstMaterial="matte">
            <a:bevelT w="63500" h="12700" prst="angle"/>
            <a:contourClr>
              <a:schemeClr val="bg1">
                <a:lumMod val="65000"/>
              </a:schemeClr>
            </a:contourClr>
          </a:sp3d>
        </a:bodyPr>
        <a:lstStyle/>
        <a:p>
          <a:r>
            <a:rPr lang="en-US" sz="1050" b="0" cap="none" spc="0" dirty="0">
              <a:ln w="0"/>
              <a:solidFill>
                <a:schemeClr val="bg1"/>
              </a:solidFill>
              <a:effectLst>
                <a:outerShdw blurRad="38100" dist="19050" dir="2700000" algn="tl" rotWithShape="0">
                  <a:schemeClr val="dk1">
                    <a:alpha val="40000"/>
                  </a:schemeClr>
                </a:outerShdw>
              </a:effectLst>
            </a:rPr>
            <a:t>Num_orders</a:t>
          </a:r>
        </a:p>
      </dgm:t>
    </dgm:pt>
    <dgm:pt modelId="{5AD6B2E4-DD38-426B-86AC-8E134B4B298C}" type="parTrans" cxnId="{5A833F35-B281-4E8A-BF8F-AF6419639821}">
      <dgm:prSet/>
      <dgm:spPr/>
      <dgm:t>
        <a:bodyPr/>
        <a:lstStyle/>
        <a:p>
          <a:endParaRPr lang="en-US" sz="1050">
            <a:solidFill>
              <a:schemeClr val="tx1"/>
            </a:solidFill>
          </a:endParaRPr>
        </a:p>
      </dgm:t>
    </dgm:pt>
    <dgm:pt modelId="{02FC3132-0D45-4E43-980A-27CCAE4EECB4}" type="sibTrans" cxnId="{5A833F35-B281-4E8A-BF8F-AF6419639821}">
      <dgm:prSet/>
      <dgm:spPr/>
      <dgm:t>
        <a:bodyPr/>
        <a:lstStyle/>
        <a:p>
          <a:endParaRPr lang="en-US" sz="1050">
            <a:solidFill>
              <a:schemeClr val="tx1"/>
            </a:solidFill>
          </a:endParaRPr>
        </a:p>
      </dgm:t>
    </dgm:pt>
    <dgm:pt modelId="{30DC37B3-954B-4987-B8AE-E1EA525E963B}">
      <dgm:prSet phldrT="[Text]" custT="1"/>
      <dgm:spPr/>
      <dgm:t>
        <a:bodyPr/>
        <a:lstStyle/>
        <a:p>
          <a:r>
            <a:rPr lang="en-US" sz="1050" dirty="0">
              <a:solidFill>
                <a:schemeClr val="tx1"/>
              </a:solidFill>
            </a:rPr>
            <a:t>Category</a:t>
          </a:r>
        </a:p>
      </dgm:t>
    </dgm:pt>
    <dgm:pt modelId="{42CE8F8C-23FF-4A04-B2D5-7E3F0D724713}" type="parTrans" cxnId="{D0C8B3AF-516E-4E2A-88D1-E8F231AE1DC6}">
      <dgm:prSet/>
      <dgm:spPr/>
      <dgm:t>
        <a:bodyPr/>
        <a:lstStyle/>
        <a:p>
          <a:endParaRPr lang="en-US" sz="1050">
            <a:solidFill>
              <a:schemeClr val="tx1"/>
            </a:solidFill>
          </a:endParaRPr>
        </a:p>
      </dgm:t>
    </dgm:pt>
    <dgm:pt modelId="{29040C95-20E5-4BD1-BC02-ECCC61C3F14A}" type="sibTrans" cxnId="{D0C8B3AF-516E-4E2A-88D1-E8F231AE1DC6}">
      <dgm:prSet/>
      <dgm:spPr/>
      <dgm:t>
        <a:bodyPr/>
        <a:lstStyle/>
        <a:p>
          <a:endParaRPr lang="en-US" sz="1050">
            <a:solidFill>
              <a:schemeClr val="tx1"/>
            </a:solidFill>
          </a:endParaRPr>
        </a:p>
      </dgm:t>
    </dgm:pt>
    <dgm:pt modelId="{696B9CA2-E6DA-47B1-B2B6-5A70B6E637AA}">
      <dgm:prSet phldrT="[Text]" custT="1"/>
      <dgm:spPr/>
      <dgm:t>
        <a:bodyPr/>
        <a:lstStyle/>
        <a:p>
          <a:r>
            <a:rPr lang="en-US" sz="1050" dirty="0">
              <a:solidFill>
                <a:schemeClr val="tx1"/>
              </a:solidFill>
            </a:rPr>
            <a:t>Cuisine</a:t>
          </a:r>
        </a:p>
      </dgm:t>
    </dgm:pt>
    <dgm:pt modelId="{4289A688-A4F0-46CB-8960-87FC42C42552}" type="parTrans" cxnId="{83F98A0D-B9DD-46DB-9B48-F82C1E83494B}">
      <dgm:prSet/>
      <dgm:spPr/>
      <dgm:t>
        <a:bodyPr/>
        <a:lstStyle/>
        <a:p>
          <a:endParaRPr lang="en-US" sz="1050">
            <a:solidFill>
              <a:schemeClr val="tx1"/>
            </a:solidFill>
          </a:endParaRPr>
        </a:p>
      </dgm:t>
    </dgm:pt>
    <dgm:pt modelId="{60DE13C5-928D-4C30-93FB-F5A8AB63A59B}" type="sibTrans" cxnId="{83F98A0D-B9DD-46DB-9B48-F82C1E83494B}">
      <dgm:prSet/>
      <dgm:spPr/>
      <dgm:t>
        <a:bodyPr/>
        <a:lstStyle/>
        <a:p>
          <a:endParaRPr lang="en-US" sz="1050">
            <a:solidFill>
              <a:schemeClr val="tx1"/>
            </a:solidFill>
          </a:endParaRPr>
        </a:p>
      </dgm:t>
    </dgm:pt>
    <dgm:pt modelId="{6A832135-1681-478D-9F2A-244516E623D7}">
      <dgm:prSet phldrT="[Text]" custT="1"/>
      <dgm:spPr/>
      <dgm:t>
        <a:bodyPr/>
        <a:lstStyle/>
        <a:p>
          <a:r>
            <a:rPr lang="en-US" sz="1050" dirty="0">
              <a:solidFill>
                <a:schemeClr val="tx1"/>
              </a:solidFill>
            </a:rPr>
            <a:t>Region_code</a:t>
          </a:r>
        </a:p>
      </dgm:t>
    </dgm:pt>
    <dgm:pt modelId="{56715912-C40A-426E-8C7F-9DDCE0809CE9}" type="parTrans" cxnId="{C974FEA3-9B8A-4D90-8591-44F0ECB99ED0}">
      <dgm:prSet/>
      <dgm:spPr/>
      <dgm:t>
        <a:bodyPr/>
        <a:lstStyle/>
        <a:p>
          <a:endParaRPr lang="en-US" sz="1050">
            <a:solidFill>
              <a:schemeClr val="tx1"/>
            </a:solidFill>
          </a:endParaRPr>
        </a:p>
      </dgm:t>
    </dgm:pt>
    <dgm:pt modelId="{F05D942B-74FC-4E11-96C1-D8D447D5D646}" type="sibTrans" cxnId="{C974FEA3-9B8A-4D90-8591-44F0ECB99ED0}">
      <dgm:prSet/>
      <dgm:spPr/>
      <dgm:t>
        <a:bodyPr/>
        <a:lstStyle/>
        <a:p>
          <a:endParaRPr lang="en-US" sz="1050">
            <a:solidFill>
              <a:schemeClr val="tx1"/>
            </a:solidFill>
          </a:endParaRPr>
        </a:p>
      </dgm:t>
    </dgm:pt>
    <dgm:pt modelId="{C861D8A6-E9E8-4703-A8DC-7F0BEF028BF5}">
      <dgm:prSet phldrT="[Text]" custT="1"/>
      <dgm:spPr/>
      <dgm:t>
        <a:bodyPr/>
        <a:lstStyle/>
        <a:p>
          <a:r>
            <a:rPr lang="en-US" sz="1050" dirty="0">
              <a:solidFill>
                <a:schemeClr val="tx1"/>
              </a:solidFill>
            </a:rPr>
            <a:t>Centre_type</a:t>
          </a:r>
        </a:p>
      </dgm:t>
    </dgm:pt>
    <dgm:pt modelId="{8870FE78-1E10-4300-B054-875E53A4B7D3}" type="parTrans" cxnId="{BFB1F456-F482-4F4A-AD47-21AF732AC8EA}">
      <dgm:prSet/>
      <dgm:spPr/>
      <dgm:t>
        <a:bodyPr/>
        <a:lstStyle/>
        <a:p>
          <a:endParaRPr lang="en-US" sz="1050">
            <a:solidFill>
              <a:schemeClr val="tx1"/>
            </a:solidFill>
          </a:endParaRPr>
        </a:p>
      </dgm:t>
    </dgm:pt>
    <dgm:pt modelId="{312B60C4-02B1-4079-B9AD-8519C8FA51E4}" type="sibTrans" cxnId="{BFB1F456-F482-4F4A-AD47-21AF732AC8EA}">
      <dgm:prSet/>
      <dgm:spPr/>
      <dgm:t>
        <a:bodyPr/>
        <a:lstStyle/>
        <a:p>
          <a:endParaRPr lang="en-US" sz="1050">
            <a:solidFill>
              <a:schemeClr val="tx1"/>
            </a:solidFill>
          </a:endParaRPr>
        </a:p>
      </dgm:t>
    </dgm:pt>
    <dgm:pt modelId="{005C2989-12F2-46B4-8BFD-80CC3AC989AD}">
      <dgm:prSet phldrT="[Text]" custT="1"/>
      <dgm:spPr/>
      <dgm:t>
        <a:bodyPr/>
        <a:lstStyle/>
        <a:p>
          <a:r>
            <a:rPr lang="en-US" sz="1050" dirty="0">
              <a:solidFill>
                <a:schemeClr val="tx1"/>
              </a:solidFill>
            </a:rPr>
            <a:t>Op_area</a:t>
          </a:r>
        </a:p>
      </dgm:t>
    </dgm:pt>
    <dgm:pt modelId="{9F04EA74-42D9-4DCA-B390-7323FA5CCC60}" type="parTrans" cxnId="{A82C5366-A491-47FE-ACB6-DB3E7C84BA27}">
      <dgm:prSet/>
      <dgm:spPr/>
      <dgm:t>
        <a:bodyPr/>
        <a:lstStyle/>
        <a:p>
          <a:endParaRPr lang="en-US" sz="1050">
            <a:solidFill>
              <a:schemeClr val="tx1"/>
            </a:solidFill>
          </a:endParaRPr>
        </a:p>
      </dgm:t>
    </dgm:pt>
    <dgm:pt modelId="{F703303D-2776-4017-A6D7-91113E4FC12A}" type="sibTrans" cxnId="{A82C5366-A491-47FE-ACB6-DB3E7C84BA27}">
      <dgm:prSet/>
      <dgm:spPr/>
      <dgm:t>
        <a:bodyPr/>
        <a:lstStyle/>
        <a:p>
          <a:endParaRPr lang="en-US" sz="1050">
            <a:solidFill>
              <a:schemeClr val="tx1"/>
            </a:solidFill>
          </a:endParaRPr>
        </a:p>
      </dgm:t>
    </dgm:pt>
    <dgm:pt modelId="{A5867A1D-37A8-4E19-9E3B-72003BD3F266}" type="pres">
      <dgm:prSet presAssocID="{613606B2-B014-412D-B87D-0E3996A800FF}" presName="hierChild1" presStyleCnt="0">
        <dgm:presLayoutVars>
          <dgm:orgChart val="1"/>
          <dgm:chPref val="1"/>
          <dgm:dir/>
          <dgm:animOne val="branch"/>
          <dgm:animLvl val="lvl"/>
          <dgm:resizeHandles/>
        </dgm:presLayoutVars>
      </dgm:prSet>
      <dgm:spPr/>
    </dgm:pt>
    <dgm:pt modelId="{9E666460-5131-4472-8971-9F3DCB53658D}" type="pres">
      <dgm:prSet presAssocID="{C2F3AD1F-1580-4016-AB1C-A9F30C4D83D3}" presName="hierRoot1" presStyleCnt="0">
        <dgm:presLayoutVars>
          <dgm:hierBranch val="init"/>
        </dgm:presLayoutVars>
      </dgm:prSet>
      <dgm:spPr/>
    </dgm:pt>
    <dgm:pt modelId="{31B4B1DF-2407-45E7-8968-3E827A2A2985}" type="pres">
      <dgm:prSet presAssocID="{C2F3AD1F-1580-4016-AB1C-A9F30C4D83D3}" presName="rootComposite1" presStyleCnt="0"/>
      <dgm:spPr/>
    </dgm:pt>
    <dgm:pt modelId="{FA50D93F-97E4-41AE-9054-5A68590F171F}" type="pres">
      <dgm:prSet presAssocID="{C2F3AD1F-1580-4016-AB1C-A9F30C4D83D3}" presName="rootText1" presStyleLbl="node0" presStyleIdx="0" presStyleCnt="1" custLinFactX="-6367" custLinFactNeighborX="-100000" custLinFactNeighborY="-6643">
        <dgm:presLayoutVars>
          <dgm:chPref val="3"/>
        </dgm:presLayoutVars>
      </dgm:prSet>
      <dgm:spPr/>
    </dgm:pt>
    <dgm:pt modelId="{C3DAF780-E6A6-46E0-8340-6947ACD58EF9}" type="pres">
      <dgm:prSet presAssocID="{C2F3AD1F-1580-4016-AB1C-A9F30C4D83D3}" presName="rootConnector1" presStyleLbl="node1" presStyleIdx="0" presStyleCnt="0"/>
      <dgm:spPr/>
    </dgm:pt>
    <dgm:pt modelId="{3996E0DC-8575-40BB-AB9A-C896B033BB0B}" type="pres">
      <dgm:prSet presAssocID="{C2F3AD1F-1580-4016-AB1C-A9F30C4D83D3}" presName="hierChild2" presStyleCnt="0"/>
      <dgm:spPr/>
    </dgm:pt>
    <dgm:pt modelId="{34278B85-9C28-4E5E-BE2B-8DC75F85947A}" type="pres">
      <dgm:prSet presAssocID="{C77ADF79-9EEE-4446-8FA7-0652BE0575BA}" presName="Name64" presStyleLbl="parChTrans1D2" presStyleIdx="0" presStyleCnt="11"/>
      <dgm:spPr/>
    </dgm:pt>
    <dgm:pt modelId="{0DF57492-4DFF-4B9F-9BEB-F547177281BF}" type="pres">
      <dgm:prSet presAssocID="{3A17347D-8BA6-42F8-A2BC-981568C37ED5}" presName="hierRoot2" presStyleCnt="0">
        <dgm:presLayoutVars>
          <dgm:hierBranch val="init"/>
        </dgm:presLayoutVars>
      </dgm:prSet>
      <dgm:spPr/>
    </dgm:pt>
    <dgm:pt modelId="{01A56E4D-BB16-479F-8E56-C0FB4D05B4AE}" type="pres">
      <dgm:prSet presAssocID="{3A17347D-8BA6-42F8-A2BC-981568C37ED5}" presName="rootComposite" presStyleCnt="0"/>
      <dgm:spPr/>
    </dgm:pt>
    <dgm:pt modelId="{25B5ED5D-6557-46CF-8C48-A5D5629C4062}" type="pres">
      <dgm:prSet presAssocID="{3A17347D-8BA6-42F8-A2BC-981568C37ED5}" presName="rootText" presStyleLbl="node2" presStyleIdx="0" presStyleCnt="9" custScaleX="148667" custLinFactX="99286" custLinFactNeighborX="100000" custLinFactNeighborY="2820">
        <dgm:presLayoutVars>
          <dgm:chPref val="3"/>
        </dgm:presLayoutVars>
      </dgm:prSet>
      <dgm:spPr/>
    </dgm:pt>
    <dgm:pt modelId="{F795A8AB-5694-4219-9994-82BD6ED7EF2D}" type="pres">
      <dgm:prSet presAssocID="{3A17347D-8BA6-42F8-A2BC-981568C37ED5}" presName="rootConnector" presStyleLbl="node2" presStyleIdx="0" presStyleCnt="9"/>
      <dgm:spPr/>
    </dgm:pt>
    <dgm:pt modelId="{00E501E7-BC19-40B2-8C18-E66D9DCA014A}" type="pres">
      <dgm:prSet presAssocID="{3A17347D-8BA6-42F8-A2BC-981568C37ED5}" presName="hierChild4" presStyleCnt="0"/>
      <dgm:spPr/>
    </dgm:pt>
    <dgm:pt modelId="{6D5F97DB-8D6D-4DE8-8EAB-FFE3EA59D762}" type="pres">
      <dgm:prSet presAssocID="{3A17347D-8BA6-42F8-A2BC-981568C37ED5}" presName="hierChild5" presStyleCnt="0"/>
      <dgm:spPr/>
    </dgm:pt>
    <dgm:pt modelId="{BA5A3FF4-7DDD-48FA-8B83-431FFCAC2D97}" type="pres">
      <dgm:prSet presAssocID="{7B6C6196-C7C0-454E-B8E4-A6E1F37C0822}" presName="Name64" presStyleLbl="parChTrans1D2" presStyleIdx="1" presStyleCnt="11"/>
      <dgm:spPr/>
    </dgm:pt>
    <dgm:pt modelId="{D4326291-349B-4644-89CC-88131B029C5B}" type="pres">
      <dgm:prSet presAssocID="{10033D4D-2C27-4B31-AFEC-12FAA521C011}" presName="hierRoot2" presStyleCnt="0">
        <dgm:presLayoutVars>
          <dgm:hierBranch val="init"/>
        </dgm:presLayoutVars>
      </dgm:prSet>
      <dgm:spPr/>
    </dgm:pt>
    <dgm:pt modelId="{48A174EB-59AD-4990-A938-8FDDA439C8A3}" type="pres">
      <dgm:prSet presAssocID="{10033D4D-2C27-4B31-AFEC-12FAA521C011}" presName="rootComposite" presStyleCnt="0"/>
      <dgm:spPr/>
    </dgm:pt>
    <dgm:pt modelId="{F7AD0B05-6B34-415D-B369-B295045FA240}" type="pres">
      <dgm:prSet presAssocID="{10033D4D-2C27-4B31-AFEC-12FAA521C011}" presName="rootText" presStyleLbl="node2" presStyleIdx="1" presStyleCnt="9" custScaleX="148667" custLinFactX="99286" custLinFactNeighborX="100000" custLinFactNeighborY="2820">
        <dgm:presLayoutVars>
          <dgm:chPref val="3"/>
        </dgm:presLayoutVars>
      </dgm:prSet>
      <dgm:spPr/>
    </dgm:pt>
    <dgm:pt modelId="{231700E6-421D-4908-BE9E-DA93C94A4B93}" type="pres">
      <dgm:prSet presAssocID="{10033D4D-2C27-4B31-AFEC-12FAA521C011}" presName="rootConnector" presStyleLbl="node2" presStyleIdx="1" presStyleCnt="9"/>
      <dgm:spPr/>
    </dgm:pt>
    <dgm:pt modelId="{991A47A9-9D74-40A8-8C29-8AE46F4E870B}" type="pres">
      <dgm:prSet presAssocID="{10033D4D-2C27-4B31-AFEC-12FAA521C011}" presName="hierChild4" presStyleCnt="0"/>
      <dgm:spPr/>
    </dgm:pt>
    <dgm:pt modelId="{F217DC18-5432-4934-888D-3798925BAC68}" type="pres">
      <dgm:prSet presAssocID="{10033D4D-2C27-4B31-AFEC-12FAA521C011}" presName="hierChild5" presStyleCnt="0"/>
      <dgm:spPr/>
    </dgm:pt>
    <dgm:pt modelId="{C0341505-626C-4245-A437-FDC57484B946}" type="pres">
      <dgm:prSet presAssocID="{FD6D9334-A6C9-4856-BC9F-DA45A21E9853}" presName="Name64" presStyleLbl="parChTrans1D2" presStyleIdx="2" presStyleCnt="11"/>
      <dgm:spPr/>
    </dgm:pt>
    <dgm:pt modelId="{6CEA2317-8488-4E9A-9263-35666D647FE7}" type="pres">
      <dgm:prSet presAssocID="{0A7E37C6-9942-4783-BD4B-F48F66B56E38}" presName="hierRoot2" presStyleCnt="0">
        <dgm:presLayoutVars>
          <dgm:hierBranch val="init"/>
        </dgm:presLayoutVars>
      </dgm:prSet>
      <dgm:spPr/>
    </dgm:pt>
    <dgm:pt modelId="{3B19CACE-A940-4744-A45A-2C32ED9344C4}" type="pres">
      <dgm:prSet presAssocID="{0A7E37C6-9942-4783-BD4B-F48F66B56E38}" presName="rootComposite" presStyleCnt="0"/>
      <dgm:spPr/>
    </dgm:pt>
    <dgm:pt modelId="{84A6A419-75ED-4B80-99B2-19937AD3C0B3}" type="pres">
      <dgm:prSet presAssocID="{0A7E37C6-9942-4783-BD4B-F48F66B56E38}" presName="rootText" presStyleLbl="node2" presStyleIdx="2" presStyleCnt="9" custScaleX="148667" custLinFactX="99286" custLinFactNeighborX="100000" custLinFactNeighborY="2820">
        <dgm:presLayoutVars>
          <dgm:chPref val="3"/>
        </dgm:presLayoutVars>
      </dgm:prSet>
      <dgm:spPr/>
    </dgm:pt>
    <dgm:pt modelId="{8602616D-A162-46E7-A5B5-43BEF353B1F8}" type="pres">
      <dgm:prSet presAssocID="{0A7E37C6-9942-4783-BD4B-F48F66B56E38}" presName="rootConnector" presStyleLbl="node2" presStyleIdx="2" presStyleCnt="9"/>
      <dgm:spPr/>
    </dgm:pt>
    <dgm:pt modelId="{B2BBDD2C-A4F5-4620-B0E2-25281F1CDF47}" type="pres">
      <dgm:prSet presAssocID="{0A7E37C6-9942-4783-BD4B-F48F66B56E38}" presName="hierChild4" presStyleCnt="0"/>
      <dgm:spPr/>
    </dgm:pt>
    <dgm:pt modelId="{717C680B-90F2-4BA4-A1D3-B3123A9C28DF}" type="pres">
      <dgm:prSet presAssocID="{0A7E37C6-9942-4783-BD4B-F48F66B56E38}" presName="hierChild5" presStyleCnt="0"/>
      <dgm:spPr/>
    </dgm:pt>
    <dgm:pt modelId="{08FC7AF3-E13C-416B-8CFE-49E8C7C0E81D}" type="pres">
      <dgm:prSet presAssocID="{74682CB1-FBBE-4816-B3E8-D08BC9B4CEB0}" presName="Name64" presStyleLbl="parChTrans1D2" presStyleIdx="3" presStyleCnt="11"/>
      <dgm:spPr/>
    </dgm:pt>
    <dgm:pt modelId="{D9B963EE-864B-4663-B582-E0251D10E15A}" type="pres">
      <dgm:prSet presAssocID="{5DFB29AC-C6E2-407F-8CD2-E84F86F2EB47}" presName="hierRoot2" presStyleCnt="0">
        <dgm:presLayoutVars>
          <dgm:hierBranch val="init"/>
        </dgm:presLayoutVars>
      </dgm:prSet>
      <dgm:spPr/>
    </dgm:pt>
    <dgm:pt modelId="{7171321F-3E5B-48A7-AA3A-E0B766BBC200}" type="pres">
      <dgm:prSet presAssocID="{5DFB29AC-C6E2-407F-8CD2-E84F86F2EB47}" presName="rootComposite" presStyleCnt="0"/>
      <dgm:spPr/>
    </dgm:pt>
    <dgm:pt modelId="{7A3764E7-7620-4744-B688-CDC9C3ED4403}" type="pres">
      <dgm:prSet presAssocID="{5DFB29AC-C6E2-407F-8CD2-E84F86F2EB47}" presName="rootText" presStyleLbl="node2" presStyleIdx="3" presStyleCnt="9" custScaleX="148667" custLinFactX="99286" custLinFactNeighborX="100000" custLinFactNeighborY="2820">
        <dgm:presLayoutVars>
          <dgm:chPref val="3"/>
        </dgm:presLayoutVars>
      </dgm:prSet>
      <dgm:spPr/>
    </dgm:pt>
    <dgm:pt modelId="{C7140ED2-68C4-431D-A99C-E22A3A91C112}" type="pres">
      <dgm:prSet presAssocID="{5DFB29AC-C6E2-407F-8CD2-E84F86F2EB47}" presName="rootConnector" presStyleLbl="node2" presStyleIdx="3" presStyleCnt="9"/>
      <dgm:spPr/>
    </dgm:pt>
    <dgm:pt modelId="{CE3A58A8-8575-4587-A8BF-72CD0D44C97E}" type="pres">
      <dgm:prSet presAssocID="{5DFB29AC-C6E2-407F-8CD2-E84F86F2EB47}" presName="hierChild4" presStyleCnt="0"/>
      <dgm:spPr/>
    </dgm:pt>
    <dgm:pt modelId="{97A860D1-4A10-467D-A613-AF0CED9AA0DB}" type="pres">
      <dgm:prSet presAssocID="{5DFB29AC-C6E2-407F-8CD2-E84F86F2EB47}" presName="hierChild5" presStyleCnt="0"/>
      <dgm:spPr/>
    </dgm:pt>
    <dgm:pt modelId="{48A61391-E7E1-44CA-B9A0-F171ACEC2D6D}" type="pres">
      <dgm:prSet presAssocID="{027EE9D8-1B29-495A-95C2-3B68F4C086AE}" presName="Name64" presStyleLbl="parChTrans1D2" presStyleIdx="4" presStyleCnt="11"/>
      <dgm:spPr/>
    </dgm:pt>
    <dgm:pt modelId="{83C25064-D39E-4A61-8567-36E09D52E47F}" type="pres">
      <dgm:prSet presAssocID="{8E788468-F5BC-495F-856A-A6AF2230BCEB}" presName="hierRoot2" presStyleCnt="0">
        <dgm:presLayoutVars>
          <dgm:hierBranch val="init"/>
        </dgm:presLayoutVars>
      </dgm:prSet>
      <dgm:spPr/>
    </dgm:pt>
    <dgm:pt modelId="{7DB97961-2E4C-4B15-ACA3-2A1D1E5F8F5E}" type="pres">
      <dgm:prSet presAssocID="{8E788468-F5BC-495F-856A-A6AF2230BCEB}" presName="rootComposite" presStyleCnt="0"/>
      <dgm:spPr/>
    </dgm:pt>
    <dgm:pt modelId="{4E08166B-D904-486D-BA89-E975A8BDB68F}" type="pres">
      <dgm:prSet presAssocID="{8E788468-F5BC-495F-856A-A6AF2230BCEB}" presName="rootText" presStyleLbl="node2" presStyleIdx="4" presStyleCnt="9" custScaleX="148667" custLinFactX="87129" custLinFactNeighborX="100000" custLinFactNeighborY="1713">
        <dgm:presLayoutVars>
          <dgm:chPref val="3"/>
        </dgm:presLayoutVars>
      </dgm:prSet>
      <dgm:spPr/>
    </dgm:pt>
    <dgm:pt modelId="{47D074F1-1CEB-4F5C-A871-76589E8039D8}" type="pres">
      <dgm:prSet presAssocID="{8E788468-F5BC-495F-856A-A6AF2230BCEB}" presName="rootConnector" presStyleLbl="node2" presStyleIdx="4" presStyleCnt="9"/>
      <dgm:spPr/>
    </dgm:pt>
    <dgm:pt modelId="{FCF76172-D1A7-41F8-A562-914B98AEFED5}" type="pres">
      <dgm:prSet presAssocID="{8E788468-F5BC-495F-856A-A6AF2230BCEB}" presName="hierChild4" presStyleCnt="0"/>
      <dgm:spPr/>
    </dgm:pt>
    <dgm:pt modelId="{431FA6DA-86D3-4FC0-AE69-B1135819560D}" type="pres">
      <dgm:prSet presAssocID="{8E788468-F5BC-495F-856A-A6AF2230BCEB}" presName="hierChild5" presStyleCnt="0"/>
      <dgm:spPr/>
    </dgm:pt>
    <dgm:pt modelId="{AAB5A810-5758-46B8-9ECC-6FB76A5A8311}" type="pres">
      <dgm:prSet presAssocID="{56D95100-CF5F-4AE9-8A37-DD6AFCAF3531}" presName="Name64" presStyleLbl="parChTrans1D2" presStyleIdx="5" presStyleCnt="11"/>
      <dgm:spPr/>
    </dgm:pt>
    <dgm:pt modelId="{535A24BA-463A-4F5C-B2EB-FA8A84533B57}" type="pres">
      <dgm:prSet presAssocID="{82C85C7F-BF86-41CC-84DA-785B1CBA6974}" presName="hierRoot2" presStyleCnt="0">
        <dgm:presLayoutVars>
          <dgm:hierBranch val="init"/>
        </dgm:presLayoutVars>
      </dgm:prSet>
      <dgm:spPr/>
    </dgm:pt>
    <dgm:pt modelId="{BF19B16B-9E25-4F8B-9E11-F7A9FC410AFC}" type="pres">
      <dgm:prSet presAssocID="{82C85C7F-BF86-41CC-84DA-785B1CBA6974}" presName="rootComposite" presStyleCnt="0"/>
      <dgm:spPr/>
    </dgm:pt>
    <dgm:pt modelId="{108DC909-AEC5-49D5-B236-14F8BBCF61E0}" type="pres">
      <dgm:prSet presAssocID="{82C85C7F-BF86-41CC-84DA-785B1CBA6974}" presName="rootText" presStyleLbl="node2" presStyleIdx="5" presStyleCnt="9" custScaleX="148667" custLinFactX="99286" custLinFactNeighborX="100000" custLinFactNeighborY="2820">
        <dgm:presLayoutVars>
          <dgm:chPref val="3"/>
        </dgm:presLayoutVars>
      </dgm:prSet>
      <dgm:spPr/>
    </dgm:pt>
    <dgm:pt modelId="{094D98D3-E276-4708-951D-692E80C14541}" type="pres">
      <dgm:prSet presAssocID="{82C85C7F-BF86-41CC-84DA-785B1CBA6974}" presName="rootConnector" presStyleLbl="node2" presStyleIdx="5" presStyleCnt="9"/>
      <dgm:spPr/>
    </dgm:pt>
    <dgm:pt modelId="{E609BBB4-174B-485B-8BB2-64B0D8E825E2}" type="pres">
      <dgm:prSet presAssocID="{82C85C7F-BF86-41CC-84DA-785B1CBA6974}" presName="hierChild4" presStyleCnt="0"/>
      <dgm:spPr/>
    </dgm:pt>
    <dgm:pt modelId="{4C9D242F-A518-459D-A1A5-18555E360857}" type="pres">
      <dgm:prSet presAssocID="{82C85C7F-BF86-41CC-84DA-785B1CBA6974}" presName="hierChild5" presStyleCnt="0"/>
      <dgm:spPr/>
    </dgm:pt>
    <dgm:pt modelId="{09B9BA8D-B4FE-4560-9C29-174032F6DF2C}" type="pres">
      <dgm:prSet presAssocID="{2F58F04C-2663-462F-8FE0-BC766069BB14}" presName="Name64" presStyleLbl="parChTrans1D2" presStyleIdx="6" presStyleCnt="11"/>
      <dgm:spPr/>
    </dgm:pt>
    <dgm:pt modelId="{D3573BB9-688A-4937-B03F-420DCB0A7414}" type="pres">
      <dgm:prSet presAssocID="{DCE6731D-807D-455D-9129-1658E439EA6A}" presName="hierRoot2" presStyleCnt="0">
        <dgm:presLayoutVars>
          <dgm:hierBranch val="init"/>
        </dgm:presLayoutVars>
      </dgm:prSet>
      <dgm:spPr/>
    </dgm:pt>
    <dgm:pt modelId="{948A6972-2C19-4304-8F25-A5C55FB6E358}" type="pres">
      <dgm:prSet presAssocID="{DCE6731D-807D-455D-9129-1658E439EA6A}" presName="rootComposite" presStyleCnt="0"/>
      <dgm:spPr/>
    </dgm:pt>
    <dgm:pt modelId="{0F908B22-4FD6-4534-8267-65352FFA5CB3}" type="pres">
      <dgm:prSet presAssocID="{DCE6731D-807D-455D-9129-1658E439EA6A}" presName="rootText" presStyleLbl="node2" presStyleIdx="6" presStyleCnt="9" custScaleX="148667" custLinFactX="99286" custLinFactNeighborX="100000" custLinFactNeighborY="2820">
        <dgm:presLayoutVars>
          <dgm:chPref val="3"/>
        </dgm:presLayoutVars>
      </dgm:prSet>
      <dgm:spPr/>
    </dgm:pt>
    <dgm:pt modelId="{7B446A53-24B7-4A5C-BC40-DFE3800D004D}" type="pres">
      <dgm:prSet presAssocID="{DCE6731D-807D-455D-9129-1658E439EA6A}" presName="rootConnector" presStyleLbl="node2" presStyleIdx="6" presStyleCnt="9"/>
      <dgm:spPr/>
    </dgm:pt>
    <dgm:pt modelId="{8EEC563A-AE30-4BD1-BE0A-356EE9BC8AC9}" type="pres">
      <dgm:prSet presAssocID="{DCE6731D-807D-455D-9129-1658E439EA6A}" presName="hierChild4" presStyleCnt="0"/>
      <dgm:spPr/>
    </dgm:pt>
    <dgm:pt modelId="{F5E8F328-8682-4540-A679-065EB9D7086E}" type="pres">
      <dgm:prSet presAssocID="{DCE6731D-807D-455D-9129-1658E439EA6A}" presName="hierChild5" presStyleCnt="0"/>
      <dgm:spPr/>
    </dgm:pt>
    <dgm:pt modelId="{7E1687F1-6A0E-4657-843A-4DFF69C450AE}" type="pres">
      <dgm:prSet presAssocID="{0C4B9085-4A19-4D51-8632-5EFC9447EC47}" presName="Name64" presStyleLbl="parChTrans1D2" presStyleIdx="7" presStyleCnt="11"/>
      <dgm:spPr/>
    </dgm:pt>
    <dgm:pt modelId="{3DC74601-3A35-4E7A-897C-83B7105AFCEA}" type="pres">
      <dgm:prSet presAssocID="{952A3F70-2FC7-4611-A8D5-3C9CF2ED4160}" presName="hierRoot2" presStyleCnt="0">
        <dgm:presLayoutVars>
          <dgm:hierBranch val="init"/>
        </dgm:presLayoutVars>
      </dgm:prSet>
      <dgm:spPr/>
    </dgm:pt>
    <dgm:pt modelId="{26DC63E3-DA6A-4BAD-8FD8-AFED60B3B8ED}" type="pres">
      <dgm:prSet presAssocID="{952A3F70-2FC7-4611-A8D5-3C9CF2ED4160}" presName="rootComposite" presStyleCnt="0"/>
      <dgm:spPr/>
    </dgm:pt>
    <dgm:pt modelId="{0A8EC68B-7B93-43A3-9805-A5AF1BFBC976}" type="pres">
      <dgm:prSet presAssocID="{952A3F70-2FC7-4611-A8D5-3C9CF2ED4160}" presName="rootText" presStyleLbl="node2" presStyleIdx="7" presStyleCnt="9" custScaleX="148667" custLinFactX="99286" custLinFactNeighborX="100000" custLinFactNeighborY="2820">
        <dgm:presLayoutVars>
          <dgm:chPref val="3"/>
        </dgm:presLayoutVars>
      </dgm:prSet>
      <dgm:spPr/>
    </dgm:pt>
    <dgm:pt modelId="{7335AA12-2868-4F1E-9928-CB0E9AE80B53}" type="pres">
      <dgm:prSet presAssocID="{952A3F70-2FC7-4611-A8D5-3C9CF2ED4160}" presName="rootConnector" presStyleLbl="node2" presStyleIdx="7" presStyleCnt="9"/>
      <dgm:spPr/>
    </dgm:pt>
    <dgm:pt modelId="{BE1D4FC7-4E2C-4921-A1D9-FA22096BFBB1}" type="pres">
      <dgm:prSet presAssocID="{952A3F70-2FC7-4611-A8D5-3C9CF2ED4160}" presName="hierChild4" presStyleCnt="0"/>
      <dgm:spPr/>
    </dgm:pt>
    <dgm:pt modelId="{428314F1-F28F-4EDF-BC86-7A251CAEA6DA}" type="pres">
      <dgm:prSet presAssocID="{952A3F70-2FC7-4611-A8D5-3C9CF2ED4160}" presName="hierChild5" presStyleCnt="0"/>
      <dgm:spPr/>
    </dgm:pt>
    <dgm:pt modelId="{90D5BEBB-1E5A-4F1C-874B-DC395EE62CEB}" type="pres">
      <dgm:prSet presAssocID="{5AD6B2E4-DD38-426B-86AC-8E134B4B298C}" presName="Name64" presStyleLbl="parChTrans1D2" presStyleIdx="8" presStyleCnt="11"/>
      <dgm:spPr/>
    </dgm:pt>
    <dgm:pt modelId="{4AB1B878-A81A-463C-826A-324DF4A55EF2}" type="pres">
      <dgm:prSet presAssocID="{71BE60C9-C750-4149-9322-C3455C828CF8}" presName="hierRoot2" presStyleCnt="0">
        <dgm:presLayoutVars>
          <dgm:hierBranch val="init"/>
        </dgm:presLayoutVars>
      </dgm:prSet>
      <dgm:spPr/>
    </dgm:pt>
    <dgm:pt modelId="{45EB2729-9975-4756-8997-3339858629ED}" type="pres">
      <dgm:prSet presAssocID="{71BE60C9-C750-4149-9322-C3455C828CF8}" presName="rootComposite" presStyleCnt="0"/>
      <dgm:spPr/>
    </dgm:pt>
    <dgm:pt modelId="{DD420ACE-4F3C-445F-A690-9369B740F825}" type="pres">
      <dgm:prSet presAssocID="{71BE60C9-C750-4149-9322-C3455C828CF8}" presName="rootText" presStyleLbl="node2" presStyleIdx="8" presStyleCnt="9" custScaleX="148667" custLinFactX="99286" custLinFactNeighborX="100000" custLinFactNeighborY="2820">
        <dgm:presLayoutVars>
          <dgm:chPref val="3"/>
        </dgm:presLayoutVars>
      </dgm:prSet>
      <dgm:spPr/>
    </dgm:pt>
    <dgm:pt modelId="{3291A724-75DA-4999-BFE1-AC8794498F0D}" type="pres">
      <dgm:prSet presAssocID="{71BE60C9-C750-4149-9322-C3455C828CF8}" presName="rootConnector" presStyleLbl="node2" presStyleIdx="8" presStyleCnt="9"/>
      <dgm:spPr/>
    </dgm:pt>
    <dgm:pt modelId="{9026F575-7688-4EAD-8E18-C2C0D2664712}" type="pres">
      <dgm:prSet presAssocID="{71BE60C9-C750-4149-9322-C3455C828CF8}" presName="hierChild4" presStyleCnt="0"/>
      <dgm:spPr/>
    </dgm:pt>
    <dgm:pt modelId="{4FF779F2-9724-448E-9C8E-D87D134C0123}" type="pres">
      <dgm:prSet presAssocID="{71BE60C9-C750-4149-9322-C3455C828CF8}" presName="hierChild5" presStyleCnt="0"/>
      <dgm:spPr/>
    </dgm:pt>
    <dgm:pt modelId="{72A24A7B-93BC-454D-AEE9-D61ACC312700}" type="pres">
      <dgm:prSet presAssocID="{C2F3AD1F-1580-4016-AB1C-A9F30C4D83D3}" presName="hierChild3" presStyleCnt="0"/>
      <dgm:spPr/>
    </dgm:pt>
    <dgm:pt modelId="{82B1298A-CBDE-4C66-908E-9EEC5A9169E9}" type="pres">
      <dgm:prSet presAssocID="{FF4A573E-CBF2-4B72-90DE-3EAB5F27CECB}" presName="Name115" presStyleLbl="parChTrans1D2" presStyleIdx="9" presStyleCnt="11"/>
      <dgm:spPr/>
    </dgm:pt>
    <dgm:pt modelId="{E7927B73-E99E-429D-B44E-802866F9FDD1}" type="pres">
      <dgm:prSet presAssocID="{78F79B03-1642-4B09-B80B-0003306A1D29}" presName="hierRoot3" presStyleCnt="0">
        <dgm:presLayoutVars>
          <dgm:hierBranch val="init"/>
        </dgm:presLayoutVars>
      </dgm:prSet>
      <dgm:spPr/>
    </dgm:pt>
    <dgm:pt modelId="{7348096B-361A-45EE-A55B-5C5351492BF6}" type="pres">
      <dgm:prSet presAssocID="{78F79B03-1642-4B09-B80B-0003306A1D29}" presName="rootComposite3" presStyleCnt="0"/>
      <dgm:spPr/>
    </dgm:pt>
    <dgm:pt modelId="{CBA04EB7-826A-4FC4-8892-16ED7051E163}" type="pres">
      <dgm:prSet presAssocID="{78F79B03-1642-4B09-B80B-0003306A1D29}" presName="rootText3" presStyleLbl="asst1" presStyleIdx="0" presStyleCnt="2" custLinFactX="-8913" custLinFactY="283487" custLinFactNeighborX="-100000" custLinFactNeighborY="300000">
        <dgm:presLayoutVars>
          <dgm:chPref val="3"/>
        </dgm:presLayoutVars>
      </dgm:prSet>
      <dgm:spPr/>
    </dgm:pt>
    <dgm:pt modelId="{8CB7653A-D0CC-4685-B827-94A27E1B58A3}" type="pres">
      <dgm:prSet presAssocID="{78F79B03-1642-4B09-B80B-0003306A1D29}" presName="rootConnector3" presStyleLbl="asst1" presStyleIdx="0" presStyleCnt="2"/>
      <dgm:spPr/>
    </dgm:pt>
    <dgm:pt modelId="{CE8097AB-1A71-4BE3-B7FB-AC52E1518403}" type="pres">
      <dgm:prSet presAssocID="{78F79B03-1642-4B09-B80B-0003306A1D29}" presName="hierChild6" presStyleCnt="0"/>
      <dgm:spPr/>
    </dgm:pt>
    <dgm:pt modelId="{66D095B5-F9D9-47D6-9E09-11DA787C035F}" type="pres">
      <dgm:prSet presAssocID="{28EFB557-74E6-4D2C-A928-6AE0DE792D07}" presName="Name64" presStyleLbl="parChTrans1D3" presStyleIdx="0" presStyleCnt="8"/>
      <dgm:spPr/>
    </dgm:pt>
    <dgm:pt modelId="{0FE77A9F-EE98-446E-B7DC-2714DE8C5A11}" type="pres">
      <dgm:prSet presAssocID="{F0FFB587-C232-4D19-854F-52C309D955A1}" presName="hierRoot2" presStyleCnt="0">
        <dgm:presLayoutVars>
          <dgm:hierBranch val="init"/>
        </dgm:presLayoutVars>
      </dgm:prSet>
      <dgm:spPr/>
    </dgm:pt>
    <dgm:pt modelId="{6CB58953-9521-48B9-A8BA-2CF515C403EA}" type="pres">
      <dgm:prSet presAssocID="{F0FFB587-C232-4D19-854F-52C309D955A1}" presName="rootComposite" presStyleCnt="0"/>
      <dgm:spPr/>
    </dgm:pt>
    <dgm:pt modelId="{3E16D08D-B26C-42C1-9423-BEF89A47F5E3}" type="pres">
      <dgm:prSet presAssocID="{F0FFB587-C232-4D19-854F-52C309D955A1}" presName="rootText" presStyleLbl="node3" presStyleIdx="0" presStyleCnt="8" custLinFactY="300000" custLinFactNeighborX="-61666" custLinFactNeighborY="303176">
        <dgm:presLayoutVars>
          <dgm:chPref val="3"/>
        </dgm:presLayoutVars>
      </dgm:prSet>
      <dgm:spPr/>
    </dgm:pt>
    <dgm:pt modelId="{BD2F34E0-6505-4982-9B8C-FB47EC1D669C}" type="pres">
      <dgm:prSet presAssocID="{F0FFB587-C232-4D19-854F-52C309D955A1}" presName="rootConnector" presStyleLbl="node3" presStyleIdx="0" presStyleCnt="8"/>
      <dgm:spPr/>
    </dgm:pt>
    <dgm:pt modelId="{49430A2F-06CE-49E9-994C-1E1F572D3948}" type="pres">
      <dgm:prSet presAssocID="{F0FFB587-C232-4D19-854F-52C309D955A1}" presName="hierChild4" presStyleCnt="0"/>
      <dgm:spPr/>
    </dgm:pt>
    <dgm:pt modelId="{CF97AD82-359B-4053-B69F-A6CE22F37376}" type="pres">
      <dgm:prSet presAssocID="{F0FFB587-C232-4D19-854F-52C309D955A1}" presName="hierChild5" presStyleCnt="0"/>
      <dgm:spPr/>
    </dgm:pt>
    <dgm:pt modelId="{78F8DEF6-8243-4319-A731-4CFEB2065F9B}" type="pres">
      <dgm:prSet presAssocID="{42CE8F8C-23FF-4A04-B2D5-7E3F0D724713}" presName="Name64" presStyleLbl="parChTrans1D3" presStyleIdx="1" presStyleCnt="8"/>
      <dgm:spPr/>
    </dgm:pt>
    <dgm:pt modelId="{232ACC79-545A-4E97-B3D3-DABA91B57E3E}" type="pres">
      <dgm:prSet presAssocID="{30DC37B3-954B-4987-B8AE-E1EA525E963B}" presName="hierRoot2" presStyleCnt="0">
        <dgm:presLayoutVars>
          <dgm:hierBranch val="init"/>
        </dgm:presLayoutVars>
      </dgm:prSet>
      <dgm:spPr/>
    </dgm:pt>
    <dgm:pt modelId="{E2C7859A-328F-4951-B632-EBDC42B31D36}" type="pres">
      <dgm:prSet presAssocID="{30DC37B3-954B-4987-B8AE-E1EA525E963B}" presName="rootComposite" presStyleCnt="0"/>
      <dgm:spPr/>
    </dgm:pt>
    <dgm:pt modelId="{AC077BED-C8B8-4F14-AB40-FE795904F02A}" type="pres">
      <dgm:prSet presAssocID="{30DC37B3-954B-4987-B8AE-E1EA525E963B}" presName="rootText" presStyleLbl="node3" presStyleIdx="1" presStyleCnt="8" custLinFactY="284561" custLinFactNeighborX="-61826" custLinFactNeighborY="300000">
        <dgm:presLayoutVars>
          <dgm:chPref val="3"/>
        </dgm:presLayoutVars>
      </dgm:prSet>
      <dgm:spPr/>
    </dgm:pt>
    <dgm:pt modelId="{F2719CC5-C055-448E-83A7-122F54CC6701}" type="pres">
      <dgm:prSet presAssocID="{30DC37B3-954B-4987-B8AE-E1EA525E963B}" presName="rootConnector" presStyleLbl="node3" presStyleIdx="1" presStyleCnt="8"/>
      <dgm:spPr/>
    </dgm:pt>
    <dgm:pt modelId="{BB497A44-C8F9-490E-AFBB-F04D753F2BEF}" type="pres">
      <dgm:prSet presAssocID="{30DC37B3-954B-4987-B8AE-E1EA525E963B}" presName="hierChild4" presStyleCnt="0"/>
      <dgm:spPr/>
    </dgm:pt>
    <dgm:pt modelId="{13A1C00A-3F02-48A9-BAB7-634560AD789A}" type="pres">
      <dgm:prSet presAssocID="{30DC37B3-954B-4987-B8AE-E1EA525E963B}" presName="hierChild5" presStyleCnt="0"/>
      <dgm:spPr/>
    </dgm:pt>
    <dgm:pt modelId="{F2573070-703C-4925-B6AA-00F04B20F269}" type="pres">
      <dgm:prSet presAssocID="{4289A688-A4F0-46CB-8960-87FC42C42552}" presName="Name64" presStyleLbl="parChTrans1D3" presStyleIdx="2" presStyleCnt="8"/>
      <dgm:spPr/>
    </dgm:pt>
    <dgm:pt modelId="{0CDCEBDE-70D9-4000-8C8E-624FA512B65A}" type="pres">
      <dgm:prSet presAssocID="{696B9CA2-E6DA-47B1-B2B6-5A70B6E637AA}" presName="hierRoot2" presStyleCnt="0">
        <dgm:presLayoutVars>
          <dgm:hierBranch val="init"/>
        </dgm:presLayoutVars>
      </dgm:prSet>
      <dgm:spPr/>
    </dgm:pt>
    <dgm:pt modelId="{9165C257-CF6F-4ABD-84A3-CA5C94C75A5A}" type="pres">
      <dgm:prSet presAssocID="{696B9CA2-E6DA-47B1-B2B6-5A70B6E637AA}" presName="rootComposite" presStyleCnt="0"/>
      <dgm:spPr/>
    </dgm:pt>
    <dgm:pt modelId="{5706107B-442F-43E8-A78D-2006882E5B67}" type="pres">
      <dgm:prSet presAssocID="{696B9CA2-E6DA-47B1-B2B6-5A70B6E637AA}" presName="rootText" presStyleLbl="node3" presStyleIdx="2" presStyleCnt="8" custLinFactY="271472" custLinFactNeighborX="-61821" custLinFactNeighborY="300000">
        <dgm:presLayoutVars>
          <dgm:chPref val="3"/>
        </dgm:presLayoutVars>
      </dgm:prSet>
      <dgm:spPr/>
    </dgm:pt>
    <dgm:pt modelId="{D43D7AE7-B6A5-4D77-825D-78DC6849BA87}" type="pres">
      <dgm:prSet presAssocID="{696B9CA2-E6DA-47B1-B2B6-5A70B6E637AA}" presName="rootConnector" presStyleLbl="node3" presStyleIdx="2" presStyleCnt="8"/>
      <dgm:spPr/>
    </dgm:pt>
    <dgm:pt modelId="{7D2BA019-0B9F-4BFC-AD8E-AD844B6B1A6A}" type="pres">
      <dgm:prSet presAssocID="{696B9CA2-E6DA-47B1-B2B6-5A70B6E637AA}" presName="hierChild4" presStyleCnt="0"/>
      <dgm:spPr/>
    </dgm:pt>
    <dgm:pt modelId="{80961920-85F8-4D38-AC5E-76EA36C4C21F}" type="pres">
      <dgm:prSet presAssocID="{696B9CA2-E6DA-47B1-B2B6-5A70B6E637AA}" presName="hierChild5" presStyleCnt="0"/>
      <dgm:spPr/>
    </dgm:pt>
    <dgm:pt modelId="{C56F010B-B1DC-4114-8B5F-7C9B8331A79C}" type="pres">
      <dgm:prSet presAssocID="{78F79B03-1642-4B09-B80B-0003306A1D29}" presName="hierChild7" presStyleCnt="0"/>
      <dgm:spPr/>
    </dgm:pt>
    <dgm:pt modelId="{423C3DD2-12BC-4F4A-AA3E-6DE5C1A4F3D5}" type="pres">
      <dgm:prSet presAssocID="{06978BCC-AE0E-4286-A76C-A6D2125DAA5A}" presName="Name115" presStyleLbl="parChTrans1D2" presStyleIdx="10" presStyleCnt="11"/>
      <dgm:spPr/>
    </dgm:pt>
    <dgm:pt modelId="{E62748AB-4615-4B6E-BE60-E165DB6EED67}" type="pres">
      <dgm:prSet presAssocID="{8172A167-B56B-45B1-A2F5-532A97656DB7}" presName="hierRoot3" presStyleCnt="0">
        <dgm:presLayoutVars>
          <dgm:hierBranch val="init"/>
        </dgm:presLayoutVars>
      </dgm:prSet>
      <dgm:spPr/>
    </dgm:pt>
    <dgm:pt modelId="{9F1D20B1-B676-435B-A712-AF44C3304387}" type="pres">
      <dgm:prSet presAssocID="{8172A167-B56B-45B1-A2F5-532A97656DB7}" presName="rootComposite3" presStyleCnt="0"/>
      <dgm:spPr/>
    </dgm:pt>
    <dgm:pt modelId="{505E4561-22EA-49EF-A55A-651D7222D216}" type="pres">
      <dgm:prSet presAssocID="{8172A167-B56B-45B1-A2F5-532A97656DB7}" presName="rootText3" presStyleLbl="asst1" presStyleIdx="1" presStyleCnt="2" custLinFactY="-300000" custLinFactNeighborX="-80544" custLinFactNeighborY="-388701">
        <dgm:presLayoutVars>
          <dgm:chPref val="3"/>
        </dgm:presLayoutVars>
      </dgm:prSet>
      <dgm:spPr/>
    </dgm:pt>
    <dgm:pt modelId="{25D88A30-CDA2-455B-93FD-3986FB3A25EF}" type="pres">
      <dgm:prSet presAssocID="{8172A167-B56B-45B1-A2F5-532A97656DB7}" presName="rootConnector3" presStyleLbl="asst1" presStyleIdx="1" presStyleCnt="2"/>
      <dgm:spPr/>
    </dgm:pt>
    <dgm:pt modelId="{10C7522D-334A-4B77-8974-0F39C78668ED}" type="pres">
      <dgm:prSet presAssocID="{8172A167-B56B-45B1-A2F5-532A97656DB7}" presName="hierChild6" presStyleCnt="0"/>
      <dgm:spPr/>
    </dgm:pt>
    <dgm:pt modelId="{A0120AF1-363B-4667-8EAB-D24A5670AB60}" type="pres">
      <dgm:prSet presAssocID="{009242CB-564E-4711-A5EF-B690E8238D48}" presName="Name64" presStyleLbl="parChTrans1D3" presStyleIdx="3" presStyleCnt="8"/>
      <dgm:spPr/>
    </dgm:pt>
    <dgm:pt modelId="{8FAFF56B-D758-4583-A99E-E795EF54D579}" type="pres">
      <dgm:prSet presAssocID="{9E7FE2A0-4F96-4DF3-AB54-C666DF156B42}" presName="hierRoot2" presStyleCnt="0">
        <dgm:presLayoutVars>
          <dgm:hierBranch val="init"/>
        </dgm:presLayoutVars>
      </dgm:prSet>
      <dgm:spPr/>
    </dgm:pt>
    <dgm:pt modelId="{911B196B-17AA-4CC2-A82C-565E35CCEB45}" type="pres">
      <dgm:prSet presAssocID="{9E7FE2A0-4F96-4DF3-AB54-C666DF156B42}" presName="rootComposite" presStyleCnt="0"/>
      <dgm:spPr/>
    </dgm:pt>
    <dgm:pt modelId="{C0DB34A2-29F2-460C-B6C4-AB3B4201ACD2}" type="pres">
      <dgm:prSet presAssocID="{9E7FE2A0-4F96-4DF3-AB54-C666DF156B42}" presName="rootText" presStyleLbl="node3" presStyleIdx="3" presStyleCnt="8" custLinFactY="-300000" custLinFactNeighborX="-34013" custLinFactNeighborY="-329399">
        <dgm:presLayoutVars>
          <dgm:chPref val="3"/>
        </dgm:presLayoutVars>
      </dgm:prSet>
      <dgm:spPr/>
    </dgm:pt>
    <dgm:pt modelId="{59B4E175-AF5E-4824-BC99-6550A7F13911}" type="pres">
      <dgm:prSet presAssocID="{9E7FE2A0-4F96-4DF3-AB54-C666DF156B42}" presName="rootConnector" presStyleLbl="node3" presStyleIdx="3" presStyleCnt="8"/>
      <dgm:spPr/>
    </dgm:pt>
    <dgm:pt modelId="{B2B2AF18-8661-4179-89F1-DCB8CC59A981}" type="pres">
      <dgm:prSet presAssocID="{9E7FE2A0-4F96-4DF3-AB54-C666DF156B42}" presName="hierChild4" presStyleCnt="0"/>
      <dgm:spPr/>
    </dgm:pt>
    <dgm:pt modelId="{14846505-13C5-4DD4-B5C0-948B36C258D6}" type="pres">
      <dgm:prSet presAssocID="{9E7FE2A0-4F96-4DF3-AB54-C666DF156B42}" presName="hierChild5" presStyleCnt="0"/>
      <dgm:spPr/>
    </dgm:pt>
    <dgm:pt modelId="{6B2197F7-7830-44F1-8093-E853DC72AEA1}" type="pres">
      <dgm:prSet presAssocID="{8AD4BAE6-93E3-49C7-BCCC-A13053289BCE}" presName="Name64" presStyleLbl="parChTrans1D3" presStyleIdx="4" presStyleCnt="8"/>
      <dgm:spPr/>
    </dgm:pt>
    <dgm:pt modelId="{9D484224-5600-405D-BBEC-7416C04A57A1}" type="pres">
      <dgm:prSet presAssocID="{B40A13D8-9573-4FD4-AA7C-BED41E48A244}" presName="hierRoot2" presStyleCnt="0">
        <dgm:presLayoutVars>
          <dgm:hierBranch val="init"/>
        </dgm:presLayoutVars>
      </dgm:prSet>
      <dgm:spPr/>
    </dgm:pt>
    <dgm:pt modelId="{92988322-FBAE-4EB0-B75D-90F25174C0E2}" type="pres">
      <dgm:prSet presAssocID="{B40A13D8-9573-4FD4-AA7C-BED41E48A244}" presName="rootComposite" presStyleCnt="0"/>
      <dgm:spPr/>
    </dgm:pt>
    <dgm:pt modelId="{352465D1-E5E8-4E89-B963-30C1FD62A7F9}" type="pres">
      <dgm:prSet presAssocID="{B40A13D8-9573-4FD4-AA7C-BED41E48A244}" presName="rootText" presStyleLbl="node3" presStyleIdx="4" presStyleCnt="8" custLinFactY="-300000" custLinFactNeighborX="-34030" custLinFactNeighborY="-345277">
        <dgm:presLayoutVars>
          <dgm:chPref val="3"/>
        </dgm:presLayoutVars>
      </dgm:prSet>
      <dgm:spPr/>
    </dgm:pt>
    <dgm:pt modelId="{3FB23627-AF48-4EAC-807F-D4F4A6818EDC}" type="pres">
      <dgm:prSet presAssocID="{B40A13D8-9573-4FD4-AA7C-BED41E48A244}" presName="rootConnector" presStyleLbl="node3" presStyleIdx="4" presStyleCnt="8"/>
      <dgm:spPr/>
    </dgm:pt>
    <dgm:pt modelId="{C1F898BD-1EBE-4095-8926-C3D96D86E9ED}" type="pres">
      <dgm:prSet presAssocID="{B40A13D8-9573-4FD4-AA7C-BED41E48A244}" presName="hierChild4" presStyleCnt="0"/>
      <dgm:spPr/>
    </dgm:pt>
    <dgm:pt modelId="{480613DF-84E2-40CF-BEF6-AEF5BB9B7B97}" type="pres">
      <dgm:prSet presAssocID="{B40A13D8-9573-4FD4-AA7C-BED41E48A244}" presName="hierChild5" presStyleCnt="0"/>
      <dgm:spPr/>
    </dgm:pt>
    <dgm:pt modelId="{ADA4D06C-2EB1-4BE4-B720-EE3FA2E5DE84}" type="pres">
      <dgm:prSet presAssocID="{56715912-C40A-426E-8C7F-9DDCE0809CE9}" presName="Name64" presStyleLbl="parChTrans1D3" presStyleIdx="5" presStyleCnt="8"/>
      <dgm:spPr/>
    </dgm:pt>
    <dgm:pt modelId="{968A9D8B-2AC3-4964-A906-29D0B6A941E9}" type="pres">
      <dgm:prSet presAssocID="{6A832135-1681-478D-9F2A-244516E623D7}" presName="hierRoot2" presStyleCnt="0">
        <dgm:presLayoutVars>
          <dgm:hierBranch val="init"/>
        </dgm:presLayoutVars>
      </dgm:prSet>
      <dgm:spPr/>
    </dgm:pt>
    <dgm:pt modelId="{6037199B-8F22-4BE7-B665-F3E32E2536D8}" type="pres">
      <dgm:prSet presAssocID="{6A832135-1681-478D-9F2A-244516E623D7}" presName="rootComposite" presStyleCnt="0"/>
      <dgm:spPr/>
    </dgm:pt>
    <dgm:pt modelId="{320AF0BD-F657-495B-9E2A-07CC287ABEEE}" type="pres">
      <dgm:prSet presAssocID="{6A832135-1681-478D-9F2A-244516E623D7}" presName="rootText" presStyleLbl="node3" presStyleIdx="5" presStyleCnt="8" custLinFactY="-300000" custLinFactNeighborX="-33701" custLinFactNeighborY="-360247">
        <dgm:presLayoutVars>
          <dgm:chPref val="3"/>
        </dgm:presLayoutVars>
      </dgm:prSet>
      <dgm:spPr/>
    </dgm:pt>
    <dgm:pt modelId="{14634E92-3805-4680-9905-D773714D5496}" type="pres">
      <dgm:prSet presAssocID="{6A832135-1681-478D-9F2A-244516E623D7}" presName="rootConnector" presStyleLbl="node3" presStyleIdx="5" presStyleCnt="8"/>
      <dgm:spPr/>
    </dgm:pt>
    <dgm:pt modelId="{D37AD6AF-CCB0-465D-818C-5197C993EBAA}" type="pres">
      <dgm:prSet presAssocID="{6A832135-1681-478D-9F2A-244516E623D7}" presName="hierChild4" presStyleCnt="0"/>
      <dgm:spPr/>
    </dgm:pt>
    <dgm:pt modelId="{7B38F4BA-3688-439A-BF43-09AF52088082}" type="pres">
      <dgm:prSet presAssocID="{6A832135-1681-478D-9F2A-244516E623D7}" presName="hierChild5" presStyleCnt="0"/>
      <dgm:spPr/>
    </dgm:pt>
    <dgm:pt modelId="{CC1079DC-7A2F-4E26-B24E-F78B25681516}" type="pres">
      <dgm:prSet presAssocID="{8870FE78-1E10-4300-B054-875E53A4B7D3}" presName="Name64" presStyleLbl="parChTrans1D3" presStyleIdx="6" presStyleCnt="8"/>
      <dgm:spPr/>
    </dgm:pt>
    <dgm:pt modelId="{AD26962A-99B6-4CEF-ADEA-135532E2678E}" type="pres">
      <dgm:prSet presAssocID="{C861D8A6-E9E8-4703-A8DC-7F0BEF028BF5}" presName="hierRoot2" presStyleCnt="0">
        <dgm:presLayoutVars>
          <dgm:hierBranch val="init"/>
        </dgm:presLayoutVars>
      </dgm:prSet>
      <dgm:spPr/>
    </dgm:pt>
    <dgm:pt modelId="{4CA2655B-665B-4766-AFFD-0CBEEDCE0C38}" type="pres">
      <dgm:prSet presAssocID="{C861D8A6-E9E8-4703-A8DC-7F0BEF028BF5}" presName="rootComposite" presStyleCnt="0"/>
      <dgm:spPr/>
    </dgm:pt>
    <dgm:pt modelId="{F8AB06B0-0C4F-4D87-AB69-906FEB4AB696}" type="pres">
      <dgm:prSet presAssocID="{C861D8A6-E9E8-4703-A8DC-7F0BEF028BF5}" presName="rootText" presStyleLbl="node3" presStyleIdx="6" presStyleCnt="8" custLinFactY="-300000" custLinFactNeighborX="-33820" custLinFactNeighborY="-381688">
        <dgm:presLayoutVars>
          <dgm:chPref val="3"/>
        </dgm:presLayoutVars>
      </dgm:prSet>
      <dgm:spPr/>
    </dgm:pt>
    <dgm:pt modelId="{4C34B597-893D-4D41-84AE-B9C4EA3EA59C}" type="pres">
      <dgm:prSet presAssocID="{C861D8A6-E9E8-4703-A8DC-7F0BEF028BF5}" presName="rootConnector" presStyleLbl="node3" presStyleIdx="6" presStyleCnt="8"/>
      <dgm:spPr/>
    </dgm:pt>
    <dgm:pt modelId="{AF562FCD-A845-421B-AA22-9BED03A3D3F3}" type="pres">
      <dgm:prSet presAssocID="{C861D8A6-E9E8-4703-A8DC-7F0BEF028BF5}" presName="hierChild4" presStyleCnt="0"/>
      <dgm:spPr/>
    </dgm:pt>
    <dgm:pt modelId="{A8E1C517-1242-4809-B515-369285F143DE}" type="pres">
      <dgm:prSet presAssocID="{C861D8A6-E9E8-4703-A8DC-7F0BEF028BF5}" presName="hierChild5" presStyleCnt="0"/>
      <dgm:spPr/>
    </dgm:pt>
    <dgm:pt modelId="{3CD70BF3-04E3-4895-B885-C8337A077788}" type="pres">
      <dgm:prSet presAssocID="{9F04EA74-42D9-4DCA-B390-7323FA5CCC60}" presName="Name64" presStyleLbl="parChTrans1D3" presStyleIdx="7" presStyleCnt="8"/>
      <dgm:spPr/>
    </dgm:pt>
    <dgm:pt modelId="{A6FCC06C-9B36-4E10-9987-8C3628B18197}" type="pres">
      <dgm:prSet presAssocID="{005C2989-12F2-46B4-8BFD-80CC3AC989AD}" presName="hierRoot2" presStyleCnt="0">
        <dgm:presLayoutVars>
          <dgm:hierBranch val="init"/>
        </dgm:presLayoutVars>
      </dgm:prSet>
      <dgm:spPr/>
    </dgm:pt>
    <dgm:pt modelId="{DA3F0EA7-74A3-4B80-87C3-770F80519722}" type="pres">
      <dgm:prSet presAssocID="{005C2989-12F2-46B4-8BFD-80CC3AC989AD}" presName="rootComposite" presStyleCnt="0"/>
      <dgm:spPr/>
    </dgm:pt>
    <dgm:pt modelId="{5BF4CE13-4EE0-4D43-BDF0-B7F53D53BF4F}" type="pres">
      <dgm:prSet presAssocID="{005C2989-12F2-46B4-8BFD-80CC3AC989AD}" presName="rootText" presStyleLbl="node3" presStyleIdx="7" presStyleCnt="8" custLinFactY="-305681" custLinFactNeighborX="-33747" custLinFactNeighborY="-400000">
        <dgm:presLayoutVars>
          <dgm:chPref val="3"/>
        </dgm:presLayoutVars>
      </dgm:prSet>
      <dgm:spPr/>
    </dgm:pt>
    <dgm:pt modelId="{9E279933-831E-4C26-BC82-36A0561DBEC4}" type="pres">
      <dgm:prSet presAssocID="{005C2989-12F2-46B4-8BFD-80CC3AC989AD}" presName="rootConnector" presStyleLbl="node3" presStyleIdx="7" presStyleCnt="8"/>
      <dgm:spPr/>
    </dgm:pt>
    <dgm:pt modelId="{B8612A36-F17D-43A5-BEEB-6611058E19B9}" type="pres">
      <dgm:prSet presAssocID="{005C2989-12F2-46B4-8BFD-80CC3AC989AD}" presName="hierChild4" presStyleCnt="0"/>
      <dgm:spPr/>
    </dgm:pt>
    <dgm:pt modelId="{60A7EE41-01E9-4F41-9067-D5B0C117C112}" type="pres">
      <dgm:prSet presAssocID="{005C2989-12F2-46B4-8BFD-80CC3AC989AD}" presName="hierChild5" presStyleCnt="0"/>
      <dgm:spPr/>
    </dgm:pt>
    <dgm:pt modelId="{DB7F9F6A-2586-466D-B210-212DB2F852A8}" type="pres">
      <dgm:prSet presAssocID="{8172A167-B56B-45B1-A2F5-532A97656DB7}" presName="hierChild7" presStyleCnt="0"/>
      <dgm:spPr/>
    </dgm:pt>
  </dgm:ptLst>
  <dgm:cxnLst>
    <dgm:cxn modelId="{E9FC2702-707C-4444-BE61-4BC4F4F927A3}" type="presOf" srcId="{30DC37B3-954B-4987-B8AE-E1EA525E963B}" destId="{AC077BED-C8B8-4F14-AB40-FE795904F02A}" srcOrd="0" destOrd="0" presId="urn:microsoft.com/office/officeart/2009/3/layout/HorizontalOrganizationChart"/>
    <dgm:cxn modelId="{BF2CA303-5FCD-4B6F-AB6F-D7CB29CF85DF}" type="presOf" srcId="{10033D4D-2C27-4B31-AFEC-12FAA521C011}" destId="{F7AD0B05-6B34-415D-B369-B295045FA240}" srcOrd="0" destOrd="0" presId="urn:microsoft.com/office/officeart/2009/3/layout/HorizontalOrganizationChart"/>
    <dgm:cxn modelId="{07E4EF06-C27F-47B1-B434-53879A0B4ADC}" type="presOf" srcId="{3A17347D-8BA6-42F8-A2BC-981568C37ED5}" destId="{25B5ED5D-6557-46CF-8C48-A5D5629C4062}" srcOrd="0" destOrd="0" presId="urn:microsoft.com/office/officeart/2009/3/layout/HorizontalOrganizationChart"/>
    <dgm:cxn modelId="{8DA05D0C-58B2-42F6-88F6-E41B9250FDA5}" type="presOf" srcId="{952A3F70-2FC7-4611-A8D5-3C9CF2ED4160}" destId="{0A8EC68B-7B93-43A3-9805-A5AF1BFBC976}" srcOrd="0" destOrd="0" presId="urn:microsoft.com/office/officeart/2009/3/layout/HorizontalOrganizationChart"/>
    <dgm:cxn modelId="{AD2EAB0C-424E-4675-A804-7A4FF222D8EA}" type="presOf" srcId="{8E788468-F5BC-495F-856A-A6AF2230BCEB}" destId="{47D074F1-1CEB-4F5C-A871-76589E8039D8}" srcOrd="1" destOrd="0" presId="urn:microsoft.com/office/officeart/2009/3/layout/HorizontalOrganizationChart"/>
    <dgm:cxn modelId="{83F98A0D-B9DD-46DB-9B48-F82C1E83494B}" srcId="{78F79B03-1642-4B09-B80B-0003306A1D29}" destId="{696B9CA2-E6DA-47B1-B2B6-5A70B6E637AA}" srcOrd="2" destOrd="0" parTransId="{4289A688-A4F0-46CB-8960-87FC42C42552}" sibTransId="{60DE13C5-928D-4C30-93FB-F5A8AB63A59B}"/>
    <dgm:cxn modelId="{3EC2610E-293F-415B-B0FD-84CAD5EA0468}" srcId="{C2F3AD1F-1580-4016-AB1C-A9F30C4D83D3}" destId="{8E788468-F5BC-495F-856A-A6AF2230BCEB}" srcOrd="4" destOrd="0" parTransId="{027EE9D8-1B29-495A-95C2-3B68F4C086AE}" sibTransId="{D47135AC-E3A5-4C27-A7F0-C96CDFDA7C39}"/>
    <dgm:cxn modelId="{107B0213-2DF8-4992-9171-E2B98F9826DE}" srcId="{C2F3AD1F-1580-4016-AB1C-A9F30C4D83D3}" destId="{10033D4D-2C27-4B31-AFEC-12FAA521C011}" srcOrd="1" destOrd="0" parTransId="{7B6C6196-C7C0-454E-B8E4-A6E1F37C0822}" sibTransId="{3C8E7AD2-35FE-4D17-975F-3EFA32706733}"/>
    <dgm:cxn modelId="{10058319-C39E-4F26-A2ED-7EAFCA5BE99E}" srcId="{C2F3AD1F-1580-4016-AB1C-A9F30C4D83D3}" destId="{82C85C7F-BF86-41CC-84DA-785B1CBA6974}" srcOrd="5" destOrd="0" parTransId="{56D95100-CF5F-4AE9-8A37-DD6AFCAF3531}" sibTransId="{2FDAB9C8-94B1-428E-A539-61D91755DB96}"/>
    <dgm:cxn modelId="{70E4311C-3A45-498E-A97F-BD35611CDAD2}" type="presOf" srcId="{71BE60C9-C750-4149-9322-C3455C828CF8}" destId="{3291A724-75DA-4999-BFE1-AC8794498F0D}" srcOrd="1" destOrd="0" presId="urn:microsoft.com/office/officeart/2009/3/layout/HorizontalOrganizationChart"/>
    <dgm:cxn modelId="{ED272323-C39B-4FF6-B207-2850798459A1}" type="presOf" srcId="{8172A167-B56B-45B1-A2F5-532A97656DB7}" destId="{25D88A30-CDA2-455B-93FD-3986FB3A25EF}" srcOrd="1" destOrd="0" presId="urn:microsoft.com/office/officeart/2009/3/layout/HorizontalOrganizationChart"/>
    <dgm:cxn modelId="{B020D32A-518C-4613-B5B1-8340CD8E1084}" type="presOf" srcId="{C2F3AD1F-1580-4016-AB1C-A9F30C4D83D3}" destId="{FA50D93F-97E4-41AE-9054-5A68590F171F}" srcOrd="0" destOrd="0" presId="urn:microsoft.com/office/officeart/2009/3/layout/HorizontalOrganizationChart"/>
    <dgm:cxn modelId="{3CE43730-1C11-416A-BE52-9017E2129691}" type="presOf" srcId="{4289A688-A4F0-46CB-8960-87FC42C42552}" destId="{F2573070-703C-4925-B6AA-00F04B20F269}" srcOrd="0" destOrd="0" presId="urn:microsoft.com/office/officeart/2009/3/layout/HorizontalOrganizationChart"/>
    <dgm:cxn modelId="{A6E62432-8BA0-44AE-992B-08B4934E9F69}" type="presOf" srcId="{B40A13D8-9573-4FD4-AA7C-BED41E48A244}" destId="{3FB23627-AF48-4EAC-807F-D4F4A6818EDC}" srcOrd="1" destOrd="0" presId="urn:microsoft.com/office/officeart/2009/3/layout/HorizontalOrganizationChart"/>
    <dgm:cxn modelId="{4CC1AC34-D57A-4EB4-9EC9-CBA292DEA675}" srcId="{C2F3AD1F-1580-4016-AB1C-A9F30C4D83D3}" destId="{0A7E37C6-9942-4783-BD4B-F48F66B56E38}" srcOrd="2" destOrd="0" parTransId="{FD6D9334-A6C9-4856-BC9F-DA45A21E9853}" sibTransId="{B54BF093-E9AA-4472-91D9-6DD5AE922CD8}"/>
    <dgm:cxn modelId="{5A833F35-B281-4E8A-BF8F-AF6419639821}" srcId="{C2F3AD1F-1580-4016-AB1C-A9F30C4D83D3}" destId="{71BE60C9-C750-4149-9322-C3455C828CF8}" srcOrd="8" destOrd="0" parTransId="{5AD6B2E4-DD38-426B-86AC-8E134B4B298C}" sibTransId="{02FC3132-0D45-4E43-980A-27CCAE4EECB4}"/>
    <dgm:cxn modelId="{4F280537-AD17-4A0E-8513-5DB4738B245D}" type="presOf" srcId="{696B9CA2-E6DA-47B1-B2B6-5A70B6E637AA}" destId="{D43D7AE7-B6A5-4D77-825D-78DC6849BA87}" srcOrd="1" destOrd="0" presId="urn:microsoft.com/office/officeart/2009/3/layout/HorizontalOrganizationChart"/>
    <dgm:cxn modelId="{290E9937-5641-48AA-89BB-B8DCF8D4F840}" type="presOf" srcId="{C861D8A6-E9E8-4703-A8DC-7F0BEF028BF5}" destId="{F8AB06B0-0C4F-4D87-AB69-906FEB4AB696}" srcOrd="0" destOrd="0" presId="urn:microsoft.com/office/officeart/2009/3/layout/HorizontalOrganizationChart"/>
    <dgm:cxn modelId="{1620A63C-071A-4B44-97A9-84CBFC77BFC0}" type="presOf" srcId="{9F04EA74-42D9-4DCA-B390-7323FA5CCC60}" destId="{3CD70BF3-04E3-4895-B885-C8337A077788}" srcOrd="0" destOrd="0" presId="urn:microsoft.com/office/officeart/2009/3/layout/HorizontalOrganizationChart"/>
    <dgm:cxn modelId="{C522213D-ED64-4624-921A-6306B248833A}" type="presOf" srcId="{005C2989-12F2-46B4-8BFD-80CC3AC989AD}" destId="{5BF4CE13-4EE0-4D43-BDF0-B7F53D53BF4F}" srcOrd="0" destOrd="0" presId="urn:microsoft.com/office/officeart/2009/3/layout/HorizontalOrganizationChart"/>
    <dgm:cxn modelId="{214EC35E-1C7F-429A-AB86-E49ED93808B9}" srcId="{8172A167-B56B-45B1-A2F5-532A97656DB7}" destId="{9E7FE2A0-4F96-4DF3-AB54-C666DF156B42}" srcOrd="0" destOrd="0" parTransId="{009242CB-564E-4711-A5EF-B690E8238D48}" sibTransId="{67F61FFA-264A-4FF3-854D-B9AB73EF4538}"/>
    <dgm:cxn modelId="{789E7161-A3A0-40A8-BD6F-104C0240BA0D}" type="presOf" srcId="{28EFB557-74E6-4D2C-A928-6AE0DE792D07}" destId="{66D095B5-F9D9-47D6-9E09-11DA787C035F}" srcOrd="0" destOrd="0" presId="urn:microsoft.com/office/officeart/2009/3/layout/HorizontalOrganizationChart"/>
    <dgm:cxn modelId="{43F1F842-BA38-4A34-8B3B-EB59C84A9889}" type="presOf" srcId="{696B9CA2-E6DA-47B1-B2B6-5A70B6E637AA}" destId="{5706107B-442F-43E8-A78D-2006882E5B67}" srcOrd="0" destOrd="0" presId="urn:microsoft.com/office/officeart/2009/3/layout/HorizontalOrganizationChart"/>
    <dgm:cxn modelId="{967F4143-9958-4E37-9D99-79D1DAF69FCE}" type="presOf" srcId="{8AD4BAE6-93E3-49C7-BCCC-A13053289BCE}" destId="{6B2197F7-7830-44F1-8093-E853DC72AEA1}" srcOrd="0" destOrd="0" presId="urn:microsoft.com/office/officeart/2009/3/layout/HorizontalOrganizationChart"/>
    <dgm:cxn modelId="{E26ED145-8141-47DE-A26F-1DC41F533F16}" type="presOf" srcId="{C2F3AD1F-1580-4016-AB1C-A9F30C4D83D3}" destId="{C3DAF780-E6A6-46E0-8340-6947ACD58EF9}" srcOrd="1" destOrd="0" presId="urn:microsoft.com/office/officeart/2009/3/layout/HorizontalOrganizationChart"/>
    <dgm:cxn modelId="{A82C5366-A491-47FE-ACB6-DB3E7C84BA27}" srcId="{8172A167-B56B-45B1-A2F5-532A97656DB7}" destId="{005C2989-12F2-46B4-8BFD-80CC3AC989AD}" srcOrd="4" destOrd="0" parTransId="{9F04EA74-42D9-4DCA-B390-7323FA5CCC60}" sibTransId="{F703303D-2776-4017-A6D7-91113E4FC12A}"/>
    <dgm:cxn modelId="{EF691347-5F20-4EAD-87D8-9E9E4B75B075}" type="presOf" srcId="{78F79B03-1642-4B09-B80B-0003306A1D29}" destId="{8CB7653A-D0CC-4685-B827-94A27E1B58A3}" srcOrd="1" destOrd="0" presId="urn:microsoft.com/office/officeart/2009/3/layout/HorizontalOrganizationChart"/>
    <dgm:cxn modelId="{247FBA67-B298-4EAE-8DDF-425FF89CAF9D}" type="presOf" srcId="{FF4A573E-CBF2-4B72-90DE-3EAB5F27CECB}" destId="{82B1298A-CBDE-4C66-908E-9EEC5A9169E9}" srcOrd="0" destOrd="0" presId="urn:microsoft.com/office/officeart/2009/3/layout/HorizontalOrganizationChart"/>
    <dgm:cxn modelId="{CF06E967-0F7D-4270-A741-4E4385FD7D4A}" type="presOf" srcId="{78F79B03-1642-4B09-B80B-0003306A1D29}" destId="{CBA04EB7-826A-4FC4-8892-16ED7051E163}" srcOrd="0" destOrd="0" presId="urn:microsoft.com/office/officeart/2009/3/layout/HorizontalOrganizationChart"/>
    <dgm:cxn modelId="{F684DE6E-41F1-4DC2-9064-23F2FED8277B}" type="presOf" srcId="{82C85C7F-BF86-41CC-84DA-785B1CBA6974}" destId="{108DC909-AEC5-49D5-B236-14F8BBCF61E0}" srcOrd="0" destOrd="0" presId="urn:microsoft.com/office/officeart/2009/3/layout/HorizontalOrganizationChart"/>
    <dgm:cxn modelId="{46DE5F4F-AC74-4BD2-AC7A-084249A5394E}" type="presOf" srcId="{0A7E37C6-9942-4783-BD4B-F48F66B56E38}" destId="{84A6A419-75ED-4B80-99B2-19937AD3C0B3}" srcOrd="0" destOrd="0" presId="urn:microsoft.com/office/officeart/2009/3/layout/HorizontalOrganizationChart"/>
    <dgm:cxn modelId="{1E5DD56F-F388-4E26-BFB8-9BBF7E52F7AB}" srcId="{C2F3AD1F-1580-4016-AB1C-A9F30C4D83D3}" destId="{3A17347D-8BA6-42F8-A2BC-981568C37ED5}" srcOrd="0" destOrd="0" parTransId="{C77ADF79-9EEE-4446-8FA7-0652BE0575BA}" sibTransId="{5A49DD49-0353-4D4E-A804-B2351A89E62C}"/>
    <dgm:cxn modelId="{B2981E51-97B4-4155-BFBF-3B6DE92C0E55}" type="presOf" srcId="{F0FFB587-C232-4D19-854F-52C309D955A1}" destId="{3E16D08D-B26C-42C1-9423-BEF89A47F5E3}" srcOrd="0" destOrd="0" presId="urn:microsoft.com/office/officeart/2009/3/layout/HorizontalOrganizationChart"/>
    <dgm:cxn modelId="{277A5371-A8E6-420E-9F38-F0606DD80F20}" type="presOf" srcId="{DCE6731D-807D-455D-9129-1658E439EA6A}" destId="{0F908B22-4FD6-4534-8267-65352FFA5CB3}" srcOrd="0" destOrd="0" presId="urn:microsoft.com/office/officeart/2009/3/layout/HorizontalOrganizationChart"/>
    <dgm:cxn modelId="{60336F74-8AC8-4F1B-AEBC-B253D3B57A00}" type="presOf" srcId="{10033D4D-2C27-4B31-AFEC-12FAA521C011}" destId="{231700E6-421D-4908-BE9E-DA93C94A4B93}" srcOrd="1" destOrd="0" presId="urn:microsoft.com/office/officeart/2009/3/layout/HorizontalOrganizationChart"/>
    <dgm:cxn modelId="{BFB1F456-F482-4F4A-AD47-21AF732AC8EA}" srcId="{8172A167-B56B-45B1-A2F5-532A97656DB7}" destId="{C861D8A6-E9E8-4703-A8DC-7F0BEF028BF5}" srcOrd="3" destOrd="0" parTransId="{8870FE78-1E10-4300-B054-875E53A4B7D3}" sibTransId="{312B60C4-02B1-4079-B9AD-8519C8FA51E4}"/>
    <dgm:cxn modelId="{D1A01477-C691-4A76-B562-FD61C425E54E}" type="presOf" srcId="{42CE8F8C-23FF-4A04-B2D5-7E3F0D724713}" destId="{78F8DEF6-8243-4319-A731-4CFEB2065F9B}" srcOrd="0" destOrd="0" presId="urn:microsoft.com/office/officeart/2009/3/layout/HorizontalOrganizationChart"/>
    <dgm:cxn modelId="{8BE09D57-3AB7-43C0-ACB0-281502F4C6F2}" type="presOf" srcId="{C861D8A6-E9E8-4703-A8DC-7F0BEF028BF5}" destId="{4C34B597-893D-4D41-84AE-B9C4EA3EA59C}" srcOrd="1" destOrd="0" presId="urn:microsoft.com/office/officeart/2009/3/layout/HorizontalOrganizationChart"/>
    <dgm:cxn modelId="{0D781458-CB99-41A2-A75C-4C247B0CF77B}" type="presOf" srcId="{06978BCC-AE0E-4286-A76C-A6D2125DAA5A}" destId="{423C3DD2-12BC-4F4A-AA3E-6DE5C1A4F3D5}" srcOrd="0" destOrd="0" presId="urn:microsoft.com/office/officeart/2009/3/layout/HorizontalOrganizationChart"/>
    <dgm:cxn modelId="{247B0A5A-6552-4F53-B2D9-6503DB3D0276}" type="presOf" srcId="{5DFB29AC-C6E2-407F-8CD2-E84F86F2EB47}" destId="{C7140ED2-68C4-431D-A99C-E22A3A91C112}" srcOrd="1" destOrd="0" presId="urn:microsoft.com/office/officeart/2009/3/layout/HorizontalOrganizationChart"/>
    <dgm:cxn modelId="{F93AB17A-E680-4141-950B-DC1F8CBBC8D6}" type="presOf" srcId="{027EE9D8-1B29-495A-95C2-3B68F4C086AE}" destId="{48A61391-E7E1-44CA-B9A0-F171ACEC2D6D}" srcOrd="0" destOrd="0" presId="urn:microsoft.com/office/officeart/2009/3/layout/HorizontalOrganizationChart"/>
    <dgm:cxn modelId="{1C4C927C-1C12-4054-9B74-EAB17ACF8556}" type="presOf" srcId="{DCE6731D-807D-455D-9129-1658E439EA6A}" destId="{7B446A53-24B7-4A5C-BC40-DFE3800D004D}" srcOrd="1" destOrd="0" presId="urn:microsoft.com/office/officeart/2009/3/layout/HorizontalOrganizationChart"/>
    <dgm:cxn modelId="{DC28D484-EF5C-43CF-A0F8-29EF9F3E8239}" srcId="{8172A167-B56B-45B1-A2F5-532A97656DB7}" destId="{B40A13D8-9573-4FD4-AA7C-BED41E48A244}" srcOrd="1" destOrd="0" parTransId="{8AD4BAE6-93E3-49C7-BCCC-A13053289BCE}" sibTransId="{DF61F0AC-DB9C-4125-92D1-D830DFBBB53F}"/>
    <dgm:cxn modelId="{3408A989-A603-4D48-B7BD-09338B4638BB}" type="presOf" srcId="{6A832135-1681-478D-9F2A-244516E623D7}" destId="{320AF0BD-F657-495B-9E2A-07CC287ABEEE}" srcOrd="0" destOrd="0" presId="urn:microsoft.com/office/officeart/2009/3/layout/HorizontalOrganizationChart"/>
    <dgm:cxn modelId="{78C9FB8B-2FA8-4CEB-AF4F-151023265D61}" type="presOf" srcId="{F0FFB587-C232-4D19-854F-52C309D955A1}" destId="{BD2F34E0-6505-4982-9B8C-FB47EC1D669C}" srcOrd="1" destOrd="0" presId="urn:microsoft.com/office/officeart/2009/3/layout/HorizontalOrganizationChart"/>
    <dgm:cxn modelId="{EBEA6194-4CE0-4A23-A7BC-AE0F34ACDD34}" type="presOf" srcId="{9E7FE2A0-4F96-4DF3-AB54-C666DF156B42}" destId="{59B4E175-AF5E-4824-BC99-6550A7F13911}" srcOrd="1" destOrd="0" presId="urn:microsoft.com/office/officeart/2009/3/layout/HorizontalOrganizationChart"/>
    <dgm:cxn modelId="{C6FA9795-0A17-40F6-A5BD-C8E17FB9C8DA}" type="presOf" srcId="{5AD6B2E4-DD38-426B-86AC-8E134B4B298C}" destId="{90D5BEBB-1E5A-4F1C-874B-DC395EE62CEB}" srcOrd="0" destOrd="0" presId="urn:microsoft.com/office/officeart/2009/3/layout/HorizontalOrganizationChart"/>
    <dgm:cxn modelId="{48656898-FA86-48C1-8047-E9DF736CBD7C}" srcId="{C2F3AD1F-1580-4016-AB1C-A9F30C4D83D3}" destId="{DCE6731D-807D-455D-9129-1658E439EA6A}" srcOrd="6" destOrd="0" parTransId="{2F58F04C-2663-462F-8FE0-BC766069BB14}" sibTransId="{260C1675-FE4D-4CE4-8500-83C224024631}"/>
    <dgm:cxn modelId="{4AD8519A-8A9F-4B8D-8EE8-BB40A1D52EE8}" type="presOf" srcId="{B40A13D8-9573-4FD4-AA7C-BED41E48A244}" destId="{352465D1-E5E8-4E89-B963-30C1FD62A7F9}" srcOrd="0" destOrd="0" presId="urn:microsoft.com/office/officeart/2009/3/layout/HorizontalOrganizationChart"/>
    <dgm:cxn modelId="{F643949B-603B-4B37-8EB7-3712DF637A92}" type="presOf" srcId="{009242CB-564E-4711-A5EF-B690E8238D48}" destId="{A0120AF1-363B-4667-8EAB-D24A5670AB60}" srcOrd="0" destOrd="0" presId="urn:microsoft.com/office/officeart/2009/3/layout/HorizontalOrganizationChart"/>
    <dgm:cxn modelId="{CF7A579D-0213-4A98-A8E2-BD372F2C9B2D}" type="presOf" srcId="{0A7E37C6-9942-4783-BD4B-F48F66B56E38}" destId="{8602616D-A162-46E7-A5B5-43BEF353B1F8}" srcOrd="1" destOrd="0" presId="urn:microsoft.com/office/officeart/2009/3/layout/HorizontalOrganizationChart"/>
    <dgm:cxn modelId="{A485AC9F-D77F-4ADF-8027-C214DCCBF421}" type="presOf" srcId="{8E788468-F5BC-495F-856A-A6AF2230BCEB}" destId="{4E08166B-D904-486D-BA89-E975A8BDB68F}" srcOrd="0" destOrd="0" presId="urn:microsoft.com/office/officeart/2009/3/layout/HorizontalOrganizationChart"/>
    <dgm:cxn modelId="{B7F241A1-1AA9-40AC-9395-D06A11FD8353}" type="presOf" srcId="{82C85C7F-BF86-41CC-84DA-785B1CBA6974}" destId="{094D98D3-E276-4708-951D-692E80C14541}" srcOrd="1" destOrd="0" presId="urn:microsoft.com/office/officeart/2009/3/layout/HorizontalOrganizationChart"/>
    <dgm:cxn modelId="{53CB35A3-1C3D-4829-A8B0-3D49E18157C4}" type="presOf" srcId="{C77ADF79-9EEE-4446-8FA7-0652BE0575BA}" destId="{34278B85-9C28-4E5E-BE2B-8DC75F85947A}" srcOrd="0" destOrd="0" presId="urn:microsoft.com/office/officeart/2009/3/layout/HorizontalOrganizationChart"/>
    <dgm:cxn modelId="{D84970A3-D7B1-4A7A-BAB9-05604CD8766A}" type="presOf" srcId="{0C4B9085-4A19-4D51-8632-5EFC9447EC47}" destId="{7E1687F1-6A0E-4657-843A-4DFF69C450AE}" srcOrd="0" destOrd="0" presId="urn:microsoft.com/office/officeart/2009/3/layout/HorizontalOrganizationChart"/>
    <dgm:cxn modelId="{C974FEA3-9B8A-4D90-8591-44F0ECB99ED0}" srcId="{8172A167-B56B-45B1-A2F5-532A97656DB7}" destId="{6A832135-1681-478D-9F2A-244516E623D7}" srcOrd="2" destOrd="0" parTransId="{56715912-C40A-426E-8C7F-9DDCE0809CE9}" sibTransId="{F05D942B-74FC-4E11-96C1-D8D447D5D646}"/>
    <dgm:cxn modelId="{5525DEA4-6091-48DD-B9FC-96CFED5C4610}" type="presOf" srcId="{71BE60C9-C750-4149-9322-C3455C828CF8}" destId="{DD420ACE-4F3C-445F-A690-9369B740F825}" srcOrd="0" destOrd="0" presId="urn:microsoft.com/office/officeart/2009/3/layout/HorizontalOrganizationChart"/>
    <dgm:cxn modelId="{CAEC4EAF-1AA7-4C72-836B-F51C4D849E28}" type="presOf" srcId="{2F58F04C-2663-462F-8FE0-BC766069BB14}" destId="{09B9BA8D-B4FE-4560-9C29-174032F6DF2C}" srcOrd="0" destOrd="0" presId="urn:microsoft.com/office/officeart/2009/3/layout/HorizontalOrganizationChart"/>
    <dgm:cxn modelId="{D0C8B3AF-516E-4E2A-88D1-E8F231AE1DC6}" srcId="{78F79B03-1642-4B09-B80B-0003306A1D29}" destId="{30DC37B3-954B-4987-B8AE-E1EA525E963B}" srcOrd="1" destOrd="0" parTransId="{42CE8F8C-23FF-4A04-B2D5-7E3F0D724713}" sibTransId="{29040C95-20E5-4BD1-BC02-ECCC61C3F14A}"/>
    <dgm:cxn modelId="{EFF54EB6-A883-468C-8740-BE2AB7DE41B7}" srcId="{C2F3AD1F-1580-4016-AB1C-A9F30C4D83D3}" destId="{5DFB29AC-C6E2-407F-8CD2-E84F86F2EB47}" srcOrd="3" destOrd="0" parTransId="{74682CB1-FBBE-4816-B3E8-D08BC9B4CEB0}" sibTransId="{98DC107E-E8D2-4C4D-A572-6C5F07CBDEA0}"/>
    <dgm:cxn modelId="{F03920BA-EF44-4736-84AD-03FF41203266}" srcId="{613606B2-B014-412D-B87D-0E3996A800FF}" destId="{C2F3AD1F-1580-4016-AB1C-A9F30C4D83D3}" srcOrd="0" destOrd="0" parTransId="{2FE911A5-614A-4291-881F-BB44CD571BE8}" sibTransId="{4083F9B6-CFEE-4637-9EDB-BF855F68D3EF}"/>
    <dgm:cxn modelId="{AC4D3EBC-4600-4988-908C-14CF50F37F9F}" type="presOf" srcId="{005C2989-12F2-46B4-8BFD-80CC3AC989AD}" destId="{9E279933-831E-4C26-BC82-36A0561DBEC4}" srcOrd="1" destOrd="0" presId="urn:microsoft.com/office/officeart/2009/3/layout/HorizontalOrganizationChart"/>
    <dgm:cxn modelId="{AE70C0C2-D50D-4F4A-BC31-0E4499636116}" type="presOf" srcId="{56D95100-CF5F-4AE9-8A37-DD6AFCAF3531}" destId="{AAB5A810-5758-46B8-9ECC-6FB76A5A8311}" srcOrd="0" destOrd="0" presId="urn:microsoft.com/office/officeart/2009/3/layout/HorizontalOrganizationChart"/>
    <dgm:cxn modelId="{546305C3-17C0-4158-8A6B-955C1F92DE2B}" type="presOf" srcId="{3A17347D-8BA6-42F8-A2BC-981568C37ED5}" destId="{F795A8AB-5694-4219-9994-82BD6ED7EF2D}" srcOrd="1" destOrd="0" presId="urn:microsoft.com/office/officeart/2009/3/layout/HorizontalOrganizationChart"/>
    <dgm:cxn modelId="{6C9F12C7-3023-4842-B7F0-8C5A5A7A3627}" type="presOf" srcId="{5DFB29AC-C6E2-407F-8CD2-E84F86F2EB47}" destId="{7A3764E7-7620-4744-B688-CDC9C3ED4403}" srcOrd="0" destOrd="0" presId="urn:microsoft.com/office/officeart/2009/3/layout/HorizontalOrganizationChart"/>
    <dgm:cxn modelId="{A2A808C9-37C6-44D2-8460-2F1FE4637745}" type="presOf" srcId="{613606B2-B014-412D-B87D-0E3996A800FF}" destId="{A5867A1D-37A8-4E19-9E3B-72003BD3F266}" srcOrd="0" destOrd="0" presId="urn:microsoft.com/office/officeart/2009/3/layout/HorizontalOrganizationChart"/>
    <dgm:cxn modelId="{13358BCA-1DF8-4B49-822E-38A74A1EB0CA}" type="presOf" srcId="{9E7FE2A0-4F96-4DF3-AB54-C666DF156B42}" destId="{C0DB34A2-29F2-460C-B6C4-AB3B4201ACD2}" srcOrd="0" destOrd="0" presId="urn:microsoft.com/office/officeart/2009/3/layout/HorizontalOrganizationChart"/>
    <dgm:cxn modelId="{336F24CB-BC1B-471C-BF91-A07CD9DB7303}" srcId="{78F79B03-1642-4B09-B80B-0003306A1D29}" destId="{F0FFB587-C232-4D19-854F-52C309D955A1}" srcOrd="0" destOrd="0" parTransId="{28EFB557-74E6-4D2C-A928-6AE0DE792D07}" sibTransId="{2DA92806-9FD2-4A0B-9855-E6B7D7D268C0}"/>
    <dgm:cxn modelId="{AC4145D2-10C0-4E10-846F-550104FE78C3}" type="presOf" srcId="{30DC37B3-954B-4987-B8AE-E1EA525E963B}" destId="{F2719CC5-C055-448E-83A7-122F54CC6701}" srcOrd="1" destOrd="0" presId="urn:microsoft.com/office/officeart/2009/3/layout/HorizontalOrganizationChart"/>
    <dgm:cxn modelId="{2579FDD2-B182-4804-8AC1-D75A2267676E}" type="presOf" srcId="{6A832135-1681-478D-9F2A-244516E623D7}" destId="{14634E92-3805-4680-9905-D773714D5496}" srcOrd="1" destOrd="0" presId="urn:microsoft.com/office/officeart/2009/3/layout/HorizontalOrganizationChart"/>
    <dgm:cxn modelId="{82995DD7-546E-4FBA-BD95-2B4843375A49}" srcId="{C2F3AD1F-1580-4016-AB1C-A9F30C4D83D3}" destId="{8172A167-B56B-45B1-A2F5-532A97656DB7}" srcOrd="10" destOrd="0" parTransId="{06978BCC-AE0E-4286-A76C-A6D2125DAA5A}" sibTransId="{074A3A71-1030-4703-8BF4-02416600A781}"/>
    <dgm:cxn modelId="{49117DD8-77DF-43FF-8CCE-D24DD3843F88}" type="presOf" srcId="{8172A167-B56B-45B1-A2F5-532A97656DB7}" destId="{505E4561-22EA-49EF-A55A-651D7222D216}" srcOrd="0" destOrd="0" presId="urn:microsoft.com/office/officeart/2009/3/layout/HorizontalOrganizationChart"/>
    <dgm:cxn modelId="{A0CADCE1-C66F-49F4-A3EC-53D04105EDB3}" type="presOf" srcId="{952A3F70-2FC7-4611-A8D5-3C9CF2ED4160}" destId="{7335AA12-2868-4F1E-9928-CB0E9AE80B53}" srcOrd="1" destOrd="0" presId="urn:microsoft.com/office/officeart/2009/3/layout/HorizontalOrganizationChart"/>
    <dgm:cxn modelId="{A97BBEE2-AB19-4481-8BC5-04486E343040}" type="presOf" srcId="{8870FE78-1E10-4300-B054-875E53A4B7D3}" destId="{CC1079DC-7A2F-4E26-B24E-F78B25681516}" srcOrd="0" destOrd="0" presId="urn:microsoft.com/office/officeart/2009/3/layout/HorizontalOrganizationChart"/>
    <dgm:cxn modelId="{75BF50E4-48E4-4CE5-B9E6-AAD1E69662C3}" type="presOf" srcId="{7B6C6196-C7C0-454E-B8E4-A6E1F37C0822}" destId="{BA5A3FF4-7DDD-48FA-8B83-431FFCAC2D97}" srcOrd="0" destOrd="0" presId="urn:microsoft.com/office/officeart/2009/3/layout/HorizontalOrganizationChart"/>
    <dgm:cxn modelId="{40ED27EF-5AC1-4318-AE7F-37158D3E5741}" srcId="{C2F3AD1F-1580-4016-AB1C-A9F30C4D83D3}" destId="{952A3F70-2FC7-4611-A8D5-3C9CF2ED4160}" srcOrd="7" destOrd="0" parTransId="{0C4B9085-4A19-4D51-8632-5EFC9447EC47}" sibTransId="{2733B057-DF93-4A7A-8035-4B47DFE63F11}"/>
    <dgm:cxn modelId="{8C1DA3F6-143E-48B9-9290-9C70132E338F}" srcId="{C2F3AD1F-1580-4016-AB1C-A9F30C4D83D3}" destId="{78F79B03-1642-4B09-B80B-0003306A1D29}" srcOrd="9" destOrd="0" parTransId="{FF4A573E-CBF2-4B72-90DE-3EAB5F27CECB}" sibTransId="{EBA23B9B-E566-49D4-9EFF-2FCA88ABAE09}"/>
    <dgm:cxn modelId="{807A76F9-DFEE-4EA1-8E98-92BA01709C43}" type="presOf" srcId="{FD6D9334-A6C9-4856-BC9F-DA45A21E9853}" destId="{C0341505-626C-4245-A437-FDC57484B946}" srcOrd="0" destOrd="0" presId="urn:microsoft.com/office/officeart/2009/3/layout/HorizontalOrganizationChart"/>
    <dgm:cxn modelId="{E83340FB-3D5B-4DF0-B316-48C3D3E0F577}" type="presOf" srcId="{56715912-C40A-426E-8C7F-9DDCE0809CE9}" destId="{ADA4D06C-2EB1-4BE4-B720-EE3FA2E5DE84}" srcOrd="0" destOrd="0" presId="urn:microsoft.com/office/officeart/2009/3/layout/HorizontalOrganizationChart"/>
    <dgm:cxn modelId="{B71DF8FD-BE11-4108-BCAE-810F160947DC}" type="presOf" srcId="{74682CB1-FBBE-4816-B3E8-D08BC9B4CEB0}" destId="{08FC7AF3-E13C-416B-8CFE-49E8C7C0E81D}" srcOrd="0" destOrd="0" presId="urn:microsoft.com/office/officeart/2009/3/layout/HorizontalOrganizationChart"/>
    <dgm:cxn modelId="{F91E41FD-F74E-48F2-9CC4-2959CBB7B8FE}" type="presParOf" srcId="{A5867A1D-37A8-4E19-9E3B-72003BD3F266}" destId="{9E666460-5131-4472-8971-9F3DCB53658D}" srcOrd="0" destOrd="0" presId="urn:microsoft.com/office/officeart/2009/3/layout/HorizontalOrganizationChart"/>
    <dgm:cxn modelId="{DD65FF9D-98D9-4501-AE00-DB5DFF6B2E08}" type="presParOf" srcId="{9E666460-5131-4472-8971-9F3DCB53658D}" destId="{31B4B1DF-2407-45E7-8968-3E827A2A2985}" srcOrd="0" destOrd="0" presId="urn:microsoft.com/office/officeart/2009/3/layout/HorizontalOrganizationChart"/>
    <dgm:cxn modelId="{86FB1170-9491-4EC4-B970-8D637953DBA9}" type="presParOf" srcId="{31B4B1DF-2407-45E7-8968-3E827A2A2985}" destId="{FA50D93F-97E4-41AE-9054-5A68590F171F}" srcOrd="0" destOrd="0" presId="urn:microsoft.com/office/officeart/2009/3/layout/HorizontalOrganizationChart"/>
    <dgm:cxn modelId="{73F97FFA-1444-4A06-A019-D1D94A216986}" type="presParOf" srcId="{31B4B1DF-2407-45E7-8968-3E827A2A2985}" destId="{C3DAF780-E6A6-46E0-8340-6947ACD58EF9}" srcOrd="1" destOrd="0" presId="urn:microsoft.com/office/officeart/2009/3/layout/HorizontalOrganizationChart"/>
    <dgm:cxn modelId="{518EF335-274C-46AC-AF5E-1E66993F57F6}" type="presParOf" srcId="{9E666460-5131-4472-8971-9F3DCB53658D}" destId="{3996E0DC-8575-40BB-AB9A-C896B033BB0B}" srcOrd="1" destOrd="0" presId="urn:microsoft.com/office/officeart/2009/3/layout/HorizontalOrganizationChart"/>
    <dgm:cxn modelId="{13C72F16-7DCF-4DFA-82C7-454EC46A5B30}" type="presParOf" srcId="{3996E0DC-8575-40BB-AB9A-C896B033BB0B}" destId="{34278B85-9C28-4E5E-BE2B-8DC75F85947A}" srcOrd="0" destOrd="0" presId="urn:microsoft.com/office/officeart/2009/3/layout/HorizontalOrganizationChart"/>
    <dgm:cxn modelId="{A2C1A321-523B-4276-B8AB-30B58A613283}" type="presParOf" srcId="{3996E0DC-8575-40BB-AB9A-C896B033BB0B}" destId="{0DF57492-4DFF-4B9F-9BEB-F547177281BF}" srcOrd="1" destOrd="0" presId="urn:microsoft.com/office/officeart/2009/3/layout/HorizontalOrganizationChart"/>
    <dgm:cxn modelId="{ED065E47-5C1D-48C6-91AE-BEC6A4EAF65D}" type="presParOf" srcId="{0DF57492-4DFF-4B9F-9BEB-F547177281BF}" destId="{01A56E4D-BB16-479F-8E56-C0FB4D05B4AE}" srcOrd="0" destOrd="0" presId="urn:microsoft.com/office/officeart/2009/3/layout/HorizontalOrganizationChart"/>
    <dgm:cxn modelId="{2F6AD12E-AC5F-4080-8B95-D1B344E071CB}" type="presParOf" srcId="{01A56E4D-BB16-479F-8E56-C0FB4D05B4AE}" destId="{25B5ED5D-6557-46CF-8C48-A5D5629C4062}" srcOrd="0" destOrd="0" presId="urn:microsoft.com/office/officeart/2009/3/layout/HorizontalOrganizationChart"/>
    <dgm:cxn modelId="{7CADF3B8-A54C-4192-BD0F-CB56E5A4C1DD}" type="presParOf" srcId="{01A56E4D-BB16-479F-8E56-C0FB4D05B4AE}" destId="{F795A8AB-5694-4219-9994-82BD6ED7EF2D}" srcOrd="1" destOrd="0" presId="urn:microsoft.com/office/officeart/2009/3/layout/HorizontalOrganizationChart"/>
    <dgm:cxn modelId="{5A40CDF8-05E6-4D6C-8E72-CE0D7F1B91B2}" type="presParOf" srcId="{0DF57492-4DFF-4B9F-9BEB-F547177281BF}" destId="{00E501E7-BC19-40B2-8C18-E66D9DCA014A}" srcOrd="1" destOrd="0" presId="urn:microsoft.com/office/officeart/2009/3/layout/HorizontalOrganizationChart"/>
    <dgm:cxn modelId="{ECD9D466-3051-41EB-BBD1-50B821C945EB}" type="presParOf" srcId="{0DF57492-4DFF-4B9F-9BEB-F547177281BF}" destId="{6D5F97DB-8D6D-4DE8-8EAB-FFE3EA59D762}" srcOrd="2" destOrd="0" presId="urn:microsoft.com/office/officeart/2009/3/layout/HorizontalOrganizationChart"/>
    <dgm:cxn modelId="{CCB9F94B-FC23-4A18-9D3D-C4E3BADCBBD1}" type="presParOf" srcId="{3996E0DC-8575-40BB-AB9A-C896B033BB0B}" destId="{BA5A3FF4-7DDD-48FA-8B83-431FFCAC2D97}" srcOrd="2" destOrd="0" presId="urn:microsoft.com/office/officeart/2009/3/layout/HorizontalOrganizationChart"/>
    <dgm:cxn modelId="{1D287213-EFDA-497D-A2D8-573CC7E987DC}" type="presParOf" srcId="{3996E0DC-8575-40BB-AB9A-C896B033BB0B}" destId="{D4326291-349B-4644-89CC-88131B029C5B}" srcOrd="3" destOrd="0" presId="urn:microsoft.com/office/officeart/2009/3/layout/HorizontalOrganizationChart"/>
    <dgm:cxn modelId="{6F5CA65A-7E30-48F8-93C2-43DF42E0156E}" type="presParOf" srcId="{D4326291-349B-4644-89CC-88131B029C5B}" destId="{48A174EB-59AD-4990-A938-8FDDA439C8A3}" srcOrd="0" destOrd="0" presId="urn:microsoft.com/office/officeart/2009/3/layout/HorizontalOrganizationChart"/>
    <dgm:cxn modelId="{236F5E79-5412-4157-AF3A-5F63BAE9B6E1}" type="presParOf" srcId="{48A174EB-59AD-4990-A938-8FDDA439C8A3}" destId="{F7AD0B05-6B34-415D-B369-B295045FA240}" srcOrd="0" destOrd="0" presId="urn:microsoft.com/office/officeart/2009/3/layout/HorizontalOrganizationChart"/>
    <dgm:cxn modelId="{948A8FEC-A518-465F-A1AD-C0257BFD24EA}" type="presParOf" srcId="{48A174EB-59AD-4990-A938-8FDDA439C8A3}" destId="{231700E6-421D-4908-BE9E-DA93C94A4B93}" srcOrd="1" destOrd="0" presId="urn:microsoft.com/office/officeart/2009/3/layout/HorizontalOrganizationChart"/>
    <dgm:cxn modelId="{9CC44AD6-2073-4153-9719-0CE10BF18DD3}" type="presParOf" srcId="{D4326291-349B-4644-89CC-88131B029C5B}" destId="{991A47A9-9D74-40A8-8C29-8AE46F4E870B}" srcOrd="1" destOrd="0" presId="urn:microsoft.com/office/officeart/2009/3/layout/HorizontalOrganizationChart"/>
    <dgm:cxn modelId="{D6E8F1F1-D1A5-470F-80B2-C227150FE78F}" type="presParOf" srcId="{D4326291-349B-4644-89CC-88131B029C5B}" destId="{F217DC18-5432-4934-888D-3798925BAC68}" srcOrd="2" destOrd="0" presId="urn:microsoft.com/office/officeart/2009/3/layout/HorizontalOrganizationChart"/>
    <dgm:cxn modelId="{A0A0A058-74B8-42DC-A12D-39DD46A2F4D0}" type="presParOf" srcId="{3996E0DC-8575-40BB-AB9A-C896B033BB0B}" destId="{C0341505-626C-4245-A437-FDC57484B946}" srcOrd="4" destOrd="0" presId="urn:microsoft.com/office/officeart/2009/3/layout/HorizontalOrganizationChart"/>
    <dgm:cxn modelId="{BFA0DAD0-4D3F-4C0F-B044-7D54467FD3E3}" type="presParOf" srcId="{3996E0DC-8575-40BB-AB9A-C896B033BB0B}" destId="{6CEA2317-8488-4E9A-9263-35666D647FE7}" srcOrd="5" destOrd="0" presId="urn:microsoft.com/office/officeart/2009/3/layout/HorizontalOrganizationChart"/>
    <dgm:cxn modelId="{1E274974-0531-4100-9846-22CF3973899A}" type="presParOf" srcId="{6CEA2317-8488-4E9A-9263-35666D647FE7}" destId="{3B19CACE-A940-4744-A45A-2C32ED9344C4}" srcOrd="0" destOrd="0" presId="urn:microsoft.com/office/officeart/2009/3/layout/HorizontalOrganizationChart"/>
    <dgm:cxn modelId="{53635AEA-1CDF-42E1-B583-D9C097F80856}" type="presParOf" srcId="{3B19CACE-A940-4744-A45A-2C32ED9344C4}" destId="{84A6A419-75ED-4B80-99B2-19937AD3C0B3}" srcOrd="0" destOrd="0" presId="urn:microsoft.com/office/officeart/2009/3/layout/HorizontalOrganizationChart"/>
    <dgm:cxn modelId="{2574FC31-49FE-46B0-8611-8DCD7255DAFB}" type="presParOf" srcId="{3B19CACE-A940-4744-A45A-2C32ED9344C4}" destId="{8602616D-A162-46E7-A5B5-43BEF353B1F8}" srcOrd="1" destOrd="0" presId="urn:microsoft.com/office/officeart/2009/3/layout/HorizontalOrganizationChart"/>
    <dgm:cxn modelId="{B2A48D03-AD4A-49BB-B59B-ECD6F8C7843F}" type="presParOf" srcId="{6CEA2317-8488-4E9A-9263-35666D647FE7}" destId="{B2BBDD2C-A4F5-4620-B0E2-25281F1CDF47}" srcOrd="1" destOrd="0" presId="urn:microsoft.com/office/officeart/2009/3/layout/HorizontalOrganizationChart"/>
    <dgm:cxn modelId="{64D1DB68-4C0A-4F71-90F1-7B0545956722}" type="presParOf" srcId="{6CEA2317-8488-4E9A-9263-35666D647FE7}" destId="{717C680B-90F2-4BA4-A1D3-B3123A9C28DF}" srcOrd="2" destOrd="0" presId="urn:microsoft.com/office/officeart/2009/3/layout/HorizontalOrganizationChart"/>
    <dgm:cxn modelId="{35883EAF-A2BE-4643-ADCD-62FD88461384}" type="presParOf" srcId="{3996E0DC-8575-40BB-AB9A-C896B033BB0B}" destId="{08FC7AF3-E13C-416B-8CFE-49E8C7C0E81D}" srcOrd="6" destOrd="0" presId="urn:microsoft.com/office/officeart/2009/3/layout/HorizontalOrganizationChart"/>
    <dgm:cxn modelId="{DE0B0DAD-FA2B-4163-A5E1-DFDC0BDDDFD4}" type="presParOf" srcId="{3996E0DC-8575-40BB-AB9A-C896B033BB0B}" destId="{D9B963EE-864B-4663-B582-E0251D10E15A}" srcOrd="7" destOrd="0" presId="urn:microsoft.com/office/officeart/2009/3/layout/HorizontalOrganizationChart"/>
    <dgm:cxn modelId="{6A27DE81-B21F-4B38-90C8-0838D0A511FB}" type="presParOf" srcId="{D9B963EE-864B-4663-B582-E0251D10E15A}" destId="{7171321F-3E5B-48A7-AA3A-E0B766BBC200}" srcOrd="0" destOrd="0" presId="urn:microsoft.com/office/officeart/2009/3/layout/HorizontalOrganizationChart"/>
    <dgm:cxn modelId="{6DB62C1B-72B1-4661-8972-EB2BB36982F3}" type="presParOf" srcId="{7171321F-3E5B-48A7-AA3A-E0B766BBC200}" destId="{7A3764E7-7620-4744-B688-CDC9C3ED4403}" srcOrd="0" destOrd="0" presId="urn:microsoft.com/office/officeart/2009/3/layout/HorizontalOrganizationChart"/>
    <dgm:cxn modelId="{5DBD5341-B1F5-49BF-A1F5-607292F9398F}" type="presParOf" srcId="{7171321F-3E5B-48A7-AA3A-E0B766BBC200}" destId="{C7140ED2-68C4-431D-A99C-E22A3A91C112}" srcOrd="1" destOrd="0" presId="urn:microsoft.com/office/officeart/2009/3/layout/HorizontalOrganizationChart"/>
    <dgm:cxn modelId="{5FB4D170-3611-477F-B9AD-212BA25A0AF1}" type="presParOf" srcId="{D9B963EE-864B-4663-B582-E0251D10E15A}" destId="{CE3A58A8-8575-4587-A8BF-72CD0D44C97E}" srcOrd="1" destOrd="0" presId="urn:microsoft.com/office/officeart/2009/3/layout/HorizontalOrganizationChart"/>
    <dgm:cxn modelId="{0F605F67-BA3C-4A1E-AE52-A691E9E331B5}" type="presParOf" srcId="{D9B963EE-864B-4663-B582-E0251D10E15A}" destId="{97A860D1-4A10-467D-A613-AF0CED9AA0DB}" srcOrd="2" destOrd="0" presId="urn:microsoft.com/office/officeart/2009/3/layout/HorizontalOrganizationChart"/>
    <dgm:cxn modelId="{93A8BD2F-089F-48BC-AECA-D977AF465819}" type="presParOf" srcId="{3996E0DC-8575-40BB-AB9A-C896B033BB0B}" destId="{48A61391-E7E1-44CA-B9A0-F171ACEC2D6D}" srcOrd="8" destOrd="0" presId="urn:microsoft.com/office/officeart/2009/3/layout/HorizontalOrganizationChart"/>
    <dgm:cxn modelId="{9C8F8EFD-DD59-4B34-BCA2-F1E4B12E555E}" type="presParOf" srcId="{3996E0DC-8575-40BB-AB9A-C896B033BB0B}" destId="{83C25064-D39E-4A61-8567-36E09D52E47F}" srcOrd="9" destOrd="0" presId="urn:microsoft.com/office/officeart/2009/3/layout/HorizontalOrganizationChart"/>
    <dgm:cxn modelId="{6855D84B-0E7F-46AC-A264-4CB900DE4BA8}" type="presParOf" srcId="{83C25064-D39E-4A61-8567-36E09D52E47F}" destId="{7DB97961-2E4C-4B15-ACA3-2A1D1E5F8F5E}" srcOrd="0" destOrd="0" presId="urn:microsoft.com/office/officeart/2009/3/layout/HorizontalOrganizationChart"/>
    <dgm:cxn modelId="{9A7E129B-D2C3-482A-BF98-6857963DB567}" type="presParOf" srcId="{7DB97961-2E4C-4B15-ACA3-2A1D1E5F8F5E}" destId="{4E08166B-D904-486D-BA89-E975A8BDB68F}" srcOrd="0" destOrd="0" presId="urn:microsoft.com/office/officeart/2009/3/layout/HorizontalOrganizationChart"/>
    <dgm:cxn modelId="{AF918DC1-21E6-42BE-A150-C227A4A88DB7}" type="presParOf" srcId="{7DB97961-2E4C-4B15-ACA3-2A1D1E5F8F5E}" destId="{47D074F1-1CEB-4F5C-A871-76589E8039D8}" srcOrd="1" destOrd="0" presId="urn:microsoft.com/office/officeart/2009/3/layout/HorizontalOrganizationChart"/>
    <dgm:cxn modelId="{55341560-9165-4A43-AC89-67B11C2D727F}" type="presParOf" srcId="{83C25064-D39E-4A61-8567-36E09D52E47F}" destId="{FCF76172-D1A7-41F8-A562-914B98AEFED5}" srcOrd="1" destOrd="0" presId="urn:microsoft.com/office/officeart/2009/3/layout/HorizontalOrganizationChart"/>
    <dgm:cxn modelId="{81EA1FBB-DAFC-48D7-99F1-B959B9C85922}" type="presParOf" srcId="{83C25064-D39E-4A61-8567-36E09D52E47F}" destId="{431FA6DA-86D3-4FC0-AE69-B1135819560D}" srcOrd="2" destOrd="0" presId="urn:microsoft.com/office/officeart/2009/3/layout/HorizontalOrganizationChart"/>
    <dgm:cxn modelId="{450F6531-360F-4ECA-95F5-46DEA1F625F2}" type="presParOf" srcId="{3996E0DC-8575-40BB-AB9A-C896B033BB0B}" destId="{AAB5A810-5758-46B8-9ECC-6FB76A5A8311}" srcOrd="10" destOrd="0" presId="urn:microsoft.com/office/officeart/2009/3/layout/HorizontalOrganizationChart"/>
    <dgm:cxn modelId="{365B67E4-A255-4F5F-AD56-BC37BCC86A55}" type="presParOf" srcId="{3996E0DC-8575-40BB-AB9A-C896B033BB0B}" destId="{535A24BA-463A-4F5C-B2EB-FA8A84533B57}" srcOrd="11" destOrd="0" presId="urn:microsoft.com/office/officeart/2009/3/layout/HorizontalOrganizationChart"/>
    <dgm:cxn modelId="{364A3192-F15D-4F13-8882-A82B02D10E1A}" type="presParOf" srcId="{535A24BA-463A-4F5C-B2EB-FA8A84533B57}" destId="{BF19B16B-9E25-4F8B-9E11-F7A9FC410AFC}" srcOrd="0" destOrd="0" presId="urn:microsoft.com/office/officeart/2009/3/layout/HorizontalOrganizationChart"/>
    <dgm:cxn modelId="{0222562C-1641-45C2-8A9C-3D8EF4399942}" type="presParOf" srcId="{BF19B16B-9E25-4F8B-9E11-F7A9FC410AFC}" destId="{108DC909-AEC5-49D5-B236-14F8BBCF61E0}" srcOrd="0" destOrd="0" presId="urn:microsoft.com/office/officeart/2009/3/layout/HorizontalOrganizationChart"/>
    <dgm:cxn modelId="{E54F2E47-672A-4651-AE48-FD55F0E7A4C0}" type="presParOf" srcId="{BF19B16B-9E25-4F8B-9E11-F7A9FC410AFC}" destId="{094D98D3-E276-4708-951D-692E80C14541}" srcOrd="1" destOrd="0" presId="urn:microsoft.com/office/officeart/2009/3/layout/HorizontalOrganizationChart"/>
    <dgm:cxn modelId="{F749F071-E2B3-4C1F-8946-2B0D40C2F936}" type="presParOf" srcId="{535A24BA-463A-4F5C-B2EB-FA8A84533B57}" destId="{E609BBB4-174B-485B-8BB2-64B0D8E825E2}" srcOrd="1" destOrd="0" presId="urn:microsoft.com/office/officeart/2009/3/layout/HorizontalOrganizationChart"/>
    <dgm:cxn modelId="{7B4F193B-03D4-4266-B46E-7257B190F228}" type="presParOf" srcId="{535A24BA-463A-4F5C-B2EB-FA8A84533B57}" destId="{4C9D242F-A518-459D-A1A5-18555E360857}" srcOrd="2" destOrd="0" presId="urn:microsoft.com/office/officeart/2009/3/layout/HorizontalOrganizationChart"/>
    <dgm:cxn modelId="{55E89161-DC24-49F7-BC0A-EA0B92E408CD}" type="presParOf" srcId="{3996E0DC-8575-40BB-AB9A-C896B033BB0B}" destId="{09B9BA8D-B4FE-4560-9C29-174032F6DF2C}" srcOrd="12" destOrd="0" presId="urn:microsoft.com/office/officeart/2009/3/layout/HorizontalOrganizationChart"/>
    <dgm:cxn modelId="{0DDC845D-EFF4-48CD-B310-A9A5D3276464}" type="presParOf" srcId="{3996E0DC-8575-40BB-AB9A-C896B033BB0B}" destId="{D3573BB9-688A-4937-B03F-420DCB0A7414}" srcOrd="13" destOrd="0" presId="urn:microsoft.com/office/officeart/2009/3/layout/HorizontalOrganizationChart"/>
    <dgm:cxn modelId="{9820DE76-2651-4287-B988-7F951421244B}" type="presParOf" srcId="{D3573BB9-688A-4937-B03F-420DCB0A7414}" destId="{948A6972-2C19-4304-8F25-A5C55FB6E358}" srcOrd="0" destOrd="0" presId="urn:microsoft.com/office/officeart/2009/3/layout/HorizontalOrganizationChart"/>
    <dgm:cxn modelId="{AF10D138-2B3E-4A7F-B968-8737A71BCE2B}" type="presParOf" srcId="{948A6972-2C19-4304-8F25-A5C55FB6E358}" destId="{0F908B22-4FD6-4534-8267-65352FFA5CB3}" srcOrd="0" destOrd="0" presId="urn:microsoft.com/office/officeart/2009/3/layout/HorizontalOrganizationChart"/>
    <dgm:cxn modelId="{142145BC-1F8D-46DA-95F6-7B1605F07AE2}" type="presParOf" srcId="{948A6972-2C19-4304-8F25-A5C55FB6E358}" destId="{7B446A53-24B7-4A5C-BC40-DFE3800D004D}" srcOrd="1" destOrd="0" presId="urn:microsoft.com/office/officeart/2009/3/layout/HorizontalOrganizationChart"/>
    <dgm:cxn modelId="{A73A3514-3E60-4BBB-8C16-3710A193F582}" type="presParOf" srcId="{D3573BB9-688A-4937-B03F-420DCB0A7414}" destId="{8EEC563A-AE30-4BD1-BE0A-356EE9BC8AC9}" srcOrd="1" destOrd="0" presId="urn:microsoft.com/office/officeart/2009/3/layout/HorizontalOrganizationChart"/>
    <dgm:cxn modelId="{BDB2A10C-4A92-48A4-8369-A15E46ECD1CC}" type="presParOf" srcId="{D3573BB9-688A-4937-B03F-420DCB0A7414}" destId="{F5E8F328-8682-4540-A679-065EB9D7086E}" srcOrd="2" destOrd="0" presId="urn:microsoft.com/office/officeart/2009/3/layout/HorizontalOrganizationChart"/>
    <dgm:cxn modelId="{386C2DBB-6E67-4560-8401-9B325C52781A}" type="presParOf" srcId="{3996E0DC-8575-40BB-AB9A-C896B033BB0B}" destId="{7E1687F1-6A0E-4657-843A-4DFF69C450AE}" srcOrd="14" destOrd="0" presId="urn:microsoft.com/office/officeart/2009/3/layout/HorizontalOrganizationChart"/>
    <dgm:cxn modelId="{5FC4705E-E8B2-45CF-A3E8-96BE19F1780B}" type="presParOf" srcId="{3996E0DC-8575-40BB-AB9A-C896B033BB0B}" destId="{3DC74601-3A35-4E7A-897C-83B7105AFCEA}" srcOrd="15" destOrd="0" presId="urn:microsoft.com/office/officeart/2009/3/layout/HorizontalOrganizationChart"/>
    <dgm:cxn modelId="{E6DC20D3-D63B-46BF-900D-F8B827373497}" type="presParOf" srcId="{3DC74601-3A35-4E7A-897C-83B7105AFCEA}" destId="{26DC63E3-DA6A-4BAD-8FD8-AFED60B3B8ED}" srcOrd="0" destOrd="0" presId="urn:microsoft.com/office/officeart/2009/3/layout/HorizontalOrganizationChart"/>
    <dgm:cxn modelId="{83753B1C-64B4-4568-8030-2C7860EC6169}" type="presParOf" srcId="{26DC63E3-DA6A-4BAD-8FD8-AFED60B3B8ED}" destId="{0A8EC68B-7B93-43A3-9805-A5AF1BFBC976}" srcOrd="0" destOrd="0" presId="urn:microsoft.com/office/officeart/2009/3/layout/HorizontalOrganizationChart"/>
    <dgm:cxn modelId="{3E65F7FC-1DE1-45E3-8F4F-B90642281F71}" type="presParOf" srcId="{26DC63E3-DA6A-4BAD-8FD8-AFED60B3B8ED}" destId="{7335AA12-2868-4F1E-9928-CB0E9AE80B53}" srcOrd="1" destOrd="0" presId="urn:microsoft.com/office/officeart/2009/3/layout/HorizontalOrganizationChart"/>
    <dgm:cxn modelId="{2B9CF4C5-EC01-4C76-8416-C8CBA166C19A}" type="presParOf" srcId="{3DC74601-3A35-4E7A-897C-83B7105AFCEA}" destId="{BE1D4FC7-4E2C-4921-A1D9-FA22096BFBB1}" srcOrd="1" destOrd="0" presId="urn:microsoft.com/office/officeart/2009/3/layout/HorizontalOrganizationChart"/>
    <dgm:cxn modelId="{CF22BF50-DC8A-4163-83F8-09D255726127}" type="presParOf" srcId="{3DC74601-3A35-4E7A-897C-83B7105AFCEA}" destId="{428314F1-F28F-4EDF-BC86-7A251CAEA6DA}" srcOrd="2" destOrd="0" presId="urn:microsoft.com/office/officeart/2009/3/layout/HorizontalOrganizationChart"/>
    <dgm:cxn modelId="{1E14A1AA-6FEA-4372-B421-69375139C379}" type="presParOf" srcId="{3996E0DC-8575-40BB-AB9A-C896B033BB0B}" destId="{90D5BEBB-1E5A-4F1C-874B-DC395EE62CEB}" srcOrd="16" destOrd="0" presId="urn:microsoft.com/office/officeart/2009/3/layout/HorizontalOrganizationChart"/>
    <dgm:cxn modelId="{A69A26A3-243A-47CC-BCA4-65F04F0A3EFD}" type="presParOf" srcId="{3996E0DC-8575-40BB-AB9A-C896B033BB0B}" destId="{4AB1B878-A81A-463C-826A-324DF4A55EF2}" srcOrd="17" destOrd="0" presId="urn:microsoft.com/office/officeart/2009/3/layout/HorizontalOrganizationChart"/>
    <dgm:cxn modelId="{FF696CCA-4524-42FC-A333-C11B74725653}" type="presParOf" srcId="{4AB1B878-A81A-463C-826A-324DF4A55EF2}" destId="{45EB2729-9975-4756-8997-3339858629ED}" srcOrd="0" destOrd="0" presId="urn:microsoft.com/office/officeart/2009/3/layout/HorizontalOrganizationChart"/>
    <dgm:cxn modelId="{CBC73759-988D-4E4E-8672-3BD0D53B5EA2}" type="presParOf" srcId="{45EB2729-9975-4756-8997-3339858629ED}" destId="{DD420ACE-4F3C-445F-A690-9369B740F825}" srcOrd="0" destOrd="0" presId="urn:microsoft.com/office/officeart/2009/3/layout/HorizontalOrganizationChart"/>
    <dgm:cxn modelId="{C1E8EC7E-46AA-4B86-B970-24336C53086B}" type="presParOf" srcId="{45EB2729-9975-4756-8997-3339858629ED}" destId="{3291A724-75DA-4999-BFE1-AC8794498F0D}" srcOrd="1" destOrd="0" presId="urn:microsoft.com/office/officeart/2009/3/layout/HorizontalOrganizationChart"/>
    <dgm:cxn modelId="{4963EFAA-2BEA-4E61-A1F1-ACE7CA1DD5A7}" type="presParOf" srcId="{4AB1B878-A81A-463C-826A-324DF4A55EF2}" destId="{9026F575-7688-4EAD-8E18-C2C0D2664712}" srcOrd="1" destOrd="0" presId="urn:microsoft.com/office/officeart/2009/3/layout/HorizontalOrganizationChart"/>
    <dgm:cxn modelId="{A7D9D7E7-0ACE-43CF-8908-A2AE5D3A2607}" type="presParOf" srcId="{4AB1B878-A81A-463C-826A-324DF4A55EF2}" destId="{4FF779F2-9724-448E-9C8E-D87D134C0123}" srcOrd="2" destOrd="0" presId="urn:microsoft.com/office/officeart/2009/3/layout/HorizontalOrganizationChart"/>
    <dgm:cxn modelId="{076AEAD1-881C-4ADA-97DA-582F08B349FD}" type="presParOf" srcId="{9E666460-5131-4472-8971-9F3DCB53658D}" destId="{72A24A7B-93BC-454D-AEE9-D61ACC312700}" srcOrd="2" destOrd="0" presId="urn:microsoft.com/office/officeart/2009/3/layout/HorizontalOrganizationChart"/>
    <dgm:cxn modelId="{7D24317F-350E-44FD-8EAA-027C9405F038}" type="presParOf" srcId="{72A24A7B-93BC-454D-AEE9-D61ACC312700}" destId="{82B1298A-CBDE-4C66-908E-9EEC5A9169E9}" srcOrd="0" destOrd="0" presId="urn:microsoft.com/office/officeart/2009/3/layout/HorizontalOrganizationChart"/>
    <dgm:cxn modelId="{BC890091-4FA0-4ED0-AB5B-7F2D490CA9AC}" type="presParOf" srcId="{72A24A7B-93BC-454D-AEE9-D61ACC312700}" destId="{E7927B73-E99E-429D-B44E-802866F9FDD1}" srcOrd="1" destOrd="0" presId="urn:microsoft.com/office/officeart/2009/3/layout/HorizontalOrganizationChart"/>
    <dgm:cxn modelId="{EFA95AE8-2F2E-4261-9E82-977E9CB660C4}" type="presParOf" srcId="{E7927B73-E99E-429D-B44E-802866F9FDD1}" destId="{7348096B-361A-45EE-A55B-5C5351492BF6}" srcOrd="0" destOrd="0" presId="urn:microsoft.com/office/officeart/2009/3/layout/HorizontalOrganizationChart"/>
    <dgm:cxn modelId="{3FB9D133-4266-4692-A466-6CFF3E71434C}" type="presParOf" srcId="{7348096B-361A-45EE-A55B-5C5351492BF6}" destId="{CBA04EB7-826A-4FC4-8892-16ED7051E163}" srcOrd="0" destOrd="0" presId="urn:microsoft.com/office/officeart/2009/3/layout/HorizontalOrganizationChart"/>
    <dgm:cxn modelId="{3EDFB904-EDA9-461B-ADC3-1FE8DE32693A}" type="presParOf" srcId="{7348096B-361A-45EE-A55B-5C5351492BF6}" destId="{8CB7653A-D0CC-4685-B827-94A27E1B58A3}" srcOrd="1" destOrd="0" presId="urn:microsoft.com/office/officeart/2009/3/layout/HorizontalOrganizationChart"/>
    <dgm:cxn modelId="{4A150567-2351-44B3-BC92-6BFC095D11CB}" type="presParOf" srcId="{E7927B73-E99E-429D-B44E-802866F9FDD1}" destId="{CE8097AB-1A71-4BE3-B7FB-AC52E1518403}" srcOrd="1" destOrd="0" presId="urn:microsoft.com/office/officeart/2009/3/layout/HorizontalOrganizationChart"/>
    <dgm:cxn modelId="{4A6EB9CD-9823-436E-A1AB-1D835FE6AAED}" type="presParOf" srcId="{CE8097AB-1A71-4BE3-B7FB-AC52E1518403}" destId="{66D095B5-F9D9-47D6-9E09-11DA787C035F}" srcOrd="0" destOrd="0" presId="urn:microsoft.com/office/officeart/2009/3/layout/HorizontalOrganizationChart"/>
    <dgm:cxn modelId="{37E34145-4F38-4B36-8081-74E0CC01B56B}" type="presParOf" srcId="{CE8097AB-1A71-4BE3-B7FB-AC52E1518403}" destId="{0FE77A9F-EE98-446E-B7DC-2714DE8C5A11}" srcOrd="1" destOrd="0" presId="urn:microsoft.com/office/officeart/2009/3/layout/HorizontalOrganizationChart"/>
    <dgm:cxn modelId="{BC057B6F-B73F-497F-8D09-E472C03D7D94}" type="presParOf" srcId="{0FE77A9F-EE98-446E-B7DC-2714DE8C5A11}" destId="{6CB58953-9521-48B9-A8BA-2CF515C403EA}" srcOrd="0" destOrd="0" presId="urn:microsoft.com/office/officeart/2009/3/layout/HorizontalOrganizationChart"/>
    <dgm:cxn modelId="{741563FD-88DC-457C-8711-E0B845EE663A}" type="presParOf" srcId="{6CB58953-9521-48B9-A8BA-2CF515C403EA}" destId="{3E16D08D-B26C-42C1-9423-BEF89A47F5E3}" srcOrd="0" destOrd="0" presId="urn:microsoft.com/office/officeart/2009/3/layout/HorizontalOrganizationChart"/>
    <dgm:cxn modelId="{7F45EB9E-2BD5-428D-9713-B3B51B06BA93}" type="presParOf" srcId="{6CB58953-9521-48B9-A8BA-2CF515C403EA}" destId="{BD2F34E0-6505-4982-9B8C-FB47EC1D669C}" srcOrd="1" destOrd="0" presId="urn:microsoft.com/office/officeart/2009/3/layout/HorizontalOrganizationChart"/>
    <dgm:cxn modelId="{04367E22-1CAF-45B9-8930-F6F2A81AC856}" type="presParOf" srcId="{0FE77A9F-EE98-446E-B7DC-2714DE8C5A11}" destId="{49430A2F-06CE-49E9-994C-1E1F572D3948}" srcOrd="1" destOrd="0" presId="urn:microsoft.com/office/officeart/2009/3/layout/HorizontalOrganizationChart"/>
    <dgm:cxn modelId="{A2263CE8-1EB4-4AB9-BBDE-0A347190B631}" type="presParOf" srcId="{0FE77A9F-EE98-446E-B7DC-2714DE8C5A11}" destId="{CF97AD82-359B-4053-B69F-A6CE22F37376}" srcOrd="2" destOrd="0" presId="urn:microsoft.com/office/officeart/2009/3/layout/HorizontalOrganizationChart"/>
    <dgm:cxn modelId="{10BC1EF8-2888-4F45-AF4D-F76BDC2C9696}" type="presParOf" srcId="{CE8097AB-1A71-4BE3-B7FB-AC52E1518403}" destId="{78F8DEF6-8243-4319-A731-4CFEB2065F9B}" srcOrd="2" destOrd="0" presId="urn:microsoft.com/office/officeart/2009/3/layout/HorizontalOrganizationChart"/>
    <dgm:cxn modelId="{CE783CA2-AC88-44D6-A8B0-3D14BA1D9C5A}" type="presParOf" srcId="{CE8097AB-1A71-4BE3-B7FB-AC52E1518403}" destId="{232ACC79-545A-4E97-B3D3-DABA91B57E3E}" srcOrd="3" destOrd="0" presId="urn:microsoft.com/office/officeart/2009/3/layout/HorizontalOrganizationChart"/>
    <dgm:cxn modelId="{4E1104DE-24B4-4DEF-92E3-74D9F516A827}" type="presParOf" srcId="{232ACC79-545A-4E97-B3D3-DABA91B57E3E}" destId="{E2C7859A-328F-4951-B632-EBDC42B31D36}" srcOrd="0" destOrd="0" presId="urn:microsoft.com/office/officeart/2009/3/layout/HorizontalOrganizationChart"/>
    <dgm:cxn modelId="{B90F5B73-A146-4569-9D35-5999D737D01E}" type="presParOf" srcId="{E2C7859A-328F-4951-B632-EBDC42B31D36}" destId="{AC077BED-C8B8-4F14-AB40-FE795904F02A}" srcOrd="0" destOrd="0" presId="urn:microsoft.com/office/officeart/2009/3/layout/HorizontalOrganizationChart"/>
    <dgm:cxn modelId="{1A37F1AB-4A72-4113-B91C-0FCCF3BF46BE}" type="presParOf" srcId="{E2C7859A-328F-4951-B632-EBDC42B31D36}" destId="{F2719CC5-C055-448E-83A7-122F54CC6701}" srcOrd="1" destOrd="0" presId="urn:microsoft.com/office/officeart/2009/3/layout/HorizontalOrganizationChart"/>
    <dgm:cxn modelId="{021FD571-58B6-49AE-8E44-B4B937F8799B}" type="presParOf" srcId="{232ACC79-545A-4E97-B3D3-DABA91B57E3E}" destId="{BB497A44-C8F9-490E-AFBB-F04D753F2BEF}" srcOrd="1" destOrd="0" presId="urn:microsoft.com/office/officeart/2009/3/layout/HorizontalOrganizationChart"/>
    <dgm:cxn modelId="{80631E3C-73A1-4151-9B57-DDC06DC0630E}" type="presParOf" srcId="{232ACC79-545A-4E97-B3D3-DABA91B57E3E}" destId="{13A1C00A-3F02-48A9-BAB7-634560AD789A}" srcOrd="2" destOrd="0" presId="urn:microsoft.com/office/officeart/2009/3/layout/HorizontalOrganizationChart"/>
    <dgm:cxn modelId="{DAF4F0D1-AB4E-44B4-B2E1-BAEA9C4A9077}" type="presParOf" srcId="{CE8097AB-1A71-4BE3-B7FB-AC52E1518403}" destId="{F2573070-703C-4925-B6AA-00F04B20F269}" srcOrd="4" destOrd="0" presId="urn:microsoft.com/office/officeart/2009/3/layout/HorizontalOrganizationChart"/>
    <dgm:cxn modelId="{DDB5F163-CBA8-406B-A785-DF93AB29AB3A}" type="presParOf" srcId="{CE8097AB-1A71-4BE3-B7FB-AC52E1518403}" destId="{0CDCEBDE-70D9-4000-8C8E-624FA512B65A}" srcOrd="5" destOrd="0" presId="urn:microsoft.com/office/officeart/2009/3/layout/HorizontalOrganizationChart"/>
    <dgm:cxn modelId="{A85A9966-CDB1-43FF-BDEE-E5F36395263B}" type="presParOf" srcId="{0CDCEBDE-70D9-4000-8C8E-624FA512B65A}" destId="{9165C257-CF6F-4ABD-84A3-CA5C94C75A5A}" srcOrd="0" destOrd="0" presId="urn:microsoft.com/office/officeart/2009/3/layout/HorizontalOrganizationChart"/>
    <dgm:cxn modelId="{F835E66D-D5A4-4BAC-AC5A-C39C29E181CC}" type="presParOf" srcId="{9165C257-CF6F-4ABD-84A3-CA5C94C75A5A}" destId="{5706107B-442F-43E8-A78D-2006882E5B67}" srcOrd="0" destOrd="0" presId="urn:microsoft.com/office/officeart/2009/3/layout/HorizontalOrganizationChart"/>
    <dgm:cxn modelId="{3C008597-795D-432A-9750-538D826494B3}" type="presParOf" srcId="{9165C257-CF6F-4ABD-84A3-CA5C94C75A5A}" destId="{D43D7AE7-B6A5-4D77-825D-78DC6849BA87}" srcOrd="1" destOrd="0" presId="urn:microsoft.com/office/officeart/2009/3/layout/HorizontalOrganizationChart"/>
    <dgm:cxn modelId="{1E88DED0-7BFF-4910-802E-1D912AD4A124}" type="presParOf" srcId="{0CDCEBDE-70D9-4000-8C8E-624FA512B65A}" destId="{7D2BA019-0B9F-4BFC-AD8E-AD844B6B1A6A}" srcOrd="1" destOrd="0" presId="urn:microsoft.com/office/officeart/2009/3/layout/HorizontalOrganizationChart"/>
    <dgm:cxn modelId="{0C4CDFCD-D337-45BE-BC18-6438BCC2FBA5}" type="presParOf" srcId="{0CDCEBDE-70D9-4000-8C8E-624FA512B65A}" destId="{80961920-85F8-4D38-AC5E-76EA36C4C21F}" srcOrd="2" destOrd="0" presId="urn:microsoft.com/office/officeart/2009/3/layout/HorizontalOrganizationChart"/>
    <dgm:cxn modelId="{F604956D-9CA3-4011-9775-F83A8ADECB56}" type="presParOf" srcId="{E7927B73-E99E-429D-B44E-802866F9FDD1}" destId="{C56F010B-B1DC-4114-8B5F-7C9B8331A79C}" srcOrd="2" destOrd="0" presId="urn:microsoft.com/office/officeart/2009/3/layout/HorizontalOrganizationChart"/>
    <dgm:cxn modelId="{19DED0A3-7372-4C4F-A33B-53B09F25AFC9}" type="presParOf" srcId="{72A24A7B-93BC-454D-AEE9-D61ACC312700}" destId="{423C3DD2-12BC-4F4A-AA3E-6DE5C1A4F3D5}" srcOrd="2" destOrd="0" presId="urn:microsoft.com/office/officeart/2009/3/layout/HorizontalOrganizationChart"/>
    <dgm:cxn modelId="{F9CCA4BD-034C-44A1-98DC-2E41EC9D215F}" type="presParOf" srcId="{72A24A7B-93BC-454D-AEE9-D61ACC312700}" destId="{E62748AB-4615-4B6E-BE60-E165DB6EED67}" srcOrd="3" destOrd="0" presId="urn:microsoft.com/office/officeart/2009/3/layout/HorizontalOrganizationChart"/>
    <dgm:cxn modelId="{5590FB54-F4B7-45EB-B22A-780A0F4213F4}" type="presParOf" srcId="{E62748AB-4615-4B6E-BE60-E165DB6EED67}" destId="{9F1D20B1-B676-435B-A712-AF44C3304387}" srcOrd="0" destOrd="0" presId="urn:microsoft.com/office/officeart/2009/3/layout/HorizontalOrganizationChart"/>
    <dgm:cxn modelId="{BC732AAB-0F16-4361-8EA4-2060F3F064CD}" type="presParOf" srcId="{9F1D20B1-B676-435B-A712-AF44C3304387}" destId="{505E4561-22EA-49EF-A55A-651D7222D216}" srcOrd="0" destOrd="0" presId="urn:microsoft.com/office/officeart/2009/3/layout/HorizontalOrganizationChart"/>
    <dgm:cxn modelId="{39BF385F-A578-4070-B85E-1D268C35D47C}" type="presParOf" srcId="{9F1D20B1-B676-435B-A712-AF44C3304387}" destId="{25D88A30-CDA2-455B-93FD-3986FB3A25EF}" srcOrd="1" destOrd="0" presId="urn:microsoft.com/office/officeart/2009/3/layout/HorizontalOrganizationChart"/>
    <dgm:cxn modelId="{07D3CC83-B97D-40FE-ADB2-1BE164B244D9}" type="presParOf" srcId="{E62748AB-4615-4B6E-BE60-E165DB6EED67}" destId="{10C7522D-334A-4B77-8974-0F39C78668ED}" srcOrd="1" destOrd="0" presId="urn:microsoft.com/office/officeart/2009/3/layout/HorizontalOrganizationChart"/>
    <dgm:cxn modelId="{88A1B309-91B3-475A-9C5D-E11A6CC8FE29}" type="presParOf" srcId="{10C7522D-334A-4B77-8974-0F39C78668ED}" destId="{A0120AF1-363B-4667-8EAB-D24A5670AB60}" srcOrd="0" destOrd="0" presId="urn:microsoft.com/office/officeart/2009/3/layout/HorizontalOrganizationChart"/>
    <dgm:cxn modelId="{C767AEF8-81FE-4CEA-A845-1491EFF4F5C3}" type="presParOf" srcId="{10C7522D-334A-4B77-8974-0F39C78668ED}" destId="{8FAFF56B-D758-4583-A99E-E795EF54D579}" srcOrd="1" destOrd="0" presId="urn:microsoft.com/office/officeart/2009/3/layout/HorizontalOrganizationChart"/>
    <dgm:cxn modelId="{29ECFA36-7844-475A-8864-1F5B956AE63A}" type="presParOf" srcId="{8FAFF56B-D758-4583-A99E-E795EF54D579}" destId="{911B196B-17AA-4CC2-A82C-565E35CCEB45}" srcOrd="0" destOrd="0" presId="urn:microsoft.com/office/officeart/2009/3/layout/HorizontalOrganizationChart"/>
    <dgm:cxn modelId="{28E04290-3361-4431-B78D-2D636AF7BA83}" type="presParOf" srcId="{911B196B-17AA-4CC2-A82C-565E35CCEB45}" destId="{C0DB34A2-29F2-460C-B6C4-AB3B4201ACD2}" srcOrd="0" destOrd="0" presId="urn:microsoft.com/office/officeart/2009/3/layout/HorizontalOrganizationChart"/>
    <dgm:cxn modelId="{2B554D09-08EB-40D7-A5C6-EBEFB8E29FB0}" type="presParOf" srcId="{911B196B-17AA-4CC2-A82C-565E35CCEB45}" destId="{59B4E175-AF5E-4824-BC99-6550A7F13911}" srcOrd="1" destOrd="0" presId="urn:microsoft.com/office/officeart/2009/3/layout/HorizontalOrganizationChart"/>
    <dgm:cxn modelId="{B46EA8DF-EBB9-4DC0-BB69-8A61EC07672B}" type="presParOf" srcId="{8FAFF56B-D758-4583-A99E-E795EF54D579}" destId="{B2B2AF18-8661-4179-89F1-DCB8CC59A981}" srcOrd="1" destOrd="0" presId="urn:microsoft.com/office/officeart/2009/3/layout/HorizontalOrganizationChart"/>
    <dgm:cxn modelId="{98EDB52D-E8E8-4EA4-AAE2-8DC244671D96}" type="presParOf" srcId="{8FAFF56B-D758-4583-A99E-E795EF54D579}" destId="{14846505-13C5-4DD4-B5C0-948B36C258D6}" srcOrd="2" destOrd="0" presId="urn:microsoft.com/office/officeart/2009/3/layout/HorizontalOrganizationChart"/>
    <dgm:cxn modelId="{A80A3B66-7425-4805-BAFB-414E3B80C817}" type="presParOf" srcId="{10C7522D-334A-4B77-8974-0F39C78668ED}" destId="{6B2197F7-7830-44F1-8093-E853DC72AEA1}" srcOrd="2" destOrd="0" presId="urn:microsoft.com/office/officeart/2009/3/layout/HorizontalOrganizationChart"/>
    <dgm:cxn modelId="{012BFEDC-9545-46BB-B9A9-6558B1D2A1E4}" type="presParOf" srcId="{10C7522D-334A-4B77-8974-0F39C78668ED}" destId="{9D484224-5600-405D-BBEC-7416C04A57A1}" srcOrd="3" destOrd="0" presId="urn:microsoft.com/office/officeart/2009/3/layout/HorizontalOrganizationChart"/>
    <dgm:cxn modelId="{190ABF18-C3BD-4D3E-926E-CA337F683E4D}" type="presParOf" srcId="{9D484224-5600-405D-BBEC-7416C04A57A1}" destId="{92988322-FBAE-4EB0-B75D-90F25174C0E2}" srcOrd="0" destOrd="0" presId="urn:microsoft.com/office/officeart/2009/3/layout/HorizontalOrganizationChart"/>
    <dgm:cxn modelId="{9D3AB368-3451-42AA-887E-905583C2D4C3}" type="presParOf" srcId="{92988322-FBAE-4EB0-B75D-90F25174C0E2}" destId="{352465D1-E5E8-4E89-B963-30C1FD62A7F9}" srcOrd="0" destOrd="0" presId="urn:microsoft.com/office/officeart/2009/3/layout/HorizontalOrganizationChart"/>
    <dgm:cxn modelId="{28DB8EFF-CC05-446B-A062-92E9A6D0ED1E}" type="presParOf" srcId="{92988322-FBAE-4EB0-B75D-90F25174C0E2}" destId="{3FB23627-AF48-4EAC-807F-D4F4A6818EDC}" srcOrd="1" destOrd="0" presId="urn:microsoft.com/office/officeart/2009/3/layout/HorizontalOrganizationChart"/>
    <dgm:cxn modelId="{EE60E669-8168-4FF8-BBDF-1CD6DED809D8}" type="presParOf" srcId="{9D484224-5600-405D-BBEC-7416C04A57A1}" destId="{C1F898BD-1EBE-4095-8926-C3D96D86E9ED}" srcOrd="1" destOrd="0" presId="urn:microsoft.com/office/officeart/2009/3/layout/HorizontalOrganizationChart"/>
    <dgm:cxn modelId="{62B4C4EE-C65B-413A-BC93-54640F581A9E}" type="presParOf" srcId="{9D484224-5600-405D-BBEC-7416C04A57A1}" destId="{480613DF-84E2-40CF-BEF6-AEF5BB9B7B97}" srcOrd="2" destOrd="0" presId="urn:microsoft.com/office/officeart/2009/3/layout/HorizontalOrganizationChart"/>
    <dgm:cxn modelId="{35E828D7-5386-4DAC-9D5E-DA91D2E22D82}" type="presParOf" srcId="{10C7522D-334A-4B77-8974-0F39C78668ED}" destId="{ADA4D06C-2EB1-4BE4-B720-EE3FA2E5DE84}" srcOrd="4" destOrd="0" presId="urn:microsoft.com/office/officeart/2009/3/layout/HorizontalOrganizationChart"/>
    <dgm:cxn modelId="{4E97F9C4-92DB-481D-8555-5F3D16AB618A}" type="presParOf" srcId="{10C7522D-334A-4B77-8974-0F39C78668ED}" destId="{968A9D8B-2AC3-4964-A906-29D0B6A941E9}" srcOrd="5" destOrd="0" presId="urn:microsoft.com/office/officeart/2009/3/layout/HorizontalOrganizationChart"/>
    <dgm:cxn modelId="{6D17BBAE-1EF3-4AC3-936B-49533D46833B}" type="presParOf" srcId="{968A9D8B-2AC3-4964-A906-29D0B6A941E9}" destId="{6037199B-8F22-4BE7-B665-F3E32E2536D8}" srcOrd="0" destOrd="0" presId="urn:microsoft.com/office/officeart/2009/3/layout/HorizontalOrganizationChart"/>
    <dgm:cxn modelId="{9D2560AA-96D9-4AAB-B60D-78F806305EE6}" type="presParOf" srcId="{6037199B-8F22-4BE7-B665-F3E32E2536D8}" destId="{320AF0BD-F657-495B-9E2A-07CC287ABEEE}" srcOrd="0" destOrd="0" presId="urn:microsoft.com/office/officeart/2009/3/layout/HorizontalOrganizationChart"/>
    <dgm:cxn modelId="{F2EEF0D5-09F9-40E2-9C1F-3C04DB98EED1}" type="presParOf" srcId="{6037199B-8F22-4BE7-B665-F3E32E2536D8}" destId="{14634E92-3805-4680-9905-D773714D5496}" srcOrd="1" destOrd="0" presId="urn:microsoft.com/office/officeart/2009/3/layout/HorizontalOrganizationChart"/>
    <dgm:cxn modelId="{4B8CA5E9-2165-4913-B709-52045182A849}" type="presParOf" srcId="{968A9D8B-2AC3-4964-A906-29D0B6A941E9}" destId="{D37AD6AF-CCB0-465D-818C-5197C993EBAA}" srcOrd="1" destOrd="0" presId="urn:microsoft.com/office/officeart/2009/3/layout/HorizontalOrganizationChart"/>
    <dgm:cxn modelId="{DF4752B6-A7DE-43CD-BD73-39154F172B5D}" type="presParOf" srcId="{968A9D8B-2AC3-4964-A906-29D0B6A941E9}" destId="{7B38F4BA-3688-439A-BF43-09AF52088082}" srcOrd="2" destOrd="0" presId="urn:microsoft.com/office/officeart/2009/3/layout/HorizontalOrganizationChart"/>
    <dgm:cxn modelId="{5BADB307-D5DE-4E20-9D38-7D066F6326A5}" type="presParOf" srcId="{10C7522D-334A-4B77-8974-0F39C78668ED}" destId="{CC1079DC-7A2F-4E26-B24E-F78B25681516}" srcOrd="6" destOrd="0" presId="urn:microsoft.com/office/officeart/2009/3/layout/HorizontalOrganizationChart"/>
    <dgm:cxn modelId="{9261DA05-BAD6-4BF2-B9B8-69006A666AB6}" type="presParOf" srcId="{10C7522D-334A-4B77-8974-0F39C78668ED}" destId="{AD26962A-99B6-4CEF-ADEA-135532E2678E}" srcOrd="7" destOrd="0" presId="urn:microsoft.com/office/officeart/2009/3/layout/HorizontalOrganizationChart"/>
    <dgm:cxn modelId="{DDB98BF3-A448-447F-BC81-D749CC38DBCF}" type="presParOf" srcId="{AD26962A-99B6-4CEF-ADEA-135532E2678E}" destId="{4CA2655B-665B-4766-AFFD-0CBEEDCE0C38}" srcOrd="0" destOrd="0" presId="urn:microsoft.com/office/officeart/2009/3/layout/HorizontalOrganizationChart"/>
    <dgm:cxn modelId="{CFAC82AF-9018-40D5-B516-13B30D6C3DF8}" type="presParOf" srcId="{4CA2655B-665B-4766-AFFD-0CBEEDCE0C38}" destId="{F8AB06B0-0C4F-4D87-AB69-906FEB4AB696}" srcOrd="0" destOrd="0" presId="urn:microsoft.com/office/officeart/2009/3/layout/HorizontalOrganizationChart"/>
    <dgm:cxn modelId="{BC746030-B6FE-44DE-85B6-18CB0DA5BF7A}" type="presParOf" srcId="{4CA2655B-665B-4766-AFFD-0CBEEDCE0C38}" destId="{4C34B597-893D-4D41-84AE-B9C4EA3EA59C}" srcOrd="1" destOrd="0" presId="urn:microsoft.com/office/officeart/2009/3/layout/HorizontalOrganizationChart"/>
    <dgm:cxn modelId="{41426B1F-62BE-46B9-9EEC-8A07D570FB27}" type="presParOf" srcId="{AD26962A-99B6-4CEF-ADEA-135532E2678E}" destId="{AF562FCD-A845-421B-AA22-9BED03A3D3F3}" srcOrd="1" destOrd="0" presId="urn:microsoft.com/office/officeart/2009/3/layout/HorizontalOrganizationChart"/>
    <dgm:cxn modelId="{14700E11-C37A-4E80-99FC-DBC9D5F1C4FA}" type="presParOf" srcId="{AD26962A-99B6-4CEF-ADEA-135532E2678E}" destId="{A8E1C517-1242-4809-B515-369285F143DE}" srcOrd="2" destOrd="0" presId="urn:microsoft.com/office/officeart/2009/3/layout/HorizontalOrganizationChart"/>
    <dgm:cxn modelId="{B049F4C5-11D3-49F8-8DD7-4897774DB78E}" type="presParOf" srcId="{10C7522D-334A-4B77-8974-0F39C78668ED}" destId="{3CD70BF3-04E3-4895-B885-C8337A077788}" srcOrd="8" destOrd="0" presId="urn:microsoft.com/office/officeart/2009/3/layout/HorizontalOrganizationChart"/>
    <dgm:cxn modelId="{F17EF670-8DD0-4E8C-B3A9-9B9F2F4CFA8D}" type="presParOf" srcId="{10C7522D-334A-4B77-8974-0F39C78668ED}" destId="{A6FCC06C-9B36-4E10-9987-8C3628B18197}" srcOrd="9" destOrd="0" presId="urn:microsoft.com/office/officeart/2009/3/layout/HorizontalOrganizationChart"/>
    <dgm:cxn modelId="{7AC10832-B6DD-4891-8EF7-C380DDBF6AD5}" type="presParOf" srcId="{A6FCC06C-9B36-4E10-9987-8C3628B18197}" destId="{DA3F0EA7-74A3-4B80-87C3-770F80519722}" srcOrd="0" destOrd="0" presId="urn:microsoft.com/office/officeart/2009/3/layout/HorizontalOrganizationChart"/>
    <dgm:cxn modelId="{4E0BA27E-1088-4DAD-90CC-F90B26A8DF40}" type="presParOf" srcId="{DA3F0EA7-74A3-4B80-87C3-770F80519722}" destId="{5BF4CE13-4EE0-4D43-BDF0-B7F53D53BF4F}" srcOrd="0" destOrd="0" presId="urn:microsoft.com/office/officeart/2009/3/layout/HorizontalOrganizationChart"/>
    <dgm:cxn modelId="{7EE549B7-2B9B-45EE-8992-B02E170E3D77}" type="presParOf" srcId="{DA3F0EA7-74A3-4B80-87C3-770F80519722}" destId="{9E279933-831E-4C26-BC82-36A0561DBEC4}" srcOrd="1" destOrd="0" presId="urn:microsoft.com/office/officeart/2009/3/layout/HorizontalOrganizationChart"/>
    <dgm:cxn modelId="{D467257C-2290-466C-839C-5C6CF01C6723}" type="presParOf" srcId="{A6FCC06C-9B36-4E10-9987-8C3628B18197}" destId="{B8612A36-F17D-43A5-BEEB-6611058E19B9}" srcOrd="1" destOrd="0" presId="urn:microsoft.com/office/officeart/2009/3/layout/HorizontalOrganizationChart"/>
    <dgm:cxn modelId="{D3FFE1EF-C0F8-48ED-A43F-3B56C9D9ED62}" type="presParOf" srcId="{A6FCC06C-9B36-4E10-9987-8C3628B18197}" destId="{60A7EE41-01E9-4F41-9067-D5B0C117C112}" srcOrd="2" destOrd="0" presId="urn:microsoft.com/office/officeart/2009/3/layout/HorizontalOrganizationChart"/>
    <dgm:cxn modelId="{C3A32E13-99B2-4434-893B-AF4960F82094}" type="presParOf" srcId="{E62748AB-4615-4B6E-BE60-E165DB6EED67}" destId="{DB7F9F6A-2586-466D-B210-212DB2F852A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46840-8CA2-4912-A984-4E4C63D516FD}">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D0E8E-F88D-42C8-A4DB-E6FDA07872E6}">
      <dsp:nvSpPr>
        <dsp:cNvPr id="0" name=""/>
        <dsp:cNvSpPr/>
      </dsp:nvSpPr>
      <dsp:spPr>
        <a:xfrm>
          <a:off x="381201" y="250148"/>
          <a:ext cx="5656275" cy="50816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Dataset</a:t>
          </a:r>
        </a:p>
      </dsp:txBody>
      <dsp:txXfrm>
        <a:off x="381201" y="250148"/>
        <a:ext cx="5656275" cy="508162"/>
      </dsp:txXfrm>
    </dsp:sp>
    <dsp:sp modelId="{AB1A2B54-C0FE-4783-86EC-0AB2D44C90CD}">
      <dsp:nvSpPr>
        <dsp:cNvPr id="0" name=""/>
        <dsp:cNvSpPr/>
      </dsp:nvSpPr>
      <dsp:spPr>
        <a:xfrm>
          <a:off x="66936" y="190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471AA2-E768-48B0-9FD7-3B25F7916FBD}">
      <dsp:nvSpPr>
        <dsp:cNvPr id="0" name=""/>
        <dsp:cNvSpPr/>
      </dsp:nvSpPr>
      <dsp:spPr>
        <a:xfrm>
          <a:off x="778837" y="1011777"/>
          <a:ext cx="5292140" cy="50816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Data Preprocessing</a:t>
          </a:r>
        </a:p>
      </dsp:txBody>
      <dsp:txXfrm>
        <a:off x="778837" y="1011777"/>
        <a:ext cx="5292140" cy="508162"/>
      </dsp:txXfrm>
    </dsp:sp>
    <dsp:sp modelId="{029676E3-BF60-42B6-82F7-4B0C0B8CCB52}">
      <dsp:nvSpPr>
        <dsp:cNvPr id="0" name=""/>
        <dsp:cNvSpPr/>
      </dsp:nvSpPr>
      <dsp:spPr>
        <a:xfrm>
          <a:off x="431071" y="952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6A3E67-0DC0-41A3-90A3-4EF9E67A5A0C}">
      <dsp:nvSpPr>
        <dsp:cNvPr id="0" name=""/>
        <dsp:cNvSpPr/>
      </dsp:nvSpPr>
      <dsp:spPr>
        <a:xfrm>
          <a:off x="860432" y="1777918"/>
          <a:ext cx="5180380" cy="50816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EDA and Feature Engineering </a:t>
          </a:r>
        </a:p>
      </dsp:txBody>
      <dsp:txXfrm>
        <a:off x="860432" y="1777918"/>
        <a:ext cx="5180380" cy="508162"/>
      </dsp:txXfrm>
    </dsp:sp>
    <dsp:sp modelId="{204AA612-2A9B-471D-AA33-73B3C9B562D4}">
      <dsp:nvSpPr>
        <dsp:cNvPr id="0" name=""/>
        <dsp:cNvSpPr/>
      </dsp:nvSpPr>
      <dsp:spPr>
        <a:xfrm>
          <a:off x="542831" y="1714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E3AC20-C214-479B-8C39-2F018F87A2DB}">
      <dsp:nvSpPr>
        <dsp:cNvPr id="0" name=""/>
        <dsp:cNvSpPr/>
      </dsp:nvSpPr>
      <dsp:spPr>
        <a:xfrm>
          <a:off x="748672" y="2539918"/>
          <a:ext cx="5292140" cy="50816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Predictive Modelling</a:t>
          </a:r>
        </a:p>
      </dsp:txBody>
      <dsp:txXfrm>
        <a:off x="748672" y="2539918"/>
        <a:ext cx="5292140" cy="508162"/>
      </dsp:txXfrm>
    </dsp:sp>
    <dsp:sp modelId="{CF328BF6-0D35-48F0-937B-9F59FF4EDE1F}">
      <dsp:nvSpPr>
        <dsp:cNvPr id="0" name=""/>
        <dsp:cNvSpPr/>
      </dsp:nvSpPr>
      <dsp:spPr>
        <a:xfrm>
          <a:off x="431071" y="2476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C34F67-C7D5-40F0-A6E2-033A5FB2D2C8}">
      <dsp:nvSpPr>
        <dsp:cNvPr id="0" name=""/>
        <dsp:cNvSpPr/>
      </dsp:nvSpPr>
      <dsp:spPr>
        <a:xfrm>
          <a:off x="384538" y="3301918"/>
          <a:ext cx="5656275" cy="50816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Business findings and recommendations</a:t>
          </a:r>
        </a:p>
      </dsp:txBody>
      <dsp:txXfrm>
        <a:off x="384538" y="3301918"/>
        <a:ext cx="5656275" cy="508162"/>
      </dsp:txXfrm>
    </dsp:sp>
    <dsp:sp modelId="{0CEA7F5C-E841-4038-B855-DFC60DCA564E}">
      <dsp:nvSpPr>
        <dsp:cNvPr id="0" name=""/>
        <dsp:cNvSpPr/>
      </dsp:nvSpPr>
      <dsp:spPr>
        <a:xfrm>
          <a:off x="66936" y="3238398"/>
          <a:ext cx="635203" cy="6352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70BF3-04E3-4895-B885-C8337A077788}">
      <dsp:nvSpPr>
        <dsp:cNvPr id="0" name=""/>
        <dsp:cNvSpPr/>
      </dsp:nvSpPr>
      <dsp:spPr>
        <a:xfrm>
          <a:off x="2597953" y="869917"/>
          <a:ext cx="685092" cy="828928"/>
        </a:xfrm>
        <a:custGeom>
          <a:avLst/>
          <a:gdLst/>
          <a:ahLst/>
          <a:cxnLst/>
          <a:rect l="0" t="0" r="0" b="0"/>
          <a:pathLst>
            <a:path>
              <a:moveTo>
                <a:pt x="0" y="0"/>
              </a:moveTo>
              <a:lnTo>
                <a:pt x="582529" y="0"/>
              </a:lnTo>
              <a:lnTo>
                <a:pt x="582529" y="828928"/>
              </a:lnTo>
              <a:lnTo>
                <a:pt x="685092" y="8289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1079DC-7A2F-4E26-B24E-F78B25681516}">
      <dsp:nvSpPr>
        <dsp:cNvPr id="0" name=""/>
        <dsp:cNvSpPr/>
      </dsp:nvSpPr>
      <dsp:spPr>
        <a:xfrm>
          <a:off x="2597953" y="869917"/>
          <a:ext cx="684343" cy="462960"/>
        </a:xfrm>
        <a:custGeom>
          <a:avLst/>
          <a:gdLst/>
          <a:ahLst/>
          <a:cxnLst/>
          <a:rect l="0" t="0" r="0" b="0"/>
          <a:pathLst>
            <a:path>
              <a:moveTo>
                <a:pt x="0" y="0"/>
              </a:moveTo>
              <a:lnTo>
                <a:pt x="581780" y="0"/>
              </a:lnTo>
              <a:lnTo>
                <a:pt x="581780" y="462960"/>
              </a:lnTo>
              <a:lnTo>
                <a:pt x="684343" y="4629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4D06C-2EB1-4BE4-B720-EE3FA2E5DE84}">
      <dsp:nvSpPr>
        <dsp:cNvPr id="0" name=""/>
        <dsp:cNvSpPr/>
      </dsp:nvSpPr>
      <dsp:spPr>
        <a:xfrm>
          <a:off x="2597953" y="824197"/>
          <a:ext cx="685564" cy="91440"/>
        </a:xfrm>
        <a:custGeom>
          <a:avLst/>
          <a:gdLst/>
          <a:ahLst/>
          <a:cxnLst/>
          <a:rect l="0" t="0" r="0" b="0"/>
          <a:pathLst>
            <a:path>
              <a:moveTo>
                <a:pt x="0" y="45720"/>
              </a:moveTo>
              <a:lnTo>
                <a:pt x="583000" y="45720"/>
              </a:lnTo>
              <a:lnTo>
                <a:pt x="583000" y="134729"/>
              </a:lnTo>
              <a:lnTo>
                <a:pt x="685564" y="1347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197F7-7830-44F1-8093-E853DC72AEA1}">
      <dsp:nvSpPr>
        <dsp:cNvPr id="0" name=""/>
        <dsp:cNvSpPr/>
      </dsp:nvSpPr>
      <dsp:spPr>
        <a:xfrm>
          <a:off x="2597953" y="564733"/>
          <a:ext cx="682190" cy="305184"/>
        </a:xfrm>
        <a:custGeom>
          <a:avLst/>
          <a:gdLst/>
          <a:ahLst/>
          <a:cxnLst/>
          <a:rect l="0" t="0" r="0" b="0"/>
          <a:pathLst>
            <a:path>
              <a:moveTo>
                <a:pt x="0" y="305184"/>
              </a:moveTo>
              <a:lnTo>
                <a:pt x="579626" y="305184"/>
              </a:lnTo>
              <a:lnTo>
                <a:pt x="579626" y="0"/>
              </a:lnTo>
              <a:lnTo>
                <a:pt x="682190"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20AF1-363B-4667-8EAB-D24A5670AB60}">
      <dsp:nvSpPr>
        <dsp:cNvPr id="0" name=""/>
        <dsp:cNvSpPr/>
      </dsp:nvSpPr>
      <dsp:spPr>
        <a:xfrm>
          <a:off x="2597953" y="173380"/>
          <a:ext cx="682364" cy="696537"/>
        </a:xfrm>
        <a:custGeom>
          <a:avLst/>
          <a:gdLst/>
          <a:ahLst/>
          <a:cxnLst/>
          <a:rect l="0" t="0" r="0" b="0"/>
          <a:pathLst>
            <a:path>
              <a:moveTo>
                <a:pt x="0" y="696537"/>
              </a:moveTo>
              <a:lnTo>
                <a:pt x="579801" y="696537"/>
              </a:lnTo>
              <a:lnTo>
                <a:pt x="579801" y="0"/>
              </a:lnTo>
              <a:lnTo>
                <a:pt x="6823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C3DD2-12BC-4F4A-AA3E-6DE5C1A4F3D5}">
      <dsp:nvSpPr>
        <dsp:cNvPr id="0" name=""/>
        <dsp:cNvSpPr/>
      </dsp:nvSpPr>
      <dsp:spPr>
        <a:xfrm>
          <a:off x="1102343" y="1026327"/>
          <a:ext cx="982793" cy="874636"/>
        </a:xfrm>
        <a:custGeom>
          <a:avLst/>
          <a:gdLst/>
          <a:ahLst/>
          <a:cxnLst/>
          <a:rect l="0" t="0" r="0" b="0"/>
          <a:pathLst>
            <a:path>
              <a:moveTo>
                <a:pt x="0" y="874636"/>
              </a:moveTo>
              <a:lnTo>
                <a:pt x="982793" y="874636"/>
              </a:lnTo>
              <a:lnTo>
                <a:pt x="9827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573070-703C-4925-B6AA-00F04B20F269}">
      <dsp:nvSpPr>
        <dsp:cNvPr id="0" name=""/>
        <dsp:cNvSpPr/>
      </dsp:nvSpPr>
      <dsp:spPr>
        <a:xfrm>
          <a:off x="2306991" y="3085464"/>
          <a:ext cx="688118" cy="403437"/>
        </a:xfrm>
        <a:custGeom>
          <a:avLst/>
          <a:gdLst/>
          <a:ahLst/>
          <a:cxnLst/>
          <a:rect l="0" t="0" r="0" b="0"/>
          <a:pathLst>
            <a:path>
              <a:moveTo>
                <a:pt x="0" y="0"/>
              </a:moveTo>
              <a:lnTo>
                <a:pt x="585554" y="0"/>
              </a:lnTo>
              <a:lnTo>
                <a:pt x="585554" y="403437"/>
              </a:lnTo>
              <a:lnTo>
                <a:pt x="688118" y="4034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F8DEF6-8243-4319-A731-4CFEB2065F9B}">
      <dsp:nvSpPr>
        <dsp:cNvPr id="0" name=""/>
        <dsp:cNvSpPr/>
      </dsp:nvSpPr>
      <dsp:spPr>
        <a:xfrm>
          <a:off x="2306991" y="3039744"/>
          <a:ext cx="688066" cy="91440"/>
        </a:xfrm>
        <a:custGeom>
          <a:avLst/>
          <a:gdLst/>
          <a:ahLst/>
          <a:cxnLst/>
          <a:rect l="0" t="0" r="0" b="0"/>
          <a:pathLst>
            <a:path>
              <a:moveTo>
                <a:pt x="0" y="45720"/>
              </a:moveTo>
              <a:lnTo>
                <a:pt x="585503" y="45720"/>
              </a:lnTo>
              <a:lnTo>
                <a:pt x="585503" y="49079"/>
              </a:lnTo>
              <a:lnTo>
                <a:pt x="688066" y="490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D095B5-F9D9-47D6-9E09-11DA787C035F}">
      <dsp:nvSpPr>
        <dsp:cNvPr id="0" name=""/>
        <dsp:cNvSpPr/>
      </dsp:nvSpPr>
      <dsp:spPr>
        <a:xfrm>
          <a:off x="2306991" y="2706032"/>
          <a:ext cx="689707" cy="379431"/>
        </a:xfrm>
        <a:custGeom>
          <a:avLst/>
          <a:gdLst/>
          <a:ahLst/>
          <a:cxnLst/>
          <a:rect l="0" t="0" r="0" b="0"/>
          <a:pathLst>
            <a:path>
              <a:moveTo>
                <a:pt x="0" y="379431"/>
              </a:moveTo>
              <a:lnTo>
                <a:pt x="587144" y="379431"/>
              </a:lnTo>
              <a:lnTo>
                <a:pt x="587144" y="0"/>
              </a:lnTo>
              <a:lnTo>
                <a:pt x="68970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B1298A-CBDE-4C66-908E-9EEC5A9169E9}">
      <dsp:nvSpPr>
        <dsp:cNvPr id="0" name=""/>
        <dsp:cNvSpPr/>
      </dsp:nvSpPr>
      <dsp:spPr>
        <a:xfrm>
          <a:off x="1102343" y="1900963"/>
          <a:ext cx="691830" cy="1028091"/>
        </a:xfrm>
        <a:custGeom>
          <a:avLst/>
          <a:gdLst/>
          <a:ahLst/>
          <a:cxnLst/>
          <a:rect l="0" t="0" r="0" b="0"/>
          <a:pathLst>
            <a:path>
              <a:moveTo>
                <a:pt x="0" y="0"/>
              </a:moveTo>
              <a:lnTo>
                <a:pt x="691830" y="0"/>
              </a:lnTo>
              <a:lnTo>
                <a:pt x="691830" y="10280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5BEBB-1E5A-4F1C-874B-DC395EE62CEB}">
      <dsp:nvSpPr>
        <dsp:cNvPr id="0" name=""/>
        <dsp:cNvSpPr/>
      </dsp:nvSpPr>
      <dsp:spPr>
        <a:xfrm>
          <a:off x="1102343" y="1900963"/>
          <a:ext cx="4925229" cy="1793692"/>
        </a:xfrm>
        <a:custGeom>
          <a:avLst/>
          <a:gdLst/>
          <a:ahLst/>
          <a:cxnLst/>
          <a:rect l="0" t="0" r="0" b="0"/>
          <a:pathLst>
            <a:path>
              <a:moveTo>
                <a:pt x="0" y="0"/>
              </a:moveTo>
              <a:lnTo>
                <a:pt x="4822666" y="0"/>
              </a:lnTo>
              <a:lnTo>
                <a:pt x="4822666" y="1793692"/>
              </a:lnTo>
              <a:lnTo>
                <a:pt x="4925229" y="17936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687F1-6A0E-4657-843A-4DFF69C450AE}">
      <dsp:nvSpPr>
        <dsp:cNvPr id="0" name=""/>
        <dsp:cNvSpPr/>
      </dsp:nvSpPr>
      <dsp:spPr>
        <a:xfrm>
          <a:off x="1102343" y="1900963"/>
          <a:ext cx="4925229" cy="1352669"/>
        </a:xfrm>
        <a:custGeom>
          <a:avLst/>
          <a:gdLst/>
          <a:ahLst/>
          <a:cxnLst/>
          <a:rect l="0" t="0" r="0" b="0"/>
          <a:pathLst>
            <a:path>
              <a:moveTo>
                <a:pt x="0" y="0"/>
              </a:moveTo>
              <a:lnTo>
                <a:pt x="4822666" y="0"/>
              </a:lnTo>
              <a:lnTo>
                <a:pt x="4822666" y="1352669"/>
              </a:lnTo>
              <a:lnTo>
                <a:pt x="4925229" y="13526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9BA8D-B4FE-4560-9C29-174032F6DF2C}">
      <dsp:nvSpPr>
        <dsp:cNvPr id="0" name=""/>
        <dsp:cNvSpPr/>
      </dsp:nvSpPr>
      <dsp:spPr>
        <a:xfrm>
          <a:off x="1102343" y="1900963"/>
          <a:ext cx="4925229" cy="911647"/>
        </a:xfrm>
        <a:custGeom>
          <a:avLst/>
          <a:gdLst/>
          <a:ahLst/>
          <a:cxnLst/>
          <a:rect l="0" t="0" r="0" b="0"/>
          <a:pathLst>
            <a:path>
              <a:moveTo>
                <a:pt x="0" y="0"/>
              </a:moveTo>
              <a:lnTo>
                <a:pt x="4822666" y="0"/>
              </a:lnTo>
              <a:lnTo>
                <a:pt x="4822666" y="911647"/>
              </a:lnTo>
              <a:lnTo>
                <a:pt x="4925229" y="911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B5A810-5758-46B8-9ECC-6FB76A5A8311}">
      <dsp:nvSpPr>
        <dsp:cNvPr id="0" name=""/>
        <dsp:cNvSpPr/>
      </dsp:nvSpPr>
      <dsp:spPr>
        <a:xfrm>
          <a:off x="1102343" y="1900963"/>
          <a:ext cx="4925229" cy="470624"/>
        </a:xfrm>
        <a:custGeom>
          <a:avLst/>
          <a:gdLst/>
          <a:ahLst/>
          <a:cxnLst/>
          <a:rect l="0" t="0" r="0" b="0"/>
          <a:pathLst>
            <a:path>
              <a:moveTo>
                <a:pt x="0" y="0"/>
              </a:moveTo>
              <a:lnTo>
                <a:pt x="4822666" y="0"/>
              </a:lnTo>
              <a:lnTo>
                <a:pt x="4822666" y="470624"/>
              </a:lnTo>
              <a:lnTo>
                <a:pt x="4925229" y="4706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A61391-E7E1-44CA-B9A0-F171ACEC2D6D}">
      <dsp:nvSpPr>
        <dsp:cNvPr id="0" name=""/>
        <dsp:cNvSpPr/>
      </dsp:nvSpPr>
      <dsp:spPr>
        <a:xfrm>
          <a:off x="1102343" y="1855243"/>
          <a:ext cx="4925229" cy="91440"/>
        </a:xfrm>
        <a:custGeom>
          <a:avLst/>
          <a:gdLst/>
          <a:ahLst/>
          <a:cxnLst/>
          <a:rect l="0" t="0" r="0" b="0"/>
          <a:pathLst>
            <a:path>
              <a:moveTo>
                <a:pt x="0" y="45720"/>
              </a:moveTo>
              <a:lnTo>
                <a:pt x="4822666" y="45720"/>
              </a:lnTo>
              <a:lnTo>
                <a:pt x="4822666" y="71859"/>
              </a:lnTo>
              <a:lnTo>
                <a:pt x="4925229" y="718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C7AF3-E13C-416B-8CFE-49E8C7C0E81D}">
      <dsp:nvSpPr>
        <dsp:cNvPr id="0" name=""/>
        <dsp:cNvSpPr/>
      </dsp:nvSpPr>
      <dsp:spPr>
        <a:xfrm>
          <a:off x="1102343" y="1489543"/>
          <a:ext cx="4925229" cy="411420"/>
        </a:xfrm>
        <a:custGeom>
          <a:avLst/>
          <a:gdLst/>
          <a:ahLst/>
          <a:cxnLst/>
          <a:rect l="0" t="0" r="0" b="0"/>
          <a:pathLst>
            <a:path>
              <a:moveTo>
                <a:pt x="0" y="411420"/>
              </a:moveTo>
              <a:lnTo>
                <a:pt x="4822666" y="411420"/>
              </a:lnTo>
              <a:lnTo>
                <a:pt x="4822666" y="0"/>
              </a:lnTo>
              <a:lnTo>
                <a:pt x="492522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341505-626C-4245-A437-FDC57484B946}">
      <dsp:nvSpPr>
        <dsp:cNvPr id="0" name=""/>
        <dsp:cNvSpPr/>
      </dsp:nvSpPr>
      <dsp:spPr>
        <a:xfrm>
          <a:off x="1102343" y="1048520"/>
          <a:ext cx="4925229" cy="852443"/>
        </a:xfrm>
        <a:custGeom>
          <a:avLst/>
          <a:gdLst/>
          <a:ahLst/>
          <a:cxnLst/>
          <a:rect l="0" t="0" r="0" b="0"/>
          <a:pathLst>
            <a:path>
              <a:moveTo>
                <a:pt x="0" y="852443"/>
              </a:moveTo>
              <a:lnTo>
                <a:pt x="4822666" y="852443"/>
              </a:lnTo>
              <a:lnTo>
                <a:pt x="4822666" y="0"/>
              </a:lnTo>
              <a:lnTo>
                <a:pt x="492522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A3FF4-7DDD-48FA-8B83-431FFCAC2D97}">
      <dsp:nvSpPr>
        <dsp:cNvPr id="0" name=""/>
        <dsp:cNvSpPr/>
      </dsp:nvSpPr>
      <dsp:spPr>
        <a:xfrm>
          <a:off x="1102343" y="607498"/>
          <a:ext cx="4925229" cy="1293465"/>
        </a:xfrm>
        <a:custGeom>
          <a:avLst/>
          <a:gdLst/>
          <a:ahLst/>
          <a:cxnLst/>
          <a:rect l="0" t="0" r="0" b="0"/>
          <a:pathLst>
            <a:path>
              <a:moveTo>
                <a:pt x="0" y="1293465"/>
              </a:moveTo>
              <a:lnTo>
                <a:pt x="4822666" y="1293465"/>
              </a:lnTo>
              <a:lnTo>
                <a:pt x="4822666" y="0"/>
              </a:lnTo>
              <a:lnTo>
                <a:pt x="492522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78B85-9C28-4E5E-BE2B-8DC75F85947A}">
      <dsp:nvSpPr>
        <dsp:cNvPr id="0" name=""/>
        <dsp:cNvSpPr/>
      </dsp:nvSpPr>
      <dsp:spPr>
        <a:xfrm>
          <a:off x="1102343" y="166475"/>
          <a:ext cx="4925229" cy="1734488"/>
        </a:xfrm>
        <a:custGeom>
          <a:avLst/>
          <a:gdLst/>
          <a:ahLst/>
          <a:cxnLst/>
          <a:rect l="0" t="0" r="0" b="0"/>
          <a:pathLst>
            <a:path>
              <a:moveTo>
                <a:pt x="0" y="1734488"/>
              </a:moveTo>
              <a:lnTo>
                <a:pt x="4822666" y="1734488"/>
              </a:lnTo>
              <a:lnTo>
                <a:pt x="4822666" y="0"/>
              </a:lnTo>
              <a:lnTo>
                <a:pt x="492522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0D93F-97E4-41AE-9054-5A68590F171F}">
      <dsp:nvSpPr>
        <dsp:cNvPr id="0" name=""/>
        <dsp:cNvSpPr/>
      </dsp:nvSpPr>
      <dsp:spPr>
        <a:xfrm>
          <a:off x="76709" y="1744554"/>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Dataset</a:t>
          </a:r>
        </a:p>
      </dsp:txBody>
      <dsp:txXfrm>
        <a:off x="76709" y="1744554"/>
        <a:ext cx="1025633" cy="312818"/>
      </dsp:txXfrm>
    </dsp:sp>
    <dsp:sp modelId="{25B5ED5D-6557-46CF-8C48-A5D5629C4062}">
      <dsp:nvSpPr>
        <dsp:cNvPr id="0" name=""/>
        <dsp:cNvSpPr/>
      </dsp:nvSpPr>
      <dsp:spPr>
        <a:xfrm>
          <a:off x="6027573" y="10066"/>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Id</a:t>
          </a:r>
        </a:p>
      </dsp:txBody>
      <dsp:txXfrm>
        <a:off x="6027573" y="10066"/>
        <a:ext cx="1524778" cy="312818"/>
      </dsp:txXfrm>
    </dsp:sp>
    <dsp:sp modelId="{F7AD0B05-6B34-415D-B369-B295045FA240}">
      <dsp:nvSpPr>
        <dsp:cNvPr id="0" name=""/>
        <dsp:cNvSpPr/>
      </dsp:nvSpPr>
      <dsp:spPr>
        <a:xfrm>
          <a:off x="6027573" y="451089"/>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Week</a:t>
          </a:r>
        </a:p>
      </dsp:txBody>
      <dsp:txXfrm>
        <a:off x="6027573" y="451089"/>
        <a:ext cx="1524778" cy="312818"/>
      </dsp:txXfrm>
    </dsp:sp>
    <dsp:sp modelId="{84A6A419-75ED-4B80-99B2-19937AD3C0B3}">
      <dsp:nvSpPr>
        <dsp:cNvPr id="0" name=""/>
        <dsp:cNvSpPr/>
      </dsp:nvSpPr>
      <dsp:spPr>
        <a:xfrm>
          <a:off x="6027573" y="892111"/>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Center_Id</a:t>
          </a:r>
        </a:p>
      </dsp:txBody>
      <dsp:txXfrm>
        <a:off x="6027573" y="892111"/>
        <a:ext cx="1524778" cy="312818"/>
      </dsp:txXfrm>
    </dsp:sp>
    <dsp:sp modelId="{7A3764E7-7620-4744-B688-CDC9C3ED4403}">
      <dsp:nvSpPr>
        <dsp:cNvPr id="0" name=""/>
        <dsp:cNvSpPr/>
      </dsp:nvSpPr>
      <dsp:spPr>
        <a:xfrm>
          <a:off x="6027573" y="1333134"/>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Meal_Id</a:t>
          </a:r>
        </a:p>
      </dsp:txBody>
      <dsp:txXfrm>
        <a:off x="6027573" y="1333134"/>
        <a:ext cx="1524778" cy="312818"/>
      </dsp:txXfrm>
    </dsp:sp>
    <dsp:sp modelId="{4E08166B-D904-486D-BA89-E975A8BDB68F}">
      <dsp:nvSpPr>
        <dsp:cNvPr id="0" name=""/>
        <dsp:cNvSpPr/>
      </dsp:nvSpPr>
      <dsp:spPr>
        <a:xfrm>
          <a:off x="6027573" y="1770693"/>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Checkout_price</a:t>
          </a:r>
        </a:p>
      </dsp:txBody>
      <dsp:txXfrm>
        <a:off x="6027573" y="1770693"/>
        <a:ext cx="1524778" cy="312818"/>
      </dsp:txXfrm>
    </dsp:sp>
    <dsp:sp modelId="{108DC909-AEC5-49D5-B236-14F8BBCF61E0}">
      <dsp:nvSpPr>
        <dsp:cNvPr id="0" name=""/>
        <dsp:cNvSpPr/>
      </dsp:nvSpPr>
      <dsp:spPr>
        <a:xfrm>
          <a:off x="6027573" y="2215179"/>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Base_price</a:t>
          </a:r>
        </a:p>
      </dsp:txBody>
      <dsp:txXfrm>
        <a:off x="6027573" y="2215179"/>
        <a:ext cx="1524778" cy="312818"/>
      </dsp:txXfrm>
    </dsp:sp>
    <dsp:sp modelId="{0F908B22-4FD6-4534-8267-65352FFA5CB3}">
      <dsp:nvSpPr>
        <dsp:cNvPr id="0" name=""/>
        <dsp:cNvSpPr/>
      </dsp:nvSpPr>
      <dsp:spPr>
        <a:xfrm>
          <a:off x="6027573" y="2656201"/>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Emailer_for_promotion</a:t>
          </a:r>
        </a:p>
      </dsp:txBody>
      <dsp:txXfrm>
        <a:off x="6027573" y="2656201"/>
        <a:ext cx="1524778" cy="312818"/>
      </dsp:txXfrm>
    </dsp:sp>
    <dsp:sp modelId="{0A8EC68B-7B93-43A3-9805-A5AF1BFBC976}">
      <dsp:nvSpPr>
        <dsp:cNvPr id="0" name=""/>
        <dsp:cNvSpPr/>
      </dsp:nvSpPr>
      <dsp:spPr>
        <a:xfrm>
          <a:off x="6027573" y="3097224"/>
          <a:ext cx="1524778"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Homepage_featured</a:t>
          </a:r>
        </a:p>
      </dsp:txBody>
      <dsp:txXfrm>
        <a:off x="6027573" y="3097224"/>
        <a:ext cx="1524778" cy="312818"/>
      </dsp:txXfrm>
    </dsp:sp>
    <dsp:sp modelId="{DD420ACE-4F3C-445F-A690-9369B740F825}">
      <dsp:nvSpPr>
        <dsp:cNvPr id="0" name=""/>
        <dsp:cNvSpPr/>
      </dsp:nvSpPr>
      <dsp:spPr>
        <a:xfrm>
          <a:off x="6027573" y="3538246"/>
          <a:ext cx="1524778" cy="312818"/>
        </a:xfrm>
        <a:prstGeom prst="rect">
          <a:avLst/>
        </a:prstGeom>
        <a:solidFill>
          <a:schemeClr val="accent1">
            <a:hueOff val="0"/>
            <a:satOff val="0"/>
            <a:lumOff val="0"/>
            <a:shade val="30000"/>
            <a:satMod val="115000"/>
          </a:schemeClr>
        </a:solidFill>
        <a:ln w="25400" cap="flat" cmpd="sng" algn="ctr">
          <a:solidFill>
            <a:schemeClr val="lt1">
              <a:hueOff val="0"/>
              <a:satOff val="0"/>
              <a:lumOff val="0"/>
              <a:alphaOff val="0"/>
            </a:schemeClr>
          </a:solidFill>
          <a:prstDash val="solid"/>
        </a:ln>
        <a:effectLst/>
        <a:scene3d>
          <a:camera prst="orthographicFront"/>
          <a:lightRig rig="harsh" dir="t"/>
        </a:scene3d>
        <a:sp3d>
          <a:bevelT w="114300" prst="artDeco"/>
        </a:sp3d>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sp3d extrusionH="57150" prstMaterial="matte">
            <a:bevelT w="63500" h="12700" prst="angle"/>
            <a:contourClr>
              <a:schemeClr val="bg1">
                <a:lumMod val="65000"/>
              </a:schemeClr>
            </a:contourClr>
          </a:sp3d>
        </a:bodyPr>
        <a:lstStyle/>
        <a:p>
          <a:pPr marL="0" lvl="0" indent="0" algn="ctr" defTabSz="466725">
            <a:lnSpc>
              <a:spcPct val="90000"/>
            </a:lnSpc>
            <a:spcBef>
              <a:spcPct val="0"/>
            </a:spcBef>
            <a:spcAft>
              <a:spcPct val="35000"/>
            </a:spcAft>
            <a:buNone/>
          </a:pPr>
          <a:r>
            <a:rPr lang="en-US" sz="1050" b="0" kern="1200" cap="none" spc="0" dirty="0">
              <a:ln w="0"/>
              <a:solidFill>
                <a:schemeClr val="bg1"/>
              </a:solidFill>
              <a:effectLst>
                <a:outerShdw blurRad="38100" dist="19050" dir="2700000" algn="tl" rotWithShape="0">
                  <a:schemeClr val="dk1">
                    <a:alpha val="40000"/>
                  </a:schemeClr>
                </a:outerShdw>
              </a:effectLst>
            </a:rPr>
            <a:t>Num_orders</a:t>
          </a:r>
        </a:p>
      </dsp:txBody>
      <dsp:txXfrm>
        <a:off x="6027573" y="3538246"/>
        <a:ext cx="1524778" cy="312818"/>
      </dsp:txXfrm>
    </dsp:sp>
    <dsp:sp modelId="{CBA04EB7-826A-4FC4-8892-16ED7051E163}">
      <dsp:nvSpPr>
        <dsp:cNvPr id="0" name=""/>
        <dsp:cNvSpPr/>
      </dsp:nvSpPr>
      <dsp:spPr>
        <a:xfrm>
          <a:off x="1281357" y="2929055"/>
          <a:ext cx="1025633" cy="312818"/>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Meal_info</a:t>
          </a:r>
        </a:p>
      </dsp:txBody>
      <dsp:txXfrm>
        <a:off x="1281357" y="2929055"/>
        <a:ext cx="1025633" cy="312818"/>
      </dsp:txXfrm>
    </dsp:sp>
    <dsp:sp modelId="{3E16D08D-B26C-42C1-9423-BEF89A47F5E3}">
      <dsp:nvSpPr>
        <dsp:cNvPr id="0" name=""/>
        <dsp:cNvSpPr/>
      </dsp:nvSpPr>
      <dsp:spPr>
        <a:xfrm>
          <a:off x="2996699" y="2549623"/>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Meal_Id</a:t>
          </a:r>
        </a:p>
      </dsp:txBody>
      <dsp:txXfrm>
        <a:off x="2996699" y="2549623"/>
        <a:ext cx="1025633" cy="312818"/>
      </dsp:txXfrm>
    </dsp:sp>
    <dsp:sp modelId="{AC077BED-C8B8-4F14-AB40-FE795904F02A}">
      <dsp:nvSpPr>
        <dsp:cNvPr id="0" name=""/>
        <dsp:cNvSpPr/>
      </dsp:nvSpPr>
      <dsp:spPr>
        <a:xfrm>
          <a:off x="2995058" y="2932415"/>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Category</a:t>
          </a:r>
        </a:p>
      </dsp:txBody>
      <dsp:txXfrm>
        <a:off x="2995058" y="2932415"/>
        <a:ext cx="1025633" cy="312818"/>
      </dsp:txXfrm>
    </dsp:sp>
    <dsp:sp modelId="{5706107B-442F-43E8-A78D-2006882E5B67}">
      <dsp:nvSpPr>
        <dsp:cNvPr id="0" name=""/>
        <dsp:cNvSpPr/>
      </dsp:nvSpPr>
      <dsp:spPr>
        <a:xfrm>
          <a:off x="2995109" y="3332492"/>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Cuisine</a:t>
          </a:r>
        </a:p>
      </dsp:txBody>
      <dsp:txXfrm>
        <a:off x="2995109" y="3332492"/>
        <a:ext cx="1025633" cy="312818"/>
      </dsp:txXfrm>
    </dsp:sp>
    <dsp:sp modelId="{505E4561-22EA-49EF-A55A-651D7222D216}">
      <dsp:nvSpPr>
        <dsp:cNvPr id="0" name=""/>
        <dsp:cNvSpPr/>
      </dsp:nvSpPr>
      <dsp:spPr>
        <a:xfrm>
          <a:off x="1572319" y="713508"/>
          <a:ext cx="1025633" cy="312818"/>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Center_info</a:t>
          </a:r>
        </a:p>
      </dsp:txBody>
      <dsp:txXfrm>
        <a:off x="1572319" y="713508"/>
        <a:ext cx="1025633" cy="312818"/>
      </dsp:txXfrm>
    </dsp:sp>
    <dsp:sp modelId="{C0DB34A2-29F2-460C-B6C4-AB3B4201ACD2}">
      <dsp:nvSpPr>
        <dsp:cNvPr id="0" name=""/>
        <dsp:cNvSpPr/>
      </dsp:nvSpPr>
      <dsp:spPr>
        <a:xfrm>
          <a:off x="3280317" y="16971"/>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Center_Id</a:t>
          </a:r>
        </a:p>
      </dsp:txBody>
      <dsp:txXfrm>
        <a:off x="3280317" y="16971"/>
        <a:ext cx="1025633" cy="312818"/>
      </dsp:txXfrm>
    </dsp:sp>
    <dsp:sp modelId="{352465D1-E5E8-4E89-B963-30C1FD62A7F9}">
      <dsp:nvSpPr>
        <dsp:cNvPr id="0" name=""/>
        <dsp:cNvSpPr/>
      </dsp:nvSpPr>
      <dsp:spPr>
        <a:xfrm>
          <a:off x="3280143" y="408324"/>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City_code</a:t>
          </a:r>
        </a:p>
      </dsp:txBody>
      <dsp:txXfrm>
        <a:off x="3280143" y="408324"/>
        <a:ext cx="1025633" cy="312818"/>
      </dsp:txXfrm>
    </dsp:sp>
    <dsp:sp modelId="{320AF0BD-F657-495B-9E2A-07CC287ABEEE}">
      <dsp:nvSpPr>
        <dsp:cNvPr id="0" name=""/>
        <dsp:cNvSpPr/>
      </dsp:nvSpPr>
      <dsp:spPr>
        <a:xfrm>
          <a:off x="3283517" y="802518"/>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Region_code</a:t>
          </a:r>
        </a:p>
      </dsp:txBody>
      <dsp:txXfrm>
        <a:off x="3283517" y="802518"/>
        <a:ext cx="1025633" cy="312818"/>
      </dsp:txXfrm>
    </dsp:sp>
    <dsp:sp modelId="{F8AB06B0-0C4F-4D87-AB69-906FEB4AB696}">
      <dsp:nvSpPr>
        <dsp:cNvPr id="0" name=""/>
        <dsp:cNvSpPr/>
      </dsp:nvSpPr>
      <dsp:spPr>
        <a:xfrm>
          <a:off x="3282297" y="1176469"/>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Centre_type</a:t>
          </a:r>
        </a:p>
      </dsp:txBody>
      <dsp:txXfrm>
        <a:off x="3282297" y="1176469"/>
        <a:ext cx="1025633" cy="312818"/>
      </dsp:txXfrm>
    </dsp:sp>
    <dsp:sp modelId="{5BF4CE13-4EE0-4D43-BDF0-B7F53D53BF4F}">
      <dsp:nvSpPr>
        <dsp:cNvPr id="0" name=""/>
        <dsp:cNvSpPr/>
      </dsp:nvSpPr>
      <dsp:spPr>
        <a:xfrm>
          <a:off x="3283046" y="1542437"/>
          <a:ext cx="1025633" cy="3128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Op_area</a:t>
          </a:r>
        </a:p>
      </dsp:txBody>
      <dsp:txXfrm>
        <a:off x="3283046" y="1542437"/>
        <a:ext cx="1025633" cy="31281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2d1508b349_8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22d1508b349_8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2d1508b349_8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2d1508b349_8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2d1508b349_5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2d1508b349_5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2d1508b349_5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2d1508b349_5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3804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2d1508b349_5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2d1508b349_5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4239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2d1508b349_5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2d1508b349_5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2d1508b349_8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2d1508b349_8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2d1508b349_8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2d1508b349_8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2d1508b349_8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2d1508b349_8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2d1508b349_8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2d1508b349_8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2d1508b349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2d1508b349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2d1508b349_8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2d1508b349_8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2d1508b349_8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2d1508b349_8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2d1508b349_8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2d1508b349_8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2d1508b349_8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2d1508b349_8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2d1508b349_8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2d1508b349_8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5533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2d1508b349_8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2d1508b349_8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22d1508b349_5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22d1508b349_5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2d1508b349_8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2d1508b349_8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08c1f193e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08c1f193e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08c1f193e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08c1f193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08c1f193e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08c1f193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2d1508b34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2d1508b34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2d1508b349_5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2d1508b349_5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08c1f193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08c1f193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2d1508b349_8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22d1508b349_8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2d1508b349_5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22d1508b349_5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5" name="Google Shape;65;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6" name="Google Shape;66;p17"/>
          <p:cNvSpPr txBox="1">
            <a:spLocks noGrp="1"/>
          </p:cNvSpPr>
          <p:nvPr>
            <p:ph type="title" idx="2"/>
          </p:nvPr>
        </p:nvSpPr>
        <p:spPr>
          <a:xfrm>
            <a:off x="119735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7" name="Google Shape;67;p17"/>
          <p:cNvSpPr txBox="1">
            <a:spLocks noGrp="1"/>
          </p:cNvSpPr>
          <p:nvPr>
            <p:ph type="subTitle" idx="1"/>
          </p:nvPr>
        </p:nvSpPr>
        <p:spPr>
          <a:xfrm>
            <a:off x="119735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 name="Google Shape;68;p17"/>
          <p:cNvSpPr txBox="1">
            <a:spLocks noGrp="1"/>
          </p:cNvSpPr>
          <p:nvPr>
            <p:ph type="title" idx="3"/>
          </p:nvPr>
        </p:nvSpPr>
        <p:spPr>
          <a:xfrm>
            <a:off x="516986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9" name="Google Shape;69;p17"/>
          <p:cNvSpPr txBox="1">
            <a:spLocks noGrp="1"/>
          </p:cNvSpPr>
          <p:nvPr>
            <p:ph type="subTitle" idx="4"/>
          </p:nvPr>
        </p:nvSpPr>
        <p:spPr>
          <a:xfrm>
            <a:off x="516986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1">
  <p:cSld name="ONE_COLUMN_TEXT_1_2">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197363" y="2538100"/>
            <a:ext cx="2776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6" name="Google Shape;76;p19"/>
          <p:cNvCxnSpPr/>
          <p:nvPr/>
        </p:nvCxnSpPr>
        <p:spPr>
          <a:xfrm>
            <a:off x="2323550" y="3386325"/>
            <a:ext cx="524400" cy="0"/>
          </a:xfrm>
          <a:prstGeom prst="straightConnector1">
            <a:avLst/>
          </a:prstGeom>
          <a:noFill/>
          <a:ln w="38100" cap="flat" cmpd="sng">
            <a:solidFill>
              <a:schemeClr val="accent6"/>
            </a:solidFill>
            <a:prstDash val="solid"/>
            <a:round/>
            <a:headEnd type="none" w="med" len="med"/>
            <a:tailEnd type="none" w="med" len="med"/>
          </a:ln>
        </p:spPr>
      </p:cxnSp>
      <p:sp>
        <p:nvSpPr>
          <p:cNvPr id="77" name="Google Shape;77;p19"/>
          <p:cNvSpPr txBox="1">
            <a:spLocks noGrp="1"/>
          </p:cNvSpPr>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9"/>
          <p:cNvSpPr txBox="1">
            <a:spLocks noGrp="1"/>
          </p:cNvSpPr>
          <p:nvPr>
            <p:ph type="subTitle" idx="2"/>
          </p:nvPr>
        </p:nvSpPr>
        <p:spPr>
          <a:xfrm>
            <a:off x="5196038"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 name="Google Shape;79;p19"/>
          <p:cNvSpPr txBox="1">
            <a:spLocks noGrp="1"/>
          </p:cNvSpPr>
          <p:nvPr>
            <p:ph type="title" idx="3"/>
          </p:nvPr>
        </p:nvSpPr>
        <p:spPr>
          <a:xfrm>
            <a:off x="5196038" y="2538100"/>
            <a:ext cx="2776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80" name="Google Shape;80;p19"/>
          <p:cNvCxnSpPr/>
          <p:nvPr/>
        </p:nvCxnSpPr>
        <p:spPr>
          <a:xfrm>
            <a:off x="6296050" y="3386325"/>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1">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1930750"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88" name="Google Shape;88;p21"/>
          <p:cNvSpPr txBox="1">
            <a:spLocks noGrp="1"/>
          </p:cNvSpPr>
          <p:nvPr>
            <p:ph type="subTitle" idx="1"/>
          </p:nvPr>
        </p:nvSpPr>
        <p:spPr>
          <a:xfrm>
            <a:off x="1930750"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89" name="Google Shape;89;p21"/>
          <p:cNvSpPr txBox="1">
            <a:spLocks noGrp="1"/>
          </p:cNvSpPr>
          <p:nvPr>
            <p:ph type="title" idx="2"/>
          </p:nvPr>
        </p:nvSpPr>
        <p:spPr>
          <a:xfrm>
            <a:off x="1930750"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0" name="Google Shape;90;p21"/>
          <p:cNvSpPr txBox="1">
            <a:spLocks noGrp="1"/>
          </p:cNvSpPr>
          <p:nvPr>
            <p:ph type="subTitle" idx="3"/>
          </p:nvPr>
        </p:nvSpPr>
        <p:spPr>
          <a:xfrm>
            <a:off x="1930750"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1" name="Google Shape;91;p21"/>
          <p:cNvSpPr txBox="1">
            <a:spLocks noGrp="1"/>
          </p:cNvSpPr>
          <p:nvPr>
            <p:ph type="title" idx="4"/>
          </p:nvPr>
        </p:nvSpPr>
        <p:spPr>
          <a:xfrm>
            <a:off x="5866369"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2" name="Google Shape;92;p21"/>
          <p:cNvSpPr txBox="1">
            <a:spLocks noGrp="1"/>
          </p:cNvSpPr>
          <p:nvPr>
            <p:ph type="subTitle" idx="5"/>
          </p:nvPr>
        </p:nvSpPr>
        <p:spPr>
          <a:xfrm>
            <a:off x="5866369"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3" name="Google Shape;93;p21"/>
          <p:cNvSpPr txBox="1">
            <a:spLocks noGrp="1"/>
          </p:cNvSpPr>
          <p:nvPr>
            <p:ph type="title" idx="6"/>
          </p:nvPr>
        </p:nvSpPr>
        <p:spPr>
          <a:xfrm>
            <a:off x="5866369"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4" name="Google Shape;94;p21"/>
          <p:cNvSpPr txBox="1">
            <a:spLocks noGrp="1"/>
          </p:cNvSpPr>
          <p:nvPr>
            <p:ph type="subTitle" idx="7"/>
          </p:nvPr>
        </p:nvSpPr>
        <p:spPr>
          <a:xfrm>
            <a:off x="5866369"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5" name="Google Shape;95;p21"/>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96" name="Google Shape;96;p2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2174900"/>
            <a:ext cx="3083100" cy="11607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3083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30831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59238"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2"/>
          <p:cNvSpPr txBox="1">
            <a:spLocks noGrp="1"/>
          </p:cNvSpPr>
          <p:nvPr>
            <p:ph type="subTitle" idx="1"/>
          </p:nvPr>
        </p:nvSpPr>
        <p:spPr>
          <a:xfrm>
            <a:off x="859238"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22"/>
          <p:cNvSpPr txBox="1">
            <a:spLocks noGrp="1"/>
          </p:cNvSpPr>
          <p:nvPr>
            <p:ph type="title" idx="2"/>
          </p:nvPr>
        </p:nvSpPr>
        <p:spPr>
          <a:xfrm>
            <a:off x="859238"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2"/>
          <p:cNvSpPr txBox="1">
            <a:spLocks noGrp="1"/>
          </p:cNvSpPr>
          <p:nvPr>
            <p:ph type="subTitle" idx="3"/>
          </p:nvPr>
        </p:nvSpPr>
        <p:spPr>
          <a:xfrm>
            <a:off x="859238"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2" name="Google Shape;102;p22"/>
          <p:cNvSpPr txBox="1">
            <a:spLocks noGrp="1"/>
          </p:cNvSpPr>
          <p:nvPr>
            <p:ph type="title" idx="4"/>
          </p:nvPr>
        </p:nvSpPr>
        <p:spPr>
          <a:xfrm>
            <a:off x="5861657"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2"/>
          <p:cNvSpPr txBox="1">
            <a:spLocks noGrp="1"/>
          </p:cNvSpPr>
          <p:nvPr>
            <p:ph type="subTitle" idx="5"/>
          </p:nvPr>
        </p:nvSpPr>
        <p:spPr>
          <a:xfrm>
            <a:off x="5861657"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22"/>
          <p:cNvSpPr txBox="1">
            <a:spLocks noGrp="1"/>
          </p:cNvSpPr>
          <p:nvPr>
            <p:ph type="title" idx="6"/>
          </p:nvPr>
        </p:nvSpPr>
        <p:spPr>
          <a:xfrm>
            <a:off x="5861657"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5" name="Google Shape;105;p22"/>
          <p:cNvSpPr txBox="1">
            <a:spLocks noGrp="1"/>
          </p:cNvSpPr>
          <p:nvPr>
            <p:ph type="subTitle" idx="7"/>
          </p:nvPr>
        </p:nvSpPr>
        <p:spPr>
          <a:xfrm>
            <a:off x="5861657"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22"/>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3">
    <p:spTree>
      <p:nvGrpSpPr>
        <p:cNvPr id="1" name="Shape 119"/>
        <p:cNvGrpSpPr/>
        <p:nvPr/>
      </p:nvGrpSpPr>
      <p:grpSpPr>
        <a:xfrm>
          <a:off x="0" y="0"/>
          <a:ext cx="0" cy="0"/>
          <a:chOff x="0" y="0"/>
          <a:chExt cx="0" cy="0"/>
        </a:xfrm>
      </p:grpSpPr>
      <p:sp>
        <p:nvSpPr>
          <p:cNvPr id="120" name="Google Shape;120;p24"/>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21" name="Google Shape;121;p24"/>
          <p:cNvSpPr txBox="1">
            <a:spLocks noGrp="1"/>
          </p:cNvSpPr>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ONLY_1">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27" name="Google Shape;127;p2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28" name="Google Shape;128;p26"/>
          <p:cNvSpPr txBox="1">
            <a:spLocks noGrp="1"/>
          </p:cNvSpPr>
          <p:nvPr>
            <p:ph type="subTitle" idx="1"/>
          </p:nvPr>
        </p:nvSpPr>
        <p:spPr>
          <a:xfrm>
            <a:off x="5917025" y="31561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9" name="Google Shape;129;p26"/>
          <p:cNvSpPr txBox="1">
            <a:spLocks noGrp="1"/>
          </p:cNvSpPr>
          <p:nvPr>
            <p:ph type="title" idx="2" hasCustomPrompt="1"/>
          </p:nvPr>
        </p:nvSpPr>
        <p:spPr>
          <a:xfrm>
            <a:off x="5917025" y="25702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30" name="Google Shape;130;p26"/>
          <p:cNvSpPr txBox="1">
            <a:spLocks noGrp="1"/>
          </p:cNvSpPr>
          <p:nvPr>
            <p:ph type="subTitle" idx="3"/>
          </p:nvPr>
        </p:nvSpPr>
        <p:spPr>
          <a:xfrm>
            <a:off x="5917025" y="42760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1" name="Google Shape;131;p26"/>
          <p:cNvSpPr txBox="1">
            <a:spLocks noGrp="1"/>
          </p:cNvSpPr>
          <p:nvPr>
            <p:ph type="title" idx="4" hasCustomPrompt="1"/>
          </p:nvPr>
        </p:nvSpPr>
        <p:spPr>
          <a:xfrm>
            <a:off x="5917025" y="36901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a:endParaRPr/>
          </a:p>
        </p:txBody>
      </p:sp>
      <p:sp>
        <p:nvSpPr>
          <p:cNvPr id="134" name="Google Shape;134;p27"/>
          <p:cNvSpPr txBox="1">
            <a:spLocks noGrp="1"/>
          </p:cNvSpPr>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SECTION_TITLE_AND_DESCRIPTION_1_2">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167625"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37" name="Google Shape;137;p28"/>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38" name="Google Shape;138;p28"/>
          <p:cNvSpPr txBox="1">
            <a:spLocks noGrp="1"/>
          </p:cNvSpPr>
          <p:nvPr>
            <p:ph type="title" idx="2"/>
          </p:nvPr>
        </p:nvSpPr>
        <p:spPr>
          <a:xfrm>
            <a:off x="3637201"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39" name="Google Shape;139;p28"/>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0" name="Google Shape;140;p28"/>
          <p:cNvSpPr txBox="1">
            <a:spLocks noGrp="1"/>
          </p:cNvSpPr>
          <p:nvPr>
            <p:ph type="title" idx="4"/>
          </p:nvPr>
        </p:nvSpPr>
        <p:spPr>
          <a:xfrm>
            <a:off x="6106776"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1" name="Google Shape;141;p28"/>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2" name="Google Shape;142;p28"/>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43" name="Google Shape;143;p2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29"/>
          <p:cNvSpPr txBox="1">
            <a:spLocks noGrp="1"/>
          </p:cNvSpPr>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7" name="Google Shape;147;p29"/>
          <p:cNvSpPr txBox="1">
            <a:spLocks noGrp="1"/>
          </p:cNvSpPr>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29"/>
          <p:cNvSpPr txBox="1">
            <a:spLocks noGrp="1"/>
          </p:cNvSpPr>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9" name="Google Shape;149;p29"/>
          <p:cNvSpPr txBox="1">
            <a:spLocks noGrp="1"/>
          </p:cNvSpPr>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0" name="Google Shape;150;p29"/>
          <p:cNvSpPr txBox="1">
            <a:spLocks noGrp="1"/>
          </p:cNvSpPr>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51" name="Google Shape;151;p29"/>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2_1">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637201"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5" name="Google Shape;155;p30"/>
          <p:cNvSpPr txBox="1">
            <a:spLocks noGrp="1"/>
          </p:cNvSpPr>
          <p:nvPr>
            <p:ph type="title" idx="2"/>
          </p:nvPr>
        </p:nvSpPr>
        <p:spPr>
          <a:xfrm>
            <a:off x="1167625"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6" name="Google Shape;156;p30"/>
          <p:cNvSpPr txBox="1">
            <a:spLocks noGrp="1"/>
          </p:cNvSpPr>
          <p:nvPr>
            <p:ph type="subTitle" idx="1"/>
          </p:nvPr>
        </p:nvSpPr>
        <p:spPr>
          <a:xfrm>
            <a:off x="116762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7" name="Google Shape;157;p30"/>
          <p:cNvSpPr txBox="1">
            <a:spLocks noGrp="1"/>
          </p:cNvSpPr>
          <p:nvPr>
            <p:ph type="title" idx="3"/>
          </p:nvPr>
        </p:nvSpPr>
        <p:spPr>
          <a:xfrm>
            <a:off x="3637201"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8" name="Google Shape;158;p30"/>
          <p:cNvSpPr txBox="1">
            <a:spLocks noGrp="1"/>
          </p:cNvSpPr>
          <p:nvPr>
            <p:ph type="subTitle" idx="4"/>
          </p:nvPr>
        </p:nvSpPr>
        <p:spPr>
          <a:xfrm>
            <a:off x="3637200"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30"/>
          <p:cNvSpPr txBox="1">
            <a:spLocks noGrp="1"/>
          </p:cNvSpPr>
          <p:nvPr>
            <p:ph type="title" idx="5"/>
          </p:nvPr>
        </p:nvSpPr>
        <p:spPr>
          <a:xfrm>
            <a:off x="6106776"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0" name="Google Shape;160;p30"/>
          <p:cNvSpPr txBox="1">
            <a:spLocks noGrp="1"/>
          </p:cNvSpPr>
          <p:nvPr>
            <p:ph type="subTitle" idx="6"/>
          </p:nvPr>
        </p:nvSpPr>
        <p:spPr>
          <a:xfrm>
            <a:off x="610677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1" name="Google Shape;161;p30"/>
          <p:cNvSpPr txBox="1">
            <a:spLocks noGrp="1"/>
          </p:cNvSpPr>
          <p:nvPr>
            <p:ph type="title" idx="7"/>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62" name="Google Shape;162;p3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63" name="Google Shape;163;p30"/>
          <p:cNvSpPr txBox="1">
            <a:spLocks noGrp="1"/>
          </p:cNvSpPr>
          <p:nvPr>
            <p:ph type="title" idx="8"/>
          </p:nvPr>
        </p:nvSpPr>
        <p:spPr>
          <a:xfrm>
            <a:off x="1167625"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4" name="Google Shape;164;p30"/>
          <p:cNvSpPr txBox="1">
            <a:spLocks noGrp="1"/>
          </p:cNvSpPr>
          <p:nvPr>
            <p:ph type="subTitle" idx="9"/>
          </p:nvPr>
        </p:nvSpPr>
        <p:spPr>
          <a:xfrm>
            <a:off x="116762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5" name="Google Shape;165;p30"/>
          <p:cNvSpPr txBox="1">
            <a:spLocks noGrp="1"/>
          </p:cNvSpPr>
          <p:nvPr>
            <p:ph type="subTitle" idx="13"/>
          </p:nvPr>
        </p:nvSpPr>
        <p:spPr>
          <a:xfrm>
            <a:off x="3637200"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 name="Google Shape;166;p30"/>
          <p:cNvSpPr txBox="1">
            <a:spLocks noGrp="1"/>
          </p:cNvSpPr>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7" name="Google Shape;167;p30"/>
          <p:cNvSpPr txBox="1">
            <a:spLocks noGrp="1"/>
          </p:cNvSpPr>
          <p:nvPr>
            <p:ph type="subTitle" idx="15"/>
          </p:nvPr>
        </p:nvSpPr>
        <p:spPr>
          <a:xfrm>
            <a:off x="610677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673525"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0" name="Google Shape;170;p31"/>
          <p:cNvSpPr txBox="1">
            <a:spLocks noGrp="1"/>
          </p:cNvSpPr>
          <p:nvPr>
            <p:ph type="subTitle" idx="1"/>
          </p:nvPr>
        </p:nvSpPr>
        <p:spPr>
          <a:xfrm>
            <a:off x="1673525"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31"/>
          <p:cNvSpPr txBox="1">
            <a:spLocks noGrp="1"/>
          </p:cNvSpPr>
          <p:nvPr>
            <p:ph type="title" idx="2"/>
          </p:nvPr>
        </p:nvSpPr>
        <p:spPr>
          <a:xfrm>
            <a:off x="5753026"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2" name="Google Shape;172;p31"/>
          <p:cNvSpPr txBox="1">
            <a:spLocks noGrp="1"/>
          </p:cNvSpPr>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31"/>
          <p:cNvSpPr txBox="1">
            <a:spLocks noGrp="1"/>
          </p:cNvSpPr>
          <p:nvPr>
            <p:ph type="title" idx="4"/>
          </p:nvPr>
        </p:nvSpPr>
        <p:spPr>
          <a:xfrm>
            <a:off x="5753026"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4" name="Google Shape;174;p31"/>
          <p:cNvSpPr txBox="1">
            <a:spLocks noGrp="1"/>
          </p:cNvSpPr>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1"/>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76" name="Google Shape;176;p31"/>
          <p:cNvSpPr txBox="1">
            <a:spLocks noGrp="1"/>
          </p:cNvSpPr>
          <p:nvPr>
            <p:ph type="title" idx="7"/>
          </p:nvPr>
        </p:nvSpPr>
        <p:spPr>
          <a:xfrm>
            <a:off x="1670725"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7" name="Google Shape;177;p31"/>
          <p:cNvSpPr txBox="1">
            <a:spLocks noGrp="1"/>
          </p:cNvSpPr>
          <p:nvPr>
            <p:ph type="subTitle" idx="8"/>
          </p:nvPr>
        </p:nvSpPr>
        <p:spPr>
          <a:xfrm>
            <a:off x="1670725"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31"/>
          <p:cNvSpPr txBox="1">
            <a:spLocks noGrp="1"/>
          </p:cNvSpPr>
          <p:nvPr>
            <p:ph type="title" idx="9"/>
          </p:nvPr>
        </p:nvSpPr>
        <p:spPr>
          <a:xfrm>
            <a:off x="1670726"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9" name="Google Shape;179;p31"/>
          <p:cNvSpPr txBox="1">
            <a:spLocks noGrp="1"/>
          </p:cNvSpPr>
          <p:nvPr>
            <p:ph type="subTitle" idx="13"/>
          </p:nvPr>
        </p:nvSpPr>
        <p:spPr>
          <a:xfrm>
            <a:off x="1670725"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31"/>
          <p:cNvSpPr txBox="1">
            <a:spLocks noGrp="1"/>
          </p:cNvSpPr>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81" name="Google Shape;181;p31"/>
          <p:cNvSpPr txBox="1">
            <a:spLocks noGrp="1"/>
          </p:cNvSpPr>
          <p:nvPr>
            <p:ph type="subTitle" idx="15"/>
          </p:nvPr>
        </p:nvSpPr>
        <p:spPr>
          <a:xfrm>
            <a:off x="5756870"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dk2"/>
              </a:buClr>
              <a:buSzPts val="1100"/>
              <a:buAutoNum type="arabicPeriod"/>
              <a:defRPr/>
            </a:lvl1pPr>
            <a:lvl2pPr marL="914400" lvl="1" indent="-298450">
              <a:spcBef>
                <a:spcPts val="1600"/>
              </a:spcBef>
              <a:spcAft>
                <a:spcPts val="0"/>
              </a:spcAft>
              <a:buClr>
                <a:schemeClr val="dk1"/>
              </a:buClr>
              <a:buSzPts val="1100"/>
              <a:buFont typeface="Muli"/>
              <a:buAutoNum type="alphaLcPeriod"/>
              <a:defRPr/>
            </a:lvl2pPr>
            <a:lvl3pPr marL="1371600" lvl="2" indent="-298450">
              <a:spcBef>
                <a:spcPts val="1600"/>
              </a:spcBef>
              <a:spcAft>
                <a:spcPts val="0"/>
              </a:spcAft>
              <a:buClr>
                <a:schemeClr val="dk1"/>
              </a:buClr>
              <a:buSzPts val="1100"/>
              <a:buFont typeface="Muli"/>
              <a:buAutoNum type="romanLcPeriod"/>
              <a:defRPr/>
            </a:lvl3pPr>
            <a:lvl4pPr marL="1828800" lvl="3" indent="-298450">
              <a:spcBef>
                <a:spcPts val="1600"/>
              </a:spcBef>
              <a:spcAft>
                <a:spcPts val="0"/>
              </a:spcAft>
              <a:buClr>
                <a:schemeClr val="dk1"/>
              </a:buClr>
              <a:buSzPts val="1100"/>
              <a:buFont typeface="Muli"/>
              <a:buAutoNum type="arabicPeriod"/>
              <a:defRPr/>
            </a:lvl4pPr>
            <a:lvl5pPr marL="2286000" lvl="4" indent="-298450">
              <a:spcBef>
                <a:spcPts val="1600"/>
              </a:spcBef>
              <a:spcAft>
                <a:spcPts val="0"/>
              </a:spcAft>
              <a:buClr>
                <a:schemeClr val="dk1"/>
              </a:buClr>
              <a:buSzPts val="1100"/>
              <a:buFont typeface="Muli"/>
              <a:buAutoNum type="alphaLcPeriod"/>
              <a:defRPr/>
            </a:lvl5pPr>
            <a:lvl6pPr marL="2743200" lvl="5" indent="-298450">
              <a:spcBef>
                <a:spcPts val="1600"/>
              </a:spcBef>
              <a:spcAft>
                <a:spcPts val="0"/>
              </a:spcAft>
              <a:buClr>
                <a:schemeClr val="dk1"/>
              </a:buClr>
              <a:buSzPts val="1100"/>
              <a:buFont typeface="Muli"/>
              <a:buAutoNum type="romanLcPeriod"/>
              <a:defRPr/>
            </a:lvl6pPr>
            <a:lvl7pPr marL="3200400" lvl="6" indent="-298450">
              <a:spcBef>
                <a:spcPts val="1600"/>
              </a:spcBef>
              <a:spcAft>
                <a:spcPts val="0"/>
              </a:spcAft>
              <a:buClr>
                <a:schemeClr val="dk1"/>
              </a:buClr>
              <a:buSzPts val="1100"/>
              <a:buFont typeface="Muli"/>
              <a:buAutoNum type="arabicPeriod"/>
              <a:defRPr/>
            </a:lvl7pPr>
            <a:lvl8pPr marL="3657600" lvl="7" indent="-298450">
              <a:spcBef>
                <a:spcPts val="1600"/>
              </a:spcBef>
              <a:spcAft>
                <a:spcPts val="0"/>
              </a:spcAft>
              <a:buClr>
                <a:schemeClr val="dk1"/>
              </a:buClr>
              <a:buSzPts val="1100"/>
              <a:buFont typeface="Muli"/>
              <a:buAutoNum type="alphaLcPeriod"/>
              <a:defRPr/>
            </a:lvl8pPr>
            <a:lvl9pPr marL="4114800" lvl="8" indent="-298450">
              <a:spcBef>
                <a:spcPts val="1600"/>
              </a:spcBef>
              <a:spcAft>
                <a:spcPts val="1600"/>
              </a:spcAft>
              <a:buClr>
                <a:schemeClr val="dk1"/>
              </a:buClr>
              <a:buSzPts val="1100"/>
              <a:buFont typeface="Muli"/>
              <a:buAutoNum type="romanLcPeriod"/>
              <a:defRPr/>
            </a:lvl9pPr>
          </a:lstStyle>
          <a:p>
            <a:endParaRPr/>
          </a:p>
        </p:txBody>
      </p:sp>
      <p:sp>
        <p:nvSpPr>
          <p:cNvPr id="17" name="Google Shape;17;p4"/>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2">
    <p:spTree>
      <p:nvGrpSpPr>
        <p:cNvPr id="1" name="Shape 183"/>
        <p:cNvGrpSpPr/>
        <p:nvPr/>
      </p:nvGrpSpPr>
      <p:grpSpPr>
        <a:xfrm>
          <a:off x="0" y="0"/>
          <a:ext cx="0" cy="0"/>
          <a:chOff x="0" y="0"/>
          <a:chExt cx="0" cy="0"/>
        </a:xfrm>
      </p:grpSpPr>
      <p:sp>
        <p:nvSpPr>
          <p:cNvPr id="184" name="Google Shape;184;p32"/>
          <p:cNvSpPr txBox="1">
            <a:spLocks noGrp="1"/>
          </p:cNvSpPr>
          <p:nvPr>
            <p:ph type="subTitle" idx="1"/>
          </p:nvPr>
        </p:nvSpPr>
        <p:spPr>
          <a:xfrm>
            <a:off x="5429475" y="2012425"/>
            <a:ext cx="30012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85" name="Google Shape;185;p32"/>
          <p:cNvSpPr txBox="1">
            <a:spLocks noGrp="1"/>
          </p:cNvSpPr>
          <p:nvPr>
            <p:ph type="body" idx="2"/>
          </p:nvPr>
        </p:nvSpPr>
        <p:spPr>
          <a:xfrm>
            <a:off x="5429475" y="2649150"/>
            <a:ext cx="30012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6" name="Google Shape;186;p3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7" name="Google Shape;187;p3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97"/>
        <p:cNvGrpSpPr/>
        <p:nvPr/>
      </p:nvGrpSpPr>
      <p:grpSpPr>
        <a:xfrm>
          <a:off x="0" y="0"/>
          <a:ext cx="0" cy="0"/>
          <a:chOff x="0" y="0"/>
          <a:chExt cx="0" cy="0"/>
        </a:xfrm>
      </p:grpSpPr>
      <p:sp>
        <p:nvSpPr>
          <p:cNvPr id="198" name="Google Shape;198;p35"/>
          <p:cNvSpPr txBox="1">
            <a:spLocks noGrp="1"/>
          </p:cNvSpPr>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a:spLocks noGrp="1"/>
          </p:cNvSpPr>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0" name="Google Shape;200;p35"/>
          <p:cNvSpPr txBox="1">
            <a:spLocks noGrp="1"/>
          </p:cNvSpPr>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a:spLocks noGrp="1"/>
          </p:cNvSpPr>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2" name="Google Shape;202;p35"/>
          <p:cNvSpPr txBox="1">
            <a:spLocks noGrp="1"/>
          </p:cNvSpPr>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a:spLocks noGrp="1"/>
          </p:cNvSpPr>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204"/>
        <p:cNvGrpSpPr/>
        <p:nvPr/>
      </p:nvGrpSpPr>
      <p:grpSpPr>
        <a:xfrm>
          <a:off x="0" y="0"/>
          <a:ext cx="0" cy="0"/>
          <a:chOff x="0" y="0"/>
          <a:chExt cx="0" cy="0"/>
        </a:xfrm>
      </p:grpSpPr>
      <p:sp>
        <p:nvSpPr>
          <p:cNvPr id="205" name="Google Shape;205;p36"/>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a:spLocks noGrp="1"/>
          </p:cNvSpPr>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9" name="Google Shape;209;p36"/>
          <p:cNvSpPr txBox="1">
            <a:spLocks noGrp="1"/>
          </p:cNvSpPr>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6"/>
          <p:cNvSpPr txBox="1">
            <a:spLocks noGrp="1"/>
          </p:cNvSpPr>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6"/>
          <p:cNvSpPr txBox="1">
            <a:spLocks noGrp="1"/>
          </p:cNvSpPr>
          <p:nvPr>
            <p:ph type="title" idx="6"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a:spLocks noGrp="1"/>
          </p:cNvSpPr>
          <p:nvPr>
            <p:ph type="subTitle" idx="7"/>
          </p:nvPr>
        </p:nvSpPr>
        <p:spPr>
          <a:xfrm>
            <a:off x="665463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6"/>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215"/>
        <p:cNvGrpSpPr/>
        <p:nvPr/>
      </p:nvGrpSpPr>
      <p:grpSpPr>
        <a:xfrm>
          <a:off x="0" y="0"/>
          <a:ext cx="0" cy="0"/>
          <a:chOff x="0" y="0"/>
          <a:chExt cx="0" cy="0"/>
        </a:xfrm>
      </p:grpSpPr>
      <p:sp>
        <p:nvSpPr>
          <p:cNvPr id="216" name="Google Shape;216;p37"/>
          <p:cNvSpPr txBox="1">
            <a:spLocks noGrp="1"/>
          </p:cNvSpPr>
          <p:nvPr>
            <p:ph type="title" hasCustomPrompt="1"/>
          </p:nvPr>
        </p:nvSpPr>
        <p:spPr>
          <a:xfrm>
            <a:off x="1057550"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a:spLocks noGrp="1"/>
          </p:cNvSpPr>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a:spLocks noGrp="1"/>
          </p:cNvSpPr>
          <p:nvPr>
            <p:ph type="subTitle" idx="1"/>
          </p:nvPr>
        </p:nvSpPr>
        <p:spPr>
          <a:xfrm>
            <a:off x="10575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7"/>
          <p:cNvSpPr txBox="1">
            <a:spLocks noGrp="1"/>
          </p:cNvSpPr>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7"/>
          <p:cNvSpPr txBox="1">
            <a:spLocks noGrp="1"/>
          </p:cNvSpPr>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1" name="Google Shape;221;p37"/>
          <p:cNvSpPr txBox="1">
            <a:spLocks noGrp="1"/>
          </p:cNvSpPr>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7"/>
          <p:cNvSpPr txBox="1">
            <a:spLocks noGrp="1"/>
          </p:cNvSpPr>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a:spLocks noGrp="1"/>
          </p:cNvSpPr>
          <p:nvPr>
            <p:ph type="subTitle" idx="7"/>
          </p:nvPr>
        </p:nvSpPr>
        <p:spPr>
          <a:xfrm>
            <a:off x="63187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7"/>
          <p:cNvSpPr txBox="1">
            <a:spLocks noGrp="1"/>
          </p:cNvSpPr>
          <p:nvPr>
            <p:ph type="subTitle" idx="8"/>
          </p:nvPr>
        </p:nvSpPr>
        <p:spPr>
          <a:xfrm>
            <a:off x="631875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7"/>
          <p:cNvSpPr txBox="1">
            <a:spLocks noGrp="1"/>
          </p:cNvSpPr>
          <p:nvPr>
            <p:ph type="title" idx="9"/>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
  <p:cSld name="ONE_COLUMN_TEXT_1_1_1">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233" name="Google Shape;233;p39"/>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234" name="Google Shape;234;p39"/>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5" name="Google Shape;235;p39"/>
          <p:cNvSpPr txBox="1"/>
          <p:nvPr/>
        </p:nvSpPr>
        <p:spPr>
          <a:xfrm>
            <a:off x="3017400" y="3530325"/>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Clr>
                <a:schemeClr val="dk1"/>
              </a:buClr>
              <a:buSzPts val="1100"/>
              <a:buFont typeface="Arial"/>
              <a:buNone/>
            </a:pPr>
            <a:r>
              <a:rPr lang="en" sz="1000">
                <a:solidFill>
                  <a:srgbClr val="000549"/>
                </a:solidFill>
                <a:latin typeface="Roboto"/>
                <a:ea typeface="Roboto"/>
                <a:cs typeface="Roboto"/>
                <a:sym typeface="Roboto"/>
              </a:rPr>
              <a:t>CREDITS: This presentation template was created by </a:t>
            </a:r>
            <a:r>
              <a:rPr lang="en" sz="1000" b="1">
                <a:solidFill>
                  <a:srgbClr val="000549"/>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rgbClr val="000549"/>
                </a:solidFill>
                <a:latin typeface="Roboto"/>
                <a:ea typeface="Roboto"/>
                <a:cs typeface="Roboto"/>
                <a:sym typeface="Roboto"/>
              </a:rPr>
              <a:t>, including icons by </a:t>
            </a:r>
            <a:r>
              <a:rPr lang="en" sz="1000" b="1">
                <a:solidFill>
                  <a:srgbClr val="000549"/>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rgbClr val="000549"/>
                </a:solidFill>
                <a:latin typeface="Roboto"/>
                <a:ea typeface="Roboto"/>
                <a:cs typeface="Roboto"/>
                <a:sym typeface="Roboto"/>
              </a:rPr>
              <a:t>, and infographics &amp; images by </a:t>
            </a:r>
            <a:r>
              <a:rPr lang="en" sz="1000" b="1">
                <a:solidFill>
                  <a:srgbClr val="000549"/>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000" b="1" dirty="0">
              <a:solidFill>
                <a:srgbClr val="434343"/>
              </a:solidFill>
              <a:latin typeface="Roboto"/>
              <a:ea typeface="Roboto"/>
              <a:cs typeface="Roboto"/>
              <a:sym typeface="Robo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ullet ">
  <p:cSld name="TITLE_AND_TWO_COLUMNS_1">
    <p:spTree>
      <p:nvGrpSpPr>
        <p:cNvPr id="1" name="Shape 236"/>
        <p:cNvGrpSpPr/>
        <p:nvPr/>
      </p:nvGrpSpPr>
      <p:grpSpPr>
        <a:xfrm>
          <a:off x="0" y="0"/>
          <a:ext cx="0" cy="0"/>
          <a:chOff x="0" y="0"/>
          <a:chExt cx="0" cy="0"/>
        </a:xfrm>
      </p:grpSpPr>
      <p:sp>
        <p:nvSpPr>
          <p:cNvPr id="237" name="Google Shape;237;p40"/>
          <p:cNvSpPr txBox="1">
            <a:spLocks noGrp="1"/>
          </p:cNvSpPr>
          <p:nvPr>
            <p:ph type="body" idx="1"/>
          </p:nvPr>
        </p:nvSpPr>
        <p:spPr>
          <a:xfrm>
            <a:off x="737000" y="1408100"/>
            <a:ext cx="38349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lvl1pPr>
            <a:lvl2pPr marL="914400" lvl="1" indent="-317500" rtl="0">
              <a:spcBef>
                <a:spcPts val="160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
        <p:nvSpPr>
          <p:cNvPr id="238" name="Google Shape;238;p40"/>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39" name="Google Shape;239;p4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6426"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3" name="Google Shape;23;p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730812"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730812" y="3228425"/>
            <a:ext cx="43956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400"/>
            </a:lvl1pPr>
            <a:lvl2pPr marL="914400" lvl="1" indent="-317500" algn="r">
              <a:spcBef>
                <a:spcPts val="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mc:AlternateContent xmlns:mc="http://schemas.openxmlformats.org/markup-compatibility/2006" xmlns:p14="http://schemas.microsoft.com/office/powerpoint/2010/main">
    <mc:Choice Requires="p14">
      <p:transition spd="med" p14:dur="7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public.tableau.com/app/profile/sumanth.kumar.goud.golla/viz/Book1_16811779920910/Dashboard3?publish=y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hyperlink" Target="https://www.kaggle.com/datasets/kannanaikkal/food-demand-forecasting?select=meal_info.cs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3"/>
        <p:cNvGrpSpPr/>
        <p:nvPr/>
      </p:nvGrpSpPr>
      <p:grpSpPr>
        <a:xfrm>
          <a:off x="0" y="0"/>
          <a:ext cx="0" cy="0"/>
          <a:chOff x="0" y="0"/>
          <a:chExt cx="0" cy="0"/>
        </a:xfrm>
      </p:grpSpPr>
      <p:grpSp>
        <p:nvGrpSpPr>
          <p:cNvPr id="244" name="Google Shape;244;p41"/>
          <p:cNvGrpSpPr/>
          <p:nvPr/>
        </p:nvGrpSpPr>
        <p:grpSpPr>
          <a:xfrm>
            <a:off x="4020093" y="607663"/>
            <a:ext cx="5065148" cy="3795451"/>
            <a:chOff x="936525" y="238100"/>
            <a:chExt cx="5319975" cy="3986400"/>
          </a:xfrm>
        </p:grpSpPr>
        <p:sp>
          <p:nvSpPr>
            <p:cNvPr id="245" name="Google Shape;245;p41"/>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41"/>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41"/>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41"/>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41"/>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0" name="Google Shape;250;p41"/>
          <p:cNvSpPr txBox="1">
            <a:spLocks noGrp="1"/>
          </p:cNvSpPr>
          <p:nvPr>
            <p:ph type="ctrTitle"/>
          </p:nvPr>
        </p:nvSpPr>
        <p:spPr>
          <a:xfrm>
            <a:off x="699600" y="762775"/>
            <a:ext cx="3618000" cy="17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Food Demand Forecasting</a:t>
            </a:r>
            <a:endParaRPr sz="4800" dirty="0"/>
          </a:p>
        </p:txBody>
      </p:sp>
      <p:sp>
        <p:nvSpPr>
          <p:cNvPr id="251" name="Google Shape;251;p41"/>
          <p:cNvSpPr txBox="1">
            <a:spLocks noGrp="1"/>
          </p:cNvSpPr>
          <p:nvPr>
            <p:ph type="subTitle" idx="1"/>
          </p:nvPr>
        </p:nvSpPr>
        <p:spPr>
          <a:xfrm>
            <a:off x="699600" y="2976775"/>
            <a:ext cx="3618000" cy="188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lang="en"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lang="en"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lang="en"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lang="en"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600" dirty="0">
                <a:solidFill>
                  <a:srgbClr val="000000"/>
                </a:solidFill>
                <a:latin typeface="Arial"/>
                <a:ea typeface="Arial"/>
                <a:cs typeface="Arial"/>
                <a:sym typeface="Arial"/>
              </a:rPr>
              <a:t>Sumanth Kumar Goud Golla</a:t>
            </a:r>
            <a:endParaRPr sz="1600" dirty="0">
              <a:solidFill>
                <a:srgbClr val="000000"/>
              </a:solidFill>
              <a:latin typeface="Arial"/>
              <a:ea typeface="Arial"/>
              <a:cs typeface="Arial"/>
              <a:sym typeface="Arial"/>
            </a:endParaRPr>
          </a:p>
          <a:p>
            <a:pPr marL="0" lvl="0" indent="0" algn="l" rtl="0">
              <a:spcBef>
                <a:spcPts val="0"/>
              </a:spcBef>
              <a:spcAft>
                <a:spcPts val="0"/>
              </a:spcAft>
              <a:buNone/>
            </a:pPr>
            <a:endParaRPr sz="2200" dirty="0"/>
          </a:p>
        </p:txBody>
      </p:sp>
      <p:grpSp>
        <p:nvGrpSpPr>
          <p:cNvPr id="252" name="Google Shape;252;p41"/>
          <p:cNvGrpSpPr/>
          <p:nvPr/>
        </p:nvGrpSpPr>
        <p:grpSpPr>
          <a:xfrm>
            <a:off x="4760184" y="632680"/>
            <a:ext cx="4717227" cy="4962536"/>
            <a:chOff x="1713850" y="264375"/>
            <a:chExt cx="4954550" cy="5212200"/>
          </a:xfrm>
        </p:grpSpPr>
        <p:sp>
          <p:nvSpPr>
            <p:cNvPr id="253" name="Google Shape;253;p41"/>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41"/>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41"/>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41"/>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41"/>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41"/>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41"/>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41"/>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41"/>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41"/>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41"/>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41"/>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41"/>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41"/>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41"/>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41"/>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41"/>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41"/>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41"/>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41"/>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41"/>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41"/>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41"/>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41"/>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41"/>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41"/>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41"/>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41"/>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41"/>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41"/>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41"/>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41"/>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41"/>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41"/>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41"/>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41"/>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41"/>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41"/>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41"/>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41"/>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41"/>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41"/>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41"/>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41"/>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41"/>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41"/>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41"/>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41"/>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41"/>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41"/>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41"/>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41"/>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41"/>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41"/>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41"/>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41"/>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41"/>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41"/>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41"/>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41"/>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41"/>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41"/>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41"/>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41"/>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41"/>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41"/>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41"/>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41"/>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41"/>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41"/>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41"/>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41"/>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41"/>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41"/>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41"/>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41"/>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41"/>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1"/>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1"/>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41"/>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41"/>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41"/>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41"/>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41"/>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41"/>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41"/>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41"/>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1"/>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41"/>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1"/>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41"/>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41"/>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41"/>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41"/>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2"/>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dirty="0"/>
          </a:p>
        </p:txBody>
      </p:sp>
      <p:grpSp>
        <p:nvGrpSpPr>
          <p:cNvPr id="605" name="Google Shape;605;p52"/>
          <p:cNvGrpSpPr/>
          <p:nvPr/>
        </p:nvGrpSpPr>
        <p:grpSpPr>
          <a:xfrm>
            <a:off x="755386" y="1163853"/>
            <a:ext cx="7807037" cy="3881901"/>
            <a:chOff x="152400" y="1109200"/>
            <a:chExt cx="7807037" cy="3881901"/>
          </a:xfrm>
        </p:grpSpPr>
        <p:pic>
          <p:nvPicPr>
            <p:cNvPr id="606" name="Google Shape;606;p52"/>
            <p:cNvPicPr preferRelativeResize="0"/>
            <p:nvPr/>
          </p:nvPicPr>
          <p:blipFill rotWithShape="1">
            <a:blip r:embed="rId3">
              <a:alphaModFix/>
            </a:blip>
            <a:srcRect l="50570" b="2789"/>
            <a:stretch/>
          </p:blipFill>
          <p:spPr>
            <a:xfrm>
              <a:off x="6037025" y="3077575"/>
              <a:ext cx="1922399" cy="1913526"/>
            </a:xfrm>
            <a:prstGeom prst="rect">
              <a:avLst/>
            </a:prstGeom>
            <a:noFill/>
            <a:ln>
              <a:noFill/>
            </a:ln>
          </p:spPr>
        </p:pic>
        <p:pic>
          <p:nvPicPr>
            <p:cNvPr id="607" name="Google Shape;607;p52"/>
            <p:cNvPicPr preferRelativeResize="0"/>
            <p:nvPr/>
          </p:nvPicPr>
          <p:blipFill>
            <a:blip r:embed="rId4">
              <a:alphaModFix/>
            </a:blip>
            <a:stretch>
              <a:fillRect/>
            </a:stretch>
          </p:blipFill>
          <p:spPr>
            <a:xfrm>
              <a:off x="152400" y="1109200"/>
              <a:ext cx="5884626" cy="3881899"/>
            </a:xfrm>
            <a:prstGeom prst="rect">
              <a:avLst/>
            </a:prstGeom>
            <a:noFill/>
            <a:ln>
              <a:noFill/>
            </a:ln>
          </p:spPr>
        </p:pic>
        <p:pic>
          <p:nvPicPr>
            <p:cNvPr id="608" name="Google Shape;608;p52"/>
            <p:cNvPicPr preferRelativeResize="0"/>
            <p:nvPr/>
          </p:nvPicPr>
          <p:blipFill rotWithShape="1">
            <a:blip r:embed="rId3">
              <a:alphaModFix/>
            </a:blip>
            <a:srcRect r="50570"/>
            <a:stretch/>
          </p:blipFill>
          <p:spPr>
            <a:xfrm>
              <a:off x="6037037" y="1109200"/>
              <a:ext cx="1922399" cy="1968374"/>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3"/>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dirty="0"/>
          </a:p>
        </p:txBody>
      </p:sp>
      <p:pic>
        <p:nvPicPr>
          <p:cNvPr id="614" name="Google Shape;614;p53"/>
          <p:cNvPicPr preferRelativeResize="0"/>
          <p:nvPr/>
        </p:nvPicPr>
        <p:blipFill>
          <a:blip r:embed="rId3">
            <a:alphaModFix/>
          </a:blip>
          <a:stretch>
            <a:fillRect/>
          </a:stretch>
        </p:blipFill>
        <p:spPr>
          <a:xfrm>
            <a:off x="152400" y="1250650"/>
            <a:ext cx="8839204" cy="2382442"/>
          </a:xfrm>
          <a:prstGeom prst="rect">
            <a:avLst/>
          </a:prstGeom>
          <a:noFill/>
          <a:ln>
            <a:noFill/>
          </a:ln>
        </p:spPr>
      </p:pic>
      <p:sp>
        <p:nvSpPr>
          <p:cNvPr id="615" name="Google Shape;615;p53"/>
          <p:cNvSpPr txBox="1">
            <a:spLocks noGrp="1"/>
          </p:cNvSpPr>
          <p:nvPr>
            <p:ph type="body" idx="1"/>
          </p:nvPr>
        </p:nvSpPr>
        <p:spPr>
          <a:xfrm>
            <a:off x="134950" y="1044175"/>
            <a:ext cx="8915400" cy="39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50" dirty="0"/>
          </a:p>
          <a:p>
            <a:pPr marL="0" lvl="0" indent="0" algn="l" rtl="0">
              <a:spcBef>
                <a:spcPts val="1600"/>
              </a:spcBef>
              <a:spcAft>
                <a:spcPts val="0"/>
              </a:spcAft>
              <a:buNone/>
            </a:pPr>
            <a:endParaRPr sz="1650" dirty="0"/>
          </a:p>
          <a:p>
            <a:pPr marL="0" lvl="0" indent="0" algn="l" rtl="0">
              <a:spcBef>
                <a:spcPts val="1600"/>
              </a:spcBef>
              <a:spcAft>
                <a:spcPts val="0"/>
              </a:spcAft>
              <a:buNone/>
            </a:pPr>
            <a:endParaRPr sz="1650" dirty="0"/>
          </a:p>
          <a:p>
            <a:pPr marL="0" lvl="0" indent="0" algn="l" rtl="0">
              <a:spcBef>
                <a:spcPts val="1600"/>
              </a:spcBef>
              <a:spcAft>
                <a:spcPts val="0"/>
              </a:spcAft>
              <a:buNone/>
            </a:pPr>
            <a:endParaRPr sz="1650" dirty="0"/>
          </a:p>
          <a:p>
            <a:pPr marL="0" lvl="0" indent="0" algn="l" rtl="0">
              <a:spcBef>
                <a:spcPts val="1600"/>
              </a:spcBef>
              <a:spcAft>
                <a:spcPts val="0"/>
              </a:spcAft>
              <a:buNone/>
            </a:pPr>
            <a:endParaRPr sz="1650" dirty="0"/>
          </a:p>
          <a:p>
            <a:pPr marL="0" lvl="0" indent="0" algn="l" rtl="0">
              <a:spcBef>
                <a:spcPts val="1600"/>
              </a:spcBef>
              <a:spcAft>
                <a:spcPts val="0"/>
              </a:spcAft>
              <a:buNone/>
            </a:pPr>
            <a:endParaRPr sz="1650" dirty="0"/>
          </a:p>
          <a:p>
            <a:pPr marL="285750" lvl="0" indent="-285750" algn="l" rtl="0">
              <a:spcBef>
                <a:spcPts val="1600"/>
              </a:spcBef>
              <a:spcAft>
                <a:spcPts val="0"/>
              </a:spcAft>
              <a:buClrTx/>
              <a:buSzPct val="100000"/>
              <a:buFont typeface="Arial" panose="020B0604020202020204" pitchFamily="34" charset="0"/>
              <a:buChar char="•"/>
            </a:pPr>
            <a:r>
              <a:rPr lang="en" sz="1650" dirty="0"/>
              <a:t>No trend and </a:t>
            </a:r>
            <a:r>
              <a:rPr lang="en" sz="1600" dirty="0"/>
              <a:t>seasonality</a:t>
            </a:r>
            <a:r>
              <a:rPr lang="en" sz="1650" dirty="0"/>
              <a:t> observed.</a:t>
            </a:r>
            <a:endParaRPr sz="1650" dirty="0"/>
          </a:p>
          <a:p>
            <a:pPr marL="0" lvl="0" indent="0" algn="l" rtl="0">
              <a:spcBef>
                <a:spcPts val="1600"/>
              </a:spcBef>
              <a:spcAft>
                <a:spcPts val="1600"/>
              </a:spcAft>
              <a:buNone/>
            </a:pPr>
            <a:r>
              <a:rPr lang="en" sz="1650" dirty="0"/>
              <a:t>  </a:t>
            </a:r>
            <a:endParaRPr sz="16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4"/>
          <p:cNvSpPr txBox="1">
            <a:spLocks noGrp="1"/>
          </p:cNvSpPr>
          <p:nvPr>
            <p:ph type="ctrTitle"/>
          </p:nvPr>
        </p:nvSpPr>
        <p:spPr>
          <a:xfrm>
            <a:off x="661675" y="131425"/>
            <a:ext cx="7138200" cy="6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Exploratory Data Analysis</a:t>
            </a:r>
            <a:endParaRPr sz="3000" dirty="0"/>
          </a:p>
        </p:txBody>
      </p:sp>
      <p:pic>
        <p:nvPicPr>
          <p:cNvPr id="621" name="Google Shape;621;p54"/>
          <p:cNvPicPr preferRelativeResize="0"/>
          <p:nvPr/>
        </p:nvPicPr>
        <p:blipFill>
          <a:blip r:embed="rId3">
            <a:alphaModFix/>
          </a:blip>
          <a:stretch>
            <a:fillRect/>
          </a:stretch>
        </p:blipFill>
        <p:spPr>
          <a:xfrm>
            <a:off x="288249" y="682000"/>
            <a:ext cx="5300475" cy="4435775"/>
          </a:xfrm>
          <a:prstGeom prst="rect">
            <a:avLst/>
          </a:prstGeom>
          <a:noFill/>
          <a:ln>
            <a:noFill/>
          </a:ln>
        </p:spPr>
      </p:pic>
      <p:sp>
        <p:nvSpPr>
          <p:cNvPr id="622" name="Google Shape;622;p54"/>
          <p:cNvSpPr txBox="1">
            <a:spLocks noGrp="1"/>
          </p:cNvSpPr>
          <p:nvPr>
            <p:ph type="body" idx="4294967295"/>
          </p:nvPr>
        </p:nvSpPr>
        <p:spPr>
          <a:xfrm>
            <a:off x="5683574" y="720100"/>
            <a:ext cx="3460425" cy="3924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latin typeface="Roboto" panose="02000000000000000000" pitchFamily="2" charset="0"/>
                <a:ea typeface="Roboto" panose="02000000000000000000" pitchFamily="2" charset="0"/>
                <a:cs typeface="Roboto" panose="02000000000000000000" pitchFamily="2" charset="0"/>
                <a:sym typeface="Arial"/>
              </a:rPr>
              <a:t>1. Checkout_price and base_price have positive correlation. They are directly proportional to each other and one of them can be removed from the analysis. Base_price will be removed as it has less correlation w.r.t target variable</a:t>
            </a:r>
            <a:endParaRPr sz="1600" dirty="0">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lnSpc>
                <a:spcPct val="115000"/>
              </a:lnSpc>
              <a:spcBef>
                <a:spcPts val="0"/>
              </a:spcBef>
              <a:spcAft>
                <a:spcPts val="0"/>
              </a:spcAft>
              <a:buClr>
                <a:schemeClr val="dk1"/>
              </a:buClr>
              <a:buSzPts val="1100"/>
              <a:buFont typeface="Arial"/>
              <a:buNone/>
            </a:pPr>
            <a:r>
              <a:rPr lang="en" sz="1600" dirty="0">
                <a:latin typeface="Roboto" panose="02000000000000000000" pitchFamily="2" charset="0"/>
                <a:ea typeface="Roboto" panose="02000000000000000000" pitchFamily="2" charset="0"/>
                <a:cs typeface="Roboto" panose="02000000000000000000" pitchFamily="2" charset="0"/>
                <a:sym typeface="Arial"/>
              </a:rPr>
              <a:t>2. Id removed from analysis as it is only a series of numbers generated to differentiate distinct rows</a:t>
            </a:r>
            <a:endParaRPr sz="1600" dirty="0">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lnSpc>
                <a:spcPct val="115000"/>
              </a:lnSpc>
              <a:spcBef>
                <a:spcPts val="0"/>
              </a:spcBef>
              <a:spcAft>
                <a:spcPts val="0"/>
              </a:spcAft>
              <a:buClr>
                <a:schemeClr val="dk1"/>
              </a:buClr>
              <a:buSzPts val="1100"/>
              <a:buFont typeface="Arial"/>
              <a:buNone/>
            </a:pPr>
            <a:r>
              <a:rPr lang="en" sz="1600" dirty="0">
                <a:latin typeface="Roboto" panose="02000000000000000000" pitchFamily="2" charset="0"/>
                <a:ea typeface="Roboto" panose="02000000000000000000" pitchFamily="2" charset="0"/>
                <a:cs typeface="Roboto" panose="02000000000000000000" pitchFamily="2" charset="0"/>
                <a:sym typeface="Arial"/>
              </a:rPr>
              <a:t>3. The variables that can act as best predictors are :</a:t>
            </a:r>
            <a:endParaRPr sz="1600" dirty="0">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lnSpc>
                <a:spcPct val="115000"/>
              </a:lnSpc>
              <a:spcBef>
                <a:spcPts val="0"/>
              </a:spcBef>
              <a:spcAft>
                <a:spcPts val="0"/>
              </a:spcAft>
              <a:buClr>
                <a:schemeClr val="dk1"/>
              </a:buClr>
              <a:buSzPts val="1100"/>
              <a:buFont typeface="Arial"/>
              <a:buNone/>
            </a:pPr>
            <a:r>
              <a:rPr lang="en" sz="1600" dirty="0">
                <a:latin typeface="Roboto" panose="02000000000000000000" pitchFamily="2" charset="0"/>
                <a:ea typeface="Roboto" panose="02000000000000000000" pitchFamily="2" charset="0"/>
                <a:cs typeface="Roboto" panose="02000000000000000000" pitchFamily="2" charset="0"/>
                <a:sym typeface="Arial"/>
              </a:rPr>
              <a:t>  homepage_featured</a:t>
            </a:r>
            <a:endParaRPr sz="1600" dirty="0">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lnSpc>
                <a:spcPct val="115000"/>
              </a:lnSpc>
              <a:spcBef>
                <a:spcPts val="0"/>
              </a:spcBef>
              <a:spcAft>
                <a:spcPts val="0"/>
              </a:spcAft>
              <a:buClr>
                <a:schemeClr val="dk1"/>
              </a:buClr>
              <a:buSzPts val="1100"/>
              <a:buFont typeface="Arial"/>
              <a:buNone/>
            </a:pPr>
            <a:r>
              <a:rPr lang="en" sz="1600" dirty="0">
                <a:latin typeface="Roboto" panose="02000000000000000000" pitchFamily="2" charset="0"/>
                <a:ea typeface="Roboto" panose="02000000000000000000" pitchFamily="2" charset="0"/>
                <a:cs typeface="Roboto" panose="02000000000000000000" pitchFamily="2" charset="0"/>
                <a:sym typeface="Arial"/>
              </a:rPr>
              <a:t>  emailer_for_promotion</a:t>
            </a:r>
            <a:endParaRPr sz="1600" dirty="0">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lnSpc>
                <a:spcPct val="115000"/>
              </a:lnSpc>
              <a:spcBef>
                <a:spcPts val="0"/>
              </a:spcBef>
              <a:spcAft>
                <a:spcPts val="0"/>
              </a:spcAft>
              <a:buClr>
                <a:schemeClr val="dk1"/>
              </a:buClr>
              <a:buSzPts val="1100"/>
              <a:buFont typeface="Arial"/>
              <a:buNone/>
            </a:pPr>
            <a:r>
              <a:rPr lang="en" sz="1600" dirty="0">
                <a:latin typeface="Roboto" panose="02000000000000000000" pitchFamily="2" charset="0"/>
                <a:ea typeface="Roboto" panose="02000000000000000000" pitchFamily="2" charset="0"/>
                <a:cs typeface="Roboto" panose="02000000000000000000" pitchFamily="2" charset="0"/>
                <a:sym typeface="Arial"/>
              </a:rPr>
              <a:t>  checkout_price</a:t>
            </a:r>
            <a:endParaRPr sz="1600" dirty="0">
              <a:latin typeface="Roboto" panose="02000000000000000000" pitchFamily="2" charset="0"/>
              <a:ea typeface="Roboto" panose="02000000000000000000" pitchFamily="2" charset="0"/>
              <a:cs typeface="Roboto" panose="02000000000000000000" pitchFamily="2" charset="0"/>
              <a:sym typeface="Arial"/>
            </a:endParaRPr>
          </a:p>
          <a:p>
            <a:pPr marL="0" lvl="0" indent="0" algn="l" rtl="0">
              <a:spcBef>
                <a:spcPts val="0"/>
              </a:spcBef>
              <a:spcAft>
                <a:spcPts val="1600"/>
              </a:spcAft>
              <a:buNone/>
            </a:pPr>
            <a:endParaRPr sz="175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4"/>
          <p:cNvSpPr txBox="1">
            <a:spLocks noGrp="1"/>
          </p:cNvSpPr>
          <p:nvPr>
            <p:ph type="ctrTitle"/>
          </p:nvPr>
        </p:nvSpPr>
        <p:spPr>
          <a:xfrm>
            <a:off x="661675" y="131425"/>
            <a:ext cx="7138200" cy="6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Exploratory Data Analysis</a:t>
            </a:r>
            <a:endParaRPr sz="3000" dirty="0"/>
          </a:p>
        </p:txBody>
      </p:sp>
      <p:sp>
        <p:nvSpPr>
          <p:cNvPr id="2" name="Google Shape;634;p56">
            <a:extLst>
              <a:ext uri="{FF2B5EF4-FFF2-40B4-BE49-F238E27FC236}">
                <a16:creationId xmlns:a16="http://schemas.microsoft.com/office/drawing/2014/main" id="{16D680AB-A63E-5723-80CA-94932722B739}"/>
              </a:ext>
            </a:extLst>
          </p:cNvPr>
          <p:cNvSpPr txBox="1">
            <a:spLocks/>
          </p:cNvSpPr>
          <p:nvPr/>
        </p:nvSpPr>
        <p:spPr>
          <a:xfrm>
            <a:off x="713225" y="1093650"/>
            <a:ext cx="78459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9pPr>
          </a:lstStyle>
          <a:p>
            <a:pPr marL="0" indent="0"/>
            <a:r>
              <a:rPr lang="en-US" sz="1600" b="1" dirty="0"/>
              <a:t>Outlier Analysis:</a:t>
            </a:r>
            <a:endParaRPr lang="en-US" sz="1600" dirty="0"/>
          </a:p>
          <a:p>
            <a:pPr marL="0" indent="0">
              <a:spcBef>
                <a:spcPts val="1600"/>
              </a:spcBef>
              <a:spcAft>
                <a:spcPts val="1600"/>
              </a:spcAft>
            </a:pPr>
            <a:endParaRPr lang="en-US" sz="2050" dirty="0"/>
          </a:p>
        </p:txBody>
      </p:sp>
      <p:pic>
        <p:nvPicPr>
          <p:cNvPr id="4" name="Picture 3">
            <a:extLst>
              <a:ext uri="{FF2B5EF4-FFF2-40B4-BE49-F238E27FC236}">
                <a16:creationId xmlns:a16="http://schemas.microsoft.com/office/drawing/2014/main" id="{8BFE8D63-4F5B-1072-40C6-AD25A470393B}"/>
              </a:ext>
            </a:extLst>
          </p:cNvPr>
          <p:cNvPicPr>
            <a:picLocks noChangeAspect="1"/>
          </p:cNvPicPr>
          <p:nvPr/>
        </p:nvPicPr>
        <p:blipFill>
          <a:blip r:embed="rId3"/>
          <a:stretch>
            <a:fillRect/>
          </a:stretch>
        </p:blipFill>
        <p:spPr>
          <a:xfrm>
            <a:off x="584875" y="1912366"/>
            <a:ext cx="3533056" cy="2165193"/>
          </a:xfrm>
          <a:prstGeom prst="rect">
            <a:avLst/>
          </a:prstGeom>
        </p:spPr>
      </p:pic>
      <p:pic>
        <p:nvPicPr>
          <p:cNvPr id="6" name="Picture 5">
            <a:extLst>
              <a:ext uri="{FF2B5EF4-FFF2-40B4-BE49-F238E27FC236}">
                <a16:creationId xmlns:a16="http://schemas.microsoft.com/office/drawing/2014/main" id="{A11DEA88-000E-6099-E790-6BDEDC4F5D6D}"/>
              </a:ext>
            </a:extLst>
          </p:cNvPr>
          <p:cNvPicPr>
            <a:picLocks noChangeAspect="1"/>
          </p:cNvPicPr>
          <p:nvPr/>
        </p:nvPicPr>
        <p:blipFill>
          <a:blip r:embed="rId4"/>
          <a:stretch>
            <a:fillRect/>
          </a:stretch>
        </p:blipFill>
        <p:spPr>
          <a:xfrm>
            <a:off x="5330474" y="1195251"/>
            <a:ext cx="2930908" cy="3709610"/>
          </a:xfrm>
          <a:prstGeom prst="rect">
            <a:avLst/>
          </a:prstGeom>
        </p:spPr>
      </p:pic>
      <p:sp>
        <p:nvSpPr>
          <p:cNvPr id="7" name="Arrow: Right 6">
            <a:extLst>
              <a:ext uri="{FF2B5EF4-FFF2-40B4-BE49-F238E27FC236}">
                <a16:creationId xmlns:a16="http://schemas.microsoft.com/office/drawing/2014/main" id="{C7955CD9-86DE-16BE-0E02-63FF20FE503C}"/>
              </a:ext>
            </a:extLst>
          </p:cNvPr>
          <p:cNvSpPr/>
          <p:nvPr/>
        </p:nvSpPr>
        <p:spPr>
          <a:xfrm>
            <a:off x="4467688" y="2849312"/>
            <a:ext cx="513029" cy="353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013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4"/>
          <p:cNvSpPr txBox="1">
            <a:spLocks noGrp="1"/>
          </p:cNvSpPr>
          <p:nvPr>
            <p:ph type="ctrTitle"/>
          </p:nvPr>
        </p:nvSpPr>
        <p:spPr>
          <a:xfrm>
            <a:off x="661675" y="131425"/>
            <a:ext cx="7138200" cy="6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Exploratory Data Analysis</a:t>
            </a:r>
            <a:endParaRPr sz="3000" dirty="0"/>
          </a:p>
        </p:txBody>
      </p:sp>
      <p:sp>
        <p:nvSpPr>
          <p:cNvPr id="2" name="Google Shape;634;p56">
            <a:extLst>
              <a:ext uri="{FF2B5EF4-FFF2-40B4-BE49-F238E27FC236}">
                <a16:creationId xmlns:a16="http://schemas.microsoft.com/office/drawing/2014/main" id="{16D680AB-A63E-5723-80CA-94932722B739}"/>
              </a:ext>
            </a:extLst>
          </p:cNvPr>
          <p:cNvSpPr txBox="1">
            <a:spLocks/>
          </p:cNvSpPr>
          <p:nvPr/>
        </p:nvSpPr>
        <p:spPr>
          <a:xfrm>
            <a:off x="713225" y="1093650"/>
            <a:ext cx="78459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9pPr>
          </a:lstStyle>
          <a:p>
            <a:pPr marL="0" indent="0"/>
            <a:r>
              <a:rPr lang="en-US" sz="1600" b="1" dirty="0"/>
              <a:t>Outlier Analysis: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dirty="0"/>
              <a:t>Outliers in target variable removed .</a:t>
            </a:r>
          </a:p>
          <a:p>
            <a:pPr marL="0" indent="0">
              <a:spcBef>
                <a:spcPts val="1600"/>
              </a:spcBef>
              <a:spcAft>
                <a:spcPts val="1600"/>
              </a:spcAft>
            </a:pPr>
            <a:endParaRPr lang="en-US" sz="2050" dirty="0"/>
          </a:p>
        </p:txBody>
      </p:sp>
      <p:pic>
        <p:nvPicPr>
          <p:cNvPr id="5" name="Picture 4">
            <a:extLst>
              <a:ext uri="{FF2B5EF4-FFF2-40B4-BE49-F238E27FC236}">
                <a16:creationId xmlns:a16="http://schemas.microsoft.com/office/drawing/2014/main" id="{FC4BE7F6-6DFD-41CD-9D1C-C159950F0739}"/>
              </a:ext>
            </a:extLst>
          </p:cNvPr>
          <p:cNvPicPr>
            <a:picLocks noChangeAspect="1"/>
          </p:cNvPicPr>
          <p:nvPr/>
        </p:nvPicPr>
        <p:blipFill>
          <a:blip r:embed="rId3"/>
          <a:stretch>
            <a:fillRect/>
          </a:stretch>
        </p:blipFill>
        <p:spPr>
          <a:xfrm>
            <a:off x="2910467" y="1936557"/>
            <a:ext cx="3323066" cy="3133412"/>
          </a:xfrm>
          <a:prstGeom prst="rect">
            <a:avLst/>
          </a:prstGeom>
        </p:spPr>
      </p:pic>
    </p:spTree>
    <p:extLst>
      <p:ext uri="{BB962C8B-B14F-4D97-AF65-F5344CB8AC3E}">
        <p14:creationId xmlns:p14="http://schemas.microsoft.com/office/powerpoint/2010/main" val="134657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55"/>
          <p:cNvSpPr txBox="1">
            <a:spLocks noGrp="1"/>
          </p:cNvSpPr>
          <p:nvPr>
            <p:ph type="body" idx="1"/>
          </p:nvPr>
        </p:nvSpPr>
        <p:spPr>
          <a:xfrm>
            <a:off x="713250" y="1228675"/>
            <a:ext cx="364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Models</a:t>
            </a:r>
            <a:r>
              <a:rPr lang="en" sz="1600" dirty="0"/>
              <a:t>:</a:t>
            </a:r>
            <a:endParaRPr sz="1600" dirty="0"/>
          </a:p>
          <a:p>
            <a:pPr marL="342900" lvl="0" indent="-342900" algn="l" rtl="0">
              <a:spcBef>
                <a:spcPts val="1600"/>
              </a:spcBef>
              <a:spcAft>
                <a:spcPts val="0"/>
              </a:spcAft>
              <a:buClrTx/>
              <a:buSzPct val="100000"/>
              <a:buFont typeface="Wingdings" panose="05000000000000000000" pitchFamily="2" charset="2"/>
              <a:buChar char="Ø"/>
            </a:pPr>
            <a:r>
              <a:rPr lang="en" sz="1600" dirty="0"/>
              <a:t>Linear Regression</a:t>
            </a:r>
            <a:endParaRPr sz="1600" dirty="0"/>
          </a:p>
          <a:p>
            <a:pPr marL="342900" lvl="0" indent="-342900" algn="l" rtl="0">
              <a:spcBef>
                <a:spcPts val="1600"/>
              </a:spcBef>
              <a:spcAft>
                <a:spcPts val="0"/>
              </a:spcAft>
              <a:buClrTx/>
              <a:buSzPct val="100000"/>
              <a:buFont typeface="Wingdings" panose="05000000000000000000" pitchFamily="2" charset="2"/>
              <a:buChar char="Ø"/>
            </a:pPr>
            <a:r>
              <a:rPr lang="en" sz="1600" dirty="0"/>
              <a:t>Decision Tree	</a:t>
            </a:r>
            <a:endParaRPr sz="1600" dirty="0"/>
          </a:p>
          <a:p>
            <a:pPr marL="342900" lvl="0" indent="-342900" algn="l" rtl="0">
              <a:spcBef>
                <a:spcPts val="1600"/>
              </a:spcBef>
              <a:spcAft>
                <a:spcPts val="0"/>
              </a:spcAft>
              <a:buClrTx/>
              <a:buSzPct val="100000"/>
              <a:buFont typeface="Wingdings" panose="05000000000000000000" pitchFamily="2" charset="2"/>
              <a:buChar char="Ø"/>
            </a:pPr>
            <a:r>
              <a:rPr lang="en" sz="1600" dirty="0"/>
              <a:t>Random Forest</a:t>
            </a:r>
            <a:endParaRPr sz="1600" dirty="0"/>
          </a:p>
          <a:p>
            <a:pPr marL="342900" lvl="0" indent="-342900" algn="l" rtl="0">
              <a:spcBef>
                <a:spcPts val="1600"/>
              </a:spcBef>
              <a:spcAft>
                <a:spcPts val="0"/>
              </a:spcAft>
              <a:buClrTx/>
              <a:buSzPct val="100000"/>
              <a:buFont typeface="Wingdings" panose="05000000000000000000" pitchFamily="2" charset="2"/>
              <a:buChar char="Ø"/>
            </a:pPr>
            <a:r>
              <a:rPr lang="en" sz="1600" dirty="0"/>
              <a:t>Gradient Boosting</a:t>
            </a:r>
            <a:endParaRPr sz="1600" dirty="0"/>
          </a:p>
          <a:p>
            <a:pPr marL="0" lvl="0" indent="0" algn="l" rtl="0">
              <a:spcBef>
                <a:spcPts val="1600"/>
              </a:spcBef>
              <a:spcAft>
                <a:spcPts val="1600"/>
              </a:spcAft>
              <a:buNone/>
            </a:pPr>
            <a:endParaRPr sz="2050" dirty="0"/>
          </a:p>
        </p:txBody>
      </p:sp>
      <p:sp>
        <p:nvSpPr>
          <p:cNvPr id="628" name="Google Shape;628;p55"/>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grpSp>
        <p:nvGrpSpPr>
          <p:cNvPr id="9" name="Group 8">
            <a:extLst>
              <a:ext uri="{FF2B5EF4-FFF2-40B4-BE49-F238E27FC236}">
                <a16:creationId xmlns:a16="http://schemas.microsoft.com/office/drawing/2014/main" id="{B155786E-EDB2-1D47-E1E2-9BFBE785D228}"/>
              </a:ext>
            </a:extLst>
          </p:cNvPr>
          <p:cNvGrpSpPr/>
          <p:nvPr/>
        </p:nvGrpSpPr>
        <p:grpSpPr>
          <a:xfrm>
            <a:off x="4784552" y="1228675"/>
            <a:ext cx="4242454" cy="3458021"/>
            <a:chOff x="4784552" y="1366292"/>
            <a:chExt cx="4242454" cy="3458021"/>
          </a:xfrm>
        </p:grpSpPr>
        <p:sp>
          <p:nvSpPr>
            <p:cNvPr id="3" name="TextBox 2">
              <a:extLst>
                <a:ext uri="{FF2B5EF4-FFF2-40B4-BE49-F238E27FC236}">
                  <a16:creationId xmlns:a16="http://schemas.microsoft.com/office/drawing/2014/main" id="{E7394A9D-A27A-B092-208E-CB68A031B683}"/>
                </a:ext>
              </a:extLst>
            </p:cNvPr>
            <p:cNvSpPr txBox="1"/>
            <p:nvPr/>
          </p:nvSpPr>
          <p:spPr>
            <a:xfrm>
              <a:off x="4784552" y="1366292"/>
              <a:ext cx="2773872" cy="3252172"/>
            </a:xfrm>
            <a:prstGeom prst="rect">
              <a:avLst/>
            </a:prstGeom>
            <a:noFill/>
          </p:spPr>
          <p:txBody>
            <a:bodyPr wrap="square">
              <a:spAutoFit/>
            </a:bodyPr>
            <a:lstStyle/>
            <a:p>
              <a:pPr lvl="0" algn="l" rtl="0">
                <a:spcBef>
                  <a:spcPts val="1600"/>
                </a:spcBef>
                <a:spcAft>
                  <a:spcPts val="0"/>
                </a:spcAft>
                <a:buClrTx/>
                <a:buSzPct val="100000"/>
              </a:pPr>
              <a:r>
                <a:rPr lang="en-US" sz="1400" b="1" dirty="0"/>
                <a:t>Input Variables:</a:t>
              </a:r>
            </a:p>
            <a:p>
              <a:pPr marL="285750" lvl="0" indent="-285750" algn="l" rtl="0">
                <a:spcBef>
                  <a:spcPts val="1600"/>
                </a:spcBef>
                <a:spcAft>
                  <a:spcPts val="0"/>
                </a:spcAft>
                <a:buClrTx/>
                <a:buSzPct val="100000"/>
                <a:buFont typeface="Wingdings" panose="05000000000000000000" pitchFamily="2" charset="2"/>
                <a:buChar char="Ø"/>
              </a:pPr>
              <a:r>
                <a:rPr lang="en-US" sz="1400" dirty="0"/>
                <a:t>Week</a:t>
              </a:r>
            </a:p>
            <a:p>
              <a:pPr marL="285750" lvl="0" indent="-285750" algn="l" rtl="0">
                <a:spcBef>
                  <a:spcPts val="1600"/>
                </a:spcBef>
                <a:spcAft>
                  <a:spcPts val="0"/>
                </a:spcAft>
                <a:buClrTx/>
                <a:buSzPct val="100000"/>
                <a:buFont typeface="Wingdings" panose="05000000000000000000" pitchFamily="2" charset="2"/>
                <a:buChar char="Ø"/>
              </a:pPr>
              <a:r>
                <a:rPr lang="en-US" sz="1400" dirty="0"/>
                <a:t>Center_Id</a:t>
              </a:r>
            </a:p>
            <a:p>
              <a:pPr marL="285750" lvl="0" indent="-285750" algn="l" rtl="0">
                <a:spcBef>
                  <a:spcPts val="1600"/>
                </a:spcBef>
                <a:spcAft>
                  <a:spcPts val="0"/>
                </a:spcAft>
                <a:buClrTx/>
                <a:buSzPct val="100000"/>
                <a:buFont typeface="Wingdings" panose="05000000000000000000" pitchFamily="2" charset="2"/>
                <a:buChar char="Ø"/>
              </a:pPr>
              <a:r>
                <a:rPr lang="en-US" sz="1400" dirty="0"/>
                <a:t>Meal_Id</a:t>
              </a:r>
            </a:p>
            <a:p>
              <a:pPr marL="285750" lvl="0" indent="-285750" algn="l" rtl="0">
                <a:spcBef>
                  <a:spcPts val="1600"/>
                </a:spcBef>
                <a:spcAft>
                  <a:spcPts val="0"/>
                </a:spcAft>
                <a:buClrTx/>
                <a:buSzPct val="100000"/>
                <a:buFont typeface="Wingdings" panose="05000000000000000000" pitchFamily="2" charset="2"/>
                <a:buChar char="Ø"/>
              </a:pPr>
              <a:r>
                <a:rPr lang="en-US" sz="1400" dirty="0"/>
                <a:t>Checkout_price</a:t>
              </a:r>
            </a:p>
            <a:p>
              <a:pPr marL="285750" lvl="0" indent="-285750" algn="l" rtl="0">
                <a:spcBef>
                  <a:spcPts val="1600"/>
                </a:spcBef>
                <a:spcAft>
                  <a:spcPts val="0"/>
                </a:spcAft>
                <a:buClrTx/>
                <a:buSzPct val="100000"/>
                <a:buFont typeface="Wingdings" panose="05000000000000000000" pitchFamily="2" charset="2"/>
                <a:buChar char="Ø"/>
              </a:pPr>
              <a:r>
                <a:rPr lang="en-US" sz="1400" dirty="0"/>
                <a:t>Emailer_for_promotion</a:t>
              </a:r>
            </a:p>
            <a:p>
              <a:pPr marL="285750" lvl="0" indent="-285750" algn="l" rtl="0">
                <a:spcBef>
                  <a:spcPts val="1600"/>
                </a:spcBef>
                <a:spcAft>
                  <a:spcPts val="0"/>
                </a:spcAft>
                <a:buClrTx/>
                <a:buSzPct val="100000"/>
                <a:buFont typeface="Wingdings" panose="05000000000000000000" pitchFamily="2" charset="2"/>
                <a:buChar char="Ø"/>
              </a:pPr>
              <a:r>
                <a:rPr lang="en-US" sz="1400" dirty="0"/>
                <a:t>Homepage_featured</a:t>
              </a:r>
            </a:p>
            <a:p>
              <a:pPr marL="285750" lvl="0" indent="-285750" algn="l" rtl="0">
                <a:spcBef>
                  <a:spcPts val="1600"/>
                </a:spcBef>
                <a:spcAft>
                  <a:spcPts val="0"/>
                </a:spcAft>
                <a:buClrTx/>
                <a:buSzPct val="100000"/>
                <a:buFont typeface="Wingdings" panose="05000000000000000000" pitchFamily="2" charset="2"/>
                <a:buChar char="Ø"/>
              </a:pPr>
              <a:r>
                <a:rPr lang="en-US" sz="1400" dirty="0"/>
                <a:t>City_code</a:t>
              </a:r>
            </a:p>
          </p:txBody>
        </p:sp>
        <p:sp>
          <p:nvSpPr>
            <p:cNvPr id="4" name="TextBox 3">
              <a:extLst>
                <a:ext uri="{FF2B5EF4-FFF2-40B4-BE49-F238E27FC236}">
                  <a16:creationId xmlns:a16="http://schemas.microsoft.com/office/drawing/2014/main" id="{90D0EF72-F9FA-E361-84CF-8B3CB277CB48}"/>
                </a:ext>
              </a:extLst>
            </p:cNvPr>
            <p:cNvSpPr txBox="1"/>
            <p:nvPr/>
          </p:nvSpPr>
          <p:spPr>
            <a:xfrm>
              <a:off x="7041883" y="1787584"/>
              <a:ext cx="1985123" cy="3036729"/>
            </a:xfrm>
            <a:prstGeom prst="rect">
              <a:avLst/>
            </a:prstGeom>
            <a:noFill/>
          </p:spPr>
          <p:txBody>
            <a:bodyPr wrap="square">
              <a:spAutoFit/>
            </a:bodyPr>
            <a:lstStyle/>
            <a:p>
              <a:pPr marL="285750" lvl="0" indent="-285750" algn="l" rtl="0">
                <a:spcBef>
                  <a:spcPts val="1600"/>
                </a:spcBef>
                <a:spcAft>
                  <a:spcPts val="0"/>
                </a:spcAft>
                <a:buClrTx/>
                <a:buSzPct val="100000"/>
                <a:buFont typeface="Wingdings" panose="05000000000000000000" pitchFamily="2" charset="2"/>
                <a:buChar char="Ø"/>
              </a:pPr>
              <a:r>
                <a:rPr lang="en-US" sz="1400" dirty="0"/>
                <a:t>Region_code</a:t>
              </a:r>
            </a:p>
            <a:p>
              <a:pPr marL="285750" lvl="0" indent="-285750" algn="l" rtl="0">
                <a:spcBef>
                  <a:spcPts val="1600"/>
                </a:spcBef>
                <a:spcAft>
                  <a:spcPts val="0"/>
                </a:spcAft>
                <a:buClrTx/>
                <a:buSzPct val="100000"/>
                <a:buFont typeface="Wingdings" panose="05000000000000000000" pitchFamily="2" charset="2"/>
                <a:buChar char="Ø"/>
              </a:pPr>
              <a:r>
                <a:rPr lang="en-US" sz="1400" dirty="0"/>
                <a:t>Center_code</a:t>
              </a:r>
            </a:p>
            <a:p>
              <a:pPr marL="285750" lvl="0" indent="-285750" algn="l" rtl="0">
                <a:spcBef>
                  <a:spcPts val="1600"/>
                </a:spcBef>
                <a:spcAft>
                  <a:spcPts val="0"/>
                </a:spcAft>
                <a:buClrTx/>
                <a:buSzPct val="100000"/>
                <a:buFont typeface="Wingdings" panose="05000000000000000000" pitchFamily="2" charset="2"/>
                <a:buChar char="Ø"/>
              </a:pPr>
              <a:r>
                <a:rPr lang="en-US" sz="1400" dirty="0"/>
                <a:t>Op_Area</a:t>
              </a:r>
            </a:p>
            <a:p>
              <a:pPr marL="285750" lvl="0" indent="-285750" algn="l" rtl="0">
                <a:spcBef>
                  <a:spcPts val="1600"/>
                </a:spcBef>
                <a:spcAft>
                  <a:spcPts val="0"/>
                </a:spcAft>
                <a:buClrTx/>
                <a:buSzPct val="100000"/>
                <a:buFont typeface="Wingdings" panose="05000000000000000000" pitchFamily="2" charset="2"/>
                <a:buChar char="Ø"/>
              </a:pPr>
              <a:r>
                <a:rPr lang="en-US" sz="1400" dirty="0"/>
                <a:t>Category</a:t>
              </a:r>
            </a:p>
            <a:p>
              <a:pPr marL="285750" lvl="0" indent="-285750" algn="l" rtl="0">
                <a:spcBef>
                  <a:spcPts val="1600"/>
                </a:spcBef>
                <a:spcAft>
                  <a:spcPts val="0"/>
                </a:spcAft>
                <a:buClrTx/>
                <a:buSzPct val="100000"/>
                <a:buFont typeface="Wingdings" panose="05000000000000000000" pitchFamily="2" charset="2"/>
                <a:buChar char="Ø"/>
              </a:pPr>
              <a:r>
                <a:rPr lang="en-US" dirty="0"/>
                <a:t>Discount</a:t>
              </a:r>
              <a:endParaRPr lang="en-US" sz="1400" dirty="0"/>
            </a:p>
            <a:p>
              <a:pPr marL="285750" lvl="0" indent="-285750" algn="l" rtl="0">
                <a:spcBef>
                  <a:spcPts val="1600"/>
                </a:spcBef>
                <a:spcAft>
                  <a:spcPts val="1600"/>
                </a:spcAft>
                <a:buClrTx/>
                <a:buSzPct val="100000"/>
                <a:buFont typeface="Wingdings" panose="05000000000000000000" pitchFamily="2" charset="2"/>
                <a:buChar char="Ø"/>
              </a:pPr>
              <a:r>
                <a:rPr lang="en-US" sz="1400" dirty="0"/>
                <a:t>Cuisine</a:t>
              </a:r>
            </a:p>
            <a:p>
              <a:pPr marL="285750" lvl="0" indent="-285750" algn="l" rtl="0">
                <a:spcBef>
                  <a:spcPts val="1600"/>
                </a:spcBef>
                <a:spcAft>
                  <a:spcPts val="1600"/>
                </a:spcAft>
                <a:buClrTx/>
                <a:buSzPct val="100000"/>
                <a:buFont typeface="Wingdings" panose="05000000000000000000" pitchFamily="2" charset="2"/>
                <a:buChar char="Ø"/>
              </a:pPr>
              <a:endParaRPr lang="en-US" sz="1400"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6"/>
          <p:cNvSpPr txBox="1">
            <a:spLocks noGrp="1"/>
          </p:cNvSpPr>
          <p:nvPr>
            <p:ph type="body" idx="1"/>
          </p:nvPr>
        </p:nvSpPr>
        <p:spPr>
          <a:xfrm>
            <a:off x="713225" y="10936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Transformation</a:t>
            </a:r>
            <a:r>
              <a:rPr lang="en" sz="1600" dirty="0"/>
              <a:t>:</a:t>
            </a:r>
            <a:endParaRPr sz="1600" dirty="0"/>
          </a:p>
          <a:p>
            <a:pPr marL="0" lvl="0" indent="0" algn="l" rtl="0">
              <a:spcBef>
                <a:spcPts val="1600"/>
              </a:spcBef>
              <a:spcAft>
                <a:spcPts val="0"/>
              </a:spcAft>
              <a:buNone/>
            </a:pPr>
            <a:r>
              <a:rPr lang="en" sz="1600" dirty="0"/>
              <a:t>All categorical variables were transformed into dummy variables using OneHotEncoder function. A function was defined to take the categorical variables and convert them to dummy variables, add them to the remaining dataset and provide the joined dataset as output.</a:t>
            </a:r>
            <a:endParaRPr sz="1600" dirty="0"/>
          </a:p>
          <a:p>
            <a:pPr marL="0" lvl="0" indent="0" algn="l" rtl="0">
              <a:spcBef>
                <a:spcPts val="1600"/>
              </a:spcBef>
              <a:spcAft>
                <a:spcPts val="1600"/>
              </a:spcAft>
              <a:buNone/>
            </a:pPr>
            <a:endParaRPr sz="2050" dirty="0"/>
          </a:p>
        </p:txBody>
      </p:sp>
      <p:sp>
        <p:nvSpPr>
          <p:cNvPr id="635" name="Google Shape;635;p56"/>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36" name="Google Shape;636;p56"/>
          <p:cNvPicPr preferRelativeResize="0">
            <a:picLocks noChangeAspect="1"/>
          </p:cNvPicPr>
          <p:nvPr/>
        </p:nvPicPr>
        <p:blipFill>
          <a:blip r:embed="rId3">
            <a:alphaModFix/>
          </a:blip>
          <a:stretch>
            <a:fillRect/>
          </a:stretch>
        </p:blipFill>
        <p:spPr>
          <a:xfrm>
            <a:off x="1389168" y="2762771"/>
            <a:ext cx="6365664" cy="22618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7"/>
          <p:cNvSpPr txBox="1">
            <a:spLocks noGrp="1"/>
          </p:cNvSpPr>
          <p:nvPr>
            <p:ph type="body" idx="1"/>
          </p:nvPr>
        </p:nvSpPr>
        <p:spPr>
          <a:xfrm>
            <a:off x="713225" y="10670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Training and Validation split:</a:t>
            </a:r>
            <a:endParaRPr sz="1600" b="1" dirty="0"/>
          </a:p>
          <a:p>
            <a:pPr marL="0" lvl="0" indent="0" algn="l" rtl="0">
              <a:spcBef>
                <a:spcPts val="1600"/>
              </a:spcBef>
              <a:spcAft>
                <a:spcPts val="0"/>
              </a:spcAft>
              <a:buNone/>
            </a:pPr>
            <a:r>
              <a:rPr lang="en" sz="1600" dirty="0"/>
              <a:t>The entire training data set was divided into 80 Percent training data and 20 percent validation data.</a:t>
            </a:r>
            <a:endParaRPr sz="1600" dirty="0"/>
          </a:p>
          <a:p>
            <a:pPr marL="0" lvl="0" indent="0" algn="l" rtl="0">
              <a:spcBef>
                <a:spcPts val="1600"/>
              </a:spcBef>
              <a:spcAft>
                <a:spcPts val="0"/>
              </a:spcAft>
              <a:buNone/>
            </a:pPr>
            <a:endParaRPr sz="2050" dirty="0"/>
          </a:p>
          <a:p>
            <a:pPr marL="0" lvl="0" indent="0" algn="l" rtl="0">
              <a:spcBef>
                <a:spcPts val="1600"/>
              </a:spcBef>
              <a:spcAft>
                <a:spcPts val="1600"/>
              </a:spcAft>
              <a:buNone/>
            </a:pPr>
            <a:endParaRPr sz="2050" dirty="0"/>
          </a:p>
        </p:txBody>
      </p:sp>
      <p:sp>
        <p:nvSpPr>
          <p:cNvPr id="642" name="Google Shape;642;p57"/>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43" name="Google Shape;643;p57"/>
          <p:cNvPicPr preferRelativeResize="0"/>
          <p:nvPr/>
        </p:nvPicPr>
        <p:blipFill>
          <a:blip r:embed="rId3">
            <a:alphaModFix/>
          </a:blip>
          <a:stretch>
            <a:fillRect/>
          </a:stretch>
        </p:blipFill>
        <p:spPr>
          <a:xfrm>
            <a:off x="613673" y="2571750"/>
            <a:ext cx="7976700" cy="177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8"/>
          <p:cNvSpPr txBox="1">
            <a:spLocks noGrp="1"/>
          </p:cNvSpPr>
          <p:nvPr>
            <p:ph type="body" idx="1"/>
          </p:nvPr>
        </p:nvSpPr>
        <p:spPr>
          <a:xfrm>
            <a:off x="713225" y="10670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Linear Regression Model:</a:t>
            </a:r>
            <a:endParaRPr sz="1600" b="1" dirty="0"/>
          </a:p>
          <a:p>
            <a:pPr marL="0" lvl="0" indent="0" algn="l" rtl="0">
              <a:spcBef>
                <a:spcPts val="1600"/>
              </a:spcBef>
              <a:spcAft>
                <a:spcPts val="0"/>
              </a:spcAft>
              <a:buNone/>
            </a:pPr>
            <a:endParaRPr sz="2050" dirty="0"/>
          </a:p>
          <a:p>
            <a:pPr marL="0" lvl="0" indent="0" algn="l" rtl="0">
              <a:spcBef>
                <a:spcPts val="1600"/>
              </a:spcBef>
              <a:spcAft>
                <a:spcPts val="0"/>
              </a:spcAft>
              <a:buNone/>
            </a:pPr>
            <a:endParaRPr sz="2050" dirty="0"/>
          </a:p>
          <a:p>
            <a:pPr marL="0" lvl="0" indent="0" algn="l" rtl="0">
              <a:spcBef>
                <a:spcPts val="1600"/>
              </a:spcBef>
              <a:spcAft>
                <a:spcPts val="1600"/>
              </a:spcAft>
              <a:buNone/>
            </a:pPr>
            <a:endParaRPr sz="2050" dirty="0"/>
          </a:p>
        </p:txBody>
      </p:sp>
      <p:sp>
        <p:nvSpPr>
          <p:cNvPr id="649" name="Google Shape;649;p58"/>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50" name="Google Shape;650;p58"/>
          <p:cNvPicPr preferRelativeResize="0"/>
          <p:nvPr/>
        </p:nvPicPr>
        <p:blipFill>
          <a:blip r:embed="rId3">
            <a:alphaModFix/>
          </a:blip>
          <a:stretch>
            <a:fillRect/>
          </a:stretch>
        </p:blipFill>
        <p:spPr>
          <a:xfrm>
            <a:off x="961400" y="1598750"/>
            <a:ext cx="7469375" cy="322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9"/>
          <p:cNvSpPr txBox="1">
            <a:spLocks noGrp="1"/>
          </p:cNvSpPr>
          <p:nvPr>
            <p:ph type="body" idx="1"/>
          </p:nvPr>
        </p:nvSpPr>
        <p:spPr>
          <a:xfrm>
            <a:off x="713225" y="10670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Cross Validation in Linear Regression Model:</a:t>
            </a:r>
            <a:endParaRPr sz="1600" b="1" dirty="0"/>
          </a:p>
          <a:p>
            <a:pPr marL="0" lvl="0" indent="0" algn="l" rtl="0">
              <a:spcBef>
                <a:spcPts val="1600"/>
              </a:spcBef>
              <a:spcAft>
                <a:spcPts val="0"/>
              </a:spcAft>
              <a:buNone/>
            </a:pPr>
            <a:endParaRPr sz="2050" dirty="0"/>
          </a:p>
          <a:p>
            <a:pPr marL="0" lvl="0" indent="0" algn="l" rtl="0">
              <a:spcBef>
                <a:spcPts val="1600"/>
              </a:spcBef>
              <a:spcAft>
                <a:spcPts val="0"/>
              </a:spcAft>
              <a:buNone/>
            </a:pPr>
            <a:endParaRPr sz="2050" dirty="0"/>
          </a:p>
          <a:p>
            <a:pPr marL="0" lvl="0" indent="0" algn="l" rtl="0">
              <a:spcBef>
                <a:spcPts val="1600"/>
              </a:spcBef>
              <a:spcAft>
                <a:spcPts val="1600"/>
              </a:spcAft>
              <a:buNone/>
            </a:pPr>
            <a:endParaRPr sz="2050" dirty="0"/>
          </a:p>
        </p:txBody>
      </p:sp>
      <p:sp>
        <p:nvSpPr>
          <p:cNvPr id="656" name="Google Shape;656;p59"/>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57" name="Google Shape;657;p59"/>
          <p:cNvPicPr preferRelativeResize="0"/>
          <p:nvPr/>
        </p:nvPicPr>
        <p:blipFill>
          <a:blip r:embed="rId3">
            <a:alphaModFix/>
          </a:blip>
          <a:stretch>
            <a:fillRect/>
          </a:stretch>
        </p:blipFill>
        <p:spPr>
          <a:xfrm>
            <a:off x="467410" y="1527413"/>
            <a:ext cx="4811226" cy="3544250"/>
          </a:xfrm>
          <a:prstGeom prst="rect">
            <a:avLst/>
          </a:prstGeom>
          <a:noFill/>
          <a:ln>
            <a:noFill/>
          </a:ln>
        </p:spPr>
      </p:pic>
      <p:pic>
        <p:nvPicPr>
          <p:cNvPr id="658" name="Google Shape;658;p59"/>
          <p:cNvPicPr preferRelativeResize="0"/>
          <p:nvPr/>
        </p:nvPicPr>
        <p:blipFill>
          <a:blip r:embed="rId4">
            <a:alphaModFix/>
          </a:blip>
          <a:stretch>
            <a:fillRect/>
          </a:stretch>
        </p:blipFill>
        <p:spPr>
          <a:xfrm>
            <a:off x="6143328" y="1470948"/>
            <a:ext cx="1651706" cy="3657179"/>
          </a:xfrm>
          <a:prstGeom prst="rect">
            <a:avLst/>
          </a:prstGeom>
          <a:noFill/>
          <a:ln>
            <a:noFill/>
          </a:ln>
        </p:spPr>
      </p:pic>
      <p:sp>
        <p:nvSpPr>
          <p:cNvPr id="2" name="Arrow: Right 1">
            <a:extLst>
              <a:ext uri="{FF2B5EF4-FFF2-40B4-BE49-F238E27FC236}">
                <a16:creationId xmlns:a16="http://schemas.microsoft.com/office/drawing/2014/main" id="{4B841235-F93A-050A-3DF6-385B72641F5C}"/>
              </a:ext>
            </a:extLst>
          </p:cNvPr>
          <p:cNvSpPr/>
          <p:nvPr/>
        </p:nvSpPr>
        <p:spPr>
          <a:xfrm>
            <a:off x="5468294" y="3129482"/>
            <a:ext cx="513029" cy="353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3"/>
          <p:cNvSpPr txBox="1">
            <a:spLocks noGrp="1"/>
          </p:cNvSpPr>
          <p:nvPr>
            <p:ph type="ctrTitle"/>
          </p:nvPr>
        </p:nvSpPr>
        <p:spPr>
          <a:xfrm>
            <a:off x="699600" y="446875"/>
            <a:ext cx="4755900" cy="55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Agenda</a:t>
            </a:r>
            <a:endParaRPr sz="3000" dirty="0"/>
          </a:p>
        </p:txBody>
      </p:sp>
      <p:sp>
        <p:nvSpPr>
          <p:cNvPr id="362" name="Google Shape;362;p43"/>
          <p:cNvSpPr txBox="1">
            <a:spLocks noGrp="1"/>
          </p:cNvSpPr>
          <p:nvPr>
            <p:ph type="subTitle" idx="1"/>
          </p:nvPr>
        </p:nvSpPr>
        <p:spPr>
          <a:xfrm>
            <a:off x="717900" y="1088900"/>
            <a:ext cx="4719300" cy="3378300"/>
          </a:xfrm>
          <a:prstGeom prst="rect">
            <a:avLst/>
          </a:prstGeom>
        </p:spPr>
        <p:txBody>
          <a:bodyPr spcFirstLastPara="1" wrap="square" lIns="91425" tIns="91425" rIns="91425" bIns="91425" anchor="t" anchorCtr="0">
            <a:noAutofit/>
          </a:bodyPr>
          <a:lstStyle/>
          <a:p>
            <a:pPr marL="361950" lvl="0" indent="-285750" algn="l" rtl="0">
              <a:lnSpc>
                <a:spcPct val="150000"/>
              </a:lnSpc>
              <a:spcBef>
                <a:spcPts val="0"/>
              </a:spcBef>
              <a:spcAft>
                <a:spcPts val="0"/>
              </a:spcAft>
              <a:buSzPts val="2400"/>
              <a:buFont typeface="Arial" panose="020B0604020202020204" pitchFamily="34" charset="0"/>
              <a:buChar char="•"/>
            </a:pPr>
            <a:r>
              <a:rPr lang="en" sz="1600" dirty="0"/>
              <a:t>Introduction</a:t>
            </a:r>
          </a:p>
          <a:p>
            <a:pPr marL="361950" lvl="0" indent="-285750" algn="l" rtl="0">
              <a:lnSpc>
                <a:spcPct val="150000"/>
              </a:lnSpc>
              <a:spcBef>
                <a:spcPts val="0"/>
              </a:spcBef>
              <a:spcAft>
                <a:spcPts val="0"/>
              </a:spcAft>
              <a:buSzPts val="2400"/>
              <a:buFont typeface="Arial" panose="020B0604020202020204" pitchFamily="34" charset="0"/>
              <a:buChar char="•"/>
            </a:pPr>
            <a:r>
              <a:rPr lang="en" sz="1600" dirty="0"/>
              <a:t>Literature</a:t>
            </a:r>
            <a:endParaRPr sz="1600" dirty="0"/>
          </a:p>
          <a:p>
            <a:pPr marL="361950" lvl="0" indent="-285750" algn="l" rtl="0">
              <a:lnSpc>
                <a:spcPct val="150000"/>
              </a:lnSpc>
              <a:spcBef>
                <a:spcPts val="0"/>
              </a:spcBef>
              <a:spcAft>
                <a:spcPts val="0"/>
              </a:spcAft>
              <a:buSzPts val="2400"/>
              <a:buFont typeface="Arial" panose="020B0604020202020204" pitchFamily="34" charset="0"/>
              <a:buChar char="•"/>
            </a:pPr>
            <a:r>
              <a:rPr lang="en" sz="1600" dirty="0"/>
              <a:t>Data Transformations performed</a:t>
            </a:r>
            <a:endParaRPr sz="1600" dirty="0"/>
          </a:p>
          <a:p>
            <a:pPr marL="361950" lvl="0" indent="-285750" algn="l" rtl="0">
              <a:lnSpc>
                <a:spcPct val="150000"/>
              </a:lnSpc>
              <a:spcBef>
                <a:spcPts val="0"/>
              </a:spcBef>
              <a:spcAft>
                <a:spcPts val="0"/>
              </a:spcAft>
              <a:buSzPts val="2400"/>
              <a:buFont typeface="Arial" panose="020B0604020202020204" pitchFamily="34" charset="0"/>
              <a:buChar char="•"/>
            </a:pPr>
            <a:r>
              <a:rPr lang="en" sz="1600" dirty="0"/>
              <a:t>Data description</a:t>
            </a:r>
          </a:p>
          <a:p>
            <a:pPr marL="361950" lvl="0" indent="-285750" algn="l" rtl="0">
              <a:lnSpc>
                <a:spcPct val="150000"/>
              </a:lnSpc>
              <a:spcBef>
                <a:spcPts val="0"/>
              </a:spcBef>
              <a:spcAft>
                <a:spcPts val="0"/>
              </a:spcAft>
              <a:buClr>
                <a:schemeClr val="dk1"/>
              </a:buClr>
              <a:buSzPts val="2400"/>
              <a:buFont typeface="Arial" panose="020B0604020202020204" pitchFamily="34" charset="0"/>
              <a:buChar char="•"/>
            </a:pPr>
            <a:r>
              <a:rPr lang="en-US" sz="1600" dirty="0">
                <a:solidFill>
                  <a:schemeClr val="dk1"/>
                </a:solidFill>
                <a:latin typeface="Roboto"/>
                <a:ea typeface="Roboto"/>
                <a:cs typeface="Roboto"/>
                <a:sym typeface="Roboto"/>
              </a:rPr>
              <a:t>Data Exploration</a:t>
            </a:r>
          </a:p>
          <a:p>
            <a:pPr marL="361950" lvl="0" indent="-285750" algn="l" rtl="0">
              <a:lnSpc>
                <a:spcPct val="150000"/>
              </a:lnSpc>
              <a:spcBef>
                <a:spcPts val="0"/>
              </a:spcBef>
              <a:spcAft>
                <a:spcPts val="0"/>
              </a:spcAft>
              <a:buClr>
                <a:schemeClr val="dk1"/>
              </a:buClr>
              <a:buSzPts val="2400"/>
              <a:buFont typeface="Arial" panose="020B0604020202020204" pitchFamily="34" charset="0"/>
              <a:buChar char="•"/>
            </a:pPr>
            <a:r>
              <a:rPr lang="en-US" sz="1600" dirty="0">
                <a:solidFill>
                  <a:schemeClr val="dk1"/>
                </a:solidFill>
                <a:latin typeface="Roboto"/>
                <a:ea typeface="Roboto"/>
                <a:cs typeface="Roboto"/>
                <a:sym typeface="Roboto"/>
              </a:rPr>
              <a:t>Predictive Modelling</a:t>
            </a:r>
          </a:p>
          <a:p>
            <a:pPr marL="361950" lvl="0" indent="-285750" algn="l" rtl="0">
              <a:lnSpc>
                <a:spcPct val="150000"/>
              </a:lnSpc>
              <a:spcBef>
                <a:spcPts val="0"/>
              </a:spcBef>
              <a:spcAft>
                <a:spcPts val="0"/>
              </a:spcAft>
              <a:buClr>
                <a:schemeClr val="dk1"/>
              </a:buClr>
              <a:buSzPts val="2400"/>
              <a:buFont typeface="Arial" panose="020B0604020202020204" pitchFamily="34" charset="0"/>
              <a:buChar char="•"/>
            </a:pPr>
            <a:r>
              <a:rPr lang="en-US" sz="1600" dirty="0">
                <a:solidFill>
                  <a:schemeClr val="dk1"/>
                </a:solidFill>
                <a:latin typeface="Roboto"/>
                <a:ea typeface="Roboto"/>
                <a:cs typeface="Roboto"/>
                <a:sym typeface="Roboto"/>
              </a:rPr>
              <a:t>Findings</a:t>
            </a:r>
          </a:p>
          <a:p>
            <a:pPr marL="361950" lvl="0" indent="-285750" algn="l" rtl="0">
              <a:lnSpc>
                <a:spcPct val="150000"/>
              </a:lnSpc>
              <a:spcBef>
                <a:spcPts val="0"/>
              </a:spcBef>
              <a:spcAft>
                <a:spcPts val="0"/>
              </a:spcAft>
              <a:buClr>
                <a:schemeClr val="dk1"/>
              </a:buClr>
              <a:buSzPts val="2400"/>
              <a:buFont typeface="Arial" panose="020B0604020202020204" pitchFamily="34" charset="0"/>
              <a:buChar char="•"/>
            </a:pPr>
            <a:r>
              <a:rPr lang="en-US" sz="1600" dirty="0">
                <a:solidFill>
                  <a:schemeClr val="dk1"/>
                </a:solidFill>
                <a:latin typeface="Roboto"/>
                <a:ea typeface="Roboto"/>
                <a:cs typeface="Roboto"/>
                <a:sym typeface="Roboto"/>
              </a:rPr>
              <a:t>Recommendations for Business</a:t>
            </a:r>
          </a:p>
          <a:p>
            <a:pPr marL="457200" lvl="0" indent="-381000" algn="l" rtl="0">
              <a:lnSpc>
                <a:spcPct val="150000"/>
              </a:lnSpc>
              <a:spcBef>
                <a:spcPts val="0"/>
              </a:spcBef>
              <a:spcAft>
                <a:spcPts val="0"/>
              </a:spcAft>
              <a:buSzPts val="2400"/>
              <a:buChar char="●"/>
            </a:pPr>
            <a:endParaRPr sz="1600" dirty="0"/>
          </a:p>
          <a:p>
            <a:pPr marL="457200" lvl="0" indent="0" algn="l" rtl="0">
              <a:lnSpc>
                <a:spcPct val="150000"/>
              </a:lnSpc>
              <a:spcBef>
                <a:spcPts val="0"/>
              </a:spcBef>
              <a:spcAft>
                <a:spcPts val="0"/>
              </a:spcAft>
              <a:buNone/>
            </a:pPr>
            <a:endParaRPr dirty="0"/>
          </a:p>
        </p:txBody>
      </p:sp>
      <p:sp>
        <p:nvSpPr>
          <p:cNvPr id="363" name="Google Shape;363;p43"/>
          <p:cNvSpPr txBox="1"/>
          <p:nvPr/>
        </p:nvSpPr>
        <p:spPr>
          <a:xfrm>
            <a:off x="5201125" y="1088900"/>
            <a:ext cx="3471600" cy="1292631"/>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Clr>
                <a:schemeClr val="dk1"/>
              </a:buClr>
              <a:buSzPts val="1100"/>
              <a:buFont typeface="Arial"/>
              <a:buNone/>
            </a:pPr>
            <a:endParaRPr sz="2400" dirty="0">
              <a:solidFill>
                <a:schemeClr val="dk1"/>
              </a:solidFill>
              <a:latin typeface="Roboto"/>
              <a:ea typeface="Roboto"/>
              <a:cs typeface="Roboto"/>
              <a:sym typeface="Roboto"/>
            </a:endParaRPr>
          </a:p>
          <a:p>
            <a:pPr marL="0" lvl="0" indent="0" algn="l" rtl="0">
              <a:lnSpc>
                <a:spcPct val="150000"/>
              </a:lnSpc>
              <a:spcBef>
                <a:spcPts val="0"/>
              </a:spcBef>
              <a:spcAft>
                <a:spcPts val="0"/>
              </a:spcAft>
              <a:buNone/>
            </a:pPr>
            <a:r>
              <a:rPr lang="en" sz="2400" dirty="0">
                <a:solidFill>
                  <a:schemeClr val="dk1"/>
                </a:solidFill>
                <a:latin typeface="Roboto"/>
                <a:ea typeface="Roboto"/>
                <a:cs typeface="Roboto"/>
                <a:sym typeface="Roboto"/>
              </a:rPr>
              <a:t> </a:t>
            </a:r>
            <a:endParaRPr sz="2400"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60"/>
          <p:cNvSpPr txBox="1">
            <a:spLocks noGrp="1"/>
          </p:cNvSpPr>
          <p:nvPr>
            <p:ph type="body" idx="1"/>
          </p:nvPr>
        </p:nvSpPr>
        <p:spPr>
          <a:xfrm>
            <a:off x="713225" y="10670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50" b="1" dirty="0"/>
              <a:t>Decision Tree Model:</a:t>
            </a:r>
            <a:endParaRPr sz="2050" b="1" dirty="0"/>
          </a:p>
          <a:p>
            <a:pPr marL="0" lvl="0" indent="0" algn="l" rtl="0">
              <a:spcBef>
                <a:spcPts val="1600"/>
              </a:spcBef>
              <a:spcAft>
                <a:spcPts val="0"/>
              </a:spcAft>
              <a:buNone/>
            </a:pPr>
            <a:endParaRPr sz="2050" dirty="0"/>
          </a:p>
          <a:p>
            <a:pPr marL="0" lvl="0" indent="0" algn="l" rtl="0">
              <a:spcBef>
                <a:spcPts val="1600"/>
              </a:spcBef>
              <a:spcAft>
                <a:spcPts val="0"/>
              </a:spcAft>
              <a:buNone/>
            </a:pPr>
            <a:endParaRPr sz="2050" dirty="0"/>
          </a:p>
          <a:p>
            <a:pPr marL="0" lvl="0" indent="0" algn="l" rtl="0">
              <a:spcBef>
                <a:spcPts val="1600"/>
              </a:spcBef>
              <a:spcAft>
                <a:spcPts val="1600"/>
              </a:spcAft>
              <a:buNone/>
            </a:pPr>
            <a:endParaRPr sz="2050" dirty="0"/>
          </a:p>
        </p:txBody>
      </p:sp>
      <p:sp>
        <p:nvSpPr>
          <p:cNvPr id="664" name="Google Shape;664;p60"/>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65" name="Google Shape;665;p60"/>
          <p:cNvPicPr preferRelativeResize="0"/>
          <p:nvPr/>
        </p:nvPicPr>
        <p:blipFill>
          <a:blip r:embed="rId3">
            <a:alphaModFix/>
          </a:blip>
          <a:stretch>
            <a:fillRect/>
          </a:stretch>
        </p:blipFill>
        <p:spPr>
          <a:xfrm>
            <a:off x="713225" y="1707700"/>
            <a:ext cx="7845901" cy="26440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1"/>
          <p:cNvSpPr txBox="1">
            <a:spLocks noGrp="1"/>
          </p:cNvSpPr>
          <p:nvPr>
            <p:ph type="body" idx="1"/>
          </p:nvPr>
        </p:nvSpPr>
        <p:spPr>
          <a:xfrm>
            <a:off x="713225" y="10670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50" b="1"/>
              <a:t>Random Forest Regression Model:</a:t>
            </a:r>
            <a:endParaRPr sz="2050" b="1" dirty="0"/>
          </a:p>
          <a:p>
            <a:pPr marL="0" lvl="0" indent="0" algn="l" rtl="0">
              <a:spcBef>
                <a:spcPts val="1600"/>
              </a:spcBef>
              <a:spcAft>
                <a:spcPts val="0"/>
              </a:spcAft>
              <a:buNone/>
            </a:pPr>
            <a:endParaRPr sz="2050" dirty="0"/>
          </a:p>
          <a:p>
            <a:pPr marL="0" lvl="0" indent="0" algn="l" rtl="0">
              <a:spcBef>
                <a:spcPts val="1600"/>
              </a:spcBef>
              <a:spcAft>
                <a:spcPts val="0"/>
              </a:spcAft>
              <a:buNone/>
            </a:pPr>
            <a:endParaRPr sz="2050" dirty="0"/>
          </a:p>
          <a:p>
            <a:pPr marL="0" lvl="0" indent="0" algn="l" rtl="0">
              <a:spcBef>
                <a:spcPts val="1600"/>
              </a:spcBef>
              <a:spcAft>
                <a:spcPts val="1600"/>
              </a:spcAft>
              <a:buNone/>
            </a:pPr>
            <a:endParaRPr sz="2050" dirty="0"/>
          </a:p>
        </p:txBody>
      </p:sp>
      <p:sp>
        <p:nvSpPr>
          <p:cNvPr id="671" name="Google Shape;671;p61"/>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72" name="Google Shape;672;p61"/>
          <p:cNvPicPr preferRelativeResize="0"/>
          <p:nvPr/>
        </p:nvPicPr>
        <p:blipFill>
          <a:blip r:embed="rId3">
            <a:alphaModFix/>
          </a:blip>
          <a:stretch>
            <a:fillRect/>
          </a:stretch>
        </p:blipFill>
        <p:spPr>
          <a:xfrm>
            <a:off x="970225" y="1692178"/>
            <a:ext cx="6459275" cy="296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2"/>
          <p:cNvSpPr txBox="1">
            <a:spLocks noGrp="1"/>
          </p:cNvSpPr>
          <p:nvPr>
            <p:ph type="body" idx="1"/>
          </p:nvPr>
        </p:nvSpPr>
        <p:spPr>
          <a:xfrm>
            <a:off x="713225" y="10670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50" b="1"/>
              <a:t>Gradient Boosting Model:</a:t>
            </a:r>
            <a:endParaRPr sz="2050" b="1" dirty="0"/>
          </a:p>
          <a:p>
            <a:pPr marL="0" lvl="0" indent="0" algn="l" rtl="0">
              <a:spcBef>
                <a:spcPts val="1600"/>
              </a:spcBef>
              <a:spcAft>
                <a:spcPts val="0"/>
              </a:spcAft>
              <a:buNone/>
            </a:pPr>
            <a:endParaRPr sz="2050" dirty="0"/>
          </a:p>
          <a:p>
            <a:pPr marL="0" lvl="0" indent="0" algn="l" rtl="0">
              <a:spcBef>
                <a:spcPts val="1600"/>
              </a:spcBef>
              <a:spcAft>
                <a:spcPts val="0"/>
              </a:spcAft>
              <a:buNone/>
            </a:pPr>
            <a:endParaRPr sz="2050" dirty="0"/>
          </a:p>
          <a:p>
            <a:pPr marL="0" lvl="0" indent="0" algn="l" rtl="0">
              <a:spcBef>
                <a:spcPts val="1600"/>
              </a:spcBef>
              <a:spcAft>
                <a:spcPts val="1600"/>
              </a:spcAft>
              <a:buNone/>
            </a:pPr>
            <a:endParaRPr sz="2050" dirty="0"/>
          </a:p>
        </p:txBody>
      </p:sp>
      <p:sp>
        <p:nvSpPr>
          <p:cNvPr id="678" name="Google Shape;678;p62"/>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79" name="Google Shape;679;p62"/>
          <p:cNvPicPr preferRelativeResize="0"/>
          <p:nvPr/>
        </p:nvPicPr>
        <p:blipFill>
          <a:blip r:embed="rId3">
            <a:alphaModFix/>
          </a:blip>
          <a:stretch>
            <a:fillRect/>
          </a:stretch>
        </p:blipFill>
        <p:spPr>
          <a:xfrm>
            <a:off x="952375" y="1735225"/>
            <a:ext cx="7367601" cy="2948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4"/>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Evaluation</a:t>
            </a:r>
            <a:endParaRPr dirty="0"/>
          </a:p>
        </p:txBody>
      </p:sp>
      <p:graphicFrame>
        <p:nvGraphicFramePr>
          <p:cNvPr id="691" name="Google Shape;691;p64"/>
          <p:cNvGraphicFramePr/>
          <p:nvPr>
            <p:extLst>
              <p:ext uri="{D42A27DB-BD31-4B8C-83A1-F6EECF244321}">
                <p14:modId xmlns:p14="http://schemas.microsoft.com/office/powerpoint/2010/main" val="698161399"/>
              </p:ext>
            </p:extLst>
          </p:nvPr>
        </p:nvGraphicFramePr>
        <p:xfrm>
          <a:off x="500600" y="1384450"/>
          <a:ext cx="8142775" cy="1798205"/>
        </p:xfrm>
        <a:graphic>
          <a:graphicData uri="http://schemas.openxmlformats.org/drawingml/2006/table">
            <a:tbl>
              <a:tblPr>
                <a:noFill/>
                <a:tableStyleId>{CDDB15D3-879F-40C4-9C7E-CEE58158CF04}</a:tableStyleId>
              </a:tblPr>
              <a:tblGrid>
                <a:gridCol w="1320225">
                  <a:extLst>
                    <a:ext uri="{9D8B030D-6E8A-4147-A177-3AD203B41FA5}">
                      <a16:colId xmlns:a16="http://schemas.microsoft.com/office/drawing/2014/main" val="20000"/>
                    </a:ext>
                  </a:extLst>
                </a:gridCol>
                <a:gridCol w="1851825">
                  <a:extLst>
                    <a:ext uri="{9D8B030D-6E8A-4147-A177-3AD203B41FA5}">
                      <a16:colId xmlns:a16="http://schemas.microsoft.com/office/drawing/2014/main" val="20001"/>
                    </a:ext>
                  </a:extLst>
                </a:gridCol>
                <a:gridCol w="1586025">
                  <a:extLst>
                    <a:ext uri="{9D8B030D-6E8A-4147-A177-3AD203B41FA5}">
                      <a16:colId xmlns:a16="http://schemas.microsoft.com/office/drawing/2014/main" val="20002"/>
                    </a:ext>
                  </a:extLst>
                </a:gridCol>
                <a:gridCol w="1586025">
                  <a:extLst>
                    <a:ext uri="{9D8B030D-6E8A-4147-A177-3AD203B41FA5}">
                      <a16:colId xmlns:a16="http://schemas.microsoft.com/office/drawing/2014/main" val="20003"/>
                    </a:ext>
                  </a:extLst>
                </a:gridCol>
                <a:gridCol w="1798675">
                  <a:extLst>
                    <a:ext uri="{9D8B030D-6E8A-4147-A177-3AD203B41FA5}">
                      <a16:colId xmlns:a16="http://schemas.microsoft.com/office/drawing/2014/main" val="20004"/>
                    </a:ext>
                  </a:extLst>
                </a:gridCol>
              </a:tblGrid>
              <a:tr h="609575">
                <a:tc>
                  <a:txBody>
                    <a:bodyPr/>
                    <a:lstStyle/>
                    <a:p>
                      <a:pPr marL="0" lvl="0" indent="0" algn="ctr" rtl="0">
                        <a:spcBef>
                          <a:spcPts val="0"/>
                        </a:spcBef>
                        <a:spcAft>
                          <a:spcPts val="0"/>
                        </a:spcAft>
                        <a:buNone/>
                      </a:pPr>
                      <a:r>
                        <a:rPr lang="en" dirty="0"/>
                        <a:t>Parameter</a:t>
                      </a:r>
                      <a:endParaRPr dirty="0"/>
                    </a:p>
                  </a:txBody>
                  <a:tcPr marL="91425" marR="91425" marT="91425" marB="91425" anchor="ctr"/>
                </a:tc>
                <a:tc>
                  <a:txBody>
                    <a:bodyPr/>
                    <a:lstStyle/>
                    <a:p>
                      <a:pPr marL="0" lvl="0" indent="0" algn="ctr" rtl="0">
                        <a:spcBef>
                          <a:spcPts val="0"/>
                        </a:spcBef>
                        <a:spcAft>
                          <a:spcPts val="0"/>
                        </a:spcAft>
                        <a:buNone/>
                      </a:pPr>
                      <a:r>
                        <a:rPr lang="en" b="1" dirty="0"/>
                        <a:t>Linear Regression</a:t>
                      </a:r>
                      <a:endParaRPr b="1" dirty="0"/>
                    </a:p>
                  </a:txBody>
                  <a:tcPr marL="91425" marR="91425" marT="91425" marB="91425" anchor="ctr"/>
                </a:tc>
                <a:tc>
                  <a:txBody>
                    <a:bodyPr/>
                    <a:lstStyle/>
                    <a:p>
                      <a:pPr marL="0" lvl="0" indent="0" algn="ctr" rtl="0">
                        <a:spcBef>
                          <a:spcPts val="0"/>
                        </a:spcBef>
                        <a:spcAft>
                          <a:spcPts val="0"/>
                        </a:spcAft>
                        <a:buNone/>
                      </a:pPr>
                      <a:r>
                        <a:rPr lang="en" b="1" dirty="0"/>
                        <a:t>Decision Tree</a:t>
                      </a:r>
                      <a:endParaRPr b="1" dirty="0"/>
                    </a:p>
                  </a:txBody>
                  <a:tcPr marL="91425" marR="91425" marT="91425" marB="91425" anchor="ctr"/>
                </a:tc>
                <a:tc>
                  <a:txBody>
                    <a:bodyPr/>
                    <a:lstStyle/>
                    <a:p>
                      <a:pPr marL="0" lvl="0" indent="0" algn="ctr" rtl="0">
                        <a:spcBef>
                          <a:spcPts val="0"/>
                        </a:spcBef>
                        <a:spcAft>
                          <a:spcPts val="0"/>
                        </a:spcAft>
                        <a:buNone/>
                      </a:pPr>
                      <a:r>
                        <a:rPr lang="en" b="1" dirty="0"/>
                        <a:t>Random Forest</a:t>
                      </a:r>
                      <a:endParaRPr b="1" dirty="0"/>
                    </a:p>
                  </a:txBody>
                  <a:tcPr marL="91425" marR="91425" marT="91425" marB="91425" anchor="ctr"/>
                </a:tc>
                <a:tc>
                  <a:txBody>
                    <a:bodyPr/>
                    <a:lstStyle/>
                    <a:p>
                      <a:pPr marL="0" lvl="0" indent="0" algn="ctr" rtl="0">
                        <a:spcBef>
                          <a:spcPts val="0"/>
                        </a:spcBef>
                        <a:spcAft>
                          <a:spcPts val="0"/>
                        </a:spcAft>
                        <a:buNone/>
                      </a:pPr>
                      <a:r>
                        <a:rPr lang="en" b="1" dirty="0"/>
                        <a:t>Gradient Boosting</a:t>
                      </a:r>
                      <a:endParaRPr b="1" dirty="0"/>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dirty="0"/>
                        <a:t>R2_Score</a:t>
                      </a:r>
                      <a:endParaRPr b="1" dirty="0"/>
                    </a:p>
                  </a:txBody>
                  <a:tcPr marL="91425" marR="91425" marT="91425" marB="91425" anchor="ctr"/>
                </a:tc>
                <a:tc>
                  <a:txBody>
                    <a:bodyPr/>
                    <a:lstStyle/>
                    <a:p>
                      <a:pPr marL="0" lvl="0" indent="0" algn="ctr" rtl="0">
                        <a:spcBef>
                          <a:spcPts val="0"/>
                        </a:spcBef>
                        <a:spcAft>
                          <a:spcPts val="0"/>
                        </a:spcAft>
                        <a:buNone/>
                      </a:pPr>
                      <a:r>
                        <a:rPr lang="en"/>
                        <a:t>0.24</a:t>
                      </a:r>
                      <a:endParaRPr dirty="0"/>
                    </a:p>
                  </a:txBody>
                  <a:tcPr marL="91425" marR="91425" marT="91425" marB="91425" anchor="ctr"/>
                </a:tc>
                <a:tc>
                  <a:txBody>
                    <a:bodyPr/>
                    <a:lstStyle/>
                    <a:p>
                      <a:pPr marL="0" lvl="0" indent="0" algn="ctr" rtl="0">
                        <a:spcBef>
                          <a:spcPts val="0"/>
                        </a:spcBef>
                        <a:spcAft>
                          <a:spcPts val="0"/>
                        </a:spcAft>
                        <a:buNone/>
                      </a:pPr>
                      <a:r>
                        <a:rPr lang="en"/>
                        <a:t>0.57</a:t>
                      </a:r>
                      <a:endParaRPr dirty="0"/>
                    </a:p>
                  </a:txBody>
                  <a:tcPr marL="91425" marR="91425" marT="91425" marB="91425" anchor="ctr"/>
                </a:tc>
                <a:tc>
                  <a:txBody>
                    <a:bodyPr/>
                    <a:lstStyle/>
                    <a:p>
                      <a:pPr marL="0" lvl="0" indent="0" algn="ctr" rtl="0">
                        <a:spcBef>
                          <a:spcPts val="0"/>
                        </a:spcBef>
                        <a:spcAft>
                          <a:spcPts val="0"/>
                        </a:spcAft>
                        <a:buNone/>
                      </a:pPr>
                      <a:r>
                        <a:rPr lang="en"/>
                        <a:t>0.38</a:t>
                      </a:r>
                      <a:endParaRPr dirty="0"/>
                    </a:p>
                  </a:txBody>
                  <a:tcPr marL="91425" marR="91425" marT="91425" marB="91425" anchor="ctr"/>
                </a:tc>
                <a:tc>
                  <a:txBody>
                    <a:bodyPr/>
                    <a:lstStyle/>
                    <a:p>
                      <a:pPr marL="0" lvl="0" indent="0" algn="ctr" rtl="0">
                        <a:spcBef>
                          <a:spcPts val="0"/>
                        </a:spcBef>
                        <a:spcAft>
                          <a:spcPts val="0"/>
                        </a:spcAft>
                        <a:buNone/>
                      </a:pPr>
                      <a:r>
                        <a:rPr lang="en"/>
                        <a:t>0.55</a:t>
                      </a:r>
                      <a:endParaRPr dirty="0"/>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b="1" dirty="0"/>
                        <a:t>RMSE</a:t>
                      </a:r>
                      <a:endParaRPr b="1" dirty="0"/>
                    </a:p>
                  </a:txBody>
                  <a:tcPr marL="91425" marR="91425" marT="91425" marB="91425" anchor="ctr"/>
                </a:tc>
                <a:tc>
                  <a:txBody>
                    <a:bodyPr/>
                    <a:lstStyle/>
                    <a:p>
                      <a:pPr marL="0" lvl="0" indent="0" algn="ctr" rtl="0">
                        <a:spcBef>
                          <a:spcPts val="0"/>
                        </a:spcBef>
                        <a:spcAft>
                          <a:spcPts val="0"/>
                        </a:spcAft>
                        <a:buNone/>
                      </a:pPr>
                      <a:r>
                        <a:rPr lang="en"/>
                        <a:t>263.29</a:t>
                      </a:r>
                      <a:endParaRPr dirty="0"/>
                    </a:p>
                  </a:txBody>
                  <a:tcPr marL="91425" marR="91425" marT="91425" marB="91425" anchor="ctr"/>
                </a:tc>
                <a:tc>
                  <a:txBody>
                    <a:bodyPr/>
                    <a:lstStyle/>
                    <a:p>
                      <a:pPr marL="0" lvl="0" indent="0" algn="ctr" rtl="0">
                        <a:spcBef>
                          <a:spcPts val="0"/>
                        </a:spcBef>
                        <a:spcAft>
                          <a:spcPts val="0"/>
                        </a:spcAft>
                        <a:buNone/>
                      </a:pPr>
                      <a:r>
                        <a:rPr lang="en" dirty="0"/>
                        <a:t>198.63</a:t>
                      </a:r>
                      <a:endParaRPr dirty="0"/>
                    </a:p>
                  </a:txBody>
                  <a:tcPr marL="91425" marR="91425" marT="91425" marB="91425" anchor="ctr"/>
                </a:tc>
                <a:tc>
                  <a:txBody>
                    <a:bodyPr/>
                    <a:lstStyle/>
                    <a:p>
                      <a:pPr marL="0" lvl="0" indent="0" algn="ctr" rtl="0">
                        <a:spcBef>
                          <a:spcPts val="0"/>
                        </a:spcBef>
                        <a:spcAft>
                          <a:spcPts val="0"/>
                        </a:spcAft>
                        <a:buNone/>
                      </a:pPr>
                      <a:r>
                        <a:rPr lang="en"/>
                        <a:t>236.74</a:t>
                      </a:r>
                      <a:endParaRPr dirty="0"/>
                    </a:p>
                  </a:txBody>
                  <a:tcPr marL="91425" marR="91425" marT="91425" marB="91425" anchor="ctr"/>
                </a:tc>
                <a:tc>
                  <a:txBody>
                    <a:bodyPr/>
                    <a:lstStyle/>
                    <a:p>
                      <a:pPr marL="0" lvl="0" indent="0" algn="ctr" rtl="0">
                        <a:spcBef>
                          <a:spcPts val="0"/>
                        </a:spcBef>
                        <a:spcAft>
                          <a:spcPts val="0"/>
                        </a:spcAft>
                        <a:buNone/>
                      </a:pPr>
                      <a:r>
                        <a:rPr lang="en"/>
                        <a:t>201.00</a:t>
                      </a:r>
                      <a:endParaRPr dirty="0"/>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b="1" dirty="0"/>
                        <a:t>MAPE</a:t>
                      </a:r>
                      <a:endParaRPr b="1" dirty="0"/>
                    </a:p>
                  </a:txBody>
                  <a:tcPr marL="91425" marR="91425" marT="91425" marB="91425" anchor="ctr"/>
                </a:tc>
                <a:tc>
                  <a:txBody>
                    <a:bodyPr/>
                    <a:lstStyle/>
                    <a:p>
                      <a:pPr marL="0" lvl="0" indent="0" algn="ctr" rtl="0">
                        <a:spcBef>
                          <a:spcPts val="0"/>
                        </a:spcBef>
                        <a:spcAft>
                          <a:spcPts val="0"/>
                        </a:spcAft>
                        <a:buNone/>
                      </a:pPr>
                      <a:r>
                        <a:rPr lang="en"/>
                        <a:t>2.26</a:t>
                      </a:r>
                      <a:endParaRPr dirty="0"/>
                    </a:p>
                  </a:txBody>
                  <a:tcPr marL="91425" marR="91425" marT="91425" marB="91425" anchor="ctr"/>
                </a:tc>
                <a:tc>
                  <a:txBody>
                    <a:bodyPr/>
                    <a:lstStyle/>
                    <a:p>
                      <a:pPr marL="0" lvl="0" indent="0" algn="ctr" rtl="0">
                        <a:spcBef>
                          <a:spcPts val="0"/>
                        </a:spcBef>
                        <a:spcAft>
                          <a:spcPts val="0"/>
                        </a:spcAft>
                        <a:buNone/>
                      </a:pPr>
                      <a:r>
                        <a:rPr lang="en"/>
                        <a:t>1.08</a:t>
                      </a:r>
                      <a:endParaRPr dirty="0"/>
                    </a:p>
                  </a:txBody>
                  <a:tcPr marL="91425" marR="91425" marT="91425" marB="91425" anchor="ctr"/>
                </a:tc>
                <a:tc>
                  <a:txBody>
                    <a:bodyPr/>
                    <a:lstStyle/>
                    <a:p>
                      <a:pPr marL="0" lvl="0" indent="0" algn="ctr" rtl="0">
                        <a:spcBef>
                          <a:spcPts val="0"/>
                        </a:spcBef>
                        <a:spcAft>
                          <a:spcPts val="0"/>
                        </a:spcAft>
                        <a:buNone/>
                      </a:pPr>
                      <a:r>
                        <a:rPr lang="en"/>
                        <a:t>1.83</a:t>
                      </a:r>
                      <a:endParaRPr dirty="0"/>
                    </a:p>
                  </a:txBody>
                  <a:tcPr marL="91425" marR="91425" marT="91425" marB="91425" anchor="ctr"/>
                </a:tc>
                <a:tc>
                  <a:txBody>
                    <a:bodyPr/>
                    <a:lstStyle/>
                    <a:p>
                      <a:pPr marL="0" lvl="0" indent="0" algn="ctr" rtl="0">
                        <a:spcBef>
                          <a:spcPts val="0"/>
                        </a:spcBef>
                        <a:spcAft>
                          <a:spcPts val="0"/>
                        </a:spcAft>
                        <a:buNone/>
                      </a:pPr>
                      <a:r>
                        <a:rPr lang="en" dirty="0"/>
                        <a:t>0.85</a:t>
                      </a:r>
                      <a:endParaRPr dirty="0"/>
                    </a:p>
                  </a:txBody>
                  <a:tcPr marL="91425" marR="91425" marT="91425" marB="91425" anchor="ctr"/>
                </a:tc>
                <a:extLst>
                  <a:ext uri="{0D108BD9-81ED-4DB2-BD59-A6C34878D82A}">
                    <a16:rowId xmlns:a16="http://schemas.microsoft.com/office/drawing/2014/main" val="10003"/>
                  </a:ext>
                </a:extLst>
              </a:tr>
            </a:tbl>
          </a:graphicData>
        </a:graphic>
      </p:graphicFrame>
      <p:sp>
        <p:nvSpPr>
          <p:cNvPr id="692" name="Google Shape;692;p64"/>
          <p:cNvSpPr txBox="1">
            <a:spLocks noGrp="1"/>
          </p:cNvSpPr>
          <p:nvPr>
            <p:ph type="body" idx="1"/>
          </p:nvPr>
        </p:nvSpPr>
        <p:spPr>
          <a:xfrm>
            <a:off x="663225" y="3488075"/>
            <a:ext cx="8400900" cy="5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50" b="1" dirty="0"/>
              <a:t>Model Selected:</a:t>
            </a:r>
            <a:r>
              <a:rPr lang="en" sz="1750" dirty="0"/>
              <a:t> Decision Tree</a:t>
            </a:r>
            <a:endParaRPr sz="1750" dirty="0"/>
          </a:p>
          <a:p>
            <a:pPr marL="0" lvl="0" indent="0" algn="l" rtl="0">
              <a:spcBef>
                <a:spcPts val="1600"/>
              </a:spcBef>
              <a:spcAft>
                <a:spcPts val="1600"/>
              </a:spcAft>
              <a:buNone/>
            </a:pPr>
            <a:r>
              <a:rPr lang="en" sz="1750" b="1" dirty="0"/>
              <a:t>Factors: </a:t>
            </a:r>
            <a:r>
              <a:rPr lang="en" sz="1750" dirty="0"/>
              <a:t>Higher R2 score and lower RMSE.</a:t>
            </a:r>
            <a:endParaRPr sz="17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4"/>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Evaluation</a:t>
            </a:r>
            <a:endParaRPr dirty="0"/>
          </a:p>
        </p:txBody>
      </p:sp>
      <p:sp>
        <p:nvSpPr>
          <p:cNvPr id="3" name="Text Placeholder 2">
            <a:extLst>
              <a:ext uri="{FF2B5EF4-FFF2-40B4-BE49-F238E27FC236}">
                <a16:creationId xmlns:a16="http://schemas.microsoft.com/office/drawing/2014/main" id="{EBA24682-D346-E7CD-B312-C0AFFC6D85C6}"/>
              </a:ext>
            </a:extLst>
          </p:cNvPr>
          <p:cNvSpPr>
            <a:spLocks noGrp="1"/>
          </p:cNvSpPr>
          <p:nvPr>
            <p:ph type="body" idx="1"/>
          </p:nvPr>
        </p:nvSpPr>
        <p:spPr/>
        <p:txBody>
          <a:bodyPr/>
          <a:lstStyle/>
          <a:p>
            <a:pPr>
              <a:buClrTx/>
              <a:buSzPct val="100000"/>
              <a:buFont typeface="Arial" panose="020B0604020202020204" pitchFamily="34" charset="0"/>
              <a:buChar char="•"/>
            </a:pPr>
            <a:r>
              <a:rPr lang="en-US" b="1" dirty="0"/>
              <a:t>Important Variables/Features:</a:t>
            </a:r>
          </a:p>
        </p:txBody>
      </p:sp>
      <p:pic>
        <p:nvPicPr>
          <p:cNvPr id="5" name="Picture 4">
            <a:extLst>
              <a:ext uri="{FF2B5EF4-FFF2-40B4-BE49-F238E27FC236}">
                <a16:creationId xmlns:a16="http://schemas.microsoft.com/office/drawing/2014/main" id="{5B473E0F-DB79-7007-6FC5-28BB5A9EBB57}"/>
              </a:ext>
            </a:extLst>
          </p:cNvPr>
          <p:cNvPicPr>
            <a:picLocks noChangeAspect="1"/>
          </p:cNvPicPr>
          <p:nvPr/>
        </p:nvPicPr>
        <p:blipFill>
          <a:blip r:embed="rId3"/>
          <a:stretch>
            <a:fillRect/>
          </a:stretch>
        </p:blipFill>
        <p:spPr>
          <a:xfrm>
            <a:off x="421675" y="2105812"/>
            <a:ext cx="4643471" cy="1947877"/>
          </a:xfrm>
          <a:prstGeom prst="rect">
            <a:avLst/>
          </a:prstGeom>
        </p:spPr>
      </p:pic>
      <p:pic>
        <p:nvPicPr>
          <p:cNvPr id="7" name="Picture 6">
            <a:extLst>
              <a:ext uri="{FF2B5EF4-FFF2-40B4-BE49-F238E27FC236}">
                <a16:creationId xmlns:a16="http://schemas.microsoft.com/office/drawing/2014/main" id="{32ABFB53-7365-2384-CFDF-339B9521F18C}"/>
              </a:ext>
            </a:extLst>
          </p:cNvPr>
          <p:cNvPicPr>
            <a:picLocks noChangeAspect="1"/>
          </p:cNvPicPr>
          <p:nvPr/>
        </p:nvPicPr>
        <p:blipFill>
          <a:blip r:embed="rId4"/>
          <a:stretch>
            <a:fillRect/>
          </a:stretch>
        </p:blipFill>
        <p:spPr>
          <a:xfrm>
            <a:off x="6452899" y="712308"/>
            <a:ext cx="2216967" cy="4315908"/>
          </a:xfrm>
          <a:prstGeom prst="rect">
            <a:avLst/>
          </a:prstGeom>
        </p:spPr>
      </p:pic>
      <p:sp>
        <p:nvSpPr>
          <p:cNvPr id="8" name="Arrow: Right 7">
            <a:extLst>
              <a:ext uri="{FF2B5EF4-FFF2-40B4-BE49-F238E27FC236}">
                <a16:creationId xmlns:a16="http://schemas.microsoft.com/office/drawing/2014/main" id="{4B90BD8B-F83E-73F1-9C98-562638239976}"/>
              </a:ext>
            </a:extLst>
          </p:cNvPr>
          <p:cNvSpPr/>
          <p:nvPr/>
        </p:nvSpPr>
        <p:spPr>
          <a:xfrm>
            <a:off x="5458321" y="2936875"/>
            <a:ext cx="513029" cy="353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6441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5"/>
          <p:cNvSpPr txBox="1">
            <a:spLocks noGrp="1"/>
          </p:cNvSpPr>
          <p:nvPr>
            <p:ph type="body" idx="1"/>
          </p:nvPr>
        </p:nvSpPr>
        <p:spPr>
          <a:xfrm>
            <a:off x="713225" y="1067050"/>
            <a:ext cx="784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50" b="1"/>
              <a:t>Prediction of orders in Test dataset:</a:t>
            </a:r>
            <a:endParaRPr sz="2050" b="1" dirty="0"/>
          </a:p>
          <a:p>
            <a:pPr marL="0" lvl="0" indent="0" algn="l" rtl="0">
              <a:spcBef>
                <a:spcPts val="1600"/>
              </a:spcBef>
              <a:spcAft>
                <a:spcPts val="0"/>
              </a:spcAft>
              <a:buNone/>
            </a:pPr>
            <a:endParaRPr sz="2050" dirty="0"/>
          </a:p>
          <a:p>
            <a:pPr marL="0" lvl="0" indent="0" algn="l" rtl="0">
              <a:spcBef>
                <a:spcPts val="1600"/>
              </a:spcBef>
              <a:spcAft>
                <a:spcPts val="0"/>
              </a:spcAft>
              <a:buNone/>
            </a:pPr>
            <a:endParaRPr sz="2050" dirty="0"/>
          </a:p>
          <a:p>
            <a:pPr marL="0" lvl="0" indent="0" algn="l" rtl="0">
              <a:spcBef>
                <a:spcPts val="1600"/>
              </a:spcBef>
              <a:spcAft>
                <a:spcPts val="1600"/>
              </a:spcAft>
              <a:buNone/>
            </a:pPr>
            <a:endParaRPr sz="2050" dirty="0"/>
          </a:p>
        </p:txBody>
      </p:sp>
      <p:sp>
        <p:nvSpPr>
          <p:cNvPr id="698" name="Google Shape;698;p65"/>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Modelling</a:t>
            </a:r>
            <a:endParaRPr dirty="0"/>
          </a:p>
        </p:txBody>
      </p:sp>
      <p:pic>
        <p:nvPicPr>
          <p:cNvPr id="699" name="Google Shape;699;p65"/>
          <p:cNvPicPr preferRelativeResize="0"/>
          <p:nvPr/>
        </p:nvPicPr>
        <p:blipFill rotWithShape="1">
          <a:blip r:embed="rId3">
            <a:alphaModFix/>
          </a:blip>
          <a:srcRect l="8692"/>
          <a:stretch/>
        </p:blipFill>
        <p:spPr>
          <a:xfrm>
            <a:off x="348788" y="1808075"/>
            <a:ext cx="8346374" cy="15273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66"/>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p>
            <a:pPr marL="400050" lvl="0" indent="-285750" algn="l" rtl="0">
              <a:lnSpc>
                <a:spcPct val="150000"/>
              </a:lnSpc>
              <a:spcBef>
                <a:spcPts val="0"/>
              </a:spcBef>
              <a:spcAft>
                <a:spcPts val="0"/>
              </a:spcAft>
              <a:buClrTx/>
              <a:buSzPts val="1800"/>
              <a:buFont typeface="Arial" panose="020B0604020202020204" pitchFamily="34" charset="0"/>
              <a:buChar char="•"/>
            </a:pPr>
            <a:r>
              <a:rPr lang="en" dirty="0"/>
              <a:t>Beverages are the most ordered item across all centres.</a:t>
            </a:r>
            <a:endParaRPr dirty="0"/>
          </a:p>
          <a:p>
            <a:pPr marL="444500" lvl="0" indent="-285750" algn="l" rtl="0">
              <a:lnSpc>
                <a:spcPct val="150000"/>
              </a:lnSpc>
              <a:spcBef>
                <a:spcPts val="0"/>
              </a:spcBef>
              <a:spcAft>
                <a:spcPts val="0"/>
              </a:spcAft>
              <a:buClrTx/>
              <a:buSzPct val="100000"/>
              <a:buFont typeface="Arial" panose="020B0604020202020204" pitchFamily="34" charset="0"/>
              <a:buChar char="•"/>
            </a:pPr>
            <a:r>
              <a:rPr lang="en" dirty="0"/>
              <a:t>Type A has the highest number of orders. </a:t>
            </a:r>
            <a:endParaRPr dirty="0"/>
          </a:p>
          <a:p>
            <a:pPr marL="457200" lvl="0" indent="-298450" algn="l" rtl="0">
              <a:lnSpc>
                <a:spcPct val="150000"/>
              </a:lnSpc>
              <a:spcBef>
                <a:spcPts val="0"/>
              </a:spcBef>
              <a:spcAft>
                <a:spcPts val="0"/>
              </a:spcAft>
              <a:buClrTx/>
              <a:buSzPct val="100000"/>
              <a:buFont typeface="Arial" panose="020B0604020202020204" pitchFamily="34" charset="0"/>
              <a:buChar char="•"/>
            </a:pPr>
            <a:r>
              <a:rPr lang="en" dirty="0"/>
              <a:t>Most ordered food category per centre:</a:t>
            </a:r>
            <a:endParaRPr dirty="0"/>
          </a:p>
          <a:p>
            <a:pPr marL="914400" lvl="1" indent="-298450" algn="l" rtl="0">
              <a:lnSpc>
                <a:spcPct val="150000"/>
              </a:lnSpc>
              <a:spcBef>
                <a:spcPts val="0"/>
              </a:spcBef>
              <a:spcAft>
                <a:spcPts val="0"/>
              </a:spcAft>
              <a:buClrTx/>
              <a:buSzPts val="1100"/>
              <a:buFont typeface="Courier New" panose="02070309020205020404" pitchFamily="49" charset="0"/>
              <a:buChar char="o"/>
            </a:pPr>
            <a:r>
              <a:rPr lang="en" dirty="0"/>
              <a:t>Type- A: Rice bowl in Indian Cuisine</a:t>
            </a:r>
            <a:endParaRPr dirty="0"/>
          </a:p>
          <a:p>
            <a:pPr marL="914400" lvl="1" indent="-298450" algn="l" rtl="0">
              <a:lnSpc>
                <a:spcPct val="150000"/>
              </a:lnSpc>
              <a:spcBef>
                <a:spcPts val="0"/>
              </a:spcBef>
              <a:spcAft>
                <a:spcPts val="0"/>
              </a:spcAft>
              <a:buClrTx/>
              <a:buSzPts val="1100"/>
              <a:buFont typeface="Courier New" panose="02070309020205020404" pitchFamily="49" charset="0"/>
              <a:buChar char="o"/>
            </a:pPr>
            <a:r>
              <a:rPr lang="en" dirty="0"/>
              <a:t>Type - B: Rice bowl in Indian Cuisine</a:t>
            </a:r>
            <a:endParaRPr dirty="0"/>
          </a:p>
          <a:p>
            <a:pPr marL="914400" lvl="1" indent="-298450" algn="l" rtl="0">
              <a:lnSpc>
                <a:spcPct val="150000"/>
              </a:lnSpc>
              <a:spcBef>
                <a:spcPts val="0"/>
              </a:spcBef>
              <a:spcAft>
                <a:spcPts val="0"/>
              </a:spcAft>
              <a:buClrTx/>
              <a:buSzPts val="1100"/>
              <a:buFont typeface="Courier New" panose="02070309020205020404" pitchFamily="49" charset="0"/>
              <a:buChar char="o"/>
            </a:pPr>
            <a:r>
              <a:rPr lang="en" dirty="0"/>
              <a:t>Type - C: Sandwich in Italian Cuisine</a:t>
            </a:r>
            <a:endParaRPr dirty="0"/>
          </a:p>
          <a:p>
            <a:pPr marL="457200" lvl="0" indent="-298450" algn="l" rtl="0">
              <a:lnSpc>
                <a:spcPct val="150000"/>
              </a:lnSpc>
              <a:spcBef>
                <a:spcPts val="0"/>
              </a:spcBef>
              <a:spcAft>
                <a:spcPts val="0"/>
              </a:spcAft>
              <a:buClrTx/>
              <a:buSzPct val="100000"/>
              <a:buFont typeface="Arial" panose="020B0604020202020204" pitchFamily="34" charset="0"/>
              <a:buChar char="•"/>
            </a:pPr>
            <a:r>
              <a:rPr lang="en" dirty="0"/>
              <a:t>Items featured in homepage received more orders compared to those that were not featured in homepage</a:t>
            </a:r>
            <a:endParaRPr dirty="0"/>
          </a:p>
          <a:p>
            <a:pPr marL="457200" lvl="0" indent="-298450" algn="l" rtl="0">
              <a:lnSpc>
                <a:spcPct val="150000"/>
              </a:lnSpc>
              <a:spcBef>
                <a:spcPts val="0"/>
              </a:spcBef>
              <a:spcAft>
                <a:spcPts val="0"/>
              </a:spcAft>
              <a:buClrTx/>
              <a:buSzPct val="100000"/>
              <a:buFont typeface="Arial" panose="020B0604020202020204" pitchFamily="34" charset="0"/>
              <a:buChar char="•"/>
            </a:pPr>
            <a:r>
              <a:rPr lang="en" dirty="0"/>
              <a:t>Email promotions have doubled the average orders.</a:t>
            </a:r>
            <a:endParaRPr dirty="0"/>
          </a:p>
        </p:txBody>
      </p:sp>
      <p:sp>
        <p:nvSpPr>
          <p:cNvPr id="705" name="Google Shape;705;p66"/>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Findings:</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0" name="Google Shape;710;p67"/>
          <p:cNvPicPr preferRelativeResize="0"/>
          <p:nvPr/>
        </p:nvPicPr>
        <p:blipFill>
          <a:blip r:embed="rId3">
            <a:alphaModFix/>
          </a:blip>
          <a:stretch>
            <a:fillRect/>
          </a:stretch>
        </p:blipFill>
        <p:spPr>
          <a:xfrm>
            <a:off x="6050052" y="3081674"/>
            <a:ext cx="3093949" cy="2061825"/>
          </a:xfrm>
          <a:prstGeom prst="rect">
            <a:avLst/>
          </a:prstGeom>
          <a:noFill/>
          <a:ln>
            <a:noFill/>
          </a:ln>
        </p:spPr>
      </p:pic>
      <p:sp>
        <p:nvSpPr>
          <p:cNvPr id="711" name="Google Shape;711;p67"/>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Tx/>
              <a:buSzPct val="100000"/>
              <a:buFont typeface="Arial" panose="020B0604020202020204" pitchFamily="34" charset="0"/>
              <a:buChar char="•"/>
            </a:pPr>
            <a:r>
              <a:rPr lang="en" u="sng" dirty="0">
                <a:solidFill>
                  <a:schemeClr val="hlink"/>
                </a:solidFill>
                <a:hlinkClick r:id="rId4"/>
              </a:rPr>
              <a:t>Menu and Price Optimization</a:t>
            </a:r>
            <a:endParaRPr dirty="0"/>
          </a:p>
          <a:p>
            <a:pPr marL="457200" lvl="0" indent="-298450" algn="l" rtl="0">
              <a:lnSpc>
                <a:spcPct val="150000"/>
              </a:lnSpc>
              <a:spcBef>
                <a:spcPts val="0"/>
              </a:spcBef>
              <a:spcAft>
                <a:spcPts val="0"/>
              </a:spcAft>
              <a:buClrTx/>
              <a:buSzPct val="100000"/>
              <a:buFont typeface="Arial" panose="020B0604020202020204" pitchFamily="34" charset="0"/>
              <a:buChar char="•"/>
            </a:pPr>
            <a:r>
              <a:rPr lang="en" dirty="0"/>
              <a:t>Promote low cost items and items with less orders more on homepage and emails to increase revenue.</a:t>
            </a:r>
          </a:p>
          <a:p>
            <a:pPr marL="457200" lvl="0" indent="-298450" algn="l" rtl="0">
              <a:lnSpc>
                <a:spcPct val="150000"/>
              </a:lnSpc>
              <a:spcBef>
                <a:spcPts val="0"/>
              </a:spcBef>
              <a:spcAft>
                <a:spcPts val="0"/>
              </a:spcAft>
              <a:buClrTx/>
              <a:buSzPct val="100000"/>
              <a:buFont typeface="Arial" panose="020B0604020202020204" pitchFamily="34" charset="0"/>
              <a:buChar char="•"/>
            </a:pPr>
            <a:r>
              <a:rPr lang="en-US" dirty="0"/>
              <a:t>Focus on regions with lower operating areas to boost the orders by offering discounts and coupons.</a:t>
            </a:r>
          </a:p>
          <a:p>
            <a:pPr marL="457200" lvl="0" indent="-298450" algn="l" rtl="0">
              <a:lnSpc>
                <a:spcPct val="150000"/>
              </a:lnSpc>
              <a:spcBef>
                <a:spcPts val="0"/>
              </a:spcBef>
              <a:spcAft>
                <a:spcPts val="0"/>
              </a:spcAft>
              <a:buClrTx/>
              <a:buSzPct val="100000"/>
              <a:buFont typeface="Arial" panose="020B0604020202020204" pitchFamily="34" charset="0"/>
              <a:buChar char="•"/>
            </a:pPr>
            <a:r>
              <a:rPr lang="en-US" dirty="0"/>
              <a:t>Only offer discounts in range 0% to 50%. Beyond that </a:t>
            </a:r>
          </a:p>
          <a:p>
            <a:pPr marL="158750" lvl="0" indent="0" algn="l" rtl="0">
              <a:lnSpc>
                <a:spcPct val="150000"/>
              </a:lnSpc>
              <a:spcBef>
                <a:spcPts val="0"/>
              </a:spcBef>
              <a:spcAft>
                <a:spcPts val="0"/>
              </a:spcAft>
              <a:buClrTx/>
              <a:buSzPct val="100000"/>
              <a:buNone/>
            </a:pPr>
            <a:r>
              <a:rPr lang="en-US" dirty="0"/>
              <a:t>      will not yield </a:t>
            </a:r>
            <a:r>
              <a:rPr lang="en-US"/>
              <a:t>fruitful results.</a:t>
            </a:r>
            <a:endParaRPr lang="en-US" dirty="0"/>
          </a:p>
          <a:p>
            <a:pPr marL="457200" lvl="0" indent="-298450" algn="l" rtl="0">
              <a:lnSpc>
                <a:spcPct val="150000"/>
              </a:lnSpc>
              <a:spcBef>
                <a:spcPts val="0"/>
              </a:spcBef>
              <a:spcAft>
                <a:spcPts val="0"/>
              </a:spcAft>
              <a:buSzPts val="1100"/>
              <a:buChar char="●"/>
            </a:pPr>
            <a:endParaRPr dirty="0"/>
          </a:p>
          <a:p>
            <a:pPr marL="457200" lvl="0" indent="-298450" algn="l" rtl="0">
              <a:lnSpc>
                <a:spcPct val="150000"/>
              </a:lnSpc>
              <a:spcBef>
                <a:spcPts val="0"/>
              </a:spcBef>
              <a:spcAft>
                <a:spcPts val="0"/>
              </a:spcAft>
              <a:buSzPts val="1100"/>
              <a:buChar char="●"/>
            </a:pPr>
            <a:r>
              <a:rPr lang="en" dirty="0"/>
              <a:t> </a:t>
            </a:r>
            <a:endParaRPr dirty="0"/>
          </a:p>
        </p:txBody>
      </p:sp>
      <p:sp>
        <p:nvSpPr>
          <p:cNvPr id="712" name="Google Shape;712;p67"/>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Recommendations for Business: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68"/>
          <p:cNvSpPr txBox="1">
            <a:spLocks noGrp="1"/>
          </p:cNvSpPr>
          <p:nvPr>
            <p:ph type="title"/>
          </p:nvPr>
        </p:nvSpPr>
        <p:spPr>
          <a:xfrm>
            <a:off x="4129100" y="1853340"/>
            <a:ext cx="3974400" cy="148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7900">
                <a:solidFill>
                  <a:schemeClr val="accent6"/>
                </a:solidFill>
              </a:rPr>
              <a:t>Thanks!</a:t>
            </a:r>
            <a:endParaRPr sz="7900" dirty="0"/>
          </a:p>
        </p:txBody>
      </p:sp>
      <p:sp>
        <p:nvSpPr>
          <p:cNvPr id="718" name="Google Shape;718;p68"/>
          <p:cNvSpPr/>
          <p:nvPr/>
        </p:nvSpPr>
        <p:spPr>
          <a:xfrm rot="2947374" flipH="1">
            <a:off x="-1639410" y="306931"/>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9" name="Google Shape;719;p68"/>
          <p:cNvGrpSpPr/>
          <p:nvPr/>
        </p:nvGrpSpPr>
        <p:grpSpPr>
          <a:xfrm>
            <a:off x="194392" y="3700840"/>
            <a:ext cx="1451444" cy="1451549"/>
            <a:chOff x="-1014708" y="3824803"/>
            <a:chExt cx="1451444" cy="1451549"/>
          </a:xfrm>
        </p:grpSpPr>
        <p:sp>
          <p:nvSpPr>
            <p:cNvPr id="720" name="Google Shape;720;p68"/>
            <p:cNvSpPr/>
            <p:nvPr/>
          </p:nvSpPr>
          <p:spPr>
            <a:xfrm>
              <a:off x="-292020" y="4197728"/>
              <a:ext cx="608053" cy="358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68"/>
            <p:cNvSpPr/>
            <p:nvPr/>
          </p:nvSpPr>
          <p:spPr>
            <a:xfrm>
              <a:off x="-288995" y="4544554"/>
              <a:ext cx="695322" cy="12030"/>
            </a:xfrm>
            <a:custGeom>
              <a:avLst/>
              <a:gdLst/>
              <a:ahLst/>
              <a:cxnLst/>
              <a:rect l="l" t="t" r="r" b="b"/>
              <a:pathLst>
                <a:path w="39535" h="684" extrusionOk="0">
                  <a:moveTo>
                    <a:pt x="1" y="0"/>
                  </a:moveTo>
                  <a:lnTo>
                    <a:pt x="1" y="684"/>
                  </a:lnTo>
                  <a:lnTo>
                    <a:pt x="39534" y="684"/>
                  </a:lnTo>
                  <a:lnTo>
                    <a:pt x="39534"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68"/>
            <p:cNvSpPr/>
            <p:nvPr/>
          </p:nvSpPr>
          <p:spPr>
            <a:xfrm>
              <a:off x="-291985" y="4545345"/>
              <a:ext cx="608176" cy="358064"/>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68"/>
            <p:cNvSpPr/>
            <p:nvPr/>
          </p:nvSpPr>
          <p:spPr>
            <a:xfrm>
              <a:off x="-294183" y="4547544"/>
              <a:ext cx="358082" cy="608193"/>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68"/>
            <p:cNvSpPr/>
            <p:nvPr/>
          </p:nvSpPr>
          <p:spPr>
            <a:xfrm>
              <a:off x="-295010" y="4550551"/>
              <a:ext cx="12047" cy="695339"/>
            </a:xfrm>
            <a:custGeom>
              <a:avLst/>
              <a:gdLst/>
              <a:ahLst/>
              <a:cxnLst/>
              <a:rect l="l" t="t" r="r" b="b"/>
              <a:pathLst>
                <a:path w="685" h="39536" extrusionOk="0">
                  <a:moveTo>
                    <a:pt x="1" y="1"/>
                  </a:moveTo>
                  <a:lnTo>
                    <a:pt x="1" y="39536"/>
                  </a:lnTo>
                  <a:lnTo>
                    <a:pt x="685" y="39536"/>
                  </a:lnTo>
                  <a:lnTo>
                    <a:pt x="685"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68"/>
            <p:cNvSpPr/>
            <p:nvPr/>
          </p:nvSpPr>
          <p:spPr>
            <a:xfrm>
              <a:off x="-641712" y="4547280"/>
              <a:ext cx="357994" cy="608229"/>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68"/>
            <p:cNvSpPr/>
            <p:nvPr/>
          </p:nvSpPr>
          <p:spPr>
            <a:xfrm>
              <a:off x="-894445" y="4558588"/>
              <a:ext cx="610937" cy="358117"/>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68"/>
            <p:cNvSpPr/>
            <p:nvPr/>
          </p:nvSpPr>
          <p:spPr>
            <a:xfrm>
              <a:off x="-984264" y="4544554"/>
              <a:ext cx="695287" cy="12030"/>
            </a:xfrm>
            <a:custGeom>
              <a:avLst/>
              <a:gdLst/>
              <a:ahLst/>
              <a:cxnLst/>
              <a:rect l="l" t="t" r="r" b="b"/>
              <a:pathLst>
                <a:path w="39533" h="684" extrusionOk="0">
                  <a:moveTo>
                    <a:pt x="0" y="0"/>
                  </a:moveTo>
                  <a:lnTo>
                    <a:pt x="0" y="684"/>
                  </a:lnTo>
                  <a:lnTo>
                    <a:pt x="39533" y="684"/>
                  </a:lnTo>
                  <a:lnTo>
                    <a:pt x="39533"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68"/>
            <p:cNvSpPr/>
            <p:nvPr/>
          </p:nvSpPr>
          <p:spPr>
            <a:xfrm>
              <a:off x="-894146" y="4197711"/>
              <a:ext cx="608176" cy="358082"/>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68"/>
            <p:cNvSpPr/>
            <p:nvPr/>
          </p:nvSpPr>
          <p:spPr>
            <a:xfrm>
              <a:off x="-641835" y="3945400"/>
              <a:ext cx="358082" cy="608176"/>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68"/>
            <p:cNvSpPr/>
            <p:nvPr/>
          </p:nvSpPr>
          <p:spPr>
            <a:xfrm>
              <a:off x="-295010" y="3855282"/>
              <a:ext cx="12047" cy="695287"/>
            </a:xfrm>
            <a:custGeom>
              <a:avLst/>
              <a:gdLst/>
              <a:ahLst/>
              <a:cxnLst/>
              <a:rect l="l" t="t" r="r" b="b"/>
              <a:pathLst>
                <a:path w="685" h="39533" extrusionOk="0">
                  <a:moveTo>
                    <a:pt x="1" y="0"/>
                  </a:moveTo>
                  <a:lnTo>
                    <a:pt x="1" y="39533"/>
                  </a:lnTo>
                  <a:lnTo>
                    <a:pt x="685" y="39533"/>
                  </a:lnTo>
                  <a:lnTo>
                    <a:pt x="685"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68"/>
            <p:cNvSpPr/>
            <p:nvPr/>
          </p:nvSpPr>
          <p:spPr>
            <a:xfrm>
              <a:off x="-1014708" y="3824803"/>
              <a:ext cx="1451444" cy="1451549"/>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68"/>
            <p:cNvSpPr/>
            <p:nvPr/>
          </p:nvSpPr>
          <p:spPr>
            <a:xfrm>
              <a:off x="-944534" y="3895012"/>
              <a:ext cx="1311113" cy="1311131"/>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3" name="Google Shape;733;p68"/>
          <p:cNvGrpSpPr/>
          <p:nvPr/>
        </p:nvGrpSpPr>
        <p:grpSpPr>
          <a:xfrm>
            <a:off x="2363212" y="3700840"/>
            <a:ext cx="1451426" cy="1451549"/>
            <a:chOff x="1154112" y="3824803"/>
            <a:chExt cx="1451426" cy="1451549"/>
          </a:xfrm>
        </p:grpSpPr>
        <p:sp>
          <p:nvSpPr>
            <p:cNvPr id="734" name="Google Shape;734;p68"/>
            <p:cNvSpPr/>
            <p:nvPr/>
          </p:nvSpPr>
          <p:spPr>
            <a:xfrm>
              <a:off x="1874426" y="3945295"/>
              <a:ext cx="358293" cy="608053"/>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68"/>
            <p:cNvSpPr/>
            <p:nvPr/>
          </p:nvSpPr>
          <p:spPr>
            <a:xfrm>
              <a:off x="1888179" y="4210426"/>
              <a:ext cx="610919" cy="358134"/>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68"/>
            <p:cNvSpPr/>
            <p:nvPr/>
          </p:nvSpPr>
          <p:spPr>
            <a:xfrm>
              <a:off x="1879808" y="4544554"/>
              <a:ext cx="695304" cy="12030"/>
            </a:xfrm>
            <a:custGeom>
              <a:avLst/>
              <a:gdLst/>
              <a:ahLst/>
              <a:cxnLst/>
              <a:rect l="l" t="t" r="r" b="b"/>
              <a:pathLst>
                <a:path w="39534" h="684" extrusionOk="0">
                  <a:moveTo>
                    <a:pt x="0" y="0"/>
                  </a:moveTo>
                  <a:lnTo>
                    <a:pt x="0" y="684"/>
                  </a:lnTo>
                  <a:lnTo>
                    <a:pt x="39534" y="684"/>
                  </a:lnTo>
                  <a:lnTo>
                    <a:pt x="39534"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68"/>
            <p:cNvSpPr/>
            <p:nvPr/>
          </p:nvSpPr>
          <p:spPr>
            <a:xfrm>
              <a:off x="1876800" y="4545345"/>
              <a:ext cx="608158" cy="358082"/>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68"/>
            <p:cNvSpPr/>
            <p:nvPr/>
          </p:nvSpPr>
          <p:spPr>
            <a:xfrm>
              <a:off x="1874602" y="4547596"/>
              <a:ext cx="358064" cy="608176"/>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68"/>
            <p:cNvSpPr/>
            <p:nvPr/>
          </p:nvSpPr>
          <p:spPr>
            <a:xfrm>
              <a:off x="1873793" y="4550551"/>
              <a:ext cx="12047" cy="695339"/>
            </a:xfrm>
            <a:custGeom>
              <a:avLst/>
              <a:gdLst/>
              <a:ahLst/>
              <a:cxnLst/>
              <a:rect l="l" t="t" r="r" b="b"/>
              <a:pathLst>
                <a:path w="685" h="39536" extrusionOk="0">
                  <a:moveTo>
                    <a:pt x="0" y="1"/>
                  </a:moveTo>
                  <a:lnTo>
                    <a:pt x="0" y="39536"/>
                  </a:lnTo>
                  <a:lnTo>
                    <a:pt x="684" y="39536"/>
                  </a:lnTo>
                  <a:lnTo>
                    <a:pt x="684"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68"/>
            <p:cNvSpPr/>
            <p:nvPr/>
          </p:nvSpPr>
          <p:spPr>
            <a:xfrm>
              <a:off x="1526826" y="4547420"/>
              <a:ext cx="358275" cy="608053"/>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68"/>
            <p:cNvSpPr/>
            <p:nvPr/>
          </p:nvSpPr>
          <p:spPr>
            <a:xfrm>
              <a:off x="1283398" y="4559327"/>
              <a:ext cx="610937" cy="358117"/>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68"/>
            <p:cNvSpPr/>
            <p:nvPr/>
          </p:nvSpPr>
          <p:spPr>
            <a:xfrm>
              <a:off x="1184521" y="4544554"/>
              <a:ext cx="695304" cy="12030"/>
            </a:xfrm>
            <a:custGeom>
              <a:avLst/>
              <a:gdLst/>
              <a:ahLst/>
              <a:cxnLst/>
              <a:rect l="l" t="t" r="r" b="b"/>
              <a:pathLst>
                <a:path w="39534" h="684" extrusionOk="0">
                  <a:moveTo>
                    <a:pt x="1" y="0"/>
                  </a:moveTo>
                  <a:lnTo>
                    <a:pt x="1" y="684"/>
                  </a:lnTo>
                  <a:lnTo>
                    <a:pt x="39533" y="684"/>
                  </a:lnTo>
                  <a:lnTo>
                    <a:pt x="39533"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68"/>
            <p:cNvSpPr/>
            <p:nvPr/>
          </p:nvSpPr>
          <p:spPr>
            <a:xfrm>
              <a:off x="1274675" y="4197728"/>
              <a:ext cx="608158" cy="358064"/>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68"/>
            <p:cNvSpPr/>
            <p:nvPr/>
          </p:nvSpPr>
          <p:spPr>
            <a:xfrm>
              <a:off x="1526950" y="3945400"/>
              <a:ext cx="358082" cy="608176"/>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68"/>
            <p:cNvSpPr/>
            <p:nvPr/>
          </p:nvSpPr>
          <p:spPr>
            <a:xfrm>
              <a:off x="1873793" y="3855282"/>
              <a:ext cx="12047" cy="695287"/>
            </a:xfrm>
            <a:custGeom>
              <a:avLst/>
              <a:gdLst/>
              <a:ahLst/>
              <a:cxnLst/>
              <a:rect l="l" t="t" r="r" b="b"/>
              <a:pathLst>
                <a:path w="685" h="39533" extrusionOk="0">
                  <a:moveTo>
                    <a:pt x="0" y="0"/>
                  </a:moveTo>
                  <a:lnTo>
                    <a:pt x="0" y="39533"/>
                  </a:lnTo>
                  <a:lnTo>
                    <a:pt x="684" y="39533"/>
                  </a:lnTo>
                  <a:lnTo>
                    <a:pt x="684" y="0"/>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68"/>
            <p:cNvSpPr/>
            <p:nvPr/>
          </p:nvSpPr>
          <p:spPr>
            <a:xfrm>
              <a:off x="1154112" y="3824803"/>
              <a:ext cx="1451426" cy="1451549"/>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68"/>
            <p:cNvSpPr/>
            <p:nvPr/>
          </p:nvSpPr>
          <p:spPr>
            <a:xfrm>
              <a:off x="1224269" y="3895012"/>
              <a:ext cx="1311113" cy="1311131"/>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8" name="Google Shape;748;p68"/>
          <p:cNvGrpSpPr/>
          <p:nvPr/>
        </p:nvGrpSpPr>
        <p:grpSpPr>
          <a:xfrm>
            <a:off x="104661" y="1467034"/>
            <a:ext cx="3109822" cy="3508267"/>
            <a:chOff x="-1104439" y="1590997"/>
            <a:chExt cx="3109822" cy="3508267"/>
          </a:xfrm>
        </p:grpSpPr>
        <p:sp>
          <p:nvSpPr>
            <p:cNvPr id="749" name="Google Shape;749;p68"/>
            <p:cNvSpPr/>
            <p:nvPr/>
          </p:nvSpPr>
          <p:spPr>
            <a:xfrm>
              <a:off x="339283" y="4633511"/>
              <a:ext cx="249707" cy="404389"/>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68"/>
            <p:cNvSpPr/>
            <p:nvPr/>
          </p:nvSpPr>
          <p:spPr>
            <a:xfrm>
              <a:off x="-294095" y="3945154"/>
              <a:ext cx="357976" cy="608229"/>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68"/>
            <p:cNvSpPr/>
            <p:nvPr/>
          </p:nvSpPr>
          <p:spPr>
            <a:xfrm>
              <a:off x="1777677" y="4448438"/>
              <a:ext cx="204279" cy="204279"/>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68"/>
            <p:cNvSpPr/>
            <p:nvPr/>
          </p:nvSpPr>
          <p:spPr>
            <a:xfrm>
              <a:off x="-305949" y="4428969"/>
              <a:ext cx="911771" cy="430278"/>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68"/>
            <p:cNvSpPr/>
            <p:nvPr/>
          </p:nvSpPr>
          <p:spPr>
            <a:xfrm>
              <a:off x="-391108" y="4448438"/>
              <a:ext cx="204279" cy="204279"/>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68"/>
            <p:cNvSpPr/>
            <p:nvPr/>
          </p:nvSpPr>
          <p:spPr>
            <a:xfrm>
              <a:off x="1460768" y="3534081"/>
              <a:ext cx="469938" cy="1034989"/>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68"/>
            <p:cNvSpPr/>
            <p:nvPr/>
          </p:nvSpPr>
          <p:spPr>
            <a:xfrm>
              <a:off x="505151" y="4575965"/>
              <a:ext cx="142687" cy="142723"/>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68"/>
            <p:cNvSpPr/>
            <p:nvPr/>
          </p:nvSpPr>
          <p:spPr>
            <a:xfrm>
              <a:off x="680481" y="4238531"/>
              <a:ext cx="189910" cy="95957"/>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68"/>
            <p:cNvSpPr/>
            <p:nvPr/>
          </p:nvSpPr>
          <p:spPr>
            <a:xfrm>
              <a:off x="-963704" y="2930109"/>
              <a:ext cx="785563" cy="798631"/>
            </a:xfrm>
            <a:custGeom>
              <a:avLst/>
              <a:gdLst/>
              <a:ahLst/>
              <a:cxnLst/>
              <a:rect l="l" t="t" r="r" b="b"/>
              <a:pathLst>
                <a:path w="44666" h="45409" extrusionOk="0">
                  <a:moveTo>
                    <a:pt x="0" y="1"/>
                  </a:moveTo>
                  <a:lnTo>
                    <a:pt x="0" y="45408"/>
                  </a:lnTo>
                  <a:lnTo>
                    <a:pt x="44665" y="45408"/>
                  </a:lnTo>
                  <a:lnTo>
                    <a:pt x="44665"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68"/>
            <p:cNvSpPr/>
            <p:nvPr/>
          </p:nvSpPr>
          <p:spPr>
            <a:xfrm>
              <a:off x="-998387" y="2873495"/>
              <a:ext cx="852642" cy="119208"/>
            </a:xfrm>
            <a:custGeom>
              <a:avLst/>
              <a:gdLst/>
              <a:ahLst/>
              <a:cxnLst/>
              <a:rect l="l" t="t" r="r" b="b"/>
              <a:pathLst>
                <a:path w="48480" h="6778" extrusionOk="0">
                  <a:moveTo>
                    <a:pt x="0" y="1"/>
                  </a:moveTo>
                  <a:lnTo>
                    <a:pt x="0" y="6777"/>
                  </a:lnTo>
                  <a:lnTo>
                    <a:pt x="48480" y="6777"/>
                  </a:lnTo>
                  <a:lnTo>
                    <a:pt x="48480"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68"/>
            <p:cNvSpPr/>
            <p:nvPr/>
          </p:nvSpPr>
          <p:spPr>
            <a:xfrm>
              <a:off x="-809339"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68"/>
            <p:cNvSpPr/>
            <p:nvPr/>
          </p:nvSpPr>
          <p:spPr>
            <a:xfrm>
              <a:off x="-401274"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68"/>
            <p:cNvSpPr/>
            <p:nvPr/>
          </p:nvSpPr>
          <p:spPr>
            <a:xfrm>
              <a:off x="247195" y="4812095"/>
              <a:ext cx="427288" cy="287169"/>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68"/>
            <p:cNvSpPr/>
            <p:nvPr/>
          </p:nvSpPr>
          <p:spPr>
            <a:xfrm>
              <a:off x="-140785" y="2919856"/>
              <a:ext cx="890420" cy="1969818"/>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68"/>
            <p:cNvSpPr/>
            <p:nvPr/>
          </p:nvSpPr>
          <p:spPr>
            <a:xfrm>
              <a:off x="-53023" y="1972347"/>
              <a:ext cx="533288" cy="217522"/>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68"/>
            <p:cNvSpPr/>
            <p:nvPr/>
          </p:nvSpPr>
          <p:spPr>
            <a:xfrm>
              <a:off x="78127" y="3264729"/>
              <a:ext cx="550893" cy="1395252"/>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68"/>
            <p:cNvSpPr/>
            <p:nvPr/>
          </p:nvSpPr>
          <p:spPr>
            <a:xfrm>
              <a:off x="-1104439" y="3729320"/>
              <a:ext cx="1300068" cy="58918"/>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68"/>
            <p:cNvSpPr/>
            <p:nvPr/>
          </p:nvSpPr>
          <p:spPr>
            <a:xfrm>
              <a:off x="-95919" y="3077774"/>
              <a:ext cx="601281" cy="288822"/>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68"/>
            <p:cNvSpPr/>
            <p:nvPr/>
          </p:nvSpPr>
          <p:spPr>
            <a:xfrm>
              <a:off x="-192316" y="2005622"/>
              <a:ext cx="1019037" cy="62560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68"/>
            <p:cNvSpPr/>
            <p:nvPr/>
          </p:nvSpPr>
          <p:spPr>
            <a:xfrm>
              <a:off x="344208" y="4415092"/>
              <a:ext cx="464398" cy="464433"/>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68"/>
            <p:cNvSpPr/>
            <p:nvPr/>
          </p:nvSpPr>
          <p:spPr>
            <a:xfrm>
              <a:off x="-335232" y="3524901"/>
              <a:ext cx="694689" cy="1053526"/>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68"/>
            <p:cNvSpPr/>
            <p:nvPr/>
          </p:nvSpPr>
          <p:spPr>
            <a:xfrm>
              <a:off x="585473" y="3645727"/>
              <a:ext cx="1012161" cy="996121"/>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68"/>
            <p:cNvSpPr/>
            <p:nvPr/>
          </p:nvSpPr>
          <p:spPr>
            <a:xfrm>
              <a:off x="259049" y="3173960"/>
              <a:ext cx="1746333" cy="433198"/>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68"/>
            <p:cNvSpPr/>
            <p:nvPr/>
          </p:nvSpPr>
          <p:spPr>
            <a:xfrm>
              <a:off x="-172443" y="2631051"/>
              <a:ext cx="1535793" cy="1512525"/>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68"/>
            <p:cNvSpPr/>
            <p:nvPr/>
          </p:nvSpPr>
          <p:spPr>
            <a:xfrm>
              <a:off x="1383312" y="1766749"/>
              <a:ext cx="324964" cy="32678"/>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68"/>
            <p:cNvSpPr/>
            <p:nvPr/>
          </p:nvSpPr>
          <p:spPr>
            <a:xfrm>
              <a:off x="937874" y="1707338"/>
              <a:ext cx="606030" cy="381526"/>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68"/>
            <p:cNvSpPr/>
            <p:nvPr/>
          </p:nvSpPr>
          <p:spPr>
            <a:xfrm>
              <a:off x="983039" y="1590997"/>
              <a:ext cx="493189" cy="208570"/>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68"/>
            <p:cNvSpPr/>
            <p:nvPr/>
          </p:nvSpPr>
          <p:spPr>
            <a:xfrm>
              <a:off x="974298" y="1799549"/>
              <a:ext cx="549609" cy="504691"/>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68"/>
            <p:cNvSpPr/>
            <p:nvPr/>
          </p:nvSpPr>
          <p:spPr>
            <a:xfrm>
              <a:off x="736989" y="2120134"/>
              <a:ext cx="1036660" cy="1081772"/>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68"/>
            <p:cNvSpPr/>
            <p:nvPr/>
          </p:nvSpPr>
          <p:spPr>
            <a:xfrm>
              <a:off x="1137738" y="1816838"/>
              <a:ext cx="132874" cy="155614"/>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68"/>
            <p:cNvSpPr/>
            <p:nvPr/>
          </p:nvSpPr>
          <p:spPr>
            <a:xfrm>
              <a:off x="1197536" y="1799426"/>
              <a:ext cx="403387" cy="102324"/>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68"/>
            <p:cNvSpPr/>
            <p:nvPr/>
          </p:nvSpPr>
          <p:spPr>
            <a:xfrm>
              <a:off x="1571499" y="3060925"/>
              <a:ext cx="297246" cy="250393"/>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68"/>
            <p:cNvSpPr/>
            <p:nvPr/>
          </p:nvSpPr>
          <p:spPr>
            <a:xfrm>
              <a:off x="588217" y="4051805"/>
              <a:ext cx="427288" cy="287186"/>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68"/>
            <p:cNvSpPr/>
            <p:nvPr/>
          </p:nvSpPr>
          <p:spPr>
            <a:xfrm>
              <a:off x="541522" y="4287565"/>
              <a:ext cx="249707" cy="404389"/>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68"/>
            <p:cNvSpPr/>
            <p:nvPr/>
          </p:nvSpPr>
          <p:spPr>
            <a:xfrm>
              <a:off x="-53023" y="2095406"/>
              <a:ext cx="1225690" cy="796239"/>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68"/>
            <p:cNvSpPr/>
            <p:nvPr/>
          </p:nvSpPr>
          <p:spPr>
            <a:xfrm>
              <a:off x="68418" y="2346872"/>
              <a:ext cx="854454" cy="397917"/>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68"/>
            <p:cNvSpPr/>
            <p:nvPr/>
          </p:nvSpPr>
          <p:spPr>
            <a:xfrm>
              <a:off x="401578" y="2031001"/>
              <a:ext cx="818382" cy="310542"/>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68"/>
            <p:cNvSpPr/>
            <p:nvPr/>
          </p:nvSpPr>
          <p:spPr>
            <a:xfrm>
              <a:off x="-40448" y="2204361"/>
              <a:ext cx="498184" cy="360579"/>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a:spLocks noGrp="1"/>
          </p:cNvSpPr>
          <p:nvPr>
            <p:ph type="body" idx="1"/>
          </p:nvPr>
        </p:nvSpPr>
        <p:spPr>
          <a:xfrm>
            <a:off x="626322" y="1398489"/>
            <a:ext cx="5130264" cy="3416400"/>
          </a:xfrm>
          <a:prstGeom prst="rect">
            <a:avLst/>
          </a:prstGeom>
        </p:spPr>
        <p:txBody>
          <a:bodyPr spcFirstLastPara="1" wrap="square" lIns="91425" tIns="91425" rIns="91425" bIns="91425" anchor="t" anchorCtr="0">
            <a:noAutofit/>
          </a:bodyPr>
          <a:lstStyle/>
          <a:p>
            <a:pPr marL="285750" lvl="0" indent="-285750">
              <a:buClrTx/>
              <a:buSzPct val="100000"/>
              <a:buFont typeface="Arial" panose="020B0604020202020204" pitchFamily="34" charset="0"/>
              <a:buChar char="•"/>
            </a:pPr>
            <a:r>
              <a:rPr lang="en-US" sz="1600" dirty="0"/>
              <a:t>How does food demand vary by food category, cuisine type, city and center?</a:t>
            </a:r>
          </a:p>
          <a:p>
            <a:pPr marL="285750" lvl="0" indent="-285750">
              <a:spcBef>
                <a:spcPts val="1600"/>
              </a:spcBef>
              <a:buClrTx/>
              <a:buSzPct val="100000"/>
              <a:buFont typeface="Arial" panose="020B0604020202020204" pitchFamily="34" charset="0"/>
              <a:buChar char="•"/>
            </a:pPr>
            <a:r>
              <a:rPr lang="en-US" sz="1600" dirty="0"/>
              <a:t>How effective are promotional email campaigns and homepage featured items in driving food demand?</a:t>
            </a:r>
          </a:p>
          <a:p>
            <a:pPr marL="285750" lvl="0" indent="-285750">
              <a:spcBef>
                <a:spcPts val="1600"/>
              </a:spcBef>
              <a:buClrTx/>
              <a:buSzPct val="100000"/>
              <a:buFont typeface="Arial" panose="020B0604020202020204" pitchFamily="34" charset="0"/>
              <a:buChar char="•"/>
            </a:pPr>
            <a:r>
              <a:rPr lang="en-US" sz="1600" dirty="0"/>
              <a:t>How can restaurants optimize their revenue?</a:t>
            </a:r>
          </a:p>
          <a:p>
            <a:pPr marL="285750" lvl="0" indent="-285750">
              <a:spcBef>
                <a:spcPts val="1600"/>
              </a:spcBef>
              <a:buClrTx/>
              <a:buSzPct val="100000"/>
              <a:buFont typeface="Arial" panose="020B0604020202020204" pitchFamily="34" charset="0"/>
              <a:buChar char="•"/>
            </a:pPr>
            <a:r>
              <a:rPr lang="en-US" sz="1600" dirty="0"/>
              <a:t>How accurately can we predict food demand using the available data, and what factors are most important </a:t>
            </a:r>
            <a:r>
              <a:rPr lang="en" sz="1600" dirty="0"/>
              <a:t> for making accurate predictions?</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Clr>
                <a:schemeClr val="dk1"/>
              </a:buClr>
              <a:buSzPts val="1100"/>
              <a:buFont typeface="Arial"/>
              <a:buNone/>
            </a:pPr>
            <a:endParaRPr dirty="0"/>
          </a:p>
        </p:txBody>
      </p:sp>
      <p:sp>
        <p:nvSpPr>
          <p:cNvPr id="375" name="Google Shape;375;p45"/>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Questions to be explored </a:t>
            </a:r>
            <a:endParaRPr dirty="0"/>
          </a:p>
        </p:txBody>
      </p:sp>
      <p:grpSp>
        <p:nvGrpSpPr>
          <p:cNvPr id="376" name="Google Shape;376;p45"/>
          <p:cNvGrpSpPr/>
          <p:nvPr/>
        </p:nvGrpSpPr>
        <p:grpSpPr>
          <a:xfrm>
            <a:off x="7651615" y="1473813"/>
            <a:ext cx="1223832" cy="1045298"/>
            <a:chOff x="5505302" y="888596"/>
            <a:chExt cx="1223832" cy="1045298"/>
          </a:xfrm>
        </p:grpSpPr>
        <p:sp>
          <p:nvSpPr>
            <p:cNvPr id="377" name="Google Shape;377;p45"/>
            <p:cNvSpPr/>
            <p:nvPr/>
          </p:nvSpPr>
          <p:spPr>
            <a:xfrm flipH="1">
              <a:off x="5505302" y="888596"/>
              <a:ext cx="1223832" cy="1045298"/>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8" name="Google Shape;378;p45"/>
            <p:cNvGrpSpPr/>
            <p:nvPr/>
          </p:nvGrpSpPr>
          <p:grpSpPr>
            <a:xfrm>
              <a:off x="5786204" y="1052830"/>
              <a:ext cx="662003" cy="466411"/>
              <a:chOff x="5786204" y="1052830"/>
              <a:chExt cx="662003" cy="466411"/>
            </a:xfrm>
          </p:grpSpPr>
          <p:grpSp>
            <p:nvGrpSpPr>
              <p:cNvPr id="379" name="Google Shape;379;p45"/>
              <p:cNvGrpSpPr/>
              <p:nvPr/>
            </p:nvGrpSpPr>
            <p:grpSpPr>
              <a:xfrm>
                <a:off x="5786204" y="1052830"/>
                <a:ext cx="662003" cy="466411"/>
                <a:chOff x="3028200" y="1978900"/>
                <a:chExt cx="544500" cy="383625"/>
              </a:xfrm>
            </p:grpSpPr>
            <p:sp>
              <p:nvSpPr>
                <p:cNvPr id="380" name="Google Shape;380;p45"/>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45"/>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45"/>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45"/>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4" name="Google Shape;384;p45"/>
              <p:cNvSpPr/>
              <p:nvPr/>
            </p:nvSpPr>
            <p:spPr>
              <a:xfrm>
                <a:off x="5992850" y="1257925"/>
                <a:ext cx="95100" cy="95100"/>
              </a:xfrm>
              <a:prstGeom prst="ellipse">
                <a:avLst/>
              </a:pr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85" name="Google Shape;385;p45"/>
          <p:cNvGrpSpPr/>
          <p:nvPr/>
        </p:nvGrpSpPr>
        <p:grpSpPr>
          <a:xfrm>
            <a:off x="5534303" y="2257191"/>
            <a:ext cx="2600173" cy="1778190"/>
            <a:chOff x="8272025" y="3231288"/>
            <a:chExt cx="3394925" cy="2321700"/>
          </a:xfrm>
        </p:grpSpPr>
        <p:sp>
          <p:nvSpPr>
            <p:cNvPr id="386" name="Google Shape;386;p45"/>
            <p:cNvSpPr/>
            <p:nvPr/>
          </p:nvSpPr>
          <p:spPr>
            <a:xfrm>
              <a:off x="8272025" y="5109488"/>
              <a:ext cx="3394925" cy="443500"/>
            </a:xfrm>
            <a:custGeom>
              <a:avLst/>
              <a:gdLst/>
              <a:ahLst/>
              <a:cxnLst/>
              <a:rect l="l" t="t" r="r" b="b"/>
              <a:pathLst>
                <a:path w="135797" h="17740" extrusionOk="0">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45"/>
            <p:cNvSpPr/>
            <p:nvPr/>
          </p:nvSpPr>
          <p:spPr>
            <a:xfrm>
              <a:off x="8806150" y="3422263"/>
              <a:ext cx="2444125" cy="1048825"/>
            </a:xfrm>
            <a:custGeom>
              <a:avLst/>
              <a:gdLst/>
              <a:ahLst/>
              <a:cxnLst/>
              <a:rect l="l" t="t" r="r" b="b"/>
              <a:pathLst>
                <a:path w="97765" h="41953" extrusionOk="0">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45"/>
            <p:cNvSpPr/>
            <p:nvPr/>
          </p:nvSpPr>
          <p:spPr>
            <a:xfrm>
              <a:off x="8430750" y="4082838"/>
              <a:ext cx="646325" cy="926525"/>
            </a:xfrm>
            <a:custGeom>
              <a:avLst/>
              <a:gdLst/>
              <a:ahLst/>
              <a:cxnLst/>
              <a:rect l="l" t="t" r="r" b="b"/>
              <a:pathLst>
                <a:path w="25853" h="37061" extrusionOk="0">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45"/>
            <p:cNvSpPr/>
            <p:nvPr/>
          </p:nvSpPr>
          <p:spPr>
            <a:xfrm>
              <a:off x="10930125" y="4082838"/>
              <a:ext cx="646275" cy="926525"/>
            </a:xfrm>
            <a:custGeom>
              <a:avLst/>
              <a:gdLst/>
              <a:ahLst/>
              <a:cxnLst/>
              <a:rect l="l" t="t" r="r" b="b"/>
              <a:pathLst>
                <a:path w="25851" h="37061" extrusionOk="0">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45"/>
            <p:cNvSpPr/>
            <p:nvPr/>
          </p:nvSpPr>
          <p:spPr>
            <a:xfrm>
              <a:off x="8750775" y="4354113"/>
              <a:ext cx="2517950" cy="277050"/>
            </a:xfrm>
            <a:custGeom>
              <a:avLst/>
              <a:gdLst/>
              <a:ahLst/>
              <a:cxnLst/>
              <a:rect l="l" t="t" r="r" b="b"/>
              <a:pathLst>
                <a:path w="100718" h="11082" extrusionOk="0">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45"/>
            <p:cNvSpPr/>
            <p:nvPr/>
          </p:nvSpPr>
          <p:spPr>
            <a:xfrm>
              <a:off x="8750775" y="4631138"/>
              <a:ext cx="2517950" cy="254500"/>
            </a:xfrm>
            <a:custGeom>
              <a:avLst/>
              <a:gdLst/>
              <a:ahLst/>
              <a:cxnLst/>
              <a:rect l="l" t="t" r="r" b="b"/>
              <a:pathLst>
                <a:path w="100718" h="10180" extrusionOk="0">
                  <a:moveTo>
                    <a:pt x="1" y="0"/>
                  </a:moveTo>
                  <a:lnTo>
                    <a:pt x="1" y="10179"/>
                  </a:lnTo>
                  <a:lnTo>
                    <a:pt x="100649" y="10179"/>
                  </a:lnTo>
                  <a:lnTo>
                    <a:pt x="100718" y="0"/>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45"/>
            <p:cNvSpPr/>
            <p:nvPr/>
          </p:nvSpPr>
          <p:spPr>
            <a:xfrm>
              <a:off x="8585250" y="5135938"/>
              <a:ext cx="251725" cy="289375"/>
            </a:xfrm>
            <a:custGeom>
              <a:avLst/>
              <a:gdLst/>
              <a:ahLst/>
              <a:cxnLst/>
              <a:rect l="l" t="t" r="r" b="b"/>
              <a:pathLst>
                <a:path w="10069" h="11575" extrusionOk="0">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45"/>
            <p:cNvSpPr/>
            <p:nvPr/>
          </p:nvSpPr>
          <p:spPr>
            <a:xfrm>
              <a:off x="11182175" y="5135938"/>
              <a:ext cx="251750" cy="289375"/>
            </a:xfrm>
            <a:custGeom>
              <a:avLst/>
              <a:gdLst/>
              <a:ahLst/>
              <a:cxnLst/>
              <a:rect l="l" t="t" r="r" b="b"/>
              <a:pathLst>
                <a:path w="10070" h="11575" extrusionOk="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p:nvPr/>
          </p:nvSpPr>
          <p:spPr>
            <a:xfrm>
              <a:off x="8401625" y="4333888"/>
              <a:ext cx="3214500" cy="846575"/>
            </a:xfrm>
            <a:custGeom>
              <a:avLst/>
              <a:gdLst/>
              <a:ahLst/>
              <a:cxnLst/>
              <a:rect l="l" t="t" r="r" b="b"/>
              <a:pathLst>
                <a:path w="128580" h="33863" extrusionOk="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rgbClr val="66B9CC"/>
            </a:solidFill>
            <a:ln w="9525" cap="flat" cmpd="sng">
              <a:solidFill>
                <a:srgbClr val="66B9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45"/>
            <p:cNvSpPr/>
            <p:nvPr/>
          </p:nvSpPr>
          <p:spPr>
            <a:xfrm>
              <a:off x="10395250" y="4081188"/>
              <a:ext cx="658200" cy="611950"/>
            </a:xfrm>
            <a:custGeom>
              <a:avLst/>
              <a:gdLst/>
              <a:ahLst/>
              <a:cxnLst/>
              <a:rect l="l" t="t" r="r" b="b"/>
              <a:pathLst>
                <a:path w="26328" h="24478" extrusionOk="0">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45"/>
            <p:cNvSpPr/>
            <p:nvPr/>
          </p:nvSpPr>
          <p:spPr>
            <a:xfrm>
              <a:off x="10277675" y="3231288"/>
              <a:ext cx="735825" cy="898050"/>
            </a:xfrm>
            <a:custGeom>
              <a:avLst/>
              <a:gdLst/>
              <a:ahLst/>
              <a:cxnLst/>
              <a:rect l="l" t="t" r="r" b="b"/>
              <a:pathLst>
                <a:path w="29433" h="35922" extrusionOk="0">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45"/>
            <p:cNvSpPr/>
            <p:nvPr/>
          </p:nvSpPr>
          <p:spPr>
            <a:xfrm>
              <a:off x="9177525" y="3937813"/>
              <a:ext cx="923150" cy="626925"/>
            </a:xfrm>
            <a:custGeom>
              <a:avLst/>
              <a:gdLst/>
              <a:ahLst/>
              <a:cxnLst/>
              <a:rect l="l" t="t" r="r" b="b"/>
              <a:pathLst>
                <a:path w="36926" h="25077" extrusionOk="0">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45"/>
            <p:cNvSpPr/>
            <p:nvPr/>
          </p:nvSpPr>
          <p:spPr>
            <a:xfrm>
              <a:off x="10016750" y="3695763"/>
              <a:ext cx="759300" cy="893875"/>
            </a:xfrm>
            <a:custGeom>
              <a:avLst/>
              <a:gdLst/>
              <a:ahLst/>
              <a:cxnLst/>
              <a:rect l="l" t="t" r="r" b="b"/>
              <a:pathLst>
                <a:path w="30372" h="35755" extrusionOk="0">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10078175" y="3848488"/>
              <a:ext cx="220675" cy="303925"/>
            </a:xfrm>
            <a:custGeom>
              <a:avLst/>
              <a:gdLst/>
              <a:ahLst/>
              <a:cxnLst/>
              <a:rect l="l" t="t" r="r" b="b"/>
              <a:pathLst>
                <a:path w="8827" h="12157" extrusionOk="0">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10449575" y="3614063"/>
              <a:ext cx="161975" cy="229550"/>
            </a:xfrm>
            <a:custGeom>
              <a:avLst/>
              <a:gdLst/>
              <a:ahLst/>
              <a:cxnLst/>
              <a:rect l="l" t="t" r="r" b="b"/>
              <a:pathLst>
                <a:path w="6479" h="9182" extrusionOk="0">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10323150" y="3343563"/>
              <a:ext cx="222575" cy="312250"/>
            </a:xfrm>
            <a:custGeom>
              <a:avLst/>
              <a:gdLst/>
              <a:ahLst/>
              <a:cxnLst/>
              <a:rect l="l" t="t" r="r" b="b"/>
              <a:pathLst>
                <a:path w="8903" h="12490" extrusionOk="0">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9892150" y="3940813"/>
              <a:ext cx="580650" cy="296225"/>
            </a:xfrm>
            <a:custGeom>
              <a:avLst/>
              <a:gdLst/>
              <a:ahLst/>
              <a:cxnLst/>
              <a:rect l="l" t="t" r="r" b="b"/>
              <a:pathLst>
                <a:path w="23226" h="11849" extrusionOk="0">
                  <a:moveTo>
                    <a:pt x="8275" y="1"/>
                  </a:moveTo>
                  <a:lnTo>
                    <a:pt x="0" y="4231"/>
                  </a:lnTo>
                  <a:lnTo>
                    <a:pt x="13823" y="11848"/>
                  </a:lnTo>
                  <a:lnTo>
                    <a:pt x="23226" y="6207"/>
                  </a:lnTo>
                  <a:lnTo>
                    <a:pt x="8275"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9791050" y="3757463"/>
              <a:ext cx="446675" cy="479575"/>
            </a:xfrm>
            <a:custGeom>
              <a:avLst/>
              <a:gdLst/>
              <a:ahLst/>
              <a:cxnLst/>
              <a:rect l="l" t="t" r="r" b="b"/>
              <a:pathLst>
                <a:path w="17867" h="19183" extrusionOk="0">
                  <a:moveTo>
                    <a:pt x="1" y="1"/>
                  </a:moveTo>
                  <a:lnTo>
                    <a:pt x="4044" y="11565"/>
                  </a:lnTo>
                  <a:lnTo>
                    <a:pt x="17867" y="19182"/>
                  </a:lnTo>
                  <a:lnTo>
                    <a:pt x="15329" y="4983"/>
                  </a:lnTo>
                  <a:lnTo>
                    <a:pt x="1"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10200100" y="3690338"/>
              <a:ext cx="622975" cy="596050"/>
            </a:xfrm>
            <a:custGeom>
              <a:avLst/>
              <a:gdLst/>
              <a:ahLst/>
              <a:cxnLst/>
              <a:rect l="l" t="t" r="r" b="b"/>
              <a:pathLst>
                <a:path w="24919" h="23842" extrusionOk="0">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10200100" y="3917988"/>
              <a:ext cx="607850" cy="368400"/>
            </a:xfrm>
            <a:custGeom>
              <a:avLst/>
              <a:gdLst/>
              <a:ahLst/>
              <a:cxnLst/>
              <a:rect l="l" t="t" r="r" b="b"/>
              <a:pathLst>
                <a:path w="24314" h="14736" extrusionOk="0">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10590625" y="4086638"/>
              <a:ext cx="462825" cy="606475"/>
            </a:xfrm>
            <a:custGeom>
              <a:avLst/>
              <a:gdLst/>
              <a:ahLst/>
              <a:cxnLst/>
              <a:rect l="l" t="t" r="r" b="b"/>
              <a:pathLst>
                <a:path w="18513" h="24259" extrusionOk="0">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10566825" y="4241713"/>
              <a:ext cx="82275" cy="87000"/>
            </a:xfrm>
            <a:custGeom>
              <a:avLst/>
              <a:gdLst/>
              <a:ahLst/>
              <a:cxnLst/>
              <a:rect l="l" t="t" r="r" b="b"/>
              <a:pathLst>
                <a:path w="3291" h="3480" extrusionOk="0">
                  <a:moveTo>
                    <a:pt x="3291" y="1"/>
                  </a:moveTo>
                  <a:lnTo>
                    <a:pt x="1" y="347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9123450" y="3973738"/>
              <a:ext cx="1262400" cy="656825"/>
            </a:xfrm>
            <a:custGeom>
              <a:avLst/>
              <a:gdLst/>
              <a:ahLst/>
              <a:cxnLst/>
              <a:rect l="l" t="t" r="r" b="b"/>
              <a:pathLst>
                <a:path w="50496" h="26273" extrusionOk="0">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9123450" y="4304763"/>
              <a:ext cx="452825" cy="237850"/>
            </a:xfrm>
            <a:custGeom>
              <a:avLst/>
              <a:gdLst/>
              <a:ahLst/>
              <a:cxnLst/>
              <a:rect l="l" t="t" r="r" b="b"/>
              <a:pathLst>
                <a:path w="18113" h="9514" extrusionOk="0">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8879000" y="4340438"/>
              <a:ext cx="427825" cy="263525"/>
            </a:xfrm>
            <a:custGeom>
              <a:avLst/>
              <a:gdLst/>
              <a:ahLst/>
              <a:cxnLst/>
              <a:rect l="l" t="t" r="r" b="b"/>
              <a:pathLst>
                <a:path w="17113" h="10541" extrusionOk="0">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46"/>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relevance of questions </a:t>
            </a:r>
            <a:endParaRPr dirty="0"/>
          </a:p>
        </p:txBody>
      </p:sp>
      <p:sp>
        <p:nvSpPr>
          <p:cNvPr id="417" name="Google Shape;417;p46"/>
          <p:cNvSpPr/>
          <p:nvPr/>
        </p:nvSpPr>
        <p:spPr>
          <a:xfrm rot="1438597" flipH="1">
            <a:off x="6113174" y="1980721"/>
            <a:ext cx="3164684" cy="2052099"/>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8" name="Google Shape;418;p46"/>
          <p:cNvGrpSpPr/>
          <p:nvPr/>
        </p:nvGrpSpPr>
        <p:grpSpPr>
          <a:xfrm>
            <a:off x="6147493" y="1922453"/>
            <a:ext cx="2665055" cy="2027783"/>
            <a:chOff x="956482" y="1551839"/>
            <a:chExt cx="3354803" cy="2558717"/>
          </a:xfrm>
        </p:grpSpPr>
        <p:sp>
          <p:nvSpPr>
            <p:cNvPr id="419" name="Google Shape;419;p46"/>
            <p:cNvSpPr/>
            <p:nvPr/>
          </p:nvSpPr>
          <p:spPr>
            <a:xfrm rot="-817844">
              <a:off x="3563101" y="3846028"/>
              <a:ext cx="240228" cy="23559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6"/>
            <p:cNvSpPr/>
            <p:nvPr/>
          </p:nvSpPr>
          <p:spPr>
            <a:xfrm rot="-875994">
              <a:off x="3562879" y="3844489"/>
              <a:ext cx="247973" cy="238668"/>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rgbClr val="D96FA0"/>
            </a:solidFill>
            <a:ln w="9525" cap="flat" cmpd="sng">
              <a:solidFill>
                <a:srgbClr val="D96F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6"/>
            <p:cNvSpPr/>
            <p:nvPr/>
          </p:nvSpPr>
          <p:spPr>
            <a:xfrm>
              <a:off x="1163719" y="2819978"/>
              <a:ext cx="386467" cy="1285828"/>
            </a:xfrm>
            <a:custGeom>
              <a:avLst/>
              <a:gdLst/>
              <a:ahLst/>
              <a:cxnLst/>
              <a:rect l="l" t="t" r="r" b="b"/>
              <a:pathLst>
                <a:path w="14682" h="48849" extrusionOk="0">
                  <a:moveTo>
                    <a:pt x="2402" y="0"/>
                  </a:moveTo>
                  <a:cubicBezTo>
                    <a:pt x="2158" y="304"/>
                    <a:pt x="1915" y="608"/>
                    <a:pt x="1702" y="912"/>
                  </a:cubicBezTo>
                  <a:cubicBezTo>
                    <a:pt x="1186" y="1611"/>
                    <a:pt x="730" y="2280"/>
                    <a:pt x="426" y="3040"/>
                  </a:cubicBezTo>
                  <a:cubicBezTo>
                    <a:pt x="122" y="3800"/>
                    <a:pt x="0" y="4620"/>
                    <a:pt x="61" y="5411"/>
                  </a:cubicBezTo>
                  <a:cubicBezTo>
                    <a:pt x="91" y="6292"/>
                    <a:pt x="304" y="7143"/>
                    <a:pt x="578" y="7994"/>
                  </a:cubicBezTo>
                  <a:cubicBezTo>
                    <a:pt x="699" y="8420"/>
                    <a:pt x="851" y="8876"/>
                    <a:pt x="1003" y="9271"/>
                  </a:cubicBezTo>
                  <a:cubicBezTo>
                    <a:pt x="1125" y="9605"/>
                    <a:pt x="1186" y="9970"/>
                    <a:pt x="1368" y="10274"/>
                  </a:cubicBezTo>
                  <a:cubicBezTo>
                    <a:pt x="1459" y="10426"/>
                    <a:pt x="1611" y="10487"/>
                    <a:pt x="1702" y="10639"/>
                  </a:cubicBezTo>
                  <a:cubicBezTo>
                    <a:pt x="1733" y="10760"/>
                    <a:pt x="1733" y="10882"/>
                    <a:pt x="1733" y="10943"/>
                  </a:cubicBezTo>
                  <a:cubicBezTo>
                    <a:pt x="1733" y="11520"/>
                    <a:pt x="2037" y="12006"/>
                    <a:pt x="2098" y="12554"/>
                  </a:cubicBezTo>
                  <a:cubicBezTo>
                    <a:pt x="2128" y="12736"/>
                    <a:pt x="2067" y="12918"/>
                    <a:pt x="2037" y="13131"/>
                  </a:cubicBezTo>
                  <a:cubicBezTo>
                    <a:pt x="2006" y="13313"/>
                    <a:pt x="2067" y="13526"/>
                    <a:pt x="2098" y="13739"/>
                  </a:cubicBezTo>
                  <a:cubicBezTo>
                    <a:pt x="2128" y="14073"/>
                    <a:pt x="2128" y="14438"/>
                    <a:pt x="2128" y="14833"/>
                  </a:cubicBezTo>
                  <a:lnTo>
                    <a:pt x="2128" y="16262"/>
                  </a:lnTo>
                  <a:cubicBezTo>
                    <a:pt x="2128" y="17143"/>
                    <a:pt x="2128" y="18055"/>
                    <a:pt x="2189" y="18937"/>
                  </a:cubicBezTo>
                  <a:cubicBezTo>
                    <a:pt x="2219" y="19453"/>
                    <a:pt x="2219" y="20031"/>
                    <a:pt x="2250" y="20578"/>
                  </a:cubicBezTo>
                  <a:cubicBezTo>
                    <a:pt x="2250" y="20912"/>
                    <a:pt x="2250" y="21277"/>
                    <a:pt x="2189" y="21642"/>
                  </a:cubicBezTo>
                  <a:cubicBezTo>
                    <a:pt x="2128" y="21946"/>
                    <a:pt x="2067" y="22189"/>
                    <a:pt x="2067" y="22462"/>
                  </a:cubicBezTo>
                  <a:cubicBezTo>
                    <a:pt x="2067" y="22706"/>
                    <a:pt x="2067" y="22918"/>
                    <a:pt x="1976" y="23162"/>
                  </a:cubicBezTo>
                  <a:cubicBezTo>
                    <a:pt x="1915" y="23405"/>
                    <a:pt x="1824" y="23709"/>
                    <a:pt x="1824" y="24013"/>
                  </a:cubicBezTo>
                  <a:cubicBezTo>
                    <a:pt x="1824" y="24256"/>
                    <a:pt x="1915" y="24438"/>
                    <a:pt x="1946" y="24621"/>
                  </a:cubicBezTo>
                  <a:cubicBezTo>
                    <a:pt x="1976" y="24894"/>
                    <a:pt x="1946" y="25137"/>
                    <a:pt x="1915" y="25380"/>
                  </a:cubicBezTo>
                  <a:cubicBezTo>
                    <a:pt x="1915" y="25806"/>
                    <a:pt x="1915" y="26232"/>
                    <a:pt x="1885" y="26657"/>
                  </a:cubicBezTo>
                  <a:cubicBezTo>
                    <a:pt x="1794" y="27508"/>
                    <a:pt x="1642" y="28390"/>
                    <a:pt x="1581" y="29271"/>
                  </a:cubicBezTo>
                  <a:cubicBezTo>
                    <a:pt x="1490" y="30183"/>
                    <a:pt x="1429" y="31064"/>
                    <a:pt x="1429" y="31976"/>
                  </a:cubicBezTo>
                  <a:cubicBezTo>
                    <a:pt x="1429" y="32827"/>
                    <a:pt x="1490" y="33739"/>
                    <a:pt x="1642" y="34621"/>
                  </a:cubicBezTo>
                  <a:cubicBezTo>
                    <a:pt x="1763" y="35502"/>
                    <a:pt x="1946" y="36384"/>
                    <a:pt x="2067" y="37296"/>
                  </a:cubicBezTo>
                  <a:cubicBezTo>
                    <a:pt x="2189" y="38268"/>
                    <a:pt x="2219" y="39271"/>
                    <a:pt x="2280" y="40244"/>
                  </a:cubicBezTo>
                  <a:cubicBezTo>
                    <a:pt x="2341" y="41095"/>
                    <a:pt x="2493" y="41916"/>
                    <a:pt x="2554" y="42767"/>
                  </a:cubicBezTo>
                  <a:cubicBezTo>
                    <a:pt x="2584" y="43223"/>
                    <a:pt x="2584" y="43679"/>
                    <a:pt x="2645" y="44135"/>
                  </a:cubicBezTo>
                  <a:cubicBezTo>
                    <a:pt x="2645" y="44347"/>
                    <a:pt x="2645" y="44590"/>
                    <a:pt x="2736" y="44803"/>
                  </a:cubicBezTo>
                  <a:cubicBezTo>
                    <a:pt x="2554" y="44834"/>
                    <a:pt x="2523" y="45046"/>
                    <a:pt x="2432" y="45198"/>
                  </a:cubicBezTo>
                  <a:cubicBezTo>
                    <a:pt x="2219" y="45867"/>
                    <a:pt x="2189" y="46627"/>
                    <a:pt x="2098" y="47326"/>
                  </a:cubicBezTo>
                  <a:cubicBezTo>
                    <a:pt x="2067" y="47630"/>
                    <a:pt x="2067" y="47964"/>
                    <a:pt x="2098" y="48268"/>
                  </a:cubicBezTo>
                  <a:cubicBezTo>
                    <a:pt x="2098" y="48329"/>
                    <a:pt x="2128" y="48451"/>
                    <a:pt x="2189" y="48481"/>
                  </a:cubicBezTo>
                  <a:cubicBezTo>
                    <a:pt x="2341" y="48724"/>
                    <a:pt x="2705" y="48755"/>
                    <a:pt x="2949" y="48755"/>
                  </a:cubicBezTo>
                  <a:cubicBezTo>
                    <a:pt x="3557" y="48846"/>
                    <a:pt x="4104" y="48846"/>
                    <a:pt x="4712" y="48846"/>
                  </a:cubicBezTo>
                  <a:lnTo>
                    <a:pt x="7842" y="48846"/>
                  </a:lnTo>
                  <a:cubicBezTo>
                    <a:pt x="8251" y="48846"/>
                    <a:pt x="8664" y="48848"/>
                    <a:pt x="9080" y="48848"/>
                  </a:cubicBezTo>
                  <a:cubicBezTo>
                    <a:pt x="10122" y="48848"/>
                    <a:pt x="11186" y="48833"/>
                    <a:pt x="12250" y="48724"/>
                  </a:cubicBezTo>
                  <a:cubicBezTo>
                    <a:pt x="12888" y="48633"/>
                    <a:pt x="13587" y="48542"/>
                    <a:pt x="14195" y="48238"/>
                  </a:cubicBezTo>
                  <a:cubicBezTo>
                    <a:pt x="14408" y="48116"/>
                    <a:pt x="14590" y="47995"/>
                    <a:pt x="14590" y="47721"/>
                  </a:cubicBezTo>
                  <a:cubicBezTo>
                    <a:pt x="14681" y="47265"/>
                    <a:pt x="14529" y="46657"/>
                    <a:pt x="13952" y="46445"/>
                  </a:cubicBezTo>
                  <a:cubicBezTo>
                    <a:pt x="13496" y="46262"/>
                    <a:pt x="12949" y="46323"/>
                    <a:pt x="12432" y="46293"/>
                  </a:cubicBezTo>
                  <a:cubicBezTo>
                    <a:pt x="11763" y="46262"/>
                    <a:pt x="11125" y="46019"/>
                    <a:pt x="10517" y="45715"/>
                  </a:cubicBezTo>
                  <a:cubicBezTo>
                    <a:pt x="9848" y="45411"/>
                    <a:pt x="9241" y="44986"/>
                    <a:pt x="8693" y="44590"/>
                  </a:cubicBezTo>
                  <a:cubicBezTo>
                    <a:pt x="8420" y="44347"/>
                    <a:pt x="8116" y="44165"/>
                    <a:pt x="7842" y="43891"/>
                  </a:cubicBezTo>
                  <a:cubicBezTo>
                    <a:pt x="7782" y="43831"/>
                    <a:pt x="7660" y="43709"/>
                    <a:pt x="7538" y="43679"/>
                  </a:cubicBezTo>
                  <a:cubicBezTo>
                    <a:pt x="7508" y="43679"/>
                    <a:pt x="7417" y="43679"/>
                    <a:pt x="7386" y="43618"/>
                  </a:cubicBezTo>
                  <a:cubicBezTo>
                    <a:pt x="7569" y="43496"/>
                    <a:pt x="7447" y="43283"/>
                    <a:pt x="7417" y="43101"/>
                  </a:cubicBezTo>
                  <a:cubicBezTo>
                    <a:pt x="7295" y="42706"/>
                    <a:pt x="7174" y="42341"/>
                    <a:pt x="7052" y="41946"/>
                  </a:cubicBezTo>
                  <a:cubicBezTo>
                    <a:pt x="6961" y="41703"/>
                    <a:pt x="6961" y="41399"/>
                    <a:pt x="6900" y="41125"/>
                  </a:cubicBezTo>
                  <a:cubicBezTo>
                    <a:pt x="6809" y="40700"/>
                    <a:pt x="6505" y="40305"/>
                    <a:pt x="6535" y="39879"/>
                  </a:cubicBezTo>
                  <a:cubicBezTo>
                    <a:pt x="6535" y="39758"/>
                    <a:pt x="6596" y="39636"/>
                    <a:pt x="6535" y="39545"/>
                  </a:cubicBezTo>
                  <a:cubicBezTo>
                    <a:pt x="6505" y="39454"/>
                    <a:pt x="6383" y="39362"/>
                    <a:pt x="6353" y="39241"/>
                  </a:cubicBezTo>
                  <a:cubicBezTo>
                    <a:pt x="6323" y="39058"/>
                    <a:pt x="6353" y="38846"/>
                    <a:pt x="6353" y="38633"/>
                  </a:cubicBezTo>
                  <a:cubicBezTo>
                    <a:pt x="6353" y="38177"/>
                    <a:pt x="6323" y="37782"/>
                    <a:pt x="6323" y="37326"/>
                  </a:cubicBezTo>
                  <a:cubicBezTo>
                    <a:pt x="6292" y="36505"/>
                    <a:pt x="6292" y="35745"/>
                    <a:pt x="6292" y="34955"/>
                  </a:cubicBezTo>
                  <a:cubicBezTo>
                    <a:pt x="6323" y="34195"/>
                    <a:pt x="6353" y="33466"/>
                    <a:pt x="6444" y="32706"/>
                  </a:cubicBezTo>
                  <a:cubicBezTo>
                    <a:pt x="6566" y="31855"/>
                    <a:pt x="6627" y="30973"/>
                    <a:pt x="6657" y="30061"/>
                  </a:cubicBezTo>
                  <a:cubicBezTo>
                    <a:pt x="6657" y="29727"/>
                    <a:pt x="6687" y="29362"/>
                    <a:pt x="6779" y="28998"/>
                  </a:cubicBezTo>
                  <a:cubicBezTo>
                    <a:pt x="6839" y="28663"/>
                    <a:pt x="6809" y="28298"/>
                    <a:pt x="6839" y="27964"/>
                  </a:cubicBezTo>
                  <a:cubicBezTo>
                    <a:pt x="6839" y="27721"/>
                    <a:pt x="6930" y="27478"/>
                    <a:pt x="7022" y="27204"/>
                  </a:cubicBezTo>
                  <a:cubicBezTo>
                    <a:pt x="7113" y="26870"/>
                    <a:pt x="7204" y="26536"/>
                    <a:pt x="7326" y="26201"/>
                  </a:cubicBezTo>
                  <a:cubicBezTo>
                    <a:pt x="7386" y="25928"/>
                    <a:pt x="7538" y="25684"/>
                    <a:pt x="7660" y="25441"/>
                  </a:cubicBezTo>
                  <a:cubicBezTo>
                    <a:pt x="7812" y="25107"/>
                    <a:pt x="7873" y="24773"/>
                    <a:pt x="7964" y="24469"/>
                  </a:cubicBezTo>
                  <a:cubicBezTo>
                    <a:pt x="8116" y="23678"/>
                    <a:pt x="8116" y="22918"/>
                    <a:pt x="8116" y="22128"/>
                  </a:cubicBezTo>
                  <a:cubicBezTo>
                    <a:pt x="8146" y="21399"/>
                    <a:pt x="8298" y="20639"/>
                    <a:pt x="8481" y="19909"/>
                  </a:cubicBezTo>
                  <a:cubicBezTo>
                    <a:pt x="8693" y="19028"/>
                    <a:pt x="8937" y="18177"/>
                    <a:pt x="9180" y="17326"/>
                  </a:cubicBezTo>
                  <a:cubicBezTo>
                    <a:pt x="9362" y="16627"/>
                    <a:pt x="9545" y="15897"/>
                    <a:pt x="9696" y="15168"/>
                  </a:cubicBezTo>
                  <a:cubicBezTo>
                    <a:pt x="9848" y="14408"/>
                    <a:pt x="10000" y="13678"/>
                    <a:pt x="10122" y="12918"/>
                  </a:cubicBezTo>
                  <a:cubicBezTo>
                    <a:pt x="10244" y="12067"/>
                    <a:pt x="10365" y="11186"/>
                    <a:pt x="10426" y="10335"/>
                  </a:cubicBezTo>
                  <a:cubicBezTo>
                    <a:pt x="10456" y="9970"/>
                    <a:pt x="10456" y="9544"/>
                    <a:pt x="10517" y="9149"/>
                  </a:cubicBezTo>
                  <a:cubicBezTo>
                    <a:pt x="10548" y="8815"/>
                    <a:pt x="10608" y="8481"/>
                    <a:pt x="10639" y="8177"/>
                  </a:cubicBezTo>
                  <a:cubicBezTo>
                    <a:pt x="10700" y="7873"/>
                    <a:pt x="10608" y="7569"/>
                    <a:pt x="10608" y="7234"/>
                  </a:cubicBezTo>
                  <a:cubicBezTo>
                    <a:pt x="10608" y="6839"/>
                    <a:pt x="10730" y="6474"/>
                    <a:pt x="10852" y="6110"/>
                  </a:cubicBezTo>
                  <a:lnTo>
                    <a:pt x="11064" y="5563"/>
                  </a:lnTo>
                  <a:cubicBezTo>
                    <a:pt x="11186" y="5350"/>
                    <a:pt x="11307" y="5198"/>
                    <a:pt x="11338" y="5015"/>
                  </a:cubicBezTo>
                  <a:lnTo>
                    <a:pt x="11581" y="3891"/>
                  </a:lnTo>
                  <a:cubicBezTo>
                    <a:pt x="11611" y="3496"/>
                    <a:pt x="11642" y="3161"/>
                    <a:pt x="11642" y="2797"/>
                  </a:cubicBezTo>
                  <a:lnTo>
                    <a:pt x="2402" y="0"/>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6"/>
            <p:cNvSpPr/>
            <p:nvPr/>
          </p:nvSpPr>
          <p:spPr>
            <a:xfrm>
              <a:off x="1243529" y="3948529"/>
              <a:ext cx="304522" cy="128212"/>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6"/>
            <p:cNvSpPr/>
            <p:nvPr/>
          </p:nvSpPr>
          <p:spPr>
            <a:xfrm>
              <a:off x="2861494" y="1551839"/>
              <a:ext cx="1449791" cy="1043319"/>
            </a:xfrm>
            <a:custGeom>
              <a:avLst/>
              <a:gdLst/>
              <a:ahLst/>
              <a:cxnLst/>
              <a:rect l="l" t="t" r="r" b="b"/>
              <a:pathLst>
                <a:path w="55078" h="39636" extrusionOk="0">
                  <a:moveTo>
                    <a:pt x="3162" y="0"/>
                  </a:moveTo>
                  <a:cubicBezTo>
                    <a:pt x="1399" y="0"/>
                    <a:pt x="1" y="1429"/>
                    <a:pt x="1" y="3161"/>
                  </a:cubicBezTo>
                  <a:lnTo>
                    <a:pt x="1" y="36475"/>
                  </a:lnTo>
                  <a:cubicBezTo>
                    <a:pt x="1" y="38238"/>
                    <a:pt x="1399" y="39636"/>
                    <a:pt x="3162" y="39636"/>
                  </a:cubicBezTo>
                  <a:lnTo>
                    <a:pt x="51917" y="39636"/>
                  </a:lnTo>
                  <a:cubicBezTo>
                    <a:pt x="53649" y="39636"/>
                    <a:pt x="55048" y="38238"/>
                    <a:pt x="55078" y="36475"/>
                  </a:cubicBezTo>
                  <a:lnTo>
                    <a:pt x="55078" y="3161"/>
                  </a:lnTo>
                  <a:cubicBezTo>
                    <a:pt x="55078" y="1398"/>
                    <a:pt x="53680" y="0"/>
                    <a:pt x="51917"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6"/>
            <p:cNvSpPr/>
            <p:nvPr/>
          </p:nvSpPr>
          <p:spPr>
            <a:xfrm>
              <a:off x="2894318" y="1575029"/>
              <a:ext cx="1383379" cy="996938"/>
            </a:xfrm>
            <a:custGeom>
              <a:avLst/>
              <a:gdLst/>
              <a:ahLst/>
              <a:cxnLst/>
              <a:rect l="l" t="t" r="r" b="b"/>
              <a:pathLst>
                <a:path w="52555" h="37874" extrusionOk="0">
                  <a:moveTo>
                    <a:pt x="3161" y="1"/>
                  </a:moveTo>
                  <a:cubicBezTo>
                    <a:pt x="1398" y="1"/>
                    <a:pt x="0" y="1399"/>
                    <a:pt x="0" y="3162"/>
                  </a:cubicBezTo>
                  <a:lnTo>
                    <a:pt x="0" y="34712"/>
                  </a:lnTo>
                  <a:cubicBezTo>
                    <a:pt x="0" y="36475"/>
                    <a:pt x="1398" y="37874"/>
                    <a:pt x="3161" y="37874"/>
                  </a:cubicBezTo>
                  <a:lnTo>
                    <a:pt x="49393" y="37874"/>
                  </a:lnTo>
                  <a:cubicBezTo>
                    <a:pt x="51156" y="37874"/>
                    <a:pt x="52554" y="36475"/>
                    <a:pt x="52554" y="34712"/>
                  </a:cubicBezTo>
                  <a:lnTo>
                    <a:pt x="52554" y="3162"/>
                  </a:lnTo>
                  <a:cubicBezTo>
                    <a:pt x="52554" y="1399"/>
                    <a:pt x="51156" y="1"/>
                    <a:pt x="49393" y="1"/>
                  </a:cubicBezTo>
                  <a:close/>
                </a:path>
              </a:pathLst>
            </a:custGeom>
            <a:solidFill>
              <a:srgbClr val="FFFFFF"/>
            </a:solidFill>
            <a:ln w="9525" cap="flat" cmpd="sng">
              <a:solidFill>
                <a:srgbClr val="66B9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6"/>
            <p:cNvSpPr/>
            <p:nvPr/>
          </p:nvSpPr>
          <p:spPr>
            <a:xfrm>
              <a:off x="3497577" y="2311901"/>
              <a:ext cx="272859" cy="26"/>
            </a:xfrm>
            <a:custGeom>
              <a:avLst/>
              <a:gdLst/>
              <a:ahLst/>
              <a:cxnLst/>
              <a:rect l="l" t="t" r="r" b="b"/>
              <a:pathLst>
                <a:path w="10366" h="1" fill="none" extrusionOk="0">
                  <a:moveTo>
                    <a:pt x="1" y="1"/>
                  </a:moveTo>
                  <a:lnTo>
                    <a:pt x="10365" y="1"/>
                  </a:lnTo>
                </a:path>
              </a:pathLst>
            </a:custGeom>
            <a:noFill/>
            <a:ln w="13675"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6"/>
            <p:cNvSpPr/>
            <p:nvPr/>
          </p:nvSpPr>
          <p:spPr>
            <a:xfrm>
              <a:off x="3497577" y="2351911"/>
              <a:ext cx="272859" cy="26"/>
            </a:xfrm>
            <a:custGeom>
              <a:avLst/>
              <a:gdLst/>
              <a:ahLst/>
              <a:cxnLst/>
              <a:rect l="l" t="t" r="r" b="b"/>
              <a:pathLst>
                <a:path w="10366" h="1" fill="none" extrusionOk="0">
                  <a:moveTo>
                    <a:pt x="1" y="1"/>
                  </a:moveTo>
                  <a:lnTo>
                    <a:pt x="10365" y="1"/>
                  </a:lnTo>
                </a:path>
              </a:pathLst>
            </a:custGeom>
            <a:noFill/>
            <a:ln w="13675"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6"/>
            <p:cNvSpPr/>
            <p:nvPr/>
          </p:nvSpPr>
          <p:spPr>
            <a:xfrm>
              <a:off x="3497577" y="2391921"/>
              <a:ext cx="272859" cy="26"/>
            </a:xfrm>
            <a:custGeom>
              <a:avLst/>
              <a:gdLst/>
              <a:ahLst/>
              <a:cxnLst/>
              <a:rect l="l" t="t" r="r" b="b"/>
              <a:pathLst>
                <a:path w="10366" h="1" fill="none" extrusionOk="0">
                  <a:moveTo>
                    <a:pt x="1" y="1"/>
                  </a:moveTo>
                  <a:lnTo>
                    <a:pt x="10365" y="1"/>
                  </a:lnTo>
                </a:path>
              </a:pathLst>
            </a:custGeom>
            <a:noFill/>
            <a:ln w="13675"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6"/>
            <p:cNvSpPr/>
            <p:nvPr/>
          </p:nvSpPr>
          <p:spPr>
            <a:xfrm>
              <a:off x="3497577" y="2431116"/>
              <a:ext cx="272859" cy="26"/>
            </a:xfrm>
            <a:custGeom>
              <a:avLst/>
              <a:gdLst/>
              <a:ahLst/>
              <a:cxnLst/>
              <a:rect l="l" t="t" r="r" b="b"/>
              <a:pathLst>
                <a:path w="10366" h="1" fill="none" extrusionOk="0">
                  <a:moveTo>
                    <a:pt x="1" y="1"/>
                  </a:moveTo>
                  <a:lnTo>
                    <a:pt x="10365" y="1"/>
                  </a:lnTo>
                </a:path>
              </a:pathLst>
            </a:custGeom>
            <a:noFill/>
            <a:ln w="13675"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6"/>
            <p:cNvSpPr/>
            <p:nvPr/>
          </p:nvSpPr>
          <p:spPr>
            <a:xfrm>
              <a:off x="3497577" y="2471126"/>
              <a:ext cx="105632" cy="26"/>
            </a:xfrm>
            <a:custGeom>
              <a:avLst/>
              <a:gdLst/>
              <a:ahLst/>
              <a:cxnLst/>
              <a:rect l="l" t="t" r="r" b="b"/>
              <a:pathLst>
                <a:path w="4013" h="1" fill="none" extrusionOk="0">
                  <a:moveTo>
                    <a:pt x="1" y="1"/>
                  </a:moveTo>
                  <a:lnTo>
                    <a:pt x="4013" y="1"/>
                  </a:lnTo>
                </a:path>
              </a:pathLst>
            </a:custGeom>
            <a:noFill/>
            <a:ln w="13675"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6"/>
            <p:cNvSpPr/>
            <p:nvPr/>
          </p:nvSpPr>
          <p:spPr>
            <a:xfrm>
              <a:off x="3267939" y="1767841"/>
              <a:ext cx="391284" cy="26"/>
            </a:xfrm>
            <a:custGeom>
              <a:avLst/>
              <a:gdLst/>
              <a:ahLst/>
              <a:cxnLst/>
              <a:rect l="l" t="t" r="r" b="b"/>
              <a:pathLst>
                <a:path w="14865" h="1" fill="none" extrusionOk="0">
                  <a:moveTo>
                    <a:pt x="1" y="1"/>
                  </a:moveTo>
                  <a:lnTo>
                    <a:pt x="14864" y="1"/>
                  </a:lnTo>
                </a:path>
              </a:pathLst>
            </a:custGeom>
            <a:noFill/>
            <a:ln w="19000"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6"/>
            <p:cNvSpPr/>
            <p:nvPr/>
          </p:nvSpPr>
          <p:spPr>
            <a:xfrm>
              <a:off x="3267939" y="1823855"/>
              <a:ext cx="391284" cy="26"/>
            </a:xfrm>
            <a:custGeom>
              <a:avLst/>
              <a:gdLst/>
              <a:ahLst/>
              <a:cxnLst/>
              <a:rect l="l" t="t" r="r" b="b"/>
              <a:pathLst>
                <a:path w="14865" h="1" fill="none" extrusionOk="0">
                  <a:moveTo>
                    <a:pt x="1" y="1"/>
                  </a:moveTo>
                  <a:lnTo>
                    <a:pt x="14864" y="1"/>
                  </a:lnTo>
                </a:path>
              </a:pathLst>
            </a:custGeom>
            <a:noFill/>
            <a:ln w="19000"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6"/>
            <p:cNvSpPr/>
            <p:nvPr/>
          </p:nvSpPr>
          <p:spPr>
            <a:xfrm>
              <a:off x="3267939" y="1881475"/>
              <a:ext cx="391284" cy="26"/>
            </a:xfrm>
            <a:custGeom>
              <a:avLst/>
              <a:gdLst/>
              <a:ahLst/>
              <a:cxnLst/>
              <a:rect l="l" t="t" r="r" b="b"/>
              <a:pathLst>
                <a:path w="14865" h="1" fill="none" extrusionOk="0">
                  <a:moveTo>
                    <a:pt x="1" y="0"/>
                  </a:moveTo>
                  <a:lnTo>
                    <a:pt x="14864" y="0"/>
                  </a:lnTo>
                </a:path>
              </a:pathLst>
            </a:custGeom>
            <a:noFill/>
            <a:ln w="19000"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6"/>
            <p:cNvSpPr/>
            <p:nvPr/>
          </p:nvSpPr>
          <p:spPr>
            <a:xfrm>
              <a:off x="3267939" y="1938279"/>
              <a:ext cx="391284" cy="26"/>
            </a:xfrm>
            <a:custGeom>
              <a:avLst/>
              <a:gdLst/>
              <a:ahLst/>
              <a:cxnLst/>
              <a:rect l="l" t="t" r="r" b="b"/>
              <a:pathLst>
                <a:path w="14865" h="1" fill="none" extrusionOk="0">
                  <a:moveTo>
                    <a:pt x="1" y="0"/>
                  </a:moveTo>
                  <a:lnTo>
                    <a:pt x="14864" y="0"/>
                  </a:lnTo>
                </a:path>
              </a:pathLst>
            </a:custGeom>
            <a:noFill/>
            <a:ln w="19000"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6"/>
            <p:cNvSpPr/>
            <p:nvPr/>
          </p:nvSpPr>
          <p:spPr>
            <a:xfrm>
              <a:off x="3267939" y="1995083"/>
              <a:ext cx="151249" cy="26"/>
            </a:xfrm>
            <a:custGeom>
              <a:avLst/>
              <a:gdLst/>
              <a:ahLst/>
              <a:cxnLst/>
              <a:rect l="l" t="t" r="r" b="b"/>
              <a:pathLst>
                <a:path w="5746" h="1" fill="none" extrusionOk="0">
                  <a:moveTo>
                    <a:pt x="1" y="0"/>
                  </a:moveTo>
                  <a:lnTo>
                    <a:pt x="5746" y="0"/>
                  </a:lnTo>
                </a:path>
              </a:pathLst>
            </a:custGeom>
            <a:noFill/>
            <a:ln w="19000" cap="rnd" cmpd="sng">
              <a:solidFill>
                <a:srgbClr val="A8C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6"/>
            <p:cNvSpPr/>
            <p:nvPr/>
          </p:nvSpPr>
          <p:spPr>
            <a:xfrm>
              <a:off x="1262112" y="2346041"/>
              <a:ext cx="459301" cy="344877"/>
            </a:xfrm>
            <a:custGeom>
              <a:avLst/>
              <a:gdLst/>
              <a:ahLst/>
              <a:cxnLst/>
              <a:rect l="l" t="t" r="r" b="b"/>
              <a:pathLst>
                <a:path w="17449" h="13102" extrusionOk="0">
                  <a:moveTo>
                    <a:pt x="2821" y="1"/>
                  </a:moveTo>
                  <a:cubicBezTo>
                    <a:pt x="2735" y="1"/>
                    <a:pt x="2646" y="4"/>
                    <a:pt x="2554" y="11"/>
                  </a:cubicBezTo>
                  <a:cubicBezTo>
                    <a:pt x="1977" y="72"/>
                    <a:pt x="1399" y="315"/>
                    <a:pt x="943" y="649"/>
                  </a:cubicBezTo>
                  <a:cubicBezTo>
                    <a:pt x="639" y="892"/>
                    <a:pt x="426" y="1227"/>
                    <a:pt x="275" y="1592"/>
                  </a:cubicBezTo>
                  <a:cubicBezTo>
                    <a:pt x="92" y="2169"/>
                    <a:pt x="1" y="2807"/>
                    <a:pt x="153" y="3385"/>
                  </a:cubicBezTo>
                  <a:cubicBezTo>
                    <a:pt x="244" y="3689"/>
                    <a:pt x="335" y="3962"/>
                    <a:pt x="457" y="4206"/>
                  </a:cubicBezTo>
                  <a:cubicBezTo>
                    <a:pt x="639" y="4601"/>
                    <a:pt x="791" y="4965"/>
                    <a:pt x="1034" y="5361"/>
                  </a:cubicBezTo>
                  <a:cubicBezTo>
                    <a:pt x="1399" y="6090"/>
                    <a:pt x="1825" y="6820"/>
                    <a:pt x="2250" y="7488"/>
                  </a:cubicBezTo>
                  <a:cubicBezTo>
                    <a:pt x="2433" y="7792"/>
                    <a:pt x="2615" y="8096"/>
                    <a:pt x="2767" y="8431"/>
                  </a:cubicBezTo>
                  <a:cubicBezTo>
                    <a:pt x="2889" y="8735"/>
                    <a:pt x="3010" y="9038"/>
                    <a:pt x="3162" y="9282"/>
                  </a:cubicBezTo>
                  <a:cubicBezTo>
                    <a:pt x="3284" y="9464"/>
                    <a:pt x="3436" y="9586"/>
                    <a:pt x="3588" y="9707"/>
                  </a:cubicBezTo>
                  <a:cubicBezTo>
                    <a:pt x="3892" y="9859"/>
                    <a:pt x="4226" y="10011"/>
                    <a:pt x="4530" y="10194"/>
                  </a:cubicBezTo>
                  <a:cubicBezTo>
                    <a:pt x="5199" y="10619"/>
                    <a:pt x="5867" y="11075"/>
                    <a:pt x="6566" y="11440"/>
                  </a:cubicBezTo>
                  <a:cubicBezTo>
                    <a:pt x="7326" y="11835"/>
                    <a:pt x="7904" y="12017"/>
                    <a:pt x="8633" y="12291"/>
                  </a:cubicBezTo>
                  <a:cubicBezTo>
                    <a:pt x="9454" y="12534"/>
                    <a:pt x="10275" y="12686"/>
                    <a:pt x="10852" y="12808"/>
                  </a:cubicBezTo>
                  <a:cubicBezTo>
                    <a:pt x="11308" y="12899"/>
                    <a:pt x="11764" y="12960"/>
                    <a:pt x="12372" y="13051"/>
                  </a:cubicBezTo>
                  <a:cubicBezTo>
                    <a:pt x="12817" y="13086"/>
                    <a:pt x="13231" y="13101"/>
                    <a:pt x="13589" y="13101"/>
                  </a:cubicBezTo>
                  <a:cubicBezTo>
                    <a:pt x="13842" y="13101"/>
                    <a:pt x="14068" y="13094"/>
                    <a:pt x="14257" y="13081"/>
                  </a:cubicBezTo>
                  <a:cubicBezTo>
                    <a:pt x="15260" y="12595"/>
                    <a:pt x="16263" y="12139"/>
                    <a:pt x="17296" y="11622"/>
                  </a:cubicBezTo>
                  <a:cubicBezTo>
                    <a:pt x="17326" y="11166"/>
                    <a:pt x="17387" y="10710"/>
                    <a:pt x="17448" y="10224"/>
                  </a:cubicBezTo>
                  <a:cubicBezTo>
                    <a:pt x="17083" y="9768"/>
                    <a:pt x="16779" y="9312"/>
                    <a:pt x="16445" y="8856"/>
                  </a:cubicBezTo>
                  <a:cubicBezTo>
                    <a:pt x="16232" y="8826"/>
                    <a:pt x="15959" y="8735"/>
                    <a:pt x="15716" y="8704"/>
                  </a:cubicBezTo>
                  <a:cubicBezTo>
                    <a:pt x="14956" y="9099"/>
                    <a:pt x="14196" y="9464"/>
                    <a:pt x="13436" y="9798"/>
                  </a:cubicBezTo>
                  <a:cubicBezTo>
                    <a:pt x="13223" y="10102"/>
                    <a:pt x="13041" y="10376"/>
                    <a:pt x="12798" y="10680"/>
                  </a:cubicBezTo>
                  <a:cubicBezTo>
                    <a:pt x="12463" y="10710"/>
                    <a:pt x="12068" y="10710"/>
                    <a:pt x="11734" y="10771"/>
                  </a:cubicBezTo>
                  <a:cubicBezTo>
                    <a:pt x="10822" y="10254"/>
                    <a:pt x="10153" y="9798"/>
                    <a:pt x="9728" y="9464"/>
                  </a:cubicBezTo>
                  <a:cubicBezTo>
                    <a:pt x="9089" y="8978"/>
                    <a:pt x="8664" y="8583"/>
                    <a:pt x="7873" y="8096"/>
                  </a:cubicBezTo>
                  <a:cubicBezTo>
                    <a:pt x="7296" y="7731"/>
                    <a:pt x="6962" y="7579"/>
                    <a:pt x="6962" y="7579"/>
                  </a:cubicBezTo>
                  <a:cubicBezTo>
                    <a:pt x="6658" y="7428"/>
                    <a:pt x="6293" y="7276"/>
                    <a:pt x="5989" y="7032"/>
                  </a:cubicBezTo>
                  <a:cubicBezTo>
                    <a:pt x="5624" y="6728"/>
                    <a:pt x="5442" y="6303"/>
                    <a:pt x="5229" y="5847"/>
                  </a:cubicBezTo>
                  <a:cubicBezTo>
                    <a:pt x="5077" y="5452"/>
                    <a:pt x="4925" y="5057"/>
                    <a:pt x="4773" y="4631"/>
                  </a:cubicBezTo>
                  <a:cubicBezTo>
                    <a:pt x="4621" y="4266"/>
                    <a:pt x="4469" y="3932"/>
                    <a:pt x="4317" y="3537"/>
                  </a:cubicBezTo>
                  <a:cubicBezTo>
                    <a:pt x="4104" y="2960"/>
                    <a:pt x="3770" y="2261"/>
                    <a:pt x="3345" y="1410"/>
                  </a:cubicBezTo>
                  <a:lnTo>
                    <a:pt x="3345" y="1410"/>
                  </a:lnTo>
                  <a:lnTo>
                    <a:pt x="4256" y="3233"/>
                  </a:lnTo>
                  <a:cubicBezTo>
                    <a:pt x="4560" y="2899"/>
                    <a:pt x="4712" y="2503"/>
                    <a:pt x="4743" y="2017"/>
                  </a:cubicBezTo>
                  <a:cubicBezTo>
                    <a:pt x="4743" y="1683"/>
                    <a:pt x="4712" y="1288"/>
                    <a:pt x="4530" y="984"/>
                  </a:cubicBezTo>
                  <a:cubicBezTo>
                    <a:pt x="4348" y="649"/>
                    <a:pt x="4044" y="376"/>
                    <a:pt x="3679" y="193"/>
                  </a:cubicBezTo>
                  <a:cubicBezTo>
                    <a:pt x="3416" y="50"/>
                    <a:pt x="3135" y="1"/>
                    <a:pt x="2821"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6"/>
            <p:cNvSpPr/>
            <p:nvPr/>
          </p:nvSpPr>
          <p:spPr>
            <a:xfrm>
              <a:off x="1196517" y="1962285"/>
              <a:ext cx="258461" cy="383256"/>
            </a:xfrm>
            <a:custGeom>
              <a:avLst/>
              <a:gdLst/>
              <a:ahLst/>
              <a:cxnLst/>
              <a:rect l="l" t="t" r="r" b="b"/>
              <a:pathLst>
                <a:path w="9819" h="14560" extrusionOk="0">
                  <a:moveTo>
                    <a:pt x="5563" y="0"/>
                  </a:moveTo>
                  <a:lnTo>
                    <a:pt x="1125" y="1581"/>
                  </a:lnTo>
                  <a:lnTo>
                    <a:pt x="973" y="8207"/>
                  </a:lnTo>
                  <a:cubicBezTo>
                    <a:pt x="943" y="8541"/>
                    <a:pt x="852" y="8876"/>
                    <a:pt x="760" y="9180"/>
                  </a:cubicBezTo>
                  <a:lnTo>
                    <a:pt x="0" y="11186"/>
                  </a:lnTo>
                  <a:lnTo>
                    <a:pt x="1156" y="13040"/>
                  </a:lnTo>
                  <a:lnTo>
                    <a:pt x="4469" y="14560"/>
                  </a:lnTo>
                  <a:cubicBezTo>
                    <a:pt x="4469" y="14560"/>
                    <a:pt x="5715" y="14286"/>
                    <a:pt x="5411" y="13648"/>
                  </a:cubicBezTo>
                  <a:cubicBezTo>
                    <a:pt x="5107" y="12979"/>
                    <a:pt x="4894" y="11429"/>
                    <a:pt x="4894" y="11429"/>
                  </a:cubicBezTo>
                  <a:cubicBezTo>
                    <a:pt x="4955" y="11125"/>
                    <a:pt x="5168" y="10851"/>
                    <a:pt x="5350" y="10639"/>
                  </a:cubicBezTo>
                  <a:cubicBezTo>
                    <a:pt x="5472" y="10517"/>
                    <a:pt x="5624" y="10456"/>
                    <a:pt x="5776" y="10395"/>
                  </a:cubicBezTo>
                  <a:cubicBezTo>
                    <a:pt x="5822" y="10391"/>
                    <a:pt x="5870" y="10389"/>
                    <a:pt x="5917" y="10389"/>
                  </a:cubicBezTo>
                  <a:cubicBezTo>
                    <a:pt x="6212" y="10389"/>
                    <a:pt x="6526" y="10460"/>
                    <a:pt x="6840" y="10487"/>
                  </a:cubicBezTo>
                  <a:cubicBezTo>
                    <a:pt x="7006" y="10507"/>
                    <a:pt x="7200" y="10556"/>
                    <a:pt x="7394" y="10556"/>
                  </a:cubicBezTo>
                  <a:cubicBezTo>
                    <a:pt x="7484" y="10556"/>
                    <a:pt x="7573" y="10546"/>
                    <a:pt x="7660" y="10517"/>
                  </a:cubicBezTo>
                  <a:cubicBezTo>
                    <a:pt x="8116" y="10426"/>
                    <a:pt x="8116" y="10000"/>
                    <a:pt x="8116" y="9605"/>
                  </a:cubicBezTo>
                  <a:cubicBezTo>
                    <a:pt x="8116" y="9484"/>
                    <a:pt x="8116" y="9332"/>
                    <a:pt x="8207" y="9240"/>
                  </a:cubicBezTo>
                  <a:cubicBezTo>
                    <a:pt x="8268" y="9088"/>
                    <a:pt x="8390" y="8997"/>
                    <a:pt x="8450" y="8845"/>
                  </a:cubicBezTo>
                  <a:cubicBezTo>
                    <a:pt x="8542" y="8693"/>
                    <a:pt x="8542" y="8511"/>
                    <a:pt x="8542" y="8328"/>
                  </a:cubicBezTo>
                  <a:cubicBezTo>
                    <a:pt x="8542" y="8237"/>
                    <a:pt x="8572" y="8146"/>
                    <a:pt x="8633" y="8085"/>
                  </a:cubicBezTo>
                  <a:cubicBezTo>
                    <a:pt x="8754" y="8025"/>
                    <a:pt x="8846" y="8025"/>
                    <a:pt x="8876" y="7903"/>
                  </a:cubicBezTo>
                  <a:cubicBezTo>
                    <a:pt x="8906" y="7751"/>
                    <a:pt x="8876" y="7569"/>
                    <a:pt x="8906" y="7386"/>
                  </a:cubicBezTo>
                  <a:cubicBezTo>
                    <a:pt x="8998" y="7113"/>
                    <a:pt x="9393" y="7204"/>
                    <a:pt x="9636" y="7143"/>
                  </a:cubicBezTo>
                  <a:cubicBezTo>
                    <a:pt x="9818" y="7052"/>
                    <a:pt x="9788" y="6839"/>
                    <a:pt x="9758" y="6626"/>
                  </a:cubicBezTo>
                  <a:cubicBezTo>
                    <a:pt x="9636" y="6292"/>
                    <a:pt x="9393" y="5958"/>
                    <a:pt x="9271" y="5654"/>
                  </a:cubicBezTo>
                  <a:cubicBezTo>
                    <a:pt x="9150" y="5441"/>
                    <a:pt x="8998" y="5228"/>
                    <a:pt x="8998" y="5015"/>
                  </a:cubicBezTo>
                  <a:cubicBezTo>
                    <a:pt x="8967" y="4590"/>
                    <a:pt x="9058" y="4225"/>
                    <a:pt x="9058" y="3830"/>
                  </a:cubicBezTo>
                  <a:cubicBezTo>
                    <a:pt x="9058" y="3404"/>
                    <a:pt x="9058" y="3009"/>
                    <a:pt x="8998" y="2584"/>
                  </a:cubicBezTo>
                  <a:lnTo>
                    <a:pt x="8876" y="2006"/>
                  </a:lnTo>
                  <a:lnTo>
                    <a:pt x="5563" y="0"/>
                  </a:ln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6"/>
            <p:cNvSpPr/>
            <p:nvPr/>
          </p:nvSpPr>
          <p:spPr>
            <a:xfrm>
              <a:off x="1106099" y="2822373"/>
              <a:ext cx="308079" cy="1194199"/>
            </a:xfrm>
            <a:custGeom>
              <a:avLst/>
              <a:gdLst/>
              <a:ahLst/>
              <a:cxnLst/>
              <a:rect l="l" t="t" r="r" b="b"/>
              <a:pathLst>
                <a:path w="11704" h="45368" extrusionOk="0">
                  <a:moveTo>
                    <a:pt x="2402" y="0"/>
                  </a:moveTo>
                  <a:cubicBezTo>
                    <a:pt x="2128" y="244"/>
                    <a:pt x="1885" y="608"/>
                    <a:pt x="1673" y="912"/>
                  </a:cubicBezTo>
                  <a:cubicBezTo>
                    <a:pt x="1186" y="1551"/>
                    <a:pt x="730" y="2280"/>
                    <a:pt x="426" y="3040"/>
                  </a:cubicBezTo>
                  <a:cubicBezTo>
                    <a:pt x="153" y="3739"/>
                    <a:pt x="1" y="4590"/>
                    <a:pt x="31" y="5380"/>
                  </a:cubicBezTo>
                  <a:cubicBezTo>
                    <a:pt x="62" y="6262"/>
                    <a:pt x="305" y="7143"/>
                    <a:pt x="578" y="7964"/>
                  </a:cubicBezTo>
                  <a:cubicBezTo>
                    <a:pt x="730" y="8390"/>
                    <a:pt x="821" y="8845"/>
                    <a:pt x="973" y="9271"/>
                  </a:cubicBezTo>
                  <a:cubicBezTo>
                    <a:pt x="1095" y="9605"/>
                    <a:pt x="1186" y="9940"/>
                    <a:pt x="1369" y="10244"/>
                  </a:cubicBezTo>
                  <a:cubicBezTo>
                    <a:pt x="1429" y="10396"/>
                    <a:pt x="1581" y="10487"/>
                    <a:pt x="1673" y="10639"/>
                  </a:cubicBezTo>
                  <a:cubicBezTo>
                    <a:pt x="1703" y="10700"/>
                    <a:pt x="1703" y="10821"/>
                    <a:pt x="1703" y="10943"/>
                  </a:cubicBezTo>
                  <a:cubicBezTo>
                    <a:pt x="1703" y="11490"/>
                    <a:pt x="2037" y="11946"/>
                    <a:pt x="2098" y="12523"/>
                  </a:cubicBezTo>
                  <a:cubicBezTo>
                    <a:pt x="2098" y="12766"/>
                    <a:pt x="2037" y="12918"/>
                    <a:pt x="2007" y="13101"/>
                  </a:cubicBezTo>
                  <a:cubicBezTo>
                    <a:pt x="2007" y="13314"/>
                    <a:pt x="2037" y="13526"/>
                    <a:pt x="2098" y="13709"/>
                  </a:cubicBezTo>
                  <a:cubicBezTo>
                    <a:pt x="2128" y="14074"/>
                    <a:pt x="2128" y="14469"/>
                    <a:pt x="2128" y="14803"/>
                  </a:cubicBezTo>
                  <a:lnTo>
                    <a:pt x="2128" y="16262"/>
                  </a:lnTo>
                  <a:cubicBezTo>
                    <a:pt x="2128" y="17113"/>
                    <a:pt x="2128" y="18025"/>
                    <a:pt x="2159" y="18906"/>
                  </a:cubicBezTo>
                  <a:cubicBezTo>
                    <a:pt x="2189" y="19454"/>
                    <a:pt x="2250" y="20001"/>
                    <a:pt x="2250" y="20548"/>
                  </a:cubicBezTo>
                  <a:cubicBezTo>
                    <a:pt x="2250" y="20882"/>
                    <a:pt x="2250" y="21277"/>
                    <a:pt x="2159" y="21612"/>
                  </a:cubicBezTo>
                  <a:cubicBezTo>
                    <a:pt x="2098" y="21885"/>
                    <a:pt x="2007" y="22128"/>
                    <a:pt x="2037" y="22432"/>
                  </a:cubicBezTo>
                  <a:cubicBezTo>
                    <a:pt x="2037" y="22675"/>
                    <a:pt x="2037" y="22888"/>
                    <a:pt x="1976" y="23131"/>
                  </a:cubicBezTo>
                  <a:cubicBezTo>
                    <a:pt x="1885" y="23435"/>
                    <a:pt x="1825" y="23709"/>
                    <a:pt x="1825" y="24013"/>
                  </a:cubicBezTo>
                  <a:cubicBezTo>
                    <a:pt x="1825" y="24195"/>
                    <a:pt x="1885" y="24378"/>
                    <a:pt x="1946" y="24621"/>
                  </a:cubicBezTo>
                  <a:cubicBezTo>
                    <a:pt x="1976" y="24864"/>
                    <a:pt x="1885" y="25107"/>
                    <a:pt x="1885" y="25381"/>
                  </a:cubicBezTo>
                  <a:cubicBezTo>
                    <a:pt x="1855" y="25776"/>
                    <a:pt x="1885" y="26201"/>
                    <a:pt x="1855" y="26627"/>
                  </a:cubicBezTo>
                  <a:cubicBezTo>
                    <a:pt x="1794" y="27508"/>
                    <a:pt x="1642" y="28359"/>
                    <a:pt x="1551" y="29241"/>
                  </a:cubicBezTo>
                  <a:cubicBezTo>
                    <a:pt x="1490" y="30122"/>
                    <a:pt x="1399" y="31034"/>
                    <a:pt x="1399" y="31946"/>
                  </a:cubicBezTo>
                  <a:cubicBezTo>
                    <a:pt x="1399" y="32858"/>
                    <a:pt x="1521" y="33739"/>
                    <a:pt x="1642" y="34591"/>
                  </a:cubicBezTo>
                  <a:cubicBezTo>
                    <a:pt x="1794" y="35502"/>
                    <a:pt x="1946" y="36384"/>
                    <a:pt x="2037" y="37265"/>
                  </a:cubicBezTo>
                  <a:cubicBezTo>
                    <a:pt x="2159" y="38238"/>
                    <a:pt x="2189" y="39241"/>
                    <a:pt x="2280" y="40214"/>
                  </a:cubicBezTo>
                  <a:cubicBezTo>
                    <a:pt x="2341" y="41065"/>
                    <a:pt x="2463" y="41885"/>
                    <a:pt x="2554" y="42737"/>
                  </a:cubicBezTo>
                  <a:cubicBezTo>
                    <a:pt x="2584" y="43192"/>
                    <a:pt x="2584" y="43648"/>
                    <a:pt x="2615" y="44104"/>
                  </a:cubicBezTo>
                  <a:cubicBezTo>
                    <a:pt x="2615" y="44347"/>
                    <a:pt x="2615" y="44560"/>
                    <a:pt x="2736" y="44773"/>
                  </a:cubicBezTo>
                  <a:cubicBezTo>
                    <a:pt x="2736" y="44773"/>
                    <a:pt x="4754" y="45368"/>
                    <a:pt x="5842" y="45368"/>
                  </a:cubicBezTo>
                  <a:cubicBezTo>
                    <a:pt x="6056" y="45368"/>
                    <a:pt x="6234" y="45345"/>
                    <a:pt x="6353" y="45290"/>
                  </a:cubicBezTo>
                  <a:lnTo>
                    <a:pt x="7417" y="43588"/>
                  </a:lnTo>
                  <a:cubicBezTo>
                    <a:pt x="7600" y="43466"/>
                    <a:pt x="7478" y="43223"/>
                    <a:pt x="7448" y="43040"/>
                  </a:cubicBezTo>
                  <a:cubicBezTo>
                    <a:pt x="7296" y="42676"/>
                    <a:pt x="7174" y="42281"/>
                    <a:pt x="7053" y="41916"/>
                  </a:cubicBezTo>
                  <a:cubicBezTo>
                    <a:pt x="6992" y="41642"/>
                    <a:pt x="6961" y="41338"/>
                    <a:pt x="6901" y="41065"/>
                  </a:cubicBezTo>
                  <a:cubicBezTo>
                    <a:pt x="6840" y="40639"/>
                    <a:pt x="6536" y="40274"/>
                    <a:pt x="6566" y="39819"/>
                  </a:cubicBezTo>
                  <a:cubicBezTo>
                    <a:pt x="6566" y="39727"/>
                    <a:pt x="6597" y="39636"/>
                    <a:pt x="6566" y="39515"/>
                  </a:cubicBezTo>
                  <a:cubicBezTo>
                    <a:pt x="6566" y="39393"/>
                    <a:pt x="6445" y="39332"/>
                    <a:pt x="6414" y="39211"/>
                  </a:cubicBezTo>
                  <a:cubicBezTo>
                    <a:pt x="6384" y="39028"/>
                    <a:pt x="6414" y="38785"/>
                    <a:pt x="6414" y="38603"/>
                  </a:cubicBezTo>
                  <a:cubicBezTo>
                    <a:pt x="6414" y="38147"/>
                    <a:pt x="6384" y="37721"/>
                    <a:pt x="6384" y="37265"/>
                  </a:cubicBezTo>
                  <a:cubicBezTo>
                    <a:pt x="6353" y="36475"/>
                    <a:pt x="6293" y="35715"/>
                    <a:pt x="6353" y="34894"/>
                  </a:cubicBezTo>
                  <a:cubicBezTo>
                    <a:pt x="6353" y="34135"/>
                    <a:pt x="6414" y="33375"/>
                    <a:pt x="6505" y="32676"/>
                  </a:cubicBezTo>
                  <a:cubicBezTo>
                    <a:pt x="6566" y="31764"/>
                    <a:pt x="6688" y="30882"/>
                    <a:pt x="6718" y="30001"/>
                  </a:cubicBezTo>
                  <a:cubicBezTo>
                    <a:pt x="6749" y="29636"/>
                    <a:pt x="6749" y="29271"/>
                    <a:pt x="6840" y="28937"/>
                  </a:cubicBezTo>
                  <a:cubicBezTo>
                    <a:pt x="6901" y="28603"/>
                    <a:pt x="6901" y="28268"/>
                    <a:pt x="6901" y="27934"/>
                  </a:cubicBezTo>
                  <a:cubicBezTo>
                    <a:pt x="6901" y="27660"/>
                    <a:pt x="6992" y="27387"/>
                    <a:pt x="7053" y="27174"/>
                  </a:cubicBezTo>
                  <a:cubicBezTo>
                    <a:pt x="7174" y="26809"/>
                    <a:pt x="7265" y="26475"/>
                    <a:pt x="7357" y="26141"/>
                  </a:cubicBezTo>
                  <a:cubicBezTo>
                    <a:pt x="7448" y="25867"/>
                    <a:pt x="7600" y="25654"/>
                    <a:pt x="7721" y="25381"/>
                  </a:cubicBezTo>
                  <a:cubicBezTo>
                    <a:pt x="7873" y="25077"/>
                    <a:pt x="7934" y="24773"/>
                    <a:pt x="8025" y="24438"/>
                  </a:cubicBezTo>
                  <a:cubicBezTo>
                    <a:pt x="8177" y="23618"/>
                    <a:pt x="8116" y="22858"/>
                    <a:pt x="8177" y="22068"/>
                  </a:cubicBezTo>
                  <a:cubicBezTo>
                    <a:pt x="8208" y="21338"/>
                    <a:pt x="8390" y="20578"/>
                    <a:pt x="8542" y="19879"/>
                  </a:cubicBezTo>
                  <a:cubicBezTo>
                    <a:pt x="8724" y="18998"/>
                    <a:pt x="8998" y="18147"/>
                    <a:pt x="9241" y="17295"/>
                  </a:cubicBezTo>
                  <a:cubicBezTo>
                    <a:pt x="9423" y="16566"/>
                    <a:pt x="9606" y="15836"/>
                    <a:pt x="9758" y="15107"/>
                  </a:cubicBezTo>
                  <a:cubicBezTo>
                    <a:pt x="9940" y="14408"/>
                    <a:pt x="10092" y="13648"/>
                    <a:pt x="10183" y="12888"/>
                  </a:cubicBezTo>
                  <a:cubicBezTo>
                    <a:pt x="10305" y="12037"/>
                    <a:pt x="10396" y="11156"/>
                    <a:pt x="10487" y="10304"/>
                  </a:cubicBezTo>
                  <a:cubicBezTo>
                    <a:pt x="10518" y="9909"/>
                    <a:pt x="10518" y="9484"/>
                    <a:pt x="10548" y="9119"/>
                  </a:cubicBezTo>
                  <a:cubicBezTo>
                    <a:pt x="10609" y="8754"/>
                    <a:pt x="10670" y="8450"/>
                    <a:pt x="10700" y="8116"/>
                  </a:cubicBezTo>
                  <a:cubicBezTo>
                    <a:pt x="10700" y="7782"/>
                    <a:pt x="10670" y="7478"/>
                    <a:pt x="10670" y="7174"/>
                  </a:cubicBezTo>
                  <a:cubicBezTo>
                    <a:pt x="10670" y="6779"/>
                    <a:pt x="10791" y="6414"/>
                    <a:pt x="10913" y="6079"/>
                  </a:cubicBezTo>
                  <a:cubicBezTo>
                    <a:pt x="10943" y="5867"/>
                    <a:pt x="11065" y="5684"/>
                    <a:pt x="11126" y="5502"/>
                  </a:cubicBezTo>
                  <a:cubicBezTo>
                    <a:pt x="11217" y="5350"/>
                    <a:pt x="11369" y="5168"/>
                    <a:pt x="11399" y="4985"/>
                  </a:cubicBezTo>
                  <a:cubicBezTo>
                    <a:pt x="11521" y="4590"/>
                    <a:pt x="11582" y="4225"/>
                    <a:pt x="11642" y="3830"/>
                  </a:cubicBezTo>
                  <a:cubicBezTo>
                    <a:pt x="11673" y="3465"/>
                    <a:pt x="11703" y="3101"/>
                    <a:pt x="11703" y="2736"/>
                  </a:cubicBezTo>
                  <a:lnTo>
                    <a:pt x="2402" y="0"/>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6"/>
            <p:cNvSpPr/>
            <p:nvPr/>
          </p:nvSpPr>
          <p:spPr>
            <a:xfrm>
              <a:off x="1153321" y="2231117"/>
              <a:ext cx="347246" cy="672961"/>
            </a:xfrm>
            <a:custGeom>
              <a:avLst/>
              <a:gdLst/>
              <a:ahLst/>
              <a:cxnLst/>
              <a:rect l="l" t="t" r="r" b="b"/>
              <a:pathLst>
                <a:path w="13192" h="25566" extrusionOk="0">
                  <a:moveTo>
                    <a:pt x="2006" y="0"/>
                  </a:moveTo>
                  <a:lnTo>
                    <a:pt x="1094" y="2462"/>
                  </a:lnTo>
                  <a:cubicBezTo>
                    <a:pt x="973" y="3131"/>
                    <a:pt x="638" y="3647"/>
                    <a:pt x="456" y="4255"/>
                  </a:cubicBezTo>
                  <a:cubicBezTo>
                    <a:pt x="122" y="5502"/>
                    <a:pt x="0" y="6809"/>
                    <a:pt x="122" y="8085"/>
                  </a:cubicBezTo>
                  <a:cubicBezTo>
                    <a:pt x="213" y="9423"/>
                    <a:pt x="608" y="10760"/>
                    <a:pt x="1125" y="11976"/>
                  </a:cubicBezTo>
                  <a:lnTo>
                    <a:pt x="3252" y="19119"/>
                  </a:lnTo>
                  <a:cubicBezTo>
                    <a:pt x="3192" y="19271"/>
                    <a:pt x="3100" y="19423"/>
                    <a:pt x="2949" y="19484"/>
                  </a:cubicBezTo>
                  <a:cubicBezTo>
                    <a:pt x="2857" y="19575"/>
                    <a:pt x="2705" y="19605"/>
                    <a:pt x="2614" y="19727"/>
                  </a:cubicBezTo>
                  <a:cubicBezTo>
                    <a:pt x="2553" y="19818"/>
                    <a:pt x="2493" y="20031"/>
                    <a:pt x="2432" y="20183"/>
                  </a:cubicBezTo>
                  <a:cubicBezTo>
                    <a:pt x="2310" y="20335"/>
                    <a:pt x="2158" y="20426"/>
                    <a:pt x="2006" y="20547"/>
                  </a:cubicBezTo>
                  <a:cubicBezTo>
                    <a:pt x="1824" y="20699"/>
                    <a:pt x="1702" y="20821"/>
                    <a:pt x="1581" y="21034"/>
                  </a:cubicBezTo>
                  <a:cubicBezTo>
                    <a:pt x="1550" y="21155"/>
                    <a:pt x="1429" y="21277"/>
                    <a:pt x="1216" y="21550"/>
                  </a:cubicBezTo>
                  <a:cubicBezTo>
                    <a:pt x="912" y="21885"/>
                    <a:pt x="486" y="22158"/>
                    <a:pt x="152" y="22341"/>
                  </a:cubicBezTo>
                  <a:cubicBezTo>
                    <a:pt x="2523" y="24506"/>
                    <a:pt x="3605" y="25097"/>
                    <a:pt x="4065" y="25097"/>
                  </a:cubicBezTo>
                  <a:cubicBezTo>
                    <a:pt x="4147" y="25097"/>
                    <a:pt x="4209" y="25078"/>
                    <a:pt x="4256" y="25046"/>
                  </a:cubicBezTo>
                  <a:cubicBezTo>
                    <a:pt x="4377" y="24955"/>
                    <a:pt x="5046" y="24195"/>
                    <a:pt x="5167" y="24165"/>
                  </a:cubicBezTo>
                  <a:cubicBezTo>
                    <a:pt x="5193" y="24152"/>
                    <a:pt x="5218" y="24145"/>
                    <a:pt x="5241" y="24145"/>
                  </a:cubicBezTo>
                  <a:cubicBezTo>
                    <a:pt x="5273" y="24145"/>
                    <a:pt x="5302" y="24159"/>
                    <a:pt x="5319" y="24195"/>
                  </a:cubicBezTo>
                  <a:cubicBezTo>
                    <a:pt x="5350" y="24286"/>
                    <a:pt x="5350" y="24347"/>
                    <a:pt x="5350" y="24438"/>
                  </a:cubicBezTo>
                  <a:lnTo>
                    <a:pt x="5471" y="25107"/>
                  </a:lnTo>
                  <a:cubicBezTo>
                    <a:pt x="5502" y="25228"/>
                    <a:pt x="5502" y="25472"/>
                    <a:pt x="5623" y="25532"/>
                  </a:cubicBezTo>
                  <a:cubicBezTo>
                    <a:pt x="5671" y="25556"/>
                    <a:pt x="5728" y="25566"/>
                    <a:pt x="5787" y="25566"/>
                  </a:cubicBezTo>
                  <a:cubicBezTo>
                    <a:pt x="5951" y="25566"/>
                    <a:pt x="6134" y="25494"/>
                    <a:pt x="6201" y="25472"/>
                  </a:cubicBezTo>
                  <a:cubicBezTo>
                    <a:pt x="6445" y="25354"/>
                    <a:pt x="6772" y="25314"/>
                    <a:pt x="7151" y="25314"/>
                  </a:cubicBezTo>
                  <a:cubicBezTo>
                    <a:pt x="7935" y="25314"/>
                    <a:pt x="8940" y="25483"/>
                    <a:pt x="9894" y="25483"/>
                  </a:cubicBezTo>
                  <a:cubicBezTo>
                    <a:pt x="10032" y="25483"/>
                    <a:pt x="10169" y="25480"/>
                    <a:pt x="10304" y="25472"/>
                  </a:cubicBezTo>
                  <a:cubicBezTo>
                    <a:pt x="10973" y="25411"/>
                    <a:pt x="11976" y="25198"/>
                    <a:pt x="13192" y="24468"/>
                  </a:cubicBezTo>
                  <a:cubicBezTo>
                    <a:pt x="13131" y="24165"/>
                    <a:pt x="13070" y="23739"/>
                    <a:pt x="12979" y="23253"/>
                  </a:cubicBezTo>
                  <a:cubicBezTo>
                    <a:pt x="12918" y="22706"/>
                    <a:pt x="12493" y="16991"/>
                    <a:pt x="12371" y="15988"/>
                  </a:cubicBezTo>
                  <a:cubicBezTo>
                    <a:pt x="12280" y="15076"/>
                    <a:pt x="12128" y="14164"/>
                    <a:pt x="11976" y="13252"/>
                  </a:cubicBezTo>
                  <a:cubicBezTo>
                    <a:pt x="11885" y="12857"/>
                    <a:pt x="11854" y="12462"/>
                    <a:pt x="11885" y="12037"/>
                  </a:cubicBezTo>
                  <a:cubicBezTo>
                    <a:pt x="11915" y="11581"/>
                    <a:pt x="12006" y="11125"/>
                    <a:pt x="12037" y="10669"/>
                  </a:cubicBezTo>
                  <a:cubicBezTo>
                    <a:pt x="12128" y="9970"/>
                    <a:pt x="12006" y="9149"/>
                    <a:pt x="11611" y="8511"/>
                  </a:cubicBezTo>
                  <a:cubicBezTo>
                    <a:pt x="11399" y="8146"/>
                    <a:pt x="11095" y="7781"/>
                    <a:pt x="10760" y="7508"/>
                  </a:cubicBezTo>
                  <a:lnTo>
                    <a:pt x="6900" y="3070"/>
                  </a:lnTo>
                  <a:lnTo>
                    <a:pt x="6718" y="3070"/>
                  </a:lnTo>
                  <a:cubicBezTo>
                    <a:pt x="5988" y="3040"/>
                    <a:pt x="5471" y="2736"/>
                    <a:pt x="5167" y="2553"/>
                  </a:cubicBezTo>
                  <a:cubicBezTo>
                    <a:pt x="4559" y="2158"/>
                    <a:pt x="3374" y="1337"/>
                    <a:pt x="2006"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6"/>
            <p:cNvSpPr/>
            <p:nvPr/>
          </p:nvSpPr>
          <p:spPr>
            <a:xfrm>
              <a:off x="1222918" y="2423113"/>
              <a:ext cx="110449" cy="350484"/>
            </a:xfrm>
            <a:custGeom>
              <a:avLst/>
              <a:gdLst/>
              <a:ahLst/>
              <a:cxnLst/>
              <a:rect l="l" t="t" r="r" b="b"/>
              <a:pathLst>
                <a:path w="4196" h="13315" extrusionOk="0">
                  <a:moveTo>
                    <a:pt x="2402" y="1"/>
                  </a:moveTo>
                  <a:lnTo>
                    <a:pt x="1" y="4682"/>
                  </a:lnTo>
                  <a:lnTo>
                    <a:pt x="4195" y="13314"/>
                  </a:lnTo>
                  <a:cubicBezTo>
                    <a:pt x="4195" y="13314"/>
                    <a:pt x="2827" y="6019"/>
                    <a:pt x="2706" y="5655"/>
                  </a:cubicBezTo>
                  <a:cubicBezTo>
                    <a:pt x="2554" y="5320"/>
                    <a:pt x="3891" y="123"/>
                    <a:pt x="3891" y="123"/>
                  </a:cubicBezTo>
                  <a:lnTo>
                    <a:pt x="2402"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6"/>
            <p:cNvSpPr/>
            <p:nvPr/>
          </p:nvSpPr>
          <p:spPr>
            <a:xfrm>
              <a:off x="1160507" y="3967455"/>
              <a:ext cx="330479" cy="139141"/>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6"/>
            <p:cNvSpPr/>
            <p:nvPr/>
          </p:nvSpPr>
          <p:spPr>
            <a:xfrm>
              <a:off x="1165324" y="2349068"/>
              <a:ext cx="380071" cy="583965"/>
            </a:xfrm>
            <a:custGeom>
              <a:avLst/>
              <a:gdLst/>
              <a:ahLst/>
              <a:cxnLst/>
              <a:rect l="l" t="t" r="r" b="b"/>
              <a:pathLst>
                <a:path w="14439" h="22185" extrusionOk="0">
                  <a:moveTo>
                    <a:pt x="3022" y="0"/>
                  </a:moveTo>
                  <a:cubicBezTo>
                    <a:pt x="2837" y="0"/>
                    <a:pt x="2649" y="15"/>
                    <a:pt x="2462" y="48"/>
                  </a:cubicBezTo>
                  <a:cubicBezTo>
                    <a:pt x="2006" y="109"/>
                    <a:pt x="1581" y="352"/>
                    <a:pt x="1246" y="686"/>
                  </a:cubicBezTo>
                  <a:cubicBezTo>
                    <a:pt x="760" y="1173"/>
                    <a:pt x="334" y="1872"/>
                    <a:pt x="152" y="2540"/>
                  </a:cubicBezTo>
                  <a:cubicBezTo>
                    <a:pt x="61" y="2875"/>
                    <a:pt x="30" y="3270"/>
                    <a:pt x="30" y="3604"/>
                  </a:cubicBezTo>
                  <a:cubicBezTo>
                    <a:pt x="30" y="4151"/>
                    <a:pt x="0" y="4638"/>
                    <a:pt x="0" y="5185"/>
                  </a:cubicBezTo>
                  <a:cubicBezTo>
                    <a:pt x="0" y="6188"/>
                    <a:pt x="61" y="7221"/>
                    <a:pt x="152" y="8224"/>
                  </a:cubicBezTo>
                  <a:cubicBezTo>
                    <a:pt x="182" y="8650"/>
                    <a:pt x="182" y="9106"/>
                    <a:pt x="182" y="9592"/>
                  </a:cubicBezTo>
                  <a:cubicBezTo>
                    <a:pt x="152" y="9957"/>
                    <a:pt x="61" y="10352"/>
                    <a:pt x="122" y="10717"/>
                  </a:cubicBezTo>
                  <a:cubicBezTo>
                    <a:pt x="152" y="10990"/>
                    <a:pt x="213" y="11203"/>
                    <a:pt x="334" y="11416"/>
                  </a:cubicBezTo>
                  <a:cubicBezTo>
                    <a:pt x="578" y="11781"/>
                    <a:pt x="821" y="12115"/>
                    <a:pt x="1064" y="12510"/>
                  </a:cubicBezTo>
                  <a:cubicBezTo>
                    <a:pt x="1520" y="13392"/>
                    <a:pt x="1976" y="14243"/>
                    <a:pt x="2493" y="15063"/>
                  </a:cubicBezTo>
                  <a:cubicBezTo>
                    <a:pt x="3009" y="15823"/>
                    <a:pt x="3617" y="16492"/>
                    <a:pt x="4225" y="17191"/>
                  </a:cubicBezTo>
                  <a:cubicBezTo>
                    <a:pt x="4894" y="17951"/>
                    <a:pt x="5593" y="18711"/>
                    <a:pt x="6292" y="19410"/>
                  </a:cubicBezTo>
                  <a:cubicBezTo>
                    <a:pt x="7021" y="20048"/>
                    <a:pt x="7751" y="20717"/>
                    <a:pt x="8511" y="21264"/>
                  </a:cubicBezTo>
                  <a:cubicBezTo>
                    <a:pt x="8815" y="21507"/>
                    <a:pt x="9484" y="21842"/>
                    <a:pt x="10365" y="22024"/>
                  </a:cubicBezTo>
                  <a:cubicBezTo>
                    <a:pt x="10862" y="22140"/>
                    <a:pt x="11328" y="22185"/>
                    <a:pt x="11755" y="22185"/>
                  </a:cubicBezTo>
                  <a:cubicBezTo>
                    <a:pt x="12452" y="22185"/>
                    <a:pt x="13044" y="22065"/>
                    <a:pt x="13496" y="21933"/>
                  </a:cubicBezTo>
                  <a:cubicBezTo>
                    <a:pt x="13709" y="21690"/>
                    <a:pt x="14316" y="20930"/>
                    <a:pt x="14377" y="19744"/>
                  </a:cubicBezTo>
                  <a:cubicBezTo>
                    <a:pt x="14438" y="19045"/>
                    <a:pt x="14286" y="18437"/>
                    <a:pt x="14134" y="18133"/>
                  </a:cubicBezTo>
                  <a:cubicBezTo>
                    <a:pt x="13496" y="18042"/>
                    <a:pt x="12766" y="17829"/>
                    <a:pt x="12006" y="17404"/>
                  </a:cubicBezTo>
                  <a:cubicBezTo>
                    <a:pt x="11915" y="17373"/>
                    <a:pt x="11794" y="17282"/>
                    <a:pt x="11733" y="17252"/>
                  </a:cubicBezTo>
                  <a:cubicBezTo>
                    <a:pt x="12158" y="16978"/>
                    <a:pt x="12523" y="16826"/>
                    <a:pt x="12797" y="16766"/>
                  </a:cubicBezTo>
                  <a:cubicBezTo>
                    <a:pt x="13192" y="16644"/>
                    <a:pt x="13435" y="16644"/>
                    <a:pt x="13526" y="16431"/>
                  </a:cubicBezTo>
                  <a:cubicBezTo>
                    <a:pt x="13587" y="16218"/>
                    <a:pt x="13465" y="15975"/>
                    <a:pt x="13405" y="15823"/>
                  </a:cubicBezTo>
                  <a:cubicBezTo>
                    <a:pt x="13237" y="15593"/>
                    <a:pt x="12955" y="15478"/>
                    <a:pt x="12637" y="15478"/>
                  </a:cubicBezTo>
                  <a:cubicBezTo>
                    <a:pt x="12493" y="15478"/>
                    <a:pt x="12341" y="15502"/>
                    <a:pt x="12189" y="15550"/>
                  </a:cubicBezTo>
                  <a:cubicBezTo>
                    <a:pt x="11003" y="16249"/>
                    <a:pt x="9818" y="16948"/>
                    <a:pt x="8693" y="17677"/>
                  </a:cubicBezTo>
                  <a:cubicBezTo>
                    <a:pt x="8663" y="17647"/>
                    <a:pt x="8572" y="17556"/>
                    <a:pt x="8480" y="17495"/>
                  </a:cubicBezTo>
                  <a:cubicBezTo>
                    <a:pt x="7721" y="16735"/>
                    <a:pt x="7508" y="15975"/>
                    <a:pt x="6991" y="14942"/>
                  </a:cubicBezTo>
                  <a:cubicBezTo>
                    <a:pt x="6535" y="14030"/>
                    <a:pt x="6110" y="13118"/>
                    <a:pt x="5623" y="12206"/>
                  </a:cubicBezTo>
                  <a:cubicBezTo>
                    <a:pt x="5441" y="11811"/>
                    <a:pt x="5198" y="11446"/>
                    <a:pt x="4985" y="11051"/>
                  </a:cubicBezTo>
                  <a:cubicBezTo>
                    <a:pt x="4742" y="10686"/>
                    <a:pt x="4468" y="10352"/>
                    <a:pt x="4286" y="9927"/>
                  </a:cubicBezTo>
                  <a:cubicBezTo>
                    <a:pt x="4012" y="9349"/>
                    <a:pt x="4103" y="8832"/>
                    <a:pt x="4134" y="8224"/>
                  </a:cubicBezTo>
                  <a:cubicBezTo>
                    <a:pt x="4164" y="7677"/>
                    <a:pt x="4255" y="7161"/>
                    <a:pt x="4286" y="6613"/>
                  </a:cubicBezTo>
                  <a:cubicBezTo>
                    <a:pt x="4316" y="6127"/>
                    <a:pt x="4347" y="5671"/>
                    <a:pt x="4407" y="5185"/>
                  </a:cubicBezTo>
                  <a:cubicBezTo>
                    <a:pt x="4458" y="4346"/>
                    <a:pt x="4530" y="3550"/>
                    <a:pt x="4535" y="2725"/>
                  </a:cubicBezTo>
                  <a:lnTo>
                    <a:pt x="4535" y="2725"/>
                  </a:lnTo>
                  <a:lnTo>
                    <a:pt x="4559" y="4790"/>
                  </a:lnTo>
                  <a:cubicBezTo>
                    <a:pt x="5046" y="4607"/>
                    <a:pt x="5441" y="4273"/>
                    <a:pt x="5684" y="3756"/>
                  </a:cubicBezTo>
                  <a:cubicBezTo>
                    <a:pt x="5897" y="3391"/>
                    <a:pt x="6049" y="2966"/>
                    <a:pt x="5988" y="2510"/>
                  </a:cubicBezTo>
                  <a:cubicBezTo>
                    <a:pt x="5988" y="2024"/>
                    <a:pt x="5806" y="1568"/>
                    <a:pt x="5532" y="1173"/>
                  </a:cubicBezTo>
                  <a:cubicBezTo>
                    <a:pt x="5289" y="747"/>
                    <a:pt x="4894" y="504"/>
                    <a:pt x="4468" y="291"/>
                  </a:cubicBezTo>
                  <a:cubicBezTo>
                    <a:pt x="4023" y="113"/>
                    <a:pt x="3529" y="0"/>
                    <a:pt x="3022"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6"/>
            <p:cNvSpPr/>
            <p:nvPr/>
          </p:nvSpPr>
          <p:spPr>
            <a:xfrm>
              <a:off x="1086910" y="1872236"/>
              <a:ext cx="418475" cy="367594"/>
            </a:xfrm>
            <a:custGeom>
              <a:avLst/>
              <a:gdLst/>
              <a:ahLst/>
              <a:cxnLst/>
              <a:rect l="l" t="t" r="r" b="b"/>
              <a:pathLst>
                <a:path w="15898" h="13965" extrusionOk="0">
                  <a:moveTo>
                    <a:pt x="8186" y="0"/>
                  </a:moveTo>
                  <a:cubicBezTo>
                    <a:pt x="7775" y="0"/>
                    <a:pt x="7255" y="94"/>
                    <a:pt x="6779" y="442"/>
                  </a:cubicBezTo>
                  <a:cubicBezTo>
                    <a:pt x="6140" y="868"/>
                    <a:pt x="5897" y="1476"/>
                    <a:pt x="5836" y="1749"/>
                  </a:cubicBezTo>
                  <a:cubicBezTo>
                    <a:pt x="5596" y="1616"/>
                    <a:pt x="4907" y="1176"/>
                    <a:pt x="4000" y="1176"/>
                  </a:cubicBezTo>
                  <a:cubicBezTo>
                    <a:pt x="3876" y="1176"/>
                    <a:pt x="3749" y="1184"/>
                    <a:pt x="3617" y="1202"/>
                  </a:cubicBezTo>
                  <a:cubicBezTo>
                    <a:pt x="3405" y="1233"/>
                    <a:pt x="2857" y="1324"/>
                    <a:pt x="2341" y="1749"/>
                  </a:cubicBezTo>
                  <a:cubicBezTo>
                    <a:pt x="2280" y="1780"/>
                    <a:pt x="1277" y="2570"/>
                    <a:pt x="1307" y="3725"/>
                  </a:cubicBezTo>
                  <a:cubicBezTo>
                    <a:pt x="1338" y="4576"/>
                    <a:pt x="1946" y="4850"/>
                    <a:pt x="1763" y="5427"/>
                  </a:cubicBezTo>
                  <a:cubicBezTo>
                    <a:pt x="1611" y="5944"/>
                    <a:pt x="1003" y="5853"/>
                    <a:pt x="578" y="6491"/>
                  </a:cubicBezTo>
                  <a:cubicBezTo>
                    <a:pt x="0" y="7403"/>
                    <a:pt x="456" y="8619"/>
                    <a:pt x="517" y="8710"/>
                  </a:cubicBezTo>
                  <a:cubicBezTo>
                    <a:pt x="882" y="9652"/>
                    <a:pt x="1733" y="10078"/>
                    <a:pt x="1915" y="10139"/>
                  </a:cubicBezTo>
                  <a:cubicBezTo>
                    <a:pt x="1794" y="10291"/>
                    <a:pt x="1277" y="10929"/>
                    <a:pt x="1338" y="11841"/>
                  </a:cubicBezTo>
                  <a:cubicBezTo>
                    <a:pt x="1429" y="12692"/>
                    <a:pt x="1946" y="13360"/>
                    <a:pt x="2584" y="13725"/>
                  </a:cubicBezTo>
                  <a:cubicBezTo>
                    <a:pt x="2916" y="13900"/>
                    <a:pt x="3255" y="13964"/>
                    <a:pt x="3575" y="13964"/>
                  </a:cubicBezTo>
                  <a:cubicBezTo>
                    <a:pt x="4367" y="13964"/>
                    <a:pt x="5038" y="13569"/>
                    <a:pt x="5168" y="13482"/>
                  </a:cubicBezTo>
                  <a:cubicBezTo>
                    <a:pt x="6475" y="12692"/>
                    <a:pt x="6900" y="11081"/>
                    <a:pt x="7143" y="10078"/>
                  </a:cubicBezTo>
                  <a:cubicBezTo>
                    <a:pt x="7508" y="8740"/>
                    <a:pt x="7447" y="7707"/>
                    <a:pt x="7721" y="7676"/>
                  </a:cubicBezTo>
                  <a:cubicBezTo>
                    <a:pt x="7724" y="7676"/>
                    <a:pt x="7727" y="7676"/>
                    <a:pt x="7730" y="7676"/>
                  </a:cubicBezTo>
                  <a:cubicBezTo>
                    <a:pt x="8027" y="7676"/>
                    <a:pt x="8267" y="9045"/>
                    <a:pt x="8621" y="9045"/>
                  </a:cubicBezTo>
                  <a:cubicBezTo>
                    <a:pt x="8625" y="9045"/>
                    <a:pt x="8629" y="9045"/>
                    <a:pt x="8633" y="9044"/>
                  </a:cubicBezTo>
                  <a:cubicBezTo>
                    <a:pt x="8815" y="9014"/>
                    <a:pt x="9028" y="8467"/>
                    <a:pt x="9028" y="8041"/>
                  </a:cubicBezTo>
                  <a:cubicBezTo>
                    <a:pt x="9028" y="7646"/>
                    <a:pt x="8876" y="7281"/>
                    <a:pt x="8785" y="7129"/>
                  </a:cubicBezTo>
                  <a:cubicBezTo>
                    <a:pt x="8785" y="6977"/>
                    <a:pt x="8876" y="6825"/>
                    <a:pt x="9028" y="6765"/>
                  </a:cubicBezTo>
                  <a:cubicBezTo>
                    <a:pt x="9087" y="6725"/>
                    <a:pt x="9150" y="6708"/>
                    <a:pt x="9216" y="6708"/>
                  </a:cubicBezTo>
                  <a:cubicBezTo>
                    <a:pt x="9554" y="6708"/>
                    <a:pt x="9973" y="7154"/>
                    <a:pt x="10456" y="7281"/>
                  </a:cubicBezTo>
                  <a:cubicBezTo>
                    <a:pt x="10576" y="7319"/>
                    <a:pt x="10712" y="7343"/>
                    <a:pt x="10866" y="7343"/>
                  </a:cubicBezTo>
                  <a:cubicBezTo>
                    <a:pt x="11341" y="7343"/>
                    <a:pt x="11993" y="7112"/>
                    <a:pt x="12888" y="6309"/>
                  </a:cubicBezTo>
                  <a:cubicBezTo>
                    <a:pt x="12888" y="6339"/>
                    <a:pt x="13070" y="7221"/>
                    <a:pt x="13922" y="7585"/>
                  </a:cubicBezTo>
                  <a:cubicBezTo>
                    <a:pt x="14116" y="7663"/>
                    <a:pt x="14332" y="7700"/>
                    <a:pt x="14544" y="7700"/>
                  </a:cubicBezTo>
                  <a:cubicBezTo>
                    <a:pt x="14995" y="7700"/>
                    <a:pt x="15428" y="7531"/>
                    <a:pt x="15593" y="7221"/>
                  </a:cubicBezTo>
                  <a:cubicBezTo>
                    <a:pt x="15897" y="6643"/>
                    <a:pt x="15016" y="6187"/>
                    <a:pt x="14985" y="4880"/>
                  </a:cubicBezTo>
                  <a:cubicBezTo>
                    <a:pt x="14955" y="3938"/>
                    <a:pt x="15441" y="3816"/>
                    <a:pt x="15320" y="2904"/>
                  </a:cubicBezTo>
                  <a:cubicBezTo>
                    <a:pt x="15289" y="2752"/>
                    <a:pt x="15137" y="1476"/>
                    <a:pt x="14073" y="898"/>
                  </a:cubicBezTo>
                  <a:cubicBezTo>
                    <a:pt x="13706" y="692"/>
                    <a:pt x="13338" y="636"/>
                    <a:pt x="13026" y="636"/>
                  </a:cubicBezTo>
                  <a:cubicBezTo>
                    <a:pt x="12692" y="636"/>
                    <a:pt x="12421" y="700"/>
                    <a:pt x="12280" y="716"/>
                  </a:cubicBezTo>
                  <a:cubicBezTo>
                    <a:pt x="11490" y="898"/>
                    <a:pt x="11004" y="1385"/>
                    <a:pt x="10791" y="1597"/>
                  </a:cubicBezTo>
                  <a:cubicBezTo>
                    <a:pt x="10730" y="1354"/>
                    <a:pt x="10608" y="1050"/>
                    <a:pt x="10335" y="746"/>
                  </a:cubicBezTo>
                  <a:cubicBezTo>
                    <a:pt x="9848" y="230"/>
                    <a:pt x="9180" y="108"/>
                    <a:pt x="8815" y="78"/>
                  </a:cubicBezTo>
                  <a:cubicBezTo>
                    <a:pt x="8682" y="41"/>
                    <a:pt x="8458" y="0"/>
                    <a:pt x="8186"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6"/>
            <p:cNvSpPr/>
            <p:nvPr/>
          </p:nvSpPr>
          <p:spPr>
            <a:xfrm>
              <a:off x="1250925" y="2062732"/>
              <a:ext cx="55225" cy="74809"/>
            </a:xfrm>
            <a:custGeom>
              <a:avLst/>
              <a:gdLst/>
              <a:ahLst/>
              <a:cxnLst/>
              <a:rect l="l" t="t" r="r" b="b"/>
              <a:pathLst>
                <a:path w="2098" h="2842" extrusionOk="0">
                  <a:moveTo>
                    <a:pt x="898" y="1"/>
                  </a:moveTo>
                  <a:cubicBezTo>
                    <a:pt x="643" y="1"/>
                    <a:pt x="403" y="141"/>
                    <a:pt x="274" y="348"/>
                  </a:cubicBezTo>
                  <a:cubicBezTo>
                    <a:pt x="0" y="774"/>
                    <a:pt x="244" y="1412"/>
                    <a:pt x="426" y="1838"/>
                  </a:cubicBezTo>
                  <a:cubicBezTo>
                    <a:pt x="608" y="2233"/>
                    <a:pt x="973" y="2750"/>
                    <a:pt x="1429" y="2841"/>
                  </a:cubicBezTo>
                  <a:cubicBezTo>
                    <a:pt x="1435" y="2841"/>
                    <a:pt x="1455" y="2842"/>
                    <a:pt x="1483" y="2842"/>
                  </a:cubicBezTo>
                  <a:cubicBezTo>
                    <a:pt x="1597" y="2842"/>
                    <a:pt x="1855" y="2823"/>
                    <a:pt x="1976" y="2628"/>
                  </a:cubicBezTo>
                  <a:cubicBezTo>
                    <a:pt x="2098" y="2476"/>
                    <a:pt x="2067" y="2324"/>
                    <a:pt x="2037" y="2263"/>
                  </a:cubicBezTo>
                  <a:cubicBezTo>
                    <a:pt x="2067" y="1929"/>
                    <a:pt x="2037" y="1503"/>
                    <a:pt x="1976" y="1078"/>
                  </a:cubicBezTo>
                  <a:cubicBezTo>
                    <a:pt x="1976" y="1047"/>
                    <a:pt x="1946" y="956"/>
                    <a:pt x="1915" y="895"/>
                  </a:cubicBezTo>
                  <a:cubicBezTo>
                    <a:pt x="1915" y="895"/>
                    <a:pt x="1885" y="743"/>
                    <a:pt x="1794" y="622"/>
                  </a:cubicBezTo>
                  <a:cubicBezTo>
                    <a:pt x="1642" y="348"/>
                    <a:pt x="1368" y="105"/>
                    <a:pt x="1034" y="14"/>
                  </a:cubicBezTo>
                  <a:cubicBezTo>
                    <a:pt x="988" y="5"/>
                    <a:pt x="943" y="1"/>
                    <a:pt x="898"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6"/>
            <p:cNvSpPr/>
            <p:nvPr/>
          </p:nvSpPr>
          <p:spPr>
            <a:xfrm>
              <a:off x="3156727" y="3891277"/>
              <a:ext cx="176861" cy="184863"/>
            </a:xfrm>
            <a:custGeom>
              <a:avLst/>
              <a:gdLst/>
              <a:ahLst/>
              <a:cxnLst/>
              <a:rect l="l" t="t" r="r" b="b"/>
              <a:pathLst>
                <a:path w="6719" h="7023" extrusionOk="0">
                  <a:moveTo>
                    <a:pt x="3284" y="1"/>
                  </a:moveTo>
                  <a:cubicBezTo>
                    <a:pt x="3284" y="1"/>
                    <a:pt x="1" y="2524"/>
                    <a:pt x="1" y="3071"/>
                  </a:cubicBezTo>
                  <a:cubicBezTo>
                    <a:pt x="1" y="3648"/>
                    <a:pt x="1065" y="7022"/>
                    <a:pt x="1065" y="7022"/>
                  </a:cubicBezTo>
                  <a:lnTo>
                    <a:pt x="6262" y="7022"/>
                  </a:lnTo>
                  <a:cubicBezTo>
                    <a:pt x="6262" y="7022"/>
                    <a:pt x="6718" y="5898"/>
                    <a:pt x="6566" y="5472"/>
                  </a:cubicBezTo>
                  <a:cubicBezTo>
                    <a:pt x="6414" y="5047"/>
                    <a:pt x="4743" y="3770"/>
                    <a:pt x="4652" y="3527"/>
                  </a:cubicBezTo>
                  <a:cubicBezTo>
                    <a:pt x="4560" y="3253"/>
                    <a:pt x="3284" y="1"/>
                    <a:pt x="3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6"/>
            <p:cNvSpPr/>
            <p:nvPr/>
          </p:nvSpPr>
          <p:spPr>
            <a:xfrm>
              <a:off x="2375054" y="3890488"/>
              <a:ext cx="199235" cy="196050"/>
            </a:xfrm>
            <a:custGeom>
              <a:avLst/>
              <a:gdLst/>
              <a:ahLst/>
              <a:cxnLst/>
              <a:rect l="l" t="t" r="r" b="b"/>
              <a:pathLst>
                <a:path w="7569" h="7448" extrusionOk="0">
                  <a:moveTo>
                    <a:pt x="4225" y="0"/>
                  </a:moveTo>
                  <a:cubicBezTo>
                    <a:pt x="4225" y="0"/>
                    <a:pt x="3435" y="2554"/>
                    <a:pt x="3040" y="3162"/>
                  </a:cubicBezTo>
                  <a:cubicBezTo>
                    <a:pt x="2675" y="3769"/>
                    <a:pt x="517" y="5320"/>
                    <a:pt x="396" y="5502"/>
                  </a:cubicBezTo>
                  <a:cubicBezTo>
                    <a:pt x="304" y="5684"/>
                    <a:pt x="0" y="7447"/>
                    <a:pt x="0" y="7447"/>
                  </a:cubicBezTo>
                  <a:lnTo>
                    <a:pt x="7235" y="7447"/>
                  </a:lnTo>
                  <a:cubicBezTo>
                    <a:pt x="7235" y="7447"/>
                    <a:pt x="7569" y="4773"/>
                    <a:pt x="7569" y="4256"/>
                  </a:cubicBezTo>
                  <a:cubicBezTo>
                    <a:pt x="7569" y="3678"/>
                    <a:pt x="7326" y="2128"/>
                    <a:pt x="7326" y="2128"/>
                  </a:cubicBezTo>
                  <a:lnTo>
                    <a:pt x="7143" y="304"/>
                  </a:lnTo>
                  <a:lnTo>
                    <a:pt x="42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6"/>
            <p:cNvSpPr/>
            <p:nvPr/>
          </p:nvSpPr>
          <p:spPr>
            <a:xfrm>
              <a:off x="2469473" y="2823979"/>
              <a:ext cx="812918" cy="1127524"/>
            </a:xfrm>
            <a:custGeom>
              <a:avLst/>
              <a:gdLst/>
              <a:ahLst/>
              <a:cxnLst/>
              <a:rect l="l" t="t" r="r" b="b"/>
              <a:pathLst>
                <a:path w="30883" h="42835" extrusionOk="0">
                  <a:moveTo>
                    <a:pt x="22554" y="0"/>
                  </a:moveTo>
                  <a:lnTo>
                    <a:pt x="6292" y="851"/>
                  </a:lnTo>
                  <a:cubicBezTo>
                    <a:pt x="6292" y="851"/>
                    <a:pt x="4407" y="6900"/>
                    <a:pt x="4286" y="8511"/>
                  </a:cubicBezTo>
                  <a:cubicBezTo>
                    <a:pt x="4164" y="10152"/>
                    <a:pt x="2432" y="20882"/>
                    <a:pt x="2189" y="21855"/>
                  </a:cubicBezTo>
                  <a:cubicBezTo>
                    <a:pt x="1125" y="26718"/>
                    <a:pt x="0" y="37387"/>
                    <a:pt x="0" y="37387"/>
                  </a:cubicBezTo>
                  <a:lnTo>
                    <a:pt x="760" y="38390"/>
                  </a:lnTo>
                  <a:lnTo>
                    <a:pt x="0" y="39879"/>
                  </a:lnTo>
                  <a:lnTo>
                    <a:pt x="0" y="41764"/>
                  </a:lnTo>
                  <a:cubicBezTo>
                    <a:pt x="0" y="41764"/>
                    <a:pt x="1216" y="41429"/>
                    <a:pt x="1793" y="41429"/>
                  </a:cubicBezTo>
                  <a:cubicBezTo>
                    <a:pt x="2341" y="41429"/>
                    <a:pt x="3921" y="42068"/>
                    <a:pt x="3921" y="42068"/>
                  </a:cubicBezTo>
                  <a:cubicBezTo>
                    <a:pt x="3921" y="42068"/>
                    <a:pt x="5593" y="37447"/>
                    <a:pt x="5593" y="36748"/>
                  </a:cubicBezTo>
                  <a:cubicBezTo>
                    <a:pt x="5593" y="36080"/>
                    <a:pt x="6353" y="35715"/>
                    <a:pt x="6262" y="35229"/>
                  </a:cubicBezTo>
                  <a:cubicBezTo>
                    <a:pt x="6201" y="34742"/>
                    <a:pt x="6018" y="33405"/>
                    <a:pt x="6262" y="32827"/>
                  </a:cubicBezTo>
                  <a:cubicBezTo>
                    <a:pt x="6505" y="32280"/>
                    <a:pt x="7629" y="27265"/>
                    <a:pt x="7721" y="25928"/>
                  </a:cubicBezTo>
                  <a:cubicBezTo>
                    <a:pt x="7781" y="24590"/>
                    <a:pt x="9301" y="20456"/>
                    <a:pt x="9301" y="20456"/>
                  </a:cubicBezTo>
                  <a:cubicBezTo>
                    <a:pt x="9301" y="20456"/>
                    <a:pt x="11094" y="15168"/>
                    <a:pt x="11398" y="14408"/>
                  </a:cubicBezTo>
                  <a:cubicBezTo>
                    <a:pt x="11672" y="13648"/>
                    <a:pt x="12098" y="9696"/>
                    <a:pt x="13891" y="9696"/>
                  </a:cubicBezTo>
                  <a:cubicBezTo>
                    <a:pt x="15684" y="9696"/>
                    <a:pt x="18511" y="15350"/>
                    <a:pt x="18967" y="17447"/>
                  </a:cubicBezTo>
                  <a:cubicBezTo>
                    <a:pt x="19423" y="19544"/>
                    <a:pt x="22462" y="29727"/>
                    <a:pt x="22918" y="30487"/>
                  </a:cubicBezTo>
                  <a:cubicBezTo>
                    <a:pt x="23374" y="31247"/>
                    <a:pt x="25198" y="33800"/>
                    <a:pt x="25198" y="33800"/>
                  </a:cubicBezTo>
                  <a:lnTo>
                    <a:pt x="24499" y="36536"/>
                  </a:lnTo>
                  <a:lnTo>
                    <a:pt x="24985" y="40274"/>
                  </a:lnTo>
                  <a:cubicBezTo>
                    <a:pt x="24985" y="40274"/>
                    <a:pt x="25289" y="42220"/>
                    <a:pt x="25350" y="42645"/>
                  </a:cubicBezTo>
                  <a:cubicBezTo>
                    <a:pt x="25360" y="42787"/>
                    <a:pt x="25543" y="42834"/>
                    <a:pt x="25781" y="42834"/>
                  </a:cubicBezTo>
                  <a:cubicBezTo>
                    <a:pt x="26259" y="42834"/>
                    <a:pt x="26961" y="42645"/>
                    <a:pt x="26961" y="42645"/>
                  </a:cubicBezTo>
                  <a:cubicBezTo>
                    <a:pt x="26961" y="42645"/>
                    <a:pt x="29909" y="42037"/>
                    <a:pt x="30335" y="41764"/>
                  </a:cubicBezTo>
                  <a:cubicBezTo>
                    <a:pt x="30791" y="41551"/>
                    <a:pt x="30882" y="40487"/>
                    <a:pt x="30761" y="40183"/>
                  </a:cubicBezTo>
                  <a:cubicBezTo>
                    <a:pt x="30700" y="39818"/>
                    <a:pt x="30396" y="39180"/>
                    <a:pt x="30396" y="38846"/>
                  </a:cubicBezTo>
                  <a:cubicBezTo>
                    <a:pt x="30396" y="38511"/>
                    <a:pt x="28390" y="25076"/>
                    <a:pt x="28177" y="24073"/>
                  </a:cubicBezTo>
                  <a:cubicBezTo>
                    <a:pt x="27995" y="23040"/>
                    <a:pt x="26444" y="19393"/>
                    <a:pt x="26110" y="17873"/>
                  </a:cubicBezTo>
                  <a:cubicBezTo>
                    <a:pt x="25745" y="16323"/>
                    <a:pt x="25411" y="12766"/>
                    <a:pt x="25411" y="11642"/>
                  </a:cubicBezTo>
                  <a:cubicBezTo>
                    <a:pt x="25411" y="10487"/>
                    <a:pt x="25228" y="9271"/>
                    <a:pt x="25228" y="8784"/>
                  </a:cubicBezTo>
                  <a:cubicBezTo>
                    <a:pt x="25228" y="8298"/>
                    <a:pt x="22554" y="0"/>
                    <a:pt x="22554" y="0"/>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6"/>
            <p:cNvSpPr/>
            <p:nvPr/>
          </p:nvSpPr>
          <p:spPr>
            <a:xfrm>
              <a:off x="2514274" y="2093635"/>
              <a:ext cx="643296" cy="828974"/>
            </a:xfrm>
            <a:custGeom>
              <a:avLst/>
              <a:gdLst/>
              <a:ahLst/>
              <a:cxnLst/>
              <a:rect l="l" t="t" r="r" b="b"/>
              <a:pathLst>
                <a:path w="24439" h="31493" extrusionOk="0">
                  <a:moveTo>
                    <a:pt x="8724" y="1"/>
                  </a:moveTo>
                  <a:cubicBezTo>
                    <a:pt x="8509" y="1"/>
                    <a:pt x="8274" y="24"/>
                    <a:pt x="8025" y="86"/>
                  </a:cubicBezTo>
                  <a:cubicBezTo>
                    <a:pt x="7326" y="299"/>
                    <a:pt x="7265" y="603"/>
                    <a:pt x="6353" y="1089"/>
                  </a:cubicBezTo>
                  <a:cubicBezTo>
                    <a:pt x="5806" y="1393"/>
                    <a:pt x="5715" y="1363"/>
                    <a:pt x="3921" y="2001"/>
                  </a:cubicBezTo>
                  <a:cubicBezTo>
                    <a:pt x="2736" y="2427"/>
                    <a:pt x="2158" y="2639"/>
                    <a:pt x="2098" y="2731"/>
                  </a:cubicBezTo>
                  <a:cubicBezTo>
                    <a:pt x="1094" y="3642"/>
                    <a:pt x="1702" y="5101"/>
                    <a:pt x="1216" y="7472"/>
                  </a:cubicBezTo>
                  <a:cubicBezTo>
                    <a:pt x="942" y="8688"/>
                    <a:pt x="0" y="9874"/>
                    <a:pt x="91" y="10360"/>
                  </a:cubicBezTo>
                  <a:cubicBezTo>
                    <a:pt x="145" y="10792"/>
                    <a:pt x="1424" y="10816"/>
                    <a:pt x="2562" y="10816"/>
                  </a:cubicBezTo>
                  <a:cubicBezTo>
                    <a:pt x="2704" y="10816"/>
                    <a:pt x="2844" y="10816"/>
                    <a:pt x="2979" y="10816"/>
                  </a:cubicBezTo>
                  <a:cubicBezTo>
                    <a:pt x="4017" y="10816"/>
                    <a:pt x="4390" y="10623"/>
                    <a:pt x="4655" y="10623"/>
                  </a:cubicBezTo>
                  <a:cubicBezTo>
                    <a:pt x="4740" y="10623"/>
                    <a:pt x="4813" y="10643"/>
                    <a:pt x="4894" y="10694"/>
                  </a:cubicBezTo>
                  <a:cubicBezTo>
                    <a:pt x="6353" y="11545"/>
                    <a:pt x="3587" y="17017"/>
                    <a:pt x="3769" y="22700"/>
                  </a:cubicBezTo>
                  <a:cubicBezTo>
                    <a:pt x="3800" y="23248"/>
                    <a:pt x="3891" y="24980"/>
                    <a:pt x="3769" y="27351"/>
                  </a:cubicBezTo>
                  <a:cubicBezTo>
                    <a:pt x="3739" y="28415"/>
                    <a:pt x="3648" y="29327"/>
                    <a:pt x="3587" y="29874"/>
                  </a:cubicBezTo>
                  <a:cubicBezTo>
                    <a:pt x="7143" y="30846"/>
                    <a:pt x="10213" y="31211"/>
                    <a:pt x="12462" y="31394"/>
                  </a:cubicBezTo>
                  <a:cubicBezTo>
                    <a:pt x="13365" y="31460"/>
                    <a:pt x="14147" y="31492"/>
                    <a:pt x="14835" y="31492"/>
                  </a:cubicBezTo>
                  <a:cubicBezTo>
                    <a:pt x="16996" y="31492"/>
                    <a:pt x="18225" y="31172"/>
                    <a:pt x="19332" y="30573"/>
                  </a:cubicBezTo>
                  <a:cubicBezTo>
                    <a:pt x="20548" y="29935"/>
                    <a:pt x="21368" y="29084"/>
                    <a:pt x="21885" y="28476"/>
                  </a:cubicBezTo>
                  <a:cubicBezTo>
                    <a:pt x="21429" y="27503"/>
                    <a:pt x="21308" y="26682"/>
                    <a:pt x="21308" y="26135"/>
                  </a:cubicBezTo>
                  <a:cubicBezTo>
                    <a:pt x="21308" y="25314"/>
                    <a:pt x="21460" y="25071"/>
                    <a:pt x="21399" y="24038"/>
                  </a:cubicBezTo>
                  <a:cubicBezTo>
                    <a:pt x="21399" y="23704"/>
                    <a:pt x="21308" y="23278"/>
                    <a:pt x="21125" y="22245"/>
                  </a:cubicBezTo>
                  <a:cubicBezTo>
                    <a:pt x="20821" y="20846"/>
                    <a:pt x="20639" y="20299"/>
                    <a:pt x="20487" y="19600"/>
                  </a:cubicBezTo>
                  <a:cubicBezTo>
                    <a:pt x="20305" y="18719"/>
                    <a:pt x="19575" y="15588"/>
                    <a:pt x="21125" y="13369"/>
                  </a:cubicBezTo>
                  <a:cubicBezTo>
                    <a:pt x="21308" y="13095"/>
                    <a:pt x="21460" y="12913"/>
                    <a:pt x="21581" y="12792"/>
                  </a:cubicBezTo>
                  <a:cubicBezTo>
                    <a:pt x="21815" y="12921"/>
                    <a:pt x="22004" y="13316"/>
                    <a:pt x="22281" y="13316"/>
                  </a:cubicBezTo>
                  <a:cubicBezTo>
                    <a:pt x="22328" y="13316"/>
                    <a:pt x="22379" y="13305"/>
                    <a:pt x="22432" y="13278"/>
                  </a:cubicBezTo>
                  <a:cubicBezTo>
                    <a:pt x="22736" y="13095"/>
                    <a:pt x="23192" y="9813"/>
                    <a:pt x="23587" y="8840"/>
                  </a:cubicBezTo>
                  <a:cubicBezTo>
                    <a:pt x="23891" y="8111"/>
                    <a:pt x="24286" y="7351"/>
                    <a:pt x="24347" y="6256"/>
                  </a:cubicBezTo>
                  <a:cubicBezTo>
                    <a:pt x="24408" y="5770"/>
                    <a:pt x="24438" y="4706"/>
                    <a:pt x="23800" y="3734"/>
                  </a:cubicBezTo>
                  <a:cubicBezTo>
                    <a:pt x="23678" y="3582"/>
                    <a:pt x="23496" y="3278"/>
                    <a:pt x="22827" y="2791"/>
                  </a:cubicBezTo>
                  <a:cubicBezTo>
                    <a:pt x="22584" y="2609"/>
                    <a:pt x="22067" y="2214"/>
                    <a:pt x="20001" y="1272"/>
                  </a:cubicBezTo>
                  <a:cubicBezTo>
                    <a:pt x="19271" y="968"/>
                    <a:pt x="18937" y="785"/>
                    <a:pt x="18572" y="664"/>
                  </a:cubicBezTo>
                  <a:cubicBezTo>
                    <a:pt x="17660" y="360"/>
                    <a:pt x="16870" y="208"/>
                    <a:pt x="16232" y="147"/>
                  </a:cubicBezTo>
                  <a:cubicBezTo>
                    <a:pt x="15563" y="62"/>
                    <a:pt x="14996" y="30"/>
                    <a:pt x="14498" y="30"/>
                  </a:cubicBezTo>
                  <a:cubicBezTo>
                    <a:pt x="13061" y="30"/>
                    <a:pt x="12197" y="294"/>
                    <a:pt x="11104" y="294"/>
                  </a:cubicBezTo>
                  <a:cubicBezTo>
                    <a:pt x="10684" y="294"/>
                    <a:pt x="10230" y="255"/>
                    <a:pt x="9696" y="147"/>
                  </a:cubicBezTo>
                  <a:cubicBezTo>
                    <a:pt x="9476" y="87"/>
                    <a:pt x="9138" y="1"/>
                    <a:pt x="8724"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6"/>
            <p:cNvSpPr/>
            <p:nvPr/>
          </p:nvSpPr>
          <p:spPr>
            <a:xfrm>
              <a:off x="2813508" y="1967866"/>
              <a:ext cx="124032" cy="142457"/>
            </a:xfrm>
            <a:custGeom>
              <a:avLst/>
              <a:gdLst/>
              <a:ahLst/>
              <a:cxnLst/>
              <a:rect l="l" t="t" r="r" b="b"/>
              <a:pathLst>
                <a:path w="4712" h="5412" extrusionOk="0">
                  <a:moveTo>
                    <a:pt x="3952" y="1"/>
                  </a:moveTo>
                  <a:cubicBezTo>
                    <a:pt x="2918" y="62"/>
                    <a:pt x="1885" y="92"/>
                    <a:pt x="821" y="122"/>
                  </a:cubicBezTo>
                  <a:cubicBezTo>
                    <a:pt x="578" y="1885"/>
                    <a:pt x="304" y="3648"/>
                    <a:pt x="0" y="5411"/>
                  </a:cubicBezTo>
                  <a:lnTo>
                    <a:pt x="4712" y="5411"/>
                  </a:lnTo>
                  <a:cubicBezTo>
                    <a:pt x="4438" y="3618"/>
                    <a:pt x="4225" y="1794"/>
                    <a:pt x="3952" y="1"/>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6"/>
            <p:cNvSpPr/>
            <p:nvPr/>
          </p:nvSpPr>
          <p:spPr>
            <a:xfrm>
              <a:off x="2725485" y="2079052"/>
              <a:ext cx="279255" cy="132981"/>
            </a:xfrm>
            <a:custGeom>
              <a:avLst/>
              <a:gdLst/>
              <a:ahLst/>
              <a:cxnLst/>
              <a:rect l="l" t="t" r="r" b="b"/>
              <a:pathLst>
                <a:path w="10609" h="5052" extrusionOk="0">
                  <a:moveTo>
                    <a:pt x="4501" y="1"/>
                  </a:moveTo>
                  <a:cubicBezTo>
                    <a:pt x="2574" y="1"/>
                    <a:pt x="1042" y="354"/>
                    <a:pt x="1" y="640"/>
                  </a:cubicBezTo>
                  <a:cubicBezTo>
                    <a:pt x="517" y="3163"/>
                    <a:pt x="2706" y="4987"/>
                    <a:pt x="5198" y="5048"/>
                  </a:cubicBezTo>
                  <a:cubicBezTo>
                    <a:pt x="5266" y="5050"/>
                    <a:pt x="5334" y="5051"/>
                    <a:pt x="5402" y="5051"/>
                  </a:cubicBezTo>
                  <a:cubicBezTo>
                    <a:pt x="7753" y="5051"/>
                    <a:pt x="9870" y="3522"/>
                    <a:pt x="10609" y="1218"/>
                  </a:cubicBezTo>
                  <a:cubicBezTo>
                    <a:pt x="9454" y="762"/>
                    <a:pt x="7691" y="184"/>
                    <a:pt x="5502" y="32"/>
                  </a:cubicBezTo>
                  <a:cubicBezTo>
                    <a:pt x="5158" y="10"/>
                    <a:pt x="4824" y="1"/>
                    <a:pt x="4501"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6"/>
            <p:cNvSpPr/>
            <p:nvPr/>
          </p:nvSpPr>
          <p:spPr>
            <a:xfrm>
              <a:off x="2786290" y="1759444"/>
              <a:ext cx="203262" cy="180467"/>
            </a:xfrm>
            <a:custGeom>
              <a:avLst/>
              <a:gdLst/>
              <a:ahLst/>
              <a:cxnLst/>
              <a:rect l="l" t="t" r="r" b="b"/>
              <a:pathLst>
                <a:path w="7722" h="6856" extrusionOk="0">
                  <a:moveTo>
                    <a:pt x="3785" y="0"/>
                  </a:moveTo>
                  <a:cubicBezTo>
                    <a:pt x="2211" y="0"/>
                    <a:pt x="737" y="945"/>
                    <a:pt x="1" y="2417"/>
                  </a:cubicBezTo>
                  <a:cubicBezTo>
                    <a:pt x="92" y="3785"/>
                    <a:pt x="153" y="5183"/>
                    <a:pt x="244" y="6551"/>
                  </a:cubicBezTo>
                  <a:cubicBezTo>
                    <a:pt x="2615" y="6673"/>
                    <a:pt x="5046" y="6764"/>
                    <a:pt x="7448" y="6855"/>
                  </a:cubicBezTo>
                  <a:cubicBezTo>
                    <a:pt x="7508" y="5426"/>
                    <a:pt x="7630" y="4028"/>
                    <a:pt x="7721" y="2569"/>
                  </a:cubicBezTo>
                  <a:cubicBezTo>
                    <a:pt x="7053" y="1141"/>
                    <a:pt x="5715" y="138"/>
                    <a:pt x="4135" y="16"/>
                  </a:cubicBezTo>
                  <a:cubicBezTo>
                    <a:pt x="4018" y="6"/>
                    <a:pt x="3901" y="0"/>
                    <a:pt x="3785" y="0"/>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6"/>
            <p:cNvSpPr/>
            <p:nvPr/>
          </p:nvSpPr>
          <p:spPr>
            <a:xfrm>
              <a:off x="2523065" y="2362545"/>
              <a:ext cx="548087" cy="284625"/>
            </a:xfrm>
            <a:custGeom>
              <a:avLst/>
              <a:gdLst/>
              <a:ahLst/>
              <a:cxnLst/>
              <a:rect l="l" t="t" r="r" b="b"/>
              <a:pathLst>
                <a:path w="20822" h="10813" extrusionOk="0">
                  <a:moveTo>
                    <a:pt x="1553" y="1"/>
                  </a:moveTo>
                  <a:cubicBezTo>
                    <a:pt x="1007" y="1"/>
                    <a:pt x="533" y="48"/>
                    <a:pt x="213" y="144"/>
                  </a:cubicBezTo>
                  <a:cubicBezTo>
                    <a:pt x="1" y="1420"/>
                    <a:pt x="457" y="4734"/>
                    <a:pt x="548" y="7104"/>
                  </a:cubicBezTo>
                  <a:cubicBezTo>
                    <a:pt x="548" y="7500"/>
                    <a:pt x="578" y="8229"/>
                    <a:pt x="1034" y="8837"/>
                  </a:cubicBezTo>
                  <a:cubicBezTo>
                    <a:pt x="1277" y="9111"/>
                    <a:pt x="1672" y="9536"/>
                    <a:pt x="2584" y="9779"/>
                  </a:cubicBezTo>
                  <a:cubicBezTo>
                    <a:pt x="4104" y="10205"/>
                    <a:pt x="8603" y="10600"/>
                    <a:pt x="14591" y="10813"/>
                  </a:cubicBezTo>
                  <a:cubicBezTo>
                    <a:pt x="16019" y="10144"/>
                    <a:pt x="17417" y="9475"/>
                    <a:pt x="18816" y="8807"/>
                  </a:cubicBezTo>
                  <a:cubicBezTo>
                    <a:pt x="20153" y="7408"/>
                    <a:pt x="20822" y="5828"/>
                    <a:pt x="20335" y="5068"/>
                  </a:cubicBezTo>
                  <a:cubicBezTo>
                    <a:pt x="20086" y="4688"/>
                    <a:pt x="19558" y="4526"/>
                    <a:pt x="18913" y="4526"/>
                  </a:cubicBezTo>
                  <a:cubicBezTo>
                    <a:pt x="17907" y="4526"/>
                    <a:pt x="16617" y="4919"/>
                    <a:pt x="15654" y="5493"/>
                  </a:cubicBezTo>
                  <a:cubicBezTo>
                    <a:pt x="14347" y="6284"/>
                    <a:pt x="13648" y="7500"/>
                    <a:pt x="13344" y="8168"/>
                  </a:cubicBezTo>
                  <a:cubicBezTo>
                    <a:pt x="11946" y="7864"/>
                    <a:pt x="10426" y="7500"/>
                    <a:pt x="8815" y="7013"/>
                  </a:cubicBezTo>
                  <a:cubicBezTo>
                    <a:pt x="7417" y="6588"/>
                    <a:pt x="6141" y="6132"/>
                    <a:pt x="4925" y="5676"/>
                  </a:cubicBezTo>
                  <a:cubicBezTo>
                    <a:pt x="5016" y="4916"/>
                    <a:pt x="5137" y="3943"/>
                    <a:pt x="5107" y="2879"/>
                  </a:cubicBezTo>
                  <a:cubicBezTo>
                    <a:pt x="5077" y="1785"/>
                    <a:pt x="4985" y="1238"/>
                    <a:pt x="4833" y="478"/>
                  </a:cubicBezTo>
                  <a:cubicBezTo>
                    <a:pt x="3827" y="163"/>
                    <a:pt x="2565" y="1"/>
                    <a:pt x="1553"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6"/>
            <p:cNvSpPr/>
            <p:nvPr/>
          </p:nvSpPr>
          <p:spPr>
            <a:xfrm>
              <a:off x="2783105" y="1806140"/>
              <a:ext cx="212054" cy="268226"/>
            </a:xfrm>
            <a:custGeom>
              <a:avLst/>
              <a:gdLst/>
              <a:ahLst/>
              <a:cxnLst/>
              <a:rect l="l" t="t" r="r" b="b"/>
              <a:pathLst>
                <a:path w="8056" h="10190" extrusionOk="0">
                  <a:moveTo>
                    <a:pt x="3895" y="1"/>
                  </a:moveTo>
                  <a:cubicBezTo>
                    <a:pt x="3834" y="1"/>
                    <a:pt x="3771" y="2"/>
                    <a:pt x="3708" y="5"/>
                  </a:cubicBezTo>
                  <a:cubicBezTo>
                    <a:pt x="2401" y="66"/>
                    <a:pt x="1490" y="734"/>
                    <a:pt x="1186" y="978"/>
                  </a:cubicBezTo>
                  <a:cubicBezTo>
                    <a:pt x="1034" y="1950"/>
                    <a:pt x="882" y="2923"/>
                    <a:pt x="730" y="3865"/>
                  </a:cubicBezTo>
                  <a:cubicBezTo>
                    <a:pt x="608" y="3865"/>
                    <a:pt x="395" y="3926"/>
                    <a:pt x="243" y="4078"/>
                  </a:cubicBezTo>
                  <a:cubicBezTo>
                    <a:pt x="213" y="4139"/>
                    <a:pt x="91" y="4260"/>
                    <a:pt x="61" y="5051"/>
                  </a:cubicBezTo>
                  <a:cubicBezTo>
                    <a:pt x="0" y="5659"/>
                    <a:pt x="61" y="5780"/>
                    <a:pt x="122" y="5841"/>
                  </a:cubicBezTo>
                  <a:cubicBezTo>
                    <a:pt x="243" y="5932"/>
                    <a:pt x="426" y="5932"/>
                    <a:pt x="547" y="5932"/>
                  </a:cubicBezTo>
                  <a:cubicBezTo>
                    <a:pt x="608" y="6510"/>
                    <a:pt x="851" y="7452"/>
                    <a:pt x="1520" y="8425"/>
                  </a:cubicBezTo>
                  <a:cubicBezTo>
                    <a:pt x="2037" y="9154"/>
                    <a:pt x="2705" y="10157"/>
                    <a:pt x="3739" y="10187"/>
                  </a:cubicBezTo>
                  <a:cubicBezTo>
                    <a:pt x="3769" y="10189"/>
                    <a:pt x="3799" y="10190"/>
                    <a:pt x="3829" y="10190"/>
                  </a:cubicBezTo>
                  <a:cubicBezTo>
                    <a:pt x="4909" y="10190"/>
                    <a:pt x="5726" y="9139"/>
                    <a:pt x="6140" y="8577"/>
                  </a:cubicBezTo>
                  <a:cubicBezTo>
                    <a:pt x="6839" y="7634"/>
                    <a:pt x="7082" y="6662"/>
                    <a:pt x="7143" y="6114"/>
                  </a:cubicBezTo>
                  <a:cubicBezTo>
                    <a:pt x="7265" y="6114"/>
                    <a:pt x="7508" y="6084"/>
                    <a:pt x="7690" y="5932"/>
                  </a:cubicBezTo>
                  <a:cubicBezTo>
                    <a:pt x="7873" y="5750"/>
                    <a:pt x="7903" y="5507"/>
                    <a:pt x="7964" y="5233"/>
                  </a:cubicBezTo>
                  <a:cubicBezTo>
                    <a:pt x="7994" y="4929"/>
                    <a:pt x="8055" y="4412"/>
                    <a:pt x="7721" y="4169"/>
                  </a:cubicBezTo>
                  <a:cubicBezTo>
                    <a:pt x="7629" y="4093"/>
                    <a:pt x="7516" y="4070"/>
                    <a:pt x="7405" y="4070"/>
                  </a:cubicBezTo>
                  <a:cubicBezTo>
                    <a:pt x="7295" y="4070"/>
                    <a:pt x="7189" y="4093"/>
                    <a:pt x="7113" y="4108"/>
                  </a:cubicBezTo>
                  <a:cubicBezTo>
                    <a:pt x="7082" y="3227"/>
                    <a:pt x="7052" y="2315"/>
                    <a:pt x="6991" y="1434"/>
                  </a:cubicBezTo>
                  <a:cubicBezTo>
                    <a:pt x="6844" y="1257"/>
                    <a:pt x="5702" y="1"/>
                    <a:pt x="3895"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46"/>
            <p:cNvSpPr/>
            <p:nvPr/>
          </p:nvSpPr>
          <p:spPr>
            <a:xfrm>
              <a:off x="2772708" y="2016694"/>
              <a:ext cx="320845" cy="524739"/>
            </a:xfrm>
            <a:custGeom>
              <a:avLst/>
              <a:gdLst/>
              <a:ahLst/>
              <a:cxnLst/>
              <a:rect l="l" t="t" r="r" b="b"/>
              <a:pathLst>
                <a:path w="12189" h="19935" extrusionOk="0">
                  <a:moveTo>
                    <a:pt x="2006" y="0"/>
                  </a:moveTo>
                  <a:lnTo>
                    <a:pt x="0" y="2037"/>
                  </a:lnTo>
                  <a:cubicBezTo>
                    <a:pt x="61" y="2675"/>
                    <a:pt x="152" y="3344"/>
                    <a:pt x="213" y="4043"/>
                  </a:cubicBezTo>
                  <a:cubicBezTo>
                    <a:pt x="942" y="4711"/>
                    <a:pt x="1611" y="5410"/>
                    <a:pt x="2310" y="6079"/>
                  </a:cubicBezTo>
                  <a:cubicBezTo>
                    <a:pt x="3131" y="11824"/>
                    <a:pt x="3891" y="16049"/>
                    <a:pt x="4195" y="17325"/>
                  </a:cubicBezTo>
                  <a:cubicBezTo>
                    <a:pt x="4347" y="17873"/>
                    <a:pt x="4620" y="18754"/>
                    <a:pt x="5380" y="19362"/>
                  </a:cubicBezTo>
                  <a:cubicBezTo>
                    <a:pt x="5654" y="19544"/>
                    <a:pt x="5866" y="19666"/>
                    <a:pt x="6079" y="19727"/>
                  </a:cubicBezTo>
                  <a:cubicBezTo>
                    <a:pt x="6413" y="19819"/>
                    <a:pt x="6905" y="19935"/>
                    <a:pt x="7465" y="19935"/>
                  </a:cubicBezTo>
                  <a:cubicBezTo>
                    <a:pt x="7824" y="19935"/>
                    <a:pt x="8211" y="19888"/>
                    <a:pt x="8602" y="19757"/>
                  </a:cubicBezTo>
                  <a:cubicBezTo>
                    <a:pt x="10426" y="19271"/>
                    <a:pt x="11794" y="17538"/>
                    <a:pt x="12189" y="15319"/>
                  </a:cubicBezTo>
                  <a:cubicBezTo>
                    <a:pt x="11946" y="15107"/>
                    <a:pt x="11581" y="14803"/>
                    <a:pt x="11094" y="14499"/>
                  </a:cubicBezTo>
                  <a:cubicBezTo>
                    <a:pt x="10183" y="13921"/>
                    <a:pt x="9666" y="13860"/>
                    <a:pt x="9058" y="13435"/>
                  </a:cubicBezTo>
                  <a:cubicBezTo>
                    <a:pt x="8389" y="13009"/>
                    <a:pt x="7994" y="12493"/>
                    <a:pt x="7477" y="11793"/>
                  </a:cubicBezTo>
                  <a:cubicBezTo>
                    <a:pt x="5958" y="9635"/>
                    <a:pt x="4955" y="6657"/>
                    <a:pt x="4651" y="5775"/>
                  </a:cubicBezTo>
                  <a:cubicBezTo>
                    <a:pt x="4772" y="4954"/>
                    <a:pt x="4894" y="4316"/>
                    <a:pt x="4955" y="3860"/>
                  </a:cubicBezTo>
                  <a:cubicBezTo>
                    <a:pt x="5046" y="3404"/>
                    <a:pt x="5107" y="3131"/>
                    <a:pt x="5198" y="2675"/>
                  </a:cubicBezTo>
                  <a:cubicBezTo>
                    <a:pt x="5258" y="2037"/>
                    <a:pt x="5289" y="1459"/>
                    <a:pt x="5350" y="1125"/>
                  </a:cubicBezTo>
                  <a:lnTo>
                    <a:pt x="5350" y="1125"/>
                  </a:lnTo>
                  <a:lnTo>
                    <a:pt x="4772" y="1216"/>
                  </a:lnTo>
                  <a:cubicBezTo>
                    <a:pt x="4559" y="1520"/>
                    <a:pt x="4347" y="1885"/>
                    <a:pt x="4134" y="2188"/>
                  </a:cubicBezTo>
                  <a:cubicBezTo>
                    <a:pt x="3830" y="1793"/>
                    <a:pt x="3496" y="1429"/>
                    <a:pt x="3100" y="1033"/>
                  </a:cubicBezTo>
                  <a:cubicBezTo>
                    <a:pt x="2736" y="669"/>
                    <a:pt x="2340" y="304"/>
                    <a:pt x="2006"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46"/>
            <p:cNvSpPr/>
            <p:nvPr/>
          </p:nvSpPr>
          <p:spPr>
            <a:xfrm>
              <a:off x="3684888" y="3522446"/>
              <a:ext cx="5528" cy="3238"/>
            </a:xfrm>
            <a:custGeom>
              <a:avLst/>
              <a:gdLst/>
              <a:ahLst/>
              <a:cxnLst/>
              <a:rect l="l" t="t" r="r" b="b"/>
              <a:pathLst>
                <a:path w="210" h="123" extrusionOk="0">
                  <a:moveTo>
                    <a:pt x="28" y="0"/>
                  </a:moveTo>
                  <a:cubicBezTo>
                    <a:pt x="7" y="0"/>
                    <a:pt x="1" y="14"/>
                    <a:pt x="7" y="14"/>
                  </a:cubicBezTo>
                  <a:cubicBezTo>
                    <a:pt x="11" y="14"/>
                    <a:pt x="17" y="11"/>
                    <a:pt x="28" y="0"/>
                  </a:cubicBezTo>
                  <a:close/>
                  <a:moveTo>
                    <a:pt x="28" y="0"/>
                  </a:moveTo>
                  <a:lnTo>
                    <a:pt x="28" y="122"/>
                  </a:lnTo>
                  <a:lnTo>
                    <a:pt x="210" y="31"/>
                  </a:lnTo>
                  <a:cubicBezTo>
                    <a:pt x="149" y="0"/>
                    <a:pt x="88" y="0"/>
                    <a:pt x="28" y="0"/>
                  </a:cubicBez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6"/>
            <p:cNvSpPr/>
            <p:nvPr/>
          </p:nvSpPr>
          <p:spPr>
            <a:xfrm>
              <a:off x="3550380" y="3260011"/>
              <a:ext cx="601706" cy="623290"/>
            </a:xfrm>
            <a:custGeom>
              <a:avLst/>
              <a:gdLst/>
              <a:ahLst/>
              <a:cxnLst/>
              <a:rect l="l" t="t" r="r" b="b"/>
              <a:pathLst>
                <a:path w="22859" h="23679" extrusionOk="0">
                  <a:moveTo>
                    <a:pt x="17326" y="1"/>
                  </a:moveTo>
                  <a:cubicBezTo>
                    <a:pt x="17265" y="365"/>
                    <a:pt x="17022" y="669"/>
                    <a:pt x="16597" y="821"/>
                  </a:cubicBezTo>
                  <a:cubicBezTo>
                    <a:pt x="12615" y="2189"/>
                    <a:pt x="8633" y="3557"/>
                    <a:pt x="4621" y="4834"/>
                  </a:cubicBezTo>
                  <a:lnTo>
                    <a:pt x="4560" y="4834"/>
                  </a:lnTo>
                  <a:lnTo>
                    <a:pt x="4560" y="4925"/>
                  </a:lnTo>
                  <a:cubicBezTo>
                    <a:pt x="4560" y="4955"/>
                    <a:pt x="4530" y="4986"/>
                    <a:pt x="4469" y="4986"/>
                  </a:cubicBezTo>
                  <a:lnTo>
                    <a:pt x="4469" y="4864"/>
                  </a:lnTo>
                  <a:cubicBezTo>
                    <a:pt x="4134" y="4955"/>
                    <a:pt x="3770" y="5016"/>
                    <a:pt x="3375" y="5138"/>
                  </a:cubicBezTo>
                  <a:cubicBezTo>
                    <a:pt x="2402" y="5411"/>
                    <a:pt x="1216" y="5715"/>
                    <a:pt x="548" y="6536"/>
                  </a:cubicBezTo>
                  <a:cubicBezTo>
                    <a:pt x="122" y="7083"/>
                    <a:pt x="1" y="7812"/>
                    <a:pt x="92" y="8481"/>
                  </a:cubicBezTo>
                  <a:cubicBezTo>
                    <a:pt x="153" y="9241"/>
                    <a:pt x="335" y="9970"/>
                    <a:pt x="548" y="10700"/>
                  </a:cubicBezTo>
                  <a:cubicBezTo>
                    <a:pt x="730" y="11521"/>
                    <a:pt x="913" y="12311"/>
                    <a:pt x="1156" y="13162"/>
                  </a:cubicBezTo>
                  <a:cubicBezTo>
                    <a:pt x="1551" y="14834"/>
                    <a:pt x="2098" y="16414"/>
                    <a:pt x="2615" y="18025"/>
                  </a:cubicBezTo>
                  <a:cubicBezTo>
                    <a:pt x="3131" y="19454"/>
                    <a:pt x="3162" y="20913"/>
                    <a:pt x="3314" y="22402"/>
                  </a:cubicBezTo>
                  <a:cubicBezTo>
                    <a:pt x="3344" y="22737"/>
                    <a:pt x="3314" y="23314"/>
                    <a:pt x="3618" y="23527"/>
                  </a:cubicBezTo>
                  <a:cubicBezTo>
                    <a:pt x="3679" y="23618"/>
                    <a:pt x="3800" y="23679"/>
                    <a:pt x="3922" y="23679"/>
                  </a:cubicBezTo>
                  <a:lnTo>
                    <a:pt x="4286" y="23679"/>
                  </a:lnTo>
                  <a:cubicBezTo>
                    <a:pt x="5016" y="23679"/>
                    <a:pt x="5745" y="23527"/>
                    <a:pt x="6414" y="23345"/>
                  </a:cubicBezTo>
                  <a:cubicBezTo>
                    <a:pt x="6718" y="23253"/>
                    <a:pt x="7022" y="23193"/>
                    <a:pt x="7326" y="23041"/>
                  </a:cubicBezTo>
                  <a:cubicBezTo>
                    <a:pt x="7448" y="23010"/>
                    <a:pt x="7569" y="22949"/>
                    <a:pt x="7600" y="22858"/>
                  </a:cubicBezTo>
                  <a:cubicBezTo>
                    <a:pt x="7600" y="22767"/>
                    <a:pt x="7569" y="22615"/>
                    <a:pt x="7478" y="22463"/>
                  </a:cubicBezTo>
                  <a:cubicBezTo>
                    <a:pt x="7448" y="22402"/>
                    <a:pt x="7417" y="22281"/>
                    <a:pt x="7356" y="22250"/>
                  </a:cubicBezTo>
                  <a:cubicBezTo>
                    <a:pt x="7265" y="21946"/>
                    <a:pt x="7144" y="21642"/>
                    <a:pt x="7052" y="21338"/>
                  </a:cubicBezTo>
                  <a:cubicBezTo>
                    <a:pt x="6870" y="20639"/>
                    <a:pt x="6840" y="19910"/>
                    <a:pt x="6809" y="19211"/>
                  </a:cubicBezTo>
                  <a:cubicBezTo>
                    <a:pt x="6718" y="17569"/>
                    <a:pt x="6688" y="15928"/>
                    <a:pt x="6414" y="14347"/>
                  </a:cubicBezTo>
                  <a:cubicBezTo>
                    <a:pt x="5789" y="10546"/>
                    <a:pt x="4934" y="10077"/>
                    <a:pt x="5118" y="10077"/>
                  </a:cubicBezTo>
                  <a:cubicBezTo>
                    <a:pt x="5167" y="10077"/>
                    <a:pt x="5287" y="10110"/>
                    <a:pt x="5502" y="10122"/>
                  </a:cubicBezTo>
                  <a:cubicBezTo>
                    <a:pt x="5581" y="10126"/>
                    <a:pt x="5661" y="10127"/>
                    <a:pt x="5741" y="10127"/>
                  </a:cubicBezTo>
                  <a:cubicBezTo>
                    <a:pt x="6402" y="10127"/>
                    <a:pt x="7101" y="10025"/>
                    <a:pt x="7752" y="9970"/>
                  </a:cubicBezTo>
                  <a:cubicBezTo>
                    <a:pt x="8511" y="9849"/>
                    <a:pt x="9302" y="9727"/>
                    <a:pt x="10062" y="9575"/>
                  </a:cubicBezTo>
                  <a:cubicBezTo>
                    <a:pt x="11733" y="9271"/>
                    <a:pt x="13405" y="8937"/>
                    <a:pt x="15077" y="8572"/>
                  </a:cubicBezTo>
                  <a:cubicBezTo>
                    <a:pt x="16688" y="8208"/>
                    <a:pt x="18268" y="7873"/>
                    <a:pt x="19819" y="7387"/>
                  </a:cubicBezTo>
                  <a:cubicBezTo>
                    <a:pt x="20700" y="7113"/>
                    <a:pt x="21855" y="6840"/>
                    <a:pt x="22372" y="6019"/>
                  </a:cubicBezTo>
                  <a:cubicBezTo>
                    <a:pt x="22858" y="5259"/>
                    <a:pt x="22645" y="4074"/>
                    <a:pt x="22372" y="3283"/>
                  </a:cubicBezTo>
                  <a:lnTo>
                    <a:pt x="22311" y="3314"/>
                  </a:lnTo>
                  <a:lnTo>
                    <a:pt x="22311" y="3071"/>
                  </a:lnTo>
                  <a:cubicBezTo>
                    <a:pt x="22311" y="2979"/>
                    <a:pt x="22341" y="2858"/>
                    <a:pt x="22341" y="2767"/>
                  </a:cubicBezTo>
                  <a:lnTo>
                    <a:pt x="22341" y="2432"/>
                  </a:lnTo>
                  <a:cubicBezTo>
                    <a:pt x="20791" y="1490"/>
                    <a:pt x="19059" y="578"/>
                    <a:pt x="17326"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6"/>
            <p:cNvSpPr/>
            <p:nvPr/>
          </p:nvSpPr>
          <p:spPr>
            <a:xfrm>
              <a:off x="3696812" y="3452034"/>
              <a:ext cx="441665" cy="84048"/>
            </a:xfrm>
            <a:custGeom>
              <a:avLst/>
              <a:gdLst/>
              <a:ahLst/>
              <a:cxnLst/>
              <a:rect l="l" t="t" r="r" b="b"/>
              <a:pathLst>
                <a:path w="16779" h="3193" extrusionOk="0">
                  <a:moveTo>
                    <a:pt x="760" y="1"/>
                  </a:moveTo>
                  <a:cubicBezTo>
                    <a:pt x="334" y="1"/>
                    <a:pt x="0" y="365"/>
                    <a:pt x="0" y="761"/>
                  </a:cubicBezTo>
                  <a:lnTo>
                    <a:pt x="0" y="2432"/>
                  </a:lnTo>
                  <a:cubicBezTo>
                    <a:pt x="0" y="2858"/>
                    <a:pt x="334" y="3192"/>
                    <a:pt x="760" y="3192"/>
                  </a:cubicBezTo>
                  <a:lnTo>
                    <a:pt x="16019" y="3192"/>
                  </a:lnTo>
                  <a:cubicBezTo>
                    <a:pt x="16444" y="3192"/>
                    <a:pt x="16778" y="2858"/>
                    <a:pt x="16778" y="2432"/>
                  </a:cubicBezTo>
                  <a:lnTo>
                    <a:pt x="16778" y="761"/>
                  </a:lnTo>
                  <a:cubicBezTo>
                    <a:pt x="16778" y="365"/>
                    <a:pt x="16444" y="1"/>
                    <a:pt x="16019"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46"/>
            <p:cNvSpPr/>
            <p:nvPr/>
          </p:nvSpPr>
          <p:spPr>
            <a:xfrm>
              <a:off x="4170459" y="2728007"/>
              <a:ext cx="78441" cy="490441"/>
            </a:xfrm>
            <a:custGeom>
              <a:avLst/>
              <a:gdLst/>
              <a:ahLst/>
              <a:cxnLst/>
              <a:rect l="l" t="t" r="r" b="b"/>
              <a:pathLst>
                <a:path w="2980" h="18632" extrusionOk="0">
                  <a:moveTo>
                    <a:pt x="879" y="0"/>
                  </a:moveTo>
                  <a:cubicBezTo>
                    <a:pt x="756" y="0"/>
                    <a:pt x="626" y="28"/>
                    <a:pt x="487" y="90"/>
                  </a:cubicBezTo>
                  <a:cubicBezTo>
                    <a:pt x="183" y="211"/>
                    <a:pt x="92" y="667"/>
                    <a:pt x="0" y="850"/>
                  </a:cubicBezTo>
                  <a:cubicBezTo>
                    <a:pt x="92" y="6351"/>
                    <a:pt x="152" y="11853"/>
                    <a:pt x="183" y="17324"/>
                  </a:cubicBezTo>
                  <a:cubicBezTo>
                    <a:pt x="183" y="18054"/>
                    <a:pt x="699" y="18631"/>
                    <a:pt x="1247" y="18631"/>
                  </a:cubicBezTo>
                  <a:lnTo>
                    <a:pt x="1763" y="18631"/>
                  </a:lnTo>
                  <a:cubicBezTo>
                    <a:pt x="2371" y="18631"/>
                    <a:pt x="2858" y="18054"/>
                    <a:pt x="2858" y="17324"/>
                  </a:cubicBezTo>
                  <a:cubicBezTo>
                    <a:pt x="2858" y="14589"/>
                    <a:pt x="2766" y="11914"/>
                    <a:pt x="2888" y="9178"/>
                  </a:cubicBezTo>
                  <a:cubicBezTo>
                    <a:pt x="2979" y="7385"/>
                    <a:pt x="2918" y="5561"/>
                    <a:pt x="2706" y="3768"/>
                  </a:cubicBezTo>
                  <a:cubicBezTo>
                    <a:pt x="2595" y="3047"/>
                    <a:pt x="2155" y="0"/>
                    <a:pt x="879"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46"/>
            <p:cNvSpPr/>
            <p:nvPr/>
          </p:nvSpPr>
          <p:spPr>
            <a:xfrm>
              <a:off x="3769620" y="2939982"/>
              <a:ext cx="477674" cy="593704"/>
            </a:xfrm>
            <a:custGeom>
              <a:avLst/>
              <a:gdLst/>
              <a:ahLst/>
              <a:cxnLst/>
              <a:rect l="l" t="t" r="r" b="b"/>
              <a:pathLst>
                <a:path w="18147" h="22555" fill="none" extrusionOk="0">
                  <a:moveTo>
                    <a:pt x="18146" y="1"/>
                  </a:moveTo>
                  <a:lnTo>
                    <a:pt x="18146" y="17296"/>
                  </a:lnTo>
                  <a:cubicBezTo>
                    <a:pt x="18146" y="18694"/>
                    <a:pt x="17599" y="20031"/>
                    <a:pt x="16627" y="21034"/>
                  </a:cubicBezTo>
                  <a:cubicBezTo>
                    <a:pt x="15654" y="22007"/>
                    <a:pt x="14316" y="22554"/>
                    <a:pt x="12918" y="22554"/>
                  </a:cubicBezTo>
                  <a:lnTo>
                    <a:pt x="0" y="22554"/>
                  </a:lnTo>
                </a:path>
              </a:pathLst>
            </a:custGeom>
            <a:solidFill>
              <a:srgbClr val="5C65CF"/>
            </a:solidFill>
            <a:ln w="3267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46"/>
            <p:cNvSpPr/>
            <p:nvPr/>
          </p:nvSpPr>
          <p:spPr>
            <a:xfrm>
              <a:off x="3928029" y="3536845"/>
              <a:ext cx="34430" cy="493678"/>
            </a:xfrm>
            <a:custGeom>
              <a:avLst/>
              <a:gdLst/>
              <a:ahLst/>
              <a:cxnLst/>
              <a:rect l="l" t="t" r="r" b="b"/>
              <a:pathLst>
                <a:path w="1308" h="18755" extrusionOk="0">
                  <a:moveTo>
                    <a:pt x="0" y="1"/>
                  </a:moveTo>
                  <a:lnTo>
                    <a:pt x="0" y="18755"/>
                  </a:lnTo>
                  <a:lnTo>
                    <a:pt x="1307" y="18755"/>
                  </a:lnTo>
                  <a:lnTo>
                    <a:pt x="1307" y="1"/>
                  </a:ln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46"/>
            <p:cNvSpPr/>
            <p:nvPr/>
          </p:nvSpPr>
          <p:spPr>
            <a:xfrm>
              <a:off x="3900022" y="3761665"/>
              <a:ext cx="90444" cy="169649"/>
            </a:xfrm>
            <a:custGeom>
              <a:avLst/>
              <a:gdLst/>
              <a:ahLst/>
              <a:cxnLst/>
              <a:rect l="l" t="t" r="r" b="b"/>
              <a:pathLst>
                <a:path w="3436" h="6445" extrusionOk="0">
                  <a:moveTo>
                    <a:pt x="1" y="1"/>
                  </a:moveTo>
                  <a:lnTo>
                    <a:pt x="1" y="6445"/>
                  </a:lnTo>
                  <a:lnTo>
                    <a:pt x="3435" y="6445"/>
                  </a:lnTo>
                  <a:lnTo>
                    <a:pt x="3435" y="1"/>
                  </a:ln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46"/>
            <p:cNvSpPr/>
            <p:nvPr/>
          </p:nvSpPr>
          <p:spPr>
            <a:xfrm>
              <a:off x="3643193" y="3931261"/>
              <a:ext cx="603285" cy="116056"/>
            </a:xfrm>
            <a:custGeom>
              <a:avLst/>
              <a:gdLst/>
              <a:ahLst/>
              <a:cxnLst/>
              <a:rect l="l" t="t" r="r" b="b"/>
              <a:pathLst>
                <a:path w="22919" h="4409" extrusionOk="0">
                  <a:moveTo>
                    <a:pt x="11482" y="0"/>
                  </a:moveTo>
                  <a:cubicBezTo>
                    <a:pt x="5730" y="0"/>
                    <a:pt x="1591" y="2325"/>
                    <a:pt x="1" y="3345"/>
                  </a:cubicBezTo>
                  <a:lnTo>
                    <a:pt x="1" y="4409"/>
                  </a:lnTo>
                  <a:cubicBezTo>
                    <a:pt x="1502" y="3388"/>
                    <a:pt x="5644" y="943"/>
                    <a:pt x="11489" y="943"/>
                  </a:cubicBezTo>
                  <a:cubicBezTo>
                    <a:pt x="11560" y="943"/>
                    <a:pt x="11631" y="943"/>
                    <a:pt x="11703" y="944"/>
                  </a:cubicBezTo>
                  <a:cubicBezTo>
                    <a:pt x="17387" y="1035"/>
                    <a:pt x="21399" y="3376"/>
                    <a:pt x="22919" y="4409"/>
                  </a:cubicBezTo>
                  <a:lnTo>
                    <a:pt x="22919" y="3345"/>
                  </a:lnTo>
                  <a:cubicBezTo>
                    <a:pt x="21278" y="2312"/>
                    <a:pt x="17296" y="62"/>
                    <a:pt x="11703" y="2"/>
                  </a:cubicBezTo>
                  <a:cubicBezTo>
                    <a:pt x="11629" y="1"/>
                    <a:pt x="11555" y="0"/>
                    <a:pt x="11482" y="0"/>
                  </a:cubicBez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46"/>
            <p:cNvSpPr/>
            <p:nvPr/>
          </p:nvSpPr>
          <p:spPr>
            <a:xfrm>
              <a:off x="4208863" y="4008097"/>
              <a:ext cx="77625" cy="78441"/>
            </a:xfrm>
            <a:custGeom>
              <a:avLst/>
              <a:gdLst/>
              <a:ahLst/>
              <a:cxnLst/>
              <a:rect l="l" t="t" r="r" b="b"/>
              <a:pathLst>
                <a:path w="2949" h="2980" extrusionOk="0">
                  <a:moveTo>
                    <a:pt x="1459" y="1"/>
                  </a:moveTo>
                  <a:cubicBezTo>
                    <a:pt x="639" y="1"/>
                    <a:pt x="0" y="669"/>
                    <a:pt x="0" y="1490"/>
                  </a:cubicBezTo>
                  <a:cubicBezTo>
                    <a:pt x="0" y="2311"/>
                    <a:pt x="639" y="2979"/>
                    <a:pt x="1459" y="2979"/>
                  </a:cubicBezTo>
                  <a:cubicBezTo>
                    <a:pt x="2280" y="2979"/>
                    <a:pt x="2949" y="2311"/>
                    <a:pt x="2949" y="1490"/>
                  </a:cubicBezTo>
                  <a:cubicBezTo>
                    <a:pt x="2949" y="669"/>
                    <a:pt x="2280" y="1"/>
                    <a:pt x="1459" y="1"/>
                  </a:cubicBez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46"/>
            <p:cNvSpPr/>
            <p:nvPr/>
          </p:nvSpPr>
          <p:spPr>
            <a:xfrm>
              <a:off x="3603999" y="4008097"/>
              <a:ext cx="78415" cy="78441"/>
            </a:xfrm>
            <a:custGeom>
              <a:avLst/>
              <a:gdLst/>
              <a:ahLst/>
              <a:cxnLst/>
              <a:rect l="l" t="t" r="r" b="b"/>
              <a:pathLst>
                <a:path w="2979" h="2980" extrusionOk="0">
                  <a:moveTo>
                    <a:pt x="1490" y="1"/>
                  </a:moveTo>
                  <a:cubicBezTo>
                    <a:pt x="669" y="1"/>
                    <a:pt x="0" y="669"/>
                    <a:pt x="0" y="1490"/>
                  </a:cubicBezTo>
                  <a:cubicBezTo>
                    <a:pt x="0" y="2311"/>
                    <a:pt x="669" y="2979"/>
                    <a:pt x="1490" y="2979"/>
                  </a:cubicBezTo>
                  <a:cubicBezTo>
                    <a:pt x="2310" y="2979"/>
                    <a:pt x="2979" y="2311"/>
                    <a:pt x="2979" y="1490"/>
                  </a:cubicBezTo>
                  <a:cubicBezTo>
                    <a:pt x="2979" y="669"/>
                    <a:pt x="2310" y="1"/>
                    <a:pt x="1490" y="1"/>
                  </a:cubicBez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46"/>
            <p:cNvSpPr/>
            <p:nvPr/>
          </p:nvSpPr>
          <p:spPr>
            <a:xfrm>
              <a:off x="3909629"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46"/>
            <p:cNvSpPr/>
            <p:nvPr/>
          </p:nvSpPr>
          <p:spPr>
            <a:xfrm>
              <a:off x="3814421" y="4090512"/>
              <a:ext cx="26" cy="26"/>
            </a:xfrm>
            <a:custGeom>
              <a:avLst/>
              <a:gdLst/>
              <a:ahLst/>
              <a:cxnLst/>
              <a:rect l="l" t="t" r="r" b="b"/>
              <a:pathLst>
                <a:path w="1" h="1" extrusionOk="0">
                  <a:moveTo>
                    <a:pt x="0" y="0"/>
                  </a:move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46"/>
            <p:cNvSpPr/>
            <p:nvPr/>
          </p:nvSpPr>
          <p:spPr>
            <a:xfrm>
              <a:off x="3334351" y="3839290"/>
              <a:ext cx="266463" cy="24085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46"/>
            <p:cNvSpPr/>
            <p:nvPr/>
          </p:nvSpPr>
          <p:spPr>
            <a:xfrm>
              <a:off x="3429560" y="3243217"/>
              <a:ext cx="733713" cy="613499"/>
            </a:xfrm>
            <a:custGeom>
              <a:avLst/>
              <a:gdLst/>
              <a:ahLst/>
              <a:cxnLst/>
              <a:rect l="l" t="t" r="r" b="b"/>
              <a:pathLst>
                <a:path w="27874" h="23307" extrusionOk="0">
                  <a:moveTo>
                    <a:pt x="22737" y="0"/>
                  </a:moveTo>
                  <a:cubicBezTo>
                    <a:pt x="22615" y="396"/>
                    <a:pt x="22220" y="700"/>
                    <a:pt x="21703" y="730"/>
                  </a:cubicBezTo>
                  <a:cubicBezTo>
                    <a:pt x="16719" y="1186"/>
                    <a:pt x="11703" y="1611"/>
                    <a:pt x="6688" y="1976"/>
                  </a:cubicBezTo>
                  <a:lnTo>
                    <a:pt x="6597" y="1976"/>
                  </a:lnTo>
                  <a:cubicBezTo>
                    <a:pt x="6658" y="2007"/>
                    <a:pt x="6658" y="2067"/>
                    <a:pt x="6597" y="2098"/>
                  </a:cubicBezTo>
                  <a:cubicBezTo>
                    <a:pt x="6566" y="2128"/>
                    <a:pt x="6536" y="2159"/>
                    <a:pt x="6506" y="2159"/>
                  </a:cubicBezTo>
                  <a:lnTo>
                    <a:pt x="6506" y="2067"/>
                  </a:lnTo>
                  <a:lnTo>
                    <a:pt x="5138" y="2067"/>
                  </a:lnTo>
                  <a:cubicBezTo>
                    <a:pt x="3922" y="2098"/>
                    <a:pt x="2463" y="2098"/>
                    <a:pt x="1429" y="2858"/>
                  </a:cubicBezTo>
                  <a:cubicBezTo>
                    <a:pt x="761" y="3344"/>
                    <a:pt x="457" y="4104"/>
                    <a:pt x="335" y="4894"/>
                  </a:cubicBezTo>
                  <a:cubicBezTo>
                    <a:pt x="214" y="5745"/>
                    <a:pt x="274" y="6627"/>
                    <a:pt x="274" y="7478"/>
                  </a:cubicBezTo>
                  <a:cubicBezTo>
                    <a:pt x="274" y="8481"/>
                    <a:pt x="305" y="9453"/>
                    <a:pt x="305" y="10457"/>
                  </a:cubicBezTo>
                  <a:cubicBezTo>
                    <a:pt x="335" y="12402"/>
                    <a:pt x="487" y="14378"/>
                    <a:pt x="670" y="16292"/>
                  </a:cubicBezTo>
                  <a:cubicBezTo>
                    <a:pt x="822" y="18055"/>
                    <a:pt x="518" y="19697"/>
                    <a:pt x="274" y="21399"/>
                  </a:cubicBezTo>
                  <a:cubicBezTo>
                    <a:pt x="183" y="21764"/>
                    <a:pt x="1" y="22432"/>
                    <a:pt x="62" y="22736"/>
                  </a:cubicBezTo>
                  <a:cubicBezTo>
                    <a:pt x="153" y="22828"/>
                    <a:pt x="274" y="22949"/>
                    <a:pt x="426" y="22979"/>
                  </a:cubicBezTo>
                  <a:cubicBezTo>
                    <a:pt x="578" y="23040"/>
                    <a:pt x="761" y="23071"/>
                    <a:pt x="882" y="23101"/>
                  </a:cubicBezTo>
                  <a:cubicBezTo>
                    <a:pt x="1498" y="23238"/>
                    <a:pt x="2165" y="23306"/>
                    <a:pt x="2819" y="23306"/>
                  </a:cubicBezTo>
                  <a:cubicBezTo>
                    <a:pt x="3037" y="23306"/>
                    <a:pt x="3253" y="23299"/>
                    <a:pt x="3466" y="23283"/>
                  </a:cubicBezTo>
                  <a:cubicBezTo>
                    <a:pt x="3831" y="23253"/>
                    <a:pt x="4226" y="23253"/>
                    <a:pt x="4591" y="23192"/>
                  </a:cubicBezTo>
                  <a:cubicBezTo>
                    <a:pt x="4712" y="23192"/>
                    <a:pt x="4864" y="23131"/>
                    <a:pt x="4925" y="23040"/>
                  </a:cubicBezTo>
                  <a:cubicBezTo>
                    <a:pt x="5016" y="22919"/>
                    <a:pt x="4986" y="22736"/>
                    <a:pt x="4925" y="22584"/>
                  </a:cubicBezTo>
                  <a:cubicBezTo>
                    <a:pt x="4895" y="22463"/>
                    <a:pt x="4864" y="22372"/>
                    <a:pt x="4864" y="22311"/>
                  </a:cubicBezTo>
                  <a:cubicBezTo>
                    <a:pt x="4834" y="21916"/>
                    <a:pt x="4773" y="21581"/>
                    <a:pt x="4773" y="21217"/>
                  </a:cubicBezTo>
                  <a:cubicBezTo>
                    <a:pt x="4773" y="20365"/>
                    <a:pt x="4925" y="19575"/>
                    <a:pt x="5077" y="18724"/>
                  </a:cubicBezTo>
                  <a:cubicBezTo>
                    <a:pt x="5442" y="16870"/>
                    <a:pt x="5837" y="15016"/>
                    <a:pt x="5989" y="13162"/>
                  </a:cubicBezTo>
                  <a:cubicBezTo>
                    <a:pt x="6141" y="11429"/>
                    <a:pt x="6050" y="9697"/>
                    <a:pt x="5746" y="8025"/>
                  </a:cubicBezTo>
                  <a:lnTo>
                    <a:pt x="5746" y="8025"/>
                  </a:lnTo>
                  <a:cubicBezTo>
                    <a:pt x="5746" y="8025"/>
                    <a:pt x="5989" y="8146"/>
                    <a:pt x="6141" y="8177"/>
                  </a:cubicBezTo>
                  <a:cubicBezTo>
                    <a:pt x="7022" y="8450"/>
                    <a:pt x="7934" y="8511"/>
                    <a:pt x="8816" y="8633"/>
                  </a:cubicBezTo>
                  <a:cubicBezTo>
                    <a:pt x="9758" y="8754"/>
                    <a:pt x="10670" y="8815"/>
                    <a:pt x="11612" y="8846"/>
                  </a:cubicBezTo>
                  <a:cubicBezTo>
                    <a:pt x="13679" y="8967"/>
                    <a:pt x="15685" y="9058"/>
                    <a:pt x="17752" y="9089"/>
                  </a:cubicBezTo>
                  <a:cubicBezTo>
                    <a:pt x="18709" y="9104"/>
                    <a:pt x="19682" y="9119"/>
                    <a:pt x="20659" y="9119"/>
                  </a:cubicBezTo>
                  <a:cubicBezTo>
                    <a:pt x="21635" y="9119"/>
                    <a:pt x="22615" y="9104"/>
                    <a:pt x="23588" y="9058"/>
                  </a:cubicBezTo>
                  <a:cubicBezTo>
                    <a:pt x="24652" y="8967"/>
                    <a:pt x="26050" y="8937"/>
                    <a:pt x="26931" y="8177"/>
                  </a:cubicBezTo>
                  <a:cubicBezTo>
                    <a:pt x="27691" y="7447"/>
                    <a:pt x="27783" y="6049"/>
                    <a:pt x="27691" y="5107"/>
                  </a:cubicBezTo>
                  <a:lnTo>
                    <a:pt x="27570" y="5107"/>
                  </a:lnTo>
                  <a:cubicBezTo>
                    <a:pt x="27570" y="5016"/>
                    <a:pt x="27631" y="4894"/>
                    <a:pt x="27661" y="4833"/>
                  </a:cubicBezTo>
                  <a:lnTo>
                    <a:pt x="27783" y="4499"/>
                  </a:lnTo>
                  <a:cubicBezTo>
                    <a:pt x="27813" y="4377"/>
                    <a:pt x="27843" y="4256"/>
                    <a:pt x="27874" y="4104"/>
                  </a:cubicBezTo>
                  <a:cubicBezTo>
                    <a:pt x="26324" y="2614"/>
                    <a:pt x="24621" y="1095"/>
                    <a:pt x="22737"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46"/>
            <p:cNvSpPr/>
            <p:nvPr/>
          </p:nvSpPr>
          <p:spPr>
            <a:xfrm>
              <a:off x="3849614" y="2406057"/>
              <a:ext cx="305262" cy="403550"/>
            </a:xfrm>
            <a:custGeom>
              <a:avLst/>
              <a:gdLst/>
              <a:ahLst/>
              <a:cxnLst/>
              <a:rect l="l" t="t" r="r" b="b"/>
              <a:pathLst>
                <a:path w="11597" h="15331" extrusionOk="0">
                  <a:moveTo>
                    <a:pt x="4912" y="0"/>
                  </a:moveTo>
                  <a:cubicBezTo>
                    <a:pt x="3449" y="0"/>
                    <a:pt x="2081" y="374"/>
                    <a:pt x="1490" y="801"/>
                  </a:cubicBezTo>
                  <a:cubicBezTo>
                    <a:pt x="1368" y="862"/>
                    <a:pt x="1368" y="983"/>
                    <a:pt x="1368" y="1166"/>
                  </a:cubicBezTo>
                  <a:cubicBezTo>
                    <a:pt x="1368" y="1257"/>
                    <a:pt x="1399" y="1378"/>
                    <a:pt x="1399" y="1500"/>
                  </a:cubicBezTo>
                  <a:lnTo>
                    <a:pt x="1399" y="1561"/>
                  </a:lnTo>
                  <a:cubicBezTo>
                    <a:pt x="1338" y="1774"/>
                    <a:pt x="1247" y="1986"/>
                    <a:pt x="1186" y="2199"/>
                  </a:cubicBezTo>
                  <a:cubicBezTo>
                    <a:pt x="1034" y="2777"/>
                    <a:pt x="943" y="3385"/>
                    <a:pt x="882" y="3962"/>
                  </a:cubicBezTo>
                  <a:cubicBezTo>
                    <a:pt x="791" y="4479"/>
                    <a:pt x="669" y="5026"/>
                    <a:pt x="639" y="5512"/>
                  </a:cubicBezTo>
                  <a:cubicBezTo>
                    <a:pt x="639" y="5786"/>
                    <a:pt x="669" y="6059"/>
                    <a:pt x="578" y="6363"/>
                  </a:cubicBezTo>
                  <a:cubicBezTo>
                    <a:pt x="426" y="6698"/>
                    <a:pt x="183" y="6880"/>
                    <a:pt x="61" y="7123"/>
                  </a:cubicBezTo>
                  <a:cubicBezTo>
                    <a:pt x="31" y="7184"/>
                    <a:pt x="1" y="7306"/>
                    <a:pt x="1" y="7366"/>
                  </a:cubicBezTo>
                  <a:cubicBezTo>
                    <a:pt x="1" y="7458"/>
                    <a:pt x="1" y="7488"/>
                    <a:pt x="31" y="7518"/>
                  </a:cubicBezTo>
                  <a:cubicBezTo>
                    <a:pt x="31" y="7549"/>
                    <a:pt x="61" y="7549"/>
                    <a:pt x="122" y="7610"/>
                  </a:cubicBezTo>
                  <a:cubicBezTo>
                    <a:pt x="274" y="7670"/>
                    <a:pt x="426" y="7670"/>
                    <a:pt x="426" y="7670"/>
                  </a:cubicBezTo>
                  <a:cubicBezTo>
                    <a:pt x="487" y="7670"/>
                    <a:pt x="609" y="7701"/>
                    <a:pt x="761" y="7853"/>
                  </a:cubicBezTo>
                  <a:cubicBezTo>
                    <a:pt x="1429" y="9312"/>
                    <a:pt x="1642" y="9889"/>
                    <a:pt x="1672" y="10072"/>
                  </a:cubicBezTo>
                  <a:cubicBezTo>
                    <a:pt x="1672" y="10102"/>
                    <a:pt x="1703" y="10345"/>
                    <a:pt x="1824" y="10558"/>
                  </a:cubicBezTo>
                  <a:cubicBezTo>
                    <a:pt x="1855" y="10588"/>
                    <a:pt x="1885" y="10649"/>
                    <a:pt x="1946" y="10710"/>
                  </a:cubicBezTo>
                  <a:cubicBezTo>
                    <a:pt x="2007" y="10831"/>
                    <a:pt x="2098" y="10892"/>
                    <a:pt x="2250" y="10983"/>
                  </a:cubicBezTo>
                  <a:cubicBezTo>
                    <a:pt x="2326" y="11027"/>
                    <a:pt x="2407" y="11043"/>
                    <a:pt x="2487" y="11043"/>
                  </a:cubicBezTo>
                  <a:cubicBezTo>
                    <a:pt x="2630" y="11043"/>
                    <a:pt x="2771" y="10992"/>
                    <a:pt x="2888" y="10953"/>
                  </a:cubicBezTo>
                  <a:cubicBezTo>
                    <a:pt x="3162" y="10831"/>
                    <a:pt x="3162" y="10740"/>
                    <a:pt x="3314" y="10740"/>
                  </a:cubicBezTo>
                  <a:cubicBezTo>
                    <a:pt x="3330" y="10739"/>
                    <a:pt x="3345" y="10738"/>
                    <a:pt x="3361" y="10738"/>
                  </a:cubicBezTo>
                  <a:cubicBezTo>
                    <a:pt x="3643" y="10738"/>
                    <a:pt x="3866" y="10987"/>
                    <a:pt x="3952" y="11044"/>
                  </a:cubicBezTo>
                  <a:cubicBezTo>
                    <a:pt x="4165" y="11287"/>
                    <a:pt x="4226" y="11561"/>
                    <a:pt x="4256" y="11652"/>
                  </a:cubicBezTo>
                  <a:lnTo>
                    <a:pt x="4256" y="11713"/>
                  </a:lnTo>
                  <a:cubicBezTo>
                    <a:pt x="4256" y="11804"/>
                    <a:pt x="4165" y="11895"/>
                    <a:pt x="4134" y="11926"/>
                  </a:cubicBezTo>
                  <a:cubicBezTo>
                    <a:pt x="4104" y="11987"/>
                    <a:pt x="4013" y="12017"/>
                    <a:pt x="3982" y="12047"/>
                  </a:cubicBezTo>
                  <a:lnTo>
                    <a:pt x="3770" y="12290"/>
                  </a:lnTo>
                  <a:cubicBezTo>
                    <a:pt x="3618" y="12473"/>
                    <a:pt x="3527" y="12777"/>
                    <a:pt x="3466" y="13050"/>
                  </a:cubicBezTo>
                  <a:cubicBezTo>
                    <a:pt x="3314" y="13658"/>
                    <a:pt x="3162" y="14266"/>
                    <a:pt x="3040" y="14813"/>
                  </a:cubicBezTo>
                  <a:cubicBezTo>
                    <a:pt x="3040" y="14904"/>
                    <a:pt x="3010" y="14965"/>
                    <a:pt x="3010" y="15056"/>
                  </a:cubicBezTo>
                  <a:lnTo>
                    <a:pt x="3010" y="15117"/>
                  </a:lnTo>
                  <a:cubicBezTo>
                    <a:pt x="3040" y="15178"/>
                    <a:pt x="3071" y="15178"/>
                    <a:pt x="3071" y="15208"/>
                  </a:cubicBezTo>
                  <a:lnTo>
                    <a:pt x="3071" y="15330"/>
                  </a:lnTo>
                  <a:cubicBezTo>
                    <a:pt x="4317" y="14509"/>
                    <a:pt x="5624" y="13567"/>
                    <a:pt x="6961" y="12929"/>
                  </a:cubicBezTo>
                  <a:cubicBezTo>
                    <a:pt x="7356" y="12746"/>
                    <a:pt x="7812" y="12503"/>
                    <a:pt x="8359" y="12321"/>
                  </a:cubicBezTo>
                  <a:cubicBezTo>
                    <a:pt x="8724" y="12138"/>
                    <a:pt x="9119" y="11987"/>
                    <a:pt x="9484" y="11865"/>
                  </a:cubicBezTo>
                  <a:lnTo>
                    <a:pt x="9484" y="11804"/>
                  </a:lnTo>
                  <a:lnTo>
                    <a:pt x="9484" y="11743"/>
                  </a:lnTo>
                  <a:cubicBezTo>
                    <a:pt x="9484" y="11683"/>
                    <a:pt x="9545" y="11591"/>
                    <a:pt x="9545" y="11561"/>
                  </a:cubicBezTo>
                  <a:lnTo>
                    <a:pt x="9545" y="11439"/>
                  </a:lnTo>
                  <a:cubicBezTo>
                    <a:pt x="9545" y="11257"/>
                    <a:pt x="9545" y="11014"/>
                    <a:pt x="9454" y="10801"/>
                  </a:cubicBezTo>
                  <a:cubicBezTo>
                    <a:pt x="9393" y="10558"/>
                    <a:pt x="9302" y="10376"/>
                    <a:pt x="9180" y="10254"/>
                  </a:cubicBezTo>
                  <a:cubicBezTo>
                    <a:pt x="9119" y="10193"/>
                    <a:pt x="9028" y="10163"/>
                    <a:pt x="8937" y="10163"/>
                  </a:cubicBezTo>
                  <a:lnTo>
                    <a:pt x="8846" y="10163"/>
                  </a:lnTo>
                  <a:cubicBezTo>
                    <a:pt x="8815" y="10163"/>
                    <a:pt x="8785" y="10163"/>
                    <a:pt x="8724" y="10102"/>
                  </a:cubicBezTo>
                  <a:cubicBezTo>
                    <a:pt x="8694" y="10072"/>
                    <a:pt x="8663" y="10072"/>
                    <a:pt x="8663" y="10041"/>
                  </a:cubicBezTo>
                  <a:cubicBezTo>
                    <a:pt x="8633" y="9950"/>
                    <a:pt x="8633" y="9920"/>
                    <a:pt x="8633" y="9859"/>
                  </a:cubicBezTo>
                  <a:lnTo>
                    <a:pt x="8633" y="9707"/>
                  </a:lnTo>
                  <a:cubicBezTo>
                    <a:pt x="8572" y="9555"/>
                    <a:pt x="8572" y="9342"/>
                    <a:pt x="8572" y="9160"/>
                  </a:cubicBezTo>
                  <a:cubicBezTo>
                    <a:pt x="8572" y="9129"/>
                    <a:pt x="8572" y="9099"/>
                    <a:pt x="8633" y="9038"/>
                  </a:cubicBezTo>
                  <a:lnTo>
                    <a:pt x="8724" y="9038"/>
                  </a:lnTo>
                  <a:lnTo>
                    <a:pt x="8785" y="9008"/>
                  </a:lnTo>
                  <a:cubicBezTo>
                    <a:pt x="8815" y="8977"/>
                    <a:pt x="8846" y="8856"/>
                    <a:pt x="8876" y="8704"/>
                  </a:cubicBezTo>
                  <a:cubicBezTo>
                    <a:pt x="8876" y="8552"/>
                    <a:pt x="8937" y="8400"/>
                    <a:pt x="8967" y="8248"/>
                  </a:cubicBezTo>
                  <a:cubicBezTo>
                    <a:pt x="11597" y="1706"/>
                    <a:pt x="8036" y="0"/>
                    <a:pt x="4912"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46"/>
            <p:cNvSpPr/>
            <p:nvPr/>
          </p:nvSpPr>
          <p:spPr>
            <a:xfrm>
              <a:off x="4044848" y="2903183"/>
              <a:ext cx="1606" cy="3211"/>
            </a:xfrm>
            <a:custGeom>
              <a:avLst/>
              <a:gdLst/>
              <a:ahLst/>
              <a:cxnLst/>
              <a:rect l="l" t="t" r="r" b="b"/>
              <a:pathLst>
                <a:path w="61" h="122" extrusionOk="0">
                  <a:moveTo>
                    <a:pt x="0" y="0"/>
                  </a:moveTo>
                  <a:cubicBezTo>
                    <a:pt x="0" y="31"/>
                    <a:pt x="31" y="91"/>
                    <a:pt x="61" y="122"/>
                  </a:cubicBezTo>
                  <a:cubicBezTo>
                    <a:pt x="31" y="91"/>
                    <a:pt x="31" y="31"/>
                    <a:pt x="0" y="0"/>
                  </a:cubicBezTo>
                  <a:close/>
                </a:path>
              </a:pathLst>
            </a:custGeom>
            <a:solidFill>
              <a:srgbClr val="D08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46"/>
            <p:cNvSpPr/>
            <p:nvPr/>
          </p:nvSpPr>
          <p:spPr>
            <a:xfrm>
              <a:off x="3866408" y="2717689"/>
              <a:ext cx="335270" cy="634372"/>
            </a:xfrm>
            <a:custGeom>
              <a:avLst/>
              <a:gdLst/>
              <a:ahLst/>
              <a:cxnLst/>
              <a:rect l="l" t="t" r="r" b="b"/>
              <a:pathLst>
                <a:path w="12737" h="24100" extrusionOk="0">
                  <a:moveTo>
                    <a:pt x="6779" y="7047"/>
                  </a:moveTo>
                  <a:cubicBezTo>
                    <a:pt x="6810" y="7047"/>
                    <a:pt x="6840" y="7078"/>
                    <a:pt x="6840" y="7169"/>
                  </a:cubicBezTo>
                  <a:cubicBezTo>
                    <a:pt x="6810" y="7138"/>
                    <a:pt x="6779" y="7078"/>
                    <a:pt x="6779" y="7047"/>
                  </a:cubicBezTo>
                  <a:close/>
                  <a:moveTo>
                    <a:pt x="7681" y="1"/>
                  </a:moveTo>
                  <a:cubicBezTo>
                    <a:pt x="7582" y="1"/>
                    <a:pt x="7492" y="16"/>
                    <a:pt x="7418" y="56"/>
                  </a:cubicBezTo>
                  <a:cubicBezTo>
                    <a:pt x="6962" y="208"/>
                    <a:pt x="6354" y="360"/>
                    <a:pt x="5928" y="543"/>
                  </a:cubicBezTo>
                  <a:cubicBezTo>
                    <a:pt x="4591" y="1211"/>
                    <a:pt x="3679" y="2670"/>
                    <a:pt x="2433" y="3521"/>
                  </a:cubicBezTo>
                  <a:cubicBezTo>
                    <a:pt x="1916" y="5163"/>
                    <a:pt x="1" y="6439"/>
                    <a:pt x="730" y="10269"/>
                  </a:cubicBezTo>
                  <a:cubicBezTo>
                    <a:pt x="974" y="11576"/>
                    <a:pt x="1278" y="12914"/>
                    <a:pt x="1399" y="14221"/>
                  </a:cubicBezTo>
                  <a:cubicBezTo>
                    <a:pt x="1460" y="14585"/>
                    <a:pt x="1490" y="14950"/>
                    <a:pt x="1490" y="15345"/>
                  </a:cubicBezTo>
                  <a:cubicBezTo>
                    <a:pt x="1490" y="15528"/>
                    <a:pt x="1490" y="15710"/>
                    <a:pt x="1430" y="15892"/>
                  </a:cubicBezTo>
                  <a:cubicBezTo>
                    <a:pt x="1399" y="16318"/>
                    <a:pt x="1247" y="16652"/>
                    <a:pt x="1186" y="17017"/>
                  </a:cubicBezTo>
                  <a:cubicBezTo>
                    <a:pt x="1095" y="17260"/>
                    <a:pt x="1065" y="17564"/>
                    <a:pt x="1034" y="17838"/>
                  </a:cubicBezTo>
                  <a:cubicBezTo>
                    <a:pt x="1034" y="17959"/>
                    <a:pt x="882" y="19084"/>
                    <a:pt x="882" y="19206"/>
                  </a:cubicBezTo>
                  <a:cubicBezTo>
                    <a:pt x="919" y="19213"/>
                    <a:pt x="957" y="19216"/>
                    <a:pt x="995" y="19216"/>
                  </a:cubicBezTo>
                  <a:cubicBezTo>
                    <a:pt x="1532" y="19216"/>
                    <a:pt x="2146" y="18520"/>
                    <a:pt x="2641" y="18520"/>
                  </a:cubicBezTo>
                  <a:cubicBezTo>
                    <a:pt x="2684" y="18520"/>
                    <a:pt x="2726" y="18525"/>
                    <a:pt x="2767" y="18537"/>
                  </a:cubicBezTo>
                  <a:cubicBezTo>
                    <a:pt x="6080" y="19358"/>
                    <a:pt x="8937" y="21759"/>
                    <a:pt x="11369" y="24099"/>
                  </a:cubicBezTo>
                  <a:cubicBezTo>
                    <a:pt x="11430" y="23856"/>
                    <a:pt x="11460" y="23582"/>
                    <a:pt x="11460" y="23309"/>
                  </a:cubicBezTo>
                  <a:lnTo>
                    <a:pt x="11460" y="23248"/>
                  </a:lnTo>
                  <a:cubicBezTo>
                    <a:pt x="11460" y="22671"/>
                    <a:pt x="11217" y="22154"/>
                    <a:pt x="11065" y="21576"/>
                  </a:cubicBezTo>
                  <a:cubicBezTo>
                    <a:pt x="10822" y="20391"/>
                    <a:pt x="11582" y="23096"/>
                    <a:pt x="11004" y="13218"/>
                  </a:cubicBezTo>
                  <a:cubicBezTo>
                    <a:pt x="11004" y="11333"/>
                    <a:pt x="12737" y="9965"/>
                    <a:pt x="10913" y="4707"/>
                  </a:cubicBezTo>
                  <a:cubicBezTo>
                    <a:pt x="10579" y="3673"/>
                    <a:pt x="10153" y="2670"/>
                    <a:pt x="9667" y="1698"/>
                  </a:cubicBezTo>
                  <a:cubicBezTo>
                    <a:pt x="9424" y="1242"/>
                    <a:pt x="9150" y="755"/>
                    <a:pt x="8907" y="330"/>
                  </a:cubicBezTo>
                  <a:cubicBezTo>
                    <a:pt x="8846" y="239"/>
                    <a:pt x="8907" y="87"/>
                    <a:pt x="8846" y="56"/>
                  </a:cubicBezTo>
                  <a:cubicBezTo>
                    <a:pt x="8846" y="53"/>
                    <a:pt x="8845" y="51"/>
                    <a:pt x="8844" y="51"/>
                  </a:cubicBezTo>
                  <a:cubicBezTo>
                    <a:pt x="8836" y="51"/>
                    <a:pt x="8805" y="104"/>
                    <a:pt x="8792" y="104"/>
                  </a:cubicBezTo>
                  <a:cubicBezTo>
                    <a:pt x="8788" y="104"/>
                    <a:pt x="8785" y="99"/>
                    <a:pt x="8785" y="87"/>
                  </a:cubicBezTo>
                  <a:cubicBezTo>
                    <a:pt x="8722" y="106"/>
                    <a:pt x="8652" y="114"/>
                    <a:pt x="8578" y="114"/>
                  </a:cubicBezTo>
                  <a:cubicBezTo>
                    <a:pt x="8295" y="114"/>
                    <a:pt x="7954" y="1"/>
                    <a:pt x="7681"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46"/>
            <p:cNvSpPr/>
            <p:nvPr/>
          </p:nvSpPr>
          <p:spPr>
            <a:xfrm>
              <a:off x="3582388" y="4084116"/>
              <a:ext cx="26" cy="26"/>
            </a:xfrm>
            <a:custGeom>
              <a:avLst/>
              <a:gdLst/>
              <a:ahLst/>
              <a:cxnLst/>
              <a:rect l="l" t="t" r="r" b="b"/>
              <a:pathLst>
                <a:path w="1" h="1" extrusionOk="0">
                  <a:moveTo>
                    <a:pt x="0" y="0"/>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46"/>
            <p:cNvSpPr/>
            <p:nvPr/>
          </p:nvSpPr>
          <p:spPr>
            <a:xfrm>
              <a:off x="3960827" y="2713556"/>
              <a:ext cx="26" cy="26"/>
            </a:xfrm>
            <a:custGeom>
              <a:avLst/>
              <a:gdLst/>
              <a:ahLst/>
              <a:cxnLst/>
              <a:rect l="l" t="t" r="r" b="b"/>
              <a:pathLst>
                <a:path w="1" h="1" extrusionOk="0">
                  <a:moveTo>
                    <a:pt x="1" y="1"/>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46"/>
            <p:cNvSpPr/>
            <p:nvPr/>
          </p:nvSpPr>
          <p:spPr>
            <a:xfrm>
              <a:off x="3907234" y="2718347"/>
              <a:ext cx="273649" cy="667381"/>
            </a:xfrm>
            <a:custGeom>
              <a:avLst/>
              <a:gdLst/>
              <a:ahLst/>
              <a:cxnLst/>
              <a:rect l="l" t="t" r="r" b="b"/>
              <a:pathLst>
                <a:path w="10396" h="25354" extrusionOk="0">
                  <a:moveTo>
                    <a:pt x="7295" y="1"/>
                  </a:moveTo>
                  <a:lnTo>
                    <a:pt x="4225" y="17934"/>
                  </a:lnTo>
                  <a:lnTo>
                    <a:pt x="0" y="21734"/>
                  </a:lnTo>
                  <a:cubicBezTo>
                    <a:pt x="29" y="21732"/>
                    <a:pt x="57" y="21731"/>
                    <a:pt x="85" y="21731"/>
                  </a:cubicBezTo>
                  <a:cubicBezTo>
                    <a:pt x="1435" y="21731"/>
                    <a:pt x="879" y="23892"/>
                    <a:pt x="3739" y="23892"/>
                  </a:cubicBezTo>
                  <a:cubicBezTo>
                    <a:pt x="6848" y="23892"/>
                    <a:pt x="8376" y="25354"/>
                    <a:pt x="9161" y="25354"/>
                  </a:cubicBezTo>
                  <a:cubicBezTo>
                    <a:pt x="9420" y="25354"/>
                    <a:pt x="9599" y="25195"/>
                    <a:pt x="9727" y="24773"/>
                  </a:cubicBezTo>
                  <a:cubicBezTo>
                    <a:pt x="9940" y="24226"/>
                    <a:pt x="10031" y="23649"/>
                    <a:pt x="10031" y="23132"/>
                  </a:cubicBezTo>
                  <a:cubicBezTo>
                    <a:pt x="10031" y="22342"/>
                    <a:pt x="9484" y="21643"/>
                    <a:pt x="9696" y="20852"/>
                  </a:cubicBezTo>
                  <a:cubicBezTo>
                    <a:pt x="9879" y="20275"/>
                    <a:pt x="9940" y="19667"/>
                    <a:pt x="9940" y="19059"/>
                  </a:cubicBezTo>
                  <a:cubicBezTo>
                    <a:pt x="9940" y="18299"/>
                    <a:pt x="9940" y="17509"/>
                    <a:pt x="9848" y="16749"/>
                  </a:cubicBezTo>
                  <a:cubicBezTo>
                    <a:pt x="9788" y="15989"/>
                    <a:pt x="9696" y="15229"/>
                    <a:pt x="9666" y="14469"/>
                  </a:cubicBezTo>
                  <a:cubicBezTo>
                    <a:pt x="9666" y="13861"/>
                    <a:pt x="9544" y="13223"/>
                    <a:pt x="9666" y="12615"/>
                  </a:cubicBezTo>
                  <a:cubicBezTo>
                    <a:pt x="9788" y="11886"/>
                    <a:pt x="10031" y="11247"/>
                    <a:pt x="10183" y="10518"/>
                  </a:cubicBezTo>
                  <a:cubicBezTo>
                    <a:pt x="10304" y="9910"/>
                    <a:pt x="10395" y="9272"/>
                    <a:pt x="10335" y="8633"/>
                  </a:cubicBezTo>
                  <a:cubicBezTo>
                    <a:pt x="10274" y="7053"/>
                    <a:pt x="9818" y="5533"/>
                    <a:pt x="9271" y="4104"/>
                  </a:cubicBezTo>
                  <a:cubicBezTo>
                    <a:pt x="8754" y="2645"/>
                    <a:pt x="8511" y="2037"/>
                    <a:pt x="7295"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46"/>
            <p:cNvSpPr/>
            <p:nvPr/>
          </p:nvSpPr>
          <p:spPr>
            <a:xfrm>
              <a:off x="3331166" y="3830472"/>
              <a:ext cx="273649" cy="250880"/>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46"/>
            <p:cNvSpPr/>
            <p:nvPr/>
          </p:nvSpPr>
          <p:spPr>
            <a:xfrm>
              <a:off x="3918421" y="2670255"/>
              <a:ext cx="187258" cy="137983"/>
            </a:xfrm>
            <a:custGeom>
              <a:avLst/>
              <a:gdLst/>
              <a:ahLst/>
              <a:cxnLst/>
              <a:rect l="l" t="t" r="r" b="b"/>
              <a:pathLst>
                <a:path w="7114" h="5242" extrusionOk="0">
                  <a:moveTo>
                    <a:pt x="6205" y="0"/>
                  </a:moveTo>
                  <a:cubicBezTo>
                    <a:pt x="6175" y="0"/>
                    <a:pt x="6143" y="2"/>
                    <a:pt x="6110" y="4"/>
                  </a:cubicBezTo>
                  <a:cubicBezTo>
                    <a:pt x="5897" y="35"/>
                    <a:pt x="5745" y="65"/>
                    <a:pt x="5593" y="126"/>
                  </a:cubicBezTo>
                  <a:cubicBezTo>
                    <a:pt x="4590" y="339"/>
                    <a:pt x="3648" y="673"/>
                    <a:pt x="2736" y="1098"/>
                  </a:cubicBezTo>
                  <a:cubicBezTo>
                    <a:pt x="2159" y="1372"/>
                    <a:pt x="1490" y="1676"/>
                    <a:pt x="1095" y="2162"/>
                  </a:cubicBezTo>
                  <a:cubicBezTo>
                    <a:pt x="700" y="2649"/>
                    <a:pt x="639" y="3408"/>
                    <a:pt x="487" y="3986"/>
                  </a:cubicBezTo>
                  <a:cubicBezTo>
                    <a:pt x="457" y="4138"/>
                    <a:pt x="1" y="5202"/>
                    <a:pt x="365" y="5232"/>
                  </a:cubicBezTo>
                  <a:cubicBezTo>
                    <a:pt x="392" y="5239"/>
                    <a:pt x="419" y="5242"/>
                    <a:pt x="446" y="5242"/>
                  </a:cubicBezTo>
                  <a:cubicBezTo>
                    <a:pt x="795" y="5242"/>
                    <a:pt x="1199" y="4733"/>
                    <a:pt x="1368" y="4564"/>
                  </a:cubicBezTo>
                  <a:cubicBezTo>
                    <a:pt x="2128" y="3834"/>
                    <a:pt x="2888" y="3196"/>
                    <a:pt x="3800" y="2709"/>
                  </a:cubicBezTo>
                  <a:cubicBezTo>
                    <a:pt x="4438" y="2345"/>
                    <a:pt x="5198" y="2041"/>
                    <a:pt x="5958" y="2010"/>
                  </a:cubicBezTo>
                  <a:cubicBezTo>
                    <a:pt x="6060" y="2010"/>
                    <a:pt x="6188" y="2020"/>
                    <a:pt x="6320" y="2020"/>
                  </a:cubicBezTo>
                  <a:cubicBezTo>
                    <a:pt x="6583" y="2020"/>
                    <a:pt x="6860" y="1980"/>
                    <a:pt x="6961" y="1737"/>
                  </a:cubicBezTo>
                  <a:cubicBezTo>
                    <a:pt x="7113" y="1372"/>
                    <a:pt x="6931" y="794"/>
                    <a:pt x="6809" y="460"/>
                  </a:cubicBezTo>
                  <a:cubicBezTo>
                    <a:pt x="6698" y="154"/>
                    <a:pt x="6535" y="0"/>
                    <a:pt x="6205" y="0"/>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46"/>
            <p:cNvSpPr/>
            <p:nvPr/>
          </p:nvSpPr>
          <p:spPr>
            <a:xfrm>
              <a:off x="3870409" y="2356597"/>
              <a:ext cx="391284" cy="536005"/>
            </a:xfrm>
            <a:custGeom>
              <a:avLst/>
              <a:gdLst/>
              <a:ahLst/>
              <a:cxnLst/>
              <a:rect l="l" t="t" r="r" b="b"/>
              <a:pathLst>
                <a:path w="14865" h="20363" extrusionOk="0">
                  <a:moveTo>
                    <a:pt x="4054" y="0"/>
                  </a:moveTo>
                  <a:cubicBezTo>
                    <a:pt x="3642" y="0"/>
                    <a:pt x="3196" y="68"/>
                    <a:pt x="2737" y="248"/>
                  </a:cubicBezTo>
                  <a:cubicBezTo>
                    <a:pt x="1217" y="826"/>
                    <a:pt x="639" y="2163"/>
                    <a:pt x="487" y="2528"/>
                  </a:cubicBezTo>
                  <a:cubicBezTo>
                    <a:pt x="305" y="2984"/>
                    <a:pt x="1" y="3926"/>
                    <a:pt x="274" y="4078"/>
                  </a:cubicBezTo>
                  <a:cubicBezTo>
                    <a:pt x="305" y="4109"/>
                    <a:pt x="328" y="4109"/>
                    <a:pt x="358" y="4109"/>
                  </a:cubicBezTo>
                  <a:cubicBezTo>
                    <a:pt x="388" y="4109"/>
                    <a:pt x="426" y="4109"/>
                    <a:pt x="487" y="4139"/>
                  </a:cubicBezTo>
                  <a:cubicBezTo>
                    <a:pt x="913" y="4200"/>
                    <a:pt x="1095" y="4808"/>
                    <a:pt x="1399" y="5264"/>
                  </a:cubicBezTo>
                  <a:cubicBezTo>
                    <a:pt x="1399" y="5264"/>
                    <a:pt x="1794" y="5841"/>
                    <a:pt x="2615" y="6206"/>
                  </a:cubicBezTo>
                  <a:cubicBezTo>
                    <a:pt x="2982" y="6395"/>
                    <a:pt x="3361" y="6462"/>
                    <a:pt x="3717" y="6462"/>
                  </a:cubicBezTo>
                  <a:cubicBezTo>
                    <a:pt x="4333" y="6462"/>
                    <a:pt x="4879" y="6261"/>
                    <a:pt x="5168" y="6145"/>
                  </a:cubicBezTo>
                  <a:lnTo>
                    <a:pt x="5958" y="8546"/>
                  </a:lnTo>
                  <a:cubicBezTo>
                    <a:pt x="6080" y="8911"/>
                    <a:pt x="6232" y="9489"/>
                    <a:pt x="6323" y="10248"/>
                  </a:cubicBezTo>
                  <a:cubicBezTo>
                    <a:pt x="6566" y="12498"/>
                    <a:pt x="5958" y="13136"/>
                    <a:pt x="6475" y="14048"/>
                  </a:cubicBezTo>
                  <a:cubicBezTo>
                    <a:pt x="7144" y="15264"/>
                    <a:pt x="8603" y="14717"/>
                    <a:pt x="9272" y="16024"/>
                  </a:cubicBezTo>
                  <a:cubicBezTo>
                    <a:pt x="9758" y="16966"/>
                    <a:pt x="9120" y="17483"/>
                    <a:pt x="9576" y="18577"/>
                  </a:cubicBezTo>
                  <a:cubicBezTo>
                    <a:pt x="9993" y="19495"/>
                    <a:pt x="11073" y="20363"/>
                    <a:pt x="12092" y="20363"/>
                  </a:cubicBezTo>
                  <a:cubicBezTo>
                    <a:pt x="12186" y="20363"/>
                    <a:pt x="12280" y="20355"/>
                    <a:pt x="12372" y="20340"/>
                  </a:cubicBezTo>
                  <a:cubicBezTo>
                    <a:pt x="13861" y="20097"/>
                    <a:pt x="14864" y="17847"/>
                    <a:pt x="14439" y="16328"/>
                  </a:cubicBezTo>
                  <a:cubicBezTo>
                    <a:pt x="13983" y="14656"/>
                    <a:pt x="12038" y="14595"/>
                    <a:pt x="11612" y="12710"/>
                  </a:cubicBezTo>
                  <a:cubicBezTo>
                    <a:pt x="11369" y="11616"/>
                    <a:pt x="11977" y="11403"/>
                    <a:pt x="11673" y="10157"/>
                  </a:cubicBezTo>
                  <a:cubicBezTo>
                    <a:pt x="11308" y="8729"/>
                    <a:pt x="10427" y="8577"/>
                    <a:pt x="10092" y="7178"/>
                  </a:cubicBezTo>
                  <a:cubicBezTo>
                    <a:pt x="9880" y="6145"/>
                    <a:pt x="10335" y="6054"/>
                    <a:pt x="10214" y="4686"/>
                  </a:cubicBezTo>
                  <a:cubicBezTo>
                    <a:pt x="10183" y="4048"/>
                    <a:pt x="10032" y="2163"/>
                    <a:pt x="8573" y="1160"/>
                  </a:cubicBezTo>
                  <a:cubicBezTo>
                    <a:pt x="8354" y="997"/>
                    <a:pt x="7672" y="564"/>
                    <a:pt x="6591" y="564"/>
                  </a:cubicBezTo>
                  <a:cubicBezTo>
                    <a:pt x="6467" y="564"/>
                    <a:pt x="6337" y="570"/>
                    <a:pt x="6202" y="583"/>
                  </a:cubicBezTo>
                  <a:cubicBezTo>
                    <a:pt x="6024" y="494"/>
                    <a:pt x="5166" y="0"/>
                    <a:pt x="4054"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46"/>
            <p:cNvSpPr/>
            <p:nvPr/>
          </p:nvSpPr>
          <p:spPr>
            <a:xfrm>
              <a:off x="3991229" y="2512005"/>
              <a:ext cx="53645" cy="83442"/>
            </a:xfrm>
            <a:custGeom>
              <a:avLst/>
              <a:gdLst/>
              <a:ahLst/>
              <a:cxnLst/>
              <a:rect l="l" t="t" r="r" b="b"/>
              <a:pathLst>
                <a:path w="2038" h="3170" extrusionOk="0">
                  <a:moveTo>
                    <a:pt x="1171" y="1"/>
                  </a:moveTo>
                  <a:cubicBezTo>
                    <a:pt x="988" y="1"/>
                    <a:pt x="792" y="66"/>
                    <a:pt x="609" y="211"/>
                  </a:cubicBezTo>
                  <a:lnTo>
                    <a:pt x="1" y="2673"/>
                  </a:lnTo>
                  <a:cubicBezTo>
                    <a:pt x="54" y="2969"/>
                    <a:pt x="347" y="3169"/>
                    <a:pt x="645" y="3169"/>
                  </a:cubicBezTo>
                  <a:cubicBezTo>
                    <a:pt x="683" y="3169"/>
                    <a:pt x="722" y="3166"/>
                    <a:pt x="761" y="3159"/>
                  </a:cubicBezTo>
                  <a:cubicBezTo>
                    <a:pt x="1186" y="3098"/>
                    <a:pt x="1460" y="2642"/>
                    <a:pt x="1612" y="2247"/>
                  </a:cubicBezTo>
                  <a:cubicBezTo>
                    <a:pt x="1824" y="1791"/>
                    <a:pt x="2037" y="1274"/>
                    <a:pt x="1946" y="758"/>
                  </a:cubicBezTo>
                  <a:cubicBezTo>
                    <a:pt x="1905" y="301"/>
                    <a:pt x="1566" y="1"/>
                    <a:pt x="117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46"/>
            <p:cNvSpPr/>
            <p:nvPr/>
          </p:nvSpPr>
          <p:spPr>
            <a:xfrm>
              <a:off x="3749615" y="2827164"/>
              <a:ext cx="380860" cy="504129"/>
            </a:xfrm>
            <a:custGeom>
              <a:avLst/>
              <a:gdLst/>
              <a:ahLst/>
              <a:cxnLst/>
              <a:rect l="l" t="t" r="r" b="b"/>
              <a:pathLst>
                <a:path w="14469" h="19152" extrusionOk="0">
                  <a:moveTo>
                    <a:pt x="14104" y="1"/>
                  </a:moveTo>
                  <a:lnTo>
                    <a:pt x="9484" y="2828"/>
                  </a:lnTo>
                  <a:cubicBezTo>
                    <a:pt x="9392" y="3192"/>
                    <a:pt x="9271" y="3770"/>
                    <a:pt x="9149" y="4408"/>
                  </a:cubicBezTo>
                  <a:cubicBezTo>
                    <a:pt x="9058" y="4864"/>
                    <a:pt x="8876" y="6049"/>
                    <a:pt x="8845" y="8086"/>
                  </a:cubicBezTo>
                  <a:cubicBezTo>
                    <a:pt x="8815" y="9241"/>
                    <a:pt x="8815" y="10730"/>
                    <a:pt x="8937" y="12433"/>
                  </a:cubicBezTo>
                  <a:cubicBezTo>
                    <a:pt x="7781" y="13101"/>
                    <a:pt x="6809" y="13648"/>
                    <a:pt x="5988" y="13983"/>
                  </a:cubicBezTo>
                  <a:cubicBezTo>
                    <a:pt x="4438" y="14743"/>
                    <a:pt x="3648" y="15016"/>
                    <a:pt x="3192" y="15199"/>
                  </a:cubicBezTo>
                  <a:cubicBezTo>
                    <a:pt x="2249" y="15533"/>
                    <a:pt x="1338" y="15715"/>
                    <a:pt x="335" y="15928"/>
                  </a:cubicBezTo>
                  <a:cubicBezTo>
                    <a:pt x="0" y="15989"/>
                    <a:pt x="0" y="16171"/>
                    <a:pt x="61" y="16475"/>
                  </a:cubicBezTo>
                  <a:cubicBezTo>
                    <a:pt x="213" y="17174"/>
                    <a:pt x="578" y="17782"/>
                    <a:pt x="638" y="18512"/>
                  </a:cubicBezTo>
                  <a:cubicBezTo>
                    <a:pt x="669" y="18816"/>
                    <a:pt x="638" y="19150"/>
                    <a:pt x="1034" y="19150"/>
                  </a:cubicBezTo>
                  <a:cubicBezTo>
                    <a:pt x="1061" y="19151"/>
                    <a:pt x="1089" y="19152"/>
                    <a:pt x="1117" y="19152"/>
                  </a:cubicBezTo>
                  <a:cubicBezTo>
                    <a:pt x="1737" y="19152"/>
                    <a:pt x="2458" y="18838"/>
                    <a:pt x="3040" y="18664"/>
                  </a:cubicBezTo>
                  <a:cubicBezTo>
                    <a:pt x="4104" y="18329"/>
                    <a:pt x="5167" y="17965"/>
                    <a:pt x="6201" y="17600"/>
                  </a:cubicBezTo>
                  <a:cubicBezTo>
                    <a:pt x="7174" y="17235"/>
                    <a:pt x="8177" y="16870"/>
                    <a:pt x="9149" y="16475"/>
                  </a:cubicBezTo>
                  <a:cubicBezTo>
                    <a:pt x="10152" y="16110"/>
                    <a:pt x="11125" y="15776"/>
                    <a:pt x="12067" y="15320"/>
                  </a:cubicBezTo>
                  <a:cubicBezTo>
                    <a:pt x="13101" y="14803"/>
                    <a:pt x="13374" y="13740"/>
                    <a:pt x="13557" y="12676"/>
                  </a:cubicBezTo>
                  <a:cubicBezTo>
                    <a:pt x="13709" y="11855"/>
                    <a:pt x="13800" y="10974"/>
                    <a:pt x="13861" y="10153"/>
                  </a:cubicBezTo>
                  <a:cubicBezTo>
                    <a:pt x="14013" y="8663"/>
                    <a:pt x="14134" y="7144"/>
                    <a:pt x="14286" y="5654"/>
                  </a:cubicBezTo>
                  <a:cubicBezTo>
                    <a:pt x="14347" y="4834"/>
                    <a:pt x="14469" y="3952"/>
                    <a:pt x="14469" y="3101"/>
                  </a:cubicBezTo>
                  <a:cubicBezTo>
                    <a:pt x="14469" y="2037"/>
                    <a:pt x="14317" y="1034"/>
                    <a:pt x="14104"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46"/>
            <p:cNvSpPr/>
            <p:nvPr/>
          </p:nvSpPr>
          <p:spPr>
            <a:xfrm>
              <a:off x="3585178" y="3235347"/>
              <a:ext cx="179651" cy="75967"/>
            </a:xfrm>
            <a:custGeom>
              <a:avLst/>
              <a:gdLst/>
              <a:ahLst/>
              <a:cxnLst/>
              <a:rect l="l" t="t" r="r" b="b"/>
              <a:pathLst>
                <a:path w="6825" h="2886" extrusionOk="0">
                  <a:moveTo>
                    <a:pt x="3863" y="1"/>
                  </a:moveTo>
                  <a:cubicBezTo>
                    <a:pt x="3508" y="1"/>
                    <a:pt x="2945" y="272"/>
                    <a:pt x="1505" y="1151"/>
                  </a:cubicBezTo>
                  <a:cubicBezTo>
                    <a:pt x="1366" y="1206"/>
                    <a:pt x="0" y="2335"/>
                    <a:pt x="852" y="2335"/>
                  </a:cubicBezTo>
                  <a:cubicBezTo>
                    <a:pt x="929" y="2335"/>
                    <a:pt x="1024" y="2326"/>
                    <a:pt x="1141" y="2306"/>
                  </a:cubicBezTo>
                  <a:cubicBezTo>
                    <a:pt x="1659" y="2219"/>
                    <a:pt x="2085" y="2184"/>
                    <a:pt x="2450" y="2184"/>
                  </a:cubicBezTo>
                  <a:cubicBezTo>
                    <a:pt x="3757" y="2184"/>
                    <a:pt x="4280" y="2639"/>
                    <a:pt x="5396" y="2853"/>
                  </a:cubicBezTo>
                  <a:cubicBezTo>
                    <a:pt x="5570" y="2876"/>
                    <a:pt x="5753" y="2886"/>
                    <a:pt x="5938" y="2886"/>
                  </a:cubicBezTo>
                  <a:cubicBezTo>
                    <a:pt x="6238" y="2886"/>
                    <a:pt x="6543" y="2860"/>
                    <a:pt x="6825" y="2822"/>
                  </a:cubicBezTo>
                  <a:lnTo>
                    <a:pt x="6278" y="695"/>
                  </a:lnTo>
                  <a:cubicBezTo>
                    <a:pt x="4458" y="604"/>
                    <a:pt x="4392" y="1"/>
                    <a:pt x="386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46"/>
            <p:cNvSpPr/>
            <p:nvPr/>
          </p:nvSpPr>
          <p:spPr>
            <a:xfrm>
              <a:off x="1692564" y="3390439"/>
              <a:ext cx="441692" cy="84021"/>
            </a:xfrm>
            <a:custGeom>
              <a:avLst/>
              <a:gdLst/>
              <a:ahLst/>
              <a:cxnLst/>
              <a:rect l="l" t="t" r="r" b="b"/>
              <a:pathLst>
                <a:path w="16780" h="3192" extrusionOk="0">
                  <a:moveTo>
                    <a:pt x="761" y="0"/>
                  </a:moveTo>
                  <a:cubicBezTo>
                    <a:pt x="335" y="0"/>
                    <a:pt x="1" y="335"/>
                    <a:pt x="1" y="760"/>
                  </a:cubicBezTo>
                  <a:lnTo>
                    <a:pt x="1" y="2432"/>
                  </a:lnTo>
                  <a:cubicBezTo>
                    <a:pt x="1" y="2857"/>
                    <a:pt x="335" y="3192"/>
                    <a:pt x="761" y="3192"/>
                  </a:cubicBezTo>
                  <a:lnTo>
                    <a:pt x="16019" y="3192"/>
                  </a:lnTo>
                  <a:cubicBezTo>
                    <a:pt x="16445" y="3192"/>
                    <a:pt x="16779" y="2857"/>
                    <a:pt x="16779" y="2432"/>
                  </a:cubicBezTo>
                  <a:lnTo>
                    <a:pt x="16779" y="760"/>
                  </a:lnTo>
                  <a:cubicBezTo>
                    <a:pt x="16779" y="335"/>
                    <a:pt x="16445" y="0"/>
                    <a:pt x="16019"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46"/>
            <p:cNvSpPr/>
            <p:nvPr/>
          </p:nvSpPr>
          <p:spPr>
            <a:xfrm>
              <a:off x="1692564" y="3468038"/>
              <a:ext cx="442481" cy="26"/>
            </a:xfrm>
            <a:custGeom>
              <a:avLst/>
              <a:gdLst/>
              <a:ahLst/>
              <a:cxnLst/>
              <a:rect l="l" t="t" r="r" b="b"/>
              <a:pathLst>
                <a:path w="16810" h="1" fill="none" extrusionOk="0">
                  <a:moveTo>
                    <a:pt x="16810" y="1"/>
                  </a:moveTo>
                  <a:lnTo>
                    <a:pt x="1" y="1"/>
                  </a:lnTo>
                </a:path>
              </a:pathLst>
            </a:custGeom>
            <a:solidFill>
              <a:srgbClr val="5C65CF"/>
            </a:solidFill>
            <a:ln w="2887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46"/>
            <p:cNvSpPr/>
            <p:nvPr/>
          </p:nvSpPr>
          <p:spPr>
            <a:xfrm>
              <a:off x="1897406" y="3474434"/>
              <a:ext cx="33614" cy="556089"/>
            </a:xfrm>
            <a:custGeom>
              <a:avLst/>
              <a:gdLst/>
              <a:ahLst/>
              <a:cxnLst/>
              <a:rect l="l" t="t" r="r" b="b"/>
              <a:pathLst>
                <a:path w="1277" h="21126" extrusionOk="0">
                  <a:moveTo>
                    <a:pt x="0" y="1"/>
                  </a:moveTo>
                  <a:lnTo>
                    <a:pt x="0" y="21126"/>
                  </a:lnTo>
                  <a:lnTo>
                    <a:pt x="1277" y="21126"/>
                  </a:lnTo>
                  <a:lnTo>
                    <a:pt x="1277" y="1"/>
                  </a:lnTo>
                  <a:close/>
                </a:path>
              </a:pathLst>
            </a:custGeom>
            <a:solidFill>
              <a:srgbClr val="5C65CF"/>
            </a:solidFill>
            <a:ln w="987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46"/>
            <p:cNvSpPr/>
            <p:nvPr/>
          </p:nvSpPr>
          <p:spPr>
            <a:xfrm>
              <a:off x="1867793" y="3761665"/>
              <a:ext cx="90444" cy="169649"/>
            </a:xfrm>
            <a:custGeom>
              <a:avLst/>
              <a:gdLst/>
              <a:ahLst/>
              <a:cxnLst/>
              <a:rect l="l" t="t" r="r" b="b"/>
              <a:pathLst>
                <a:path w="3436" h="6445" extrusionOk="0">
                  <a:moveTo>
                    <a:pt x="0" y="1"/>
                  </a:moveTo>
                  <a:lnTo>
                    <a:pt x="0" y="6445"/>
                  </a:lnTo>
                  <a:lnTo>
                    <a:pt x="3435" y="6445"/>
                  </a:lnTo>
                  <a:lnTo>
                    <a:pt x="3435" y="1"/>
                  </a:ln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46"/>
            <p:cNvSpPr/>
            <p:nvPr/>
          </p:nvSpPr>
          <p:spPr>
            <a:xfrm>
              <a:off x="1612570" y="3931261"/>
              <a:ext cx="602496" cy="116056"/>
            </a:xfrm>
            <a:custGeom>
              <a:avLst/>
              <a:gdLst/>
              <a:ahLst/>
              <a:cxnLst/>
              <a:rect l="l" t="t" r="r" b="b"/>
              <a:pathLst>
                <a:path w="22889" h="4409" extrusionOk="0">
                  <a:moveTo>
                    <a:pt x="11480" y="0"/>
                  </a:moveTo>
                  <a:cubicBezTo>
                    <a:pt x="5700" y="0"/>
                    <a:pt x="1561" y="2325"/>
                    <a:pt x="0" y="3345"/>
                  </a:cubicBezTo>
                  <a:lnTo>
                    <a:pt x="0" y="4409"/>
                  </a:lnTo>
                  <a:cubicBezTo>
                    <a:pt x="1502" y="3388"/>
                    <a:pt x="5614" y="943"/>
                    <a:pt x="11487" y="943"/>
                  </a:cubicBezTo>
                  <a:cubicBezTo>
                    <a:pt x="11559" y="943"/>
                    <a:pt x="11631" y="943"/>
                    <a:pt x="11703" y="944"/>
                  </a:cubicBezTo>
                  <a:cubicBezTo>
                    <a:pt x="17356" y="1035"/>
                    <a:pt x="21368" y="3376"/>
                    <a:pt x="22888" y="4409"/>
                  </a:cubicBezTo>
                  <a:lnTo>
                    <a:pt x="22888" y="3345"/>
                  </a:lnTo>
                  <a:cubicBezTo>
                    <a:pt x="21277" y="2312"/>
                    <a:pt x="17265" y="62"/>
                    <a:pt x="11703" y="2"/>
                  </a:cubicBezTo>
                  <a:cubicBezTo>
                    <a:pt x="11628" y="1"/>
                    <a:pt x="11554" y="0"/>
                    <a:pt x="11480" y="0"/>
                  </a:cubicBez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46"/>
            <p:cNvSpPr/>
            <p:nvPr/>
          </p:nvSpPr>
          <p:spPr>
            <a:xfrm>
              <a:off x="2175819" y="4008097"/>
              <a:ext cx="78441" cy="78441"/>
            </a:xfrm>
            <a:custGeom>
              <a:avLst/>
              <a:gdLst/>
              <a:ahLst/>
              <a:cxnLst/>
              <a:rect l="l" t="t" r="r" b="b"/>
              <a:pathLst>
                <a:path w="2980" h="2980" extrusionOk="0">
                  <a:moveTo>
                    <a:pt x="1490" y="1"/>
                  </a:moveTo>
                  <a:cubicBezTo>
                    <a:pt x="670" y="1"/>
                    <a:pt x="1" y="669"/>
                    <a:pt x="1" y="1490"/>
                  </a:cubicBezTo>
                  <a:cubicBezTo>
                    <a:pt x="1" y="2311"/>
                    <a:pt x="670" y="2979"/>
                    <a:pt x="1490" y="2979"/>
                  </a:cubicBezTo>
                  <a:cubicBezTo>
                    <a:pt x="2311" y="2979"/>
                    <a:pt x="2980" y="2311"/>
                    <a:pt x="2980" y="1490"/>
                  </a:cubicBezTo>
                  <a:cubicBezTo>
                    <a:pt x="2980" y="669"/>
                    <a:pt x="231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46"/>
            <p:cNvSpPr/>
            <p:nvPr/>
          </p:nvSpPr>
          <p:spPr>
            <a:xfrm>
              <a:off x="1573349" y="4008097"/>
              <a:ext cx="77651" cy="78441"/>
            </a:xfrm>
            <a:custGeom>
              <a:avLst/>
              <a:gdLst/>
              <a:ahLst/>
              <a:cxnLst/>
              <a:rect l="l" t="t" r="r" b="b"/>
              <a:pathLst>
                <a:path w="2950" h="2980" extrusionOk="0">
                  <a:moveTo>
                    <a:pt x="1490" y="1"/>
                  </a:moveTo>
                  <a:cubicBezTo>
                    <a:pt x="670" y="1"/>
                    <a:pt x="1" y="669"/>
                    <a:pt x="1" y="1490"/>
                  </a:cubicBezTo>
                  <a:cubicBezTo>
                    <a:pt x="1" y="2311"/>
                    <a:pt x="670" y="2979"/>
                    <a:pt x="1490" y="2979"/>
                  </a:cubicBezTo>
                  <a:cubicBezTo>
                    <a:pt x="2281" y="2979"/>
                    <a:pt x="2949" y="2311"/>
                    <a:pt x="2949" y="1490"/>
                  </a:cubicBezTo>
                  <a:cubicBezTo>
                    <a:pt x="2949" y="669"/>
                    <a:pt x="228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46"/>
            <p:cNvSpPr/>
            <p:nvPr/>
          </p:nvSpPr>
          <p:spPr>
            <a:xfrm>
              <a:off x="1877401"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rgbClr val="5C65CF"/>
            </a:solidFill>
            <a:ln w="9125" cap="rnd" cmpd="sng">
              <a:solidFill>
                <a:srgbClr val="5C65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46"/>
            <p:cNvSpPr/>
            <p:nvPr/>
          </p:nvSpPr>
          <p:spPr>
            <a:xfrm>
              <a:off x="2115014" y="3872088"/>
              <a:ext cx="197656" cy="219240"/>
            </a:xfrm>
            <a:custGeom>
              <a:avLst/>
              <a:gdLst/>
              <a:ahLst/>
              <a:cxnLst/>
              <a:rect l="l" t="t" r="r" b="b"/>
              <a:pathLst>
                <a:path w="7509" h="8329" extrusionOk="0">
                  <a:moveTo>
                    <a:pt x="1764" y="0"/>
                  </a:moveTo>
                  <a:lnTo>
                    <a:pt x="1764" y="61"/>
                  </a:lnTo>
                  <a:cubicBezTo>
                    <a:pt x="1764" y="61"/>
                    <a:pt x="396" y="4013"/>
                    <a:pt x="214" y="5745"/>
                  </a:cubicBezTo>
                  <a:cubicBezTo>
                    <a:pt x="1" y="7508"/>
                    <a:pt x="457" y="8329"/>
                    <a:pt x="973" y="8329"/>
                  </a:cubicBezTo>
                  <a:cubicBezTo>
                    <a:pt x="1490" y="8329"/>
                    <a:pt x="6627" y="7903"/>
                    <a:pt x="6627" y="7903"/>
                  </a:cubicBezTo>
                  <a:cubicBezTo>
                    <a:pt x="6627" y="7903"/>
                    <a:pt x="7509" y="6535"/>
                    <a:pt x="7509" y="6292"/>
                  </a:cubicBezTo>
                  <a:cubicBezTo>
                    <a:pt x="7509" y="6019"/>
                    <a:pt x="6445" y="3496"/>
                    <a:pt x="6445" y="2675"/>
                  </a:cubicBezTo>
                  <a:cubicBezTo>
                    <a:pt x="6445" y="1854"/>
                    <a:pt x="5685" y="0"/>
                    <a:pt x="5685" y="0"/>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46"/>
            <p:cNvSpPr/>
            <p:nvPr/>
          </p:nvSpPr>
          <p:spPr>
            <a:xfrm>
              <a:off x="1493355" y="3872088"/>
              <a:ext cx="201657" cy="213870"/>
            </a:xfrm>
            <a:custGeom>
              <a:avLst/>
              <a:gdLst/>
              <a:ahLst/>
              <a:cxnLst/>
              <a:rect l="l" t="t" r="r" b="b"/>
              <a:pathLst>
                <a:path w="7661" h="8125" extrusionOk="0">
                  <a:moveTo>
                    <a:pt x="2766" y="0"/>
                  </a:moveTo>
                  <a:lnTo>
                    <a:pt x="2766" y="61"/>
                  </a:lnTo>
                  <a:lnTo>
                    <a:pt x="2766" y="3192"/>
                  </a:lnTo>
                  <a:cubicBezTo>
                    <a:pt x="2766" y="3192"/>
                    <a:pt x="0" y="5776"/>
                    <a:pt x="0" y="6657"/>
                  </a:cubicBezTo>
                  <a:cubicBezTo>
                    <a:pt x="0" y="7484"/>
                    <a:pt x="991" y="8124"/>
                    <a:pt x="1791" y="8124"/>
                  </a:cubicBezTo>
                  <a:cubicBezTo>
                    <a:pt x="1844" y="8124"/>
                    <a:pt x="1895" y="8122"/>
                    <a:pt x="1946" y="8116"/>
                  </a:cubicBezTo>
                  <a:cubicBezTo>
                    <a:pt x="2209" y="8075"/>
                    <a:pt x="2841" y="8072"/>
                    <a:pt x="3578" y="8072"/>
                  </a:cubicBezTo>
                  <a:cubicBezTo>
                    <a:pt x="3725" y="8072"/>
                    <a:pt x="3877" y="8072"/>
                    <a:pt x="4031" y="8072"/>
                  </a:cubicBezTo>
                  <a:cubicBezTo>
                    <a:pt x="5416" y="8072"/>
                    <a:pt x="6973" y="8061"/>
                    <a:pt x="7174" y="7842"/>
                  </a:cubicBezTo>
                  <a:cubicBezTo>
                    <a:pt x="7569" y="7447"/>
                    <a:pt x="7660" y="2949"/>
                    <a:pt x="7660" y="2949"/>
                  </a:cubicBezTo>
                  <a:lnTo>
                    <a:pt x="7052" y="0"/>
                  </a:ln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46"/>
            <p:cNvSpPr/>
            <p:nvPr/>
          </p:nvSpPr>
          <p:spPr>
            <a:xfrm>
              <a:off x="1518151" y="3139217"/>
              <a:ext cx="824921" cy="772223"/>
            </a:xfrm>
            <a:custGeom>
              <a:avLst/>
              <a:gdLst/>
              <a:ahLst/>
              <a:cxnLst/>
              <a:rect l="l" t="t" r="r" b="b"/>
              <a:pathLst>
                <a:path w="31339" h="29337" extrusionOk="0">
                  <a:moveTo>
                    <a:pt x="8329" y="0"/>
                  </a:moveTo>
                  <a:lnTo>
                    <a:pt x="8329" y="30"/>
                  </a:lnTo>
                  <a:cubicBezTo>
                    <a:pt x="8329" y="30"/>
                    <a:pt x="4590" y="1793"/>
                    <a:pt x="3223" y="3678"/>
                  </a:cubicBezTo>
                  <a:cubicBezTo>
                    <a:pt x="1855" y="5623"/>
                    <a:pt x="1368" y="5441"/>
                    <a:pt x="760" y="6231"/>
                  </a:cubicBezTo>
                  <a:cubicBezTo>
                    <a:pt x="153" y="7021"/>
                    <a:pt x="1" y="7629"/>
                    <a:pt x="457" y="8663"/>
                  </a:cubicBezTo>
                  <a:cubicBezTo>
                    <a:pt x="882" y="9666"/>
                    <a:pt x="1156" y="26870"/>
                    <a:pt x="1156" y="26870"/>
                  </a:cubicBezTo>
                  <a:lnTo>
                    <a:pt x="1156" y="29210"/>
                  </a:lnTo>
                  <a:cubicBezTo>
                    <a:pt x="1156" y="29210"/>
                    <a:pt x="2400" y="28839"/>
                    <a:pt x="3134" y="28839"/>
                  </a:cubicBezTo>
                  <a:cubicBezTo>
                    <a:pt x="3187" y="28839"/>
                    <a:pt x="3237" y="28841"/>
                    <a:pt x="3283" y="28845"/>
                  </a:cubicBezTo>
                  <a:cubicBezTo>
                    <a:pt x="3952" y="28906"/>
                    <a:pt x="5776" y="29210"/>
                    <a:pt x="6475" y="29332"/>
                  </a:cubicBezTo>
                  <a:cubicBezTo>
                    <a:pt x="6493" y="29335"/>
                    <a:pt x="6510" y="29337"/>
                    <a:pt x="6526" y="29337"/>
                  </a:cubicBezTo>
                  <a:cubicBezTo>
                    <a:pt x="7129" y="29337"/>
                    <a:pt x="6870" y="27234"/>
                    <a:pt x="6870" y="27234"/>
                  </a:cubicBezTo>
                  <a:lnTo>
                    <a:pt x="7448" y="25471"/>
                  </a:lnTo>
                  <a:cubicBezTo>
                    <a:pt x="7448" y="25471"/>
                    <a:pt x="7934" y="13739"/>
                    <a:pt x="8329" y="12766"/>
                  </a:cubicBezTo>
                  <a:cubicBezTo>
                    <a:pt x="8694" y="11793"/>
                    <a:pt x="11794" y="10031"/>
                    <a:pt x="11794" y="10031"/>
                  </a:cubicBezTo>
                  <a:cubicBezTo>
                    <a:pt x="11794" y="10031"/>
                    <a:pt x="11794" y="9814"/>
                    <a:pt x="12785" y="9814"/>
                  </a:cubicBezTo>
                  <a:cubicBezTo>
                    <a:pt x="13280" y="9814"/>
                    <a:pt x="14023" y="9868"/>
                    <a:pt x="15138" y="10031"/>
                  </a:cubicBezTo>
                  <a:cubicBezTo>
                    <a:pt x="15600" y="10098"/>
                    <a:pt x="16060" y="10126"/>
                    <a:pt x="16512" y="10126"/>
                  </a:cubicBezTo>
                  <a:cubicBezTo>
                    <a:pt x="18629" y="10126"/>
                    <a:pt x="20557" y="9516"/>
                    <a:pt x="21649" y="9516"/>
                  </a:cubicBezTo>
                  <a:cubicBezTo>
                    <a:pt x="22008" y="9516"/>
                    <a:pt x="22277" y="9582"/>
                    <a:pt x="22433" y="9757"/>
                  </a:cubicBezTo>
                  <a:cubicBezTo>
                    <a:pt x="23192" y="10638"/>
                    <a:pt x="23284" y="14985"/>
                    <a:pt x="23284" y="17325"/>
                  </a:cubicBezTo>
                  <a:cubicBezTo>
                    <a:pt x="23284" y="19696"/>
                    <a:pt x="23557" y="21277"/>
                    <a:pt x="23284" y="22645"/>
                  </a:cubicBezTo>
                  <a:cubicBezTo>
                    <a:pt x="23041" y="24013"/>
                    <a:pt x="23800" y="27599"/>
                    <a:pt x="23892" y="28086"/>
                  </a:cubicBezTo>
                  <a:cubicBezTo>
                    <a:pt x="24013" y="28572"/>
                    <a:pt x="23983" y="29149"/>
                    <a:pt x="23983" y="29149"/>
                  </a:cubicBezTo>
                  <a:cubicBezTo>
                    <a:pt x="23983" y="29149"/>
                    <a:pt x="24621" y="28693"/>
                    <a:pt x="25867" y="28693"/>
                  </a:cubicBezTo>
                  <a:cubicBezTo>
                    <a:pt x="27144" y="28693"/>
                    <a:pt x="29211" y="28572"/>
                    <a:pt x="29211" y="28572"/>
                  </a:cubicBezTo>
                  <a:cubicBezTo>
                    <a:pt x="29211" y="28572"/>
                    <a:pt x="28360" y="25715"/>
                    <a:pt x="29211" y="23861"/>
                  </a:cubicBezTo>
                  <a:cubicBezTo>
                    <a:pt x="30092" y="22006"/>
                    <a:pt x="30487" y="15046"/>
                    <a:pt x="30487" y="13070"/>
                  </a:cubicBezTo>
                  <a:cubicBezTo>
                    <a:pt x="30487" y="11094"/>
                    <a:pt x="31339" y="7265"/>
                    <a:pt x="30487" y="5775"/>
                  </a:cubicBezTo>
                  <a:cubicBezTo>
                    <a:pt x="29606" y="4286"/>
                    <a:pt x="21308" y="0"/>
                    <a:pt x="21308"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46"/>
            <p:cNvSpPr/>
            <p:nvPr/>
          </p:nvSpPr>
          <p:spPr>
            <a:xfrm>
              <a:off x="1542947" y="2564729"/>
              <a:ext cx="707312" cy="651298"/>
            </a:xfrm>
            <a:custGeom>
              <a:avLst/>
              <a:gdLst/>
              <a:ahLst/>
              <a:cxnLst/>
              <a:rect l="l" t="t" r="r" b="b"/>
              <a:pathLst>
                <a:path w="26871" h="24743" extrusionOk="0">
                  <a:moveTo>
                    <a:pt x="10913" y="1"/>
                  </a:moveTo>
                  <a:lnTo>
                    <a:pt x="10913" y="31"/>
                  </a:lnTo>
                  <a:cubicBezTo>
                    <a:pt x="7235" y="1490"/>
                    <a:pt x="2736" y="2554"/>
                    <a:pt x="1642" y="6870"/>
                  </a:cubicBezTo>
                  <a:cubicBezTo>
                    <a:pt x="1369" y="7934"/>
                    <a:pt x="1217" y="8998"/>
                    <a:pt x="973" y="10032"/>
                  </a:cubicBezTo>
                  <a:cubicBezTo>
                    <a:pt x="761" y="10761"/>
                    <a:pt x="1" y="11916"/>
                    <a:pt x="366" y="12676"/>
                  </a:cubicBezTo>
                  <a:cubicBezTo>
                    <a:pt x="852" y="13649"/>
                    <a:pt x="3344" y="13983"/>
                    <a:pt x="4287" y="14044"/>
                  </a:cubicBezTo>
                  <a:lnTo>
                    <a:pt x="10913" y="24743"/>
                  </a:lnTo>
                  <a:lnTo>
                    <a:pt x="19454" y="22706"/>
                  </a:lnTo>
                  <a:lnTo>
                    <a:pt x="24409" y="13284"/>
                  </a:lnTo>
                  <a:lnTo>
                    <a:pt x="25959" y="12828"/>
                  </a:lnTo>
                  <a:cubicBezTo>
                    <a:pt x="25959" y="12828"/>
                    <a:pt x="25995" y="12830"/>
                    <a:pt x="26054" y="12830"/>
                  </a:cubicBezTo>
                  <a:cubicBezTo>
                    <a:pt x="26287" y="12830"/>
                    <a:pt x="26871" y="12791"/>
                    <a:pt x="26871" y="12402"/>
                  </a:cubicBezTo>
                  <a:cubicBezTo>
                    <a:pt x="26871" y="11187"/>
                    <a:pt x="26354" y="9819"/>
                    <a:pt x="26080" y="8664"/>
                  </a:cubicBezTo>
                  <a:cubicBezTo>
                    <a:pt x="25685" y="6962"/>
                    <a:pt x="25503" y="4803"/>
                    <a:pt x="24743" y="3253"/>
                  </a:cubicBezTo>
                  <a:cubicBezTo>
                    <a:pt x="23861" y="1430"/>
                    <a:pt x="21551" y="1369"/>
                    <a:pt x="19788" y="974"/>
                  </a:cubicBezTo>
                  <a:cubicBezTo>
                    <a:pt x="18481" y="670"/>
                    <a:pt x="17174" y="305"/>
                    <a:pt x="15837" y="1"/>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46"/>
            <p:cNvSpPr/>
            <p:nvPr/>
          </p:nvSpPr>
          <p:spPr>
            <a:xfrm>
              <a:off x="1709384" y="2775651"/>
              <a:ext cx="48591" cy="236376"/>
            </a:xfrm>
            <a:custGeom>
              <a:avLst/>
              <a:gdLst/>
              <a:ahLst/>
              <a:cxnLst/>
              <a:rect l="l" t="t" r="r" b="b"/>
              <a:pathLst>
                <a:path w="1846" h="8980" extrusionOk="0">
                  <a:moveTo>
                    <a:pt x="1425" y="0"/>
                  </a:moveTo>
                  <a:lnTo>
                    <a:pt x="1425" y="0"/>
                  </a:lnTo>
                  <a:cubicBezTo>
                    <a:pt x="1423" y="0"/>
                    <a:pt x="1424" y="43"/>
                    <a:pt x="1429" y="134"/>
                  </a:cubicBezTo>
                  <a:cubicBezTo>
                    <a:pt x="1459" y="924"/>
                    <a:pt x="1125" y="3964"/>
                    <a:pt x="760" y="5332"/>
                  </a:cubicBezTo>
                  <a:cubicBezTo>
                    <a:pt x="662" y="5683"/>
                    <a:pt x="464" y="5746"/>
                    <a:pt x="335" y="5746"/>
                  </a:cubicBezTo>
                  <a:cubicBezTo>
                    <a:pt x="263" y="5746"/>
                    <a:pt x="213" y="5727"/>
                    <a:pt x="213" y="5727"/>
                  </a:cubicBezTo>
                  <a:lnTo>
                    <a:pt x="0" y="8979"/>
                  </a:lnTo>
                  <a:cubicBezTo>
                    <a:pt x="0" y="8979"/>
                    <a:pt x="1003" y="8006"/>
                    <a:pt x="1429" y="6335"/>
                  </a:cubicBezTo>
                  <a:cubicBezTo>
                    <a:pt x="1846" y="4806"/>
                    <a:pt x="1449" y="0"/>
                    <a:pt x="1425" y="0"/>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46"/>
            <p:cNvSpPr/>
            <p:nvPr/>
          </p:nvSpPr>
          <p:spPr>
            <a:xfrm>
              <a:off x="2057631" y="2771650"/>
              <a:ext cx="48618" cy="236376"/>
            </a:xfrm>
            <a:custGeom>
              <a:avLst/>
              <a:gdLst/>
              <a:ahLst/>
              <a:cxnLst/>
              <a:rect l="l" t="t" r="r" b="b"/>
              <a:pathLst>
                <a:path w="1847" h="8980" extrusionOk="0">
                  <a:moveTo>
                    <a:pt x="422" y="1"/>
                  </a:moveTo>
                  <a:lnTo>
                    <a:pt x="422" y="1"/>
                  </a:lnTo>
                  <a:cubicBezTo>
                    <a:pt x="397" y="1"/>
                    <a:pt x="1" y="4806"/>
                    <a:pt x="418" y="6335"/>
                  </a:cubicBezTo>
                  <a:cubicBezTo>
                    <a:pt x="813" y="8006"/>
                    <a:pt x="1846" y="8979"/>
                    <a:pt x="1846" y="8979"/>
                  </a:cubicBezTo>
                  <a:lnTo>
                    <a:pt x="1725" y="6000"/>
                  </a:lnTo>
                  <a:lnTo>
                    <a:pt x="1482" y="5909"/>
                  </a:lnTo>
                  <a:cubicBezTo>
                    <a:pt x="1330" y="5879"/>
                    <a:pt x="1178" y="5727"/>
                    <a:pt x="1117" y="5575"/>
                  </a:cubicBezTo>
                  <a:cubicBezTo>
                    <a:pt x="935" y="4541"/>
                    <a:pt x="357" y="1015"/>
                    <a:pt x="418" y="134"/>
                  </a:cubicBezTo>
                  <a:cubicBezTo>
                    <a:pt x="423" y="43"/>
                    <a:pt x="424" y="1"/>
                    <a:pt x="422" y="1"/>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46"/>
            <p:cNvSpPr/>
            <p:nvPr/>
          </p:nvSpPr>
          <p:spPr>
            <a:xfrm>
              <a:off x="1777375" y="2507925"/>
              <a:ext cx="241667" cy="216055"/>
            </a:xfrm>
            <a:custGeom>
              <a:avLst/>
              <a:gdLst/>
              <a:ahLst/>
              <a:cxnLst/>
              <a:rect l="l" t="t" r="r" b="b"/>
              <a:pathLst>
                <a:path w="9181" h="8208" fill="none" extrusionOk="0">
                  <a:moveTo>
                    <a:pt x="9180" y="4104"/>
                  </a:moveTo>
                  <a:cubicBezTo>
                    <a:pt x="9180" y="6384"/>
                    <a:pt x="7144" y="8208"/>
                    <a:pt x="4591" y="8208"/>
                  </a:cubicBezTo>
                  <a:cubicBezTo>
                    <a:pt x="2037" y="8208"/>
                    <a:pt x="1" y="6384"/>
                    <a:pt x="1" y="4104"/>
                  </a:cubicBezTo>
                  <a:cubicBezTo>
                    <a:pt x="1" y="1855"/>
                    <a:pt x="2037" y="1"/>
                    <a:pt x="4591" y="1"/>
                  </a:cubicBezTo>
                  <a:cubicBezTo>
                    <a:pt x="7144" y="1"/>
                    <a:pt x="9180" y="1855"/>
                    <a:pt x="9180" y="4104"/>
                  </a:cubicBezTo>
                  <a:close/>
                </a:path>
              </a:pathLst>
            </a:custGeom>
            <a:noFill/>
            <a:ln w="8350" cap="flat" cmpd="sng">
              <a:solidFill>
                <a:srgbClr val="F3C347"/>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6"/>
            <p:cNvSpPr/>
            <p:nvPr/>
          </p:nvSpPr>
          <p:spPr>
            <a:xfrm>
              <a:off x="1812595" y="2525534"/>
              <a:ext cx="184837" cy="174439"/>
            </a:xfrm>
            <a:custGeom>
              <a:avLst/>
              <a:gdLst/>
              <a:ahLst/>
              <a:cxnLst/>
              <a:rect l="l" t="t" r="r" b="b"/>
              <a:pathLst>
                <a:path w="7022" h="6627" extrusionOk="0">
                  <a:moveTo>
                    <a:pt x="7022" y="1"/>
                  </a:moveTo>
                  <a:cubicBezTo>
                    <a:pt x="6991" y="1"/>
                    <a:pt x="61" y="1672"/>
                    <a:pt x="61" y="1672"/>
                  </a:cubicBezTo>
                  <a:cubicBezTo>
                    <a:pt x="0" y="1703"/>
                    <a:pt x="61" y="4013"/>
                    <a:pt x="61" y="4195"/>
                  </a:cubicBezTo>
                  <a:cubicBezTo>
                    <a:pt x="61" y="4590"/>
                    <a:pt x="31" y="4864"/>
                    <a:pt x="183" y="5168"/>
                  </a:cubicBezTo>
                  <a:cubicBezTo>
                    <a:pt x="608" y="5928"/>
                    <a:pt x="1307" y="6536"/>
                    <a:pt x="2189" y="6596"/>
                  </a:cubicBezTo>
                  <a:cubicBezTo>
                    <a:pt x="2386" y="6617"/>
                    <a:pt x="2580" y="6627"/>
                    <a:pt x="2772" y="6627"/>
                  </a:cubicBezTo>
                  <a:cubicBezTo>
                    <a:pt x="4005" y="6627"/>
                    <a:pt x="5141" y="6216"/>
                    <a:pt x="6140" y="5533"/>
                  </a:cubicBezTo>
                  <a:cubicBezTo>
                    <a:pt x="6262" y="5472"/>
                    <a:pt x="7022" y="4560"/>
                    <a:pt x="7022" y="4438"/>
                  </a:cubicBezTo>
                  <a:lnTo>
                    <a:pt x="702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46"/>
            <p:cNvSpPr/>
            <p:nvPr/>
          </p:nvSpPr>
          <p:spPr>
            <a:xfrm>
              <a:off x="1765372" y="2259098"/>
              <a:ext cx="251275" cy="375622"/>
            </a:xfrm>
            <a:custGeom>
              <a:avLst/>
              <a:gdLst/>
              <a:ahLst/>
              <a:cxnLst/>
              <a:rect l="l" t="t" r="r" b="b"/>
              <a:pathLst>
                <a:path w="9546" h="14270" extrusionOk="0">
                  <a:moveTo>
                    <a:pt x="4712" y="1"/>
                  </a:moveTo>
                  <a:cubicBezTo>
                    <a:pt x="3831" y="1"/>
                    <a:pt x="670" y="457"/>
                    <a:pt x="122" y="2828"/>
                  </a:cubicBezTo>
                  <a:cubicBezTo>
                    <a:pt x="122" y="2828"/>
                    <a:pt x="1" y="8451"/>
                    <a:pt x="122" y="10123"/>
                  </a:cubicBezTo>
                  <a:cubicBezTo>
                    <a:pt x="214" y="11764"/>
                    <a:pt x="2098" y="13709"/>
                    <a:pt x="3253" y="13861"/>
                  </a:cubicBezTo>
                  <a:cubicBezTo>
                    <a:pt x="3997" y="13976"/>
                    <a:pt x="4814" y="14270"/>
                    <a:pt x="5491" y="14270"/>
                  </a:cubicBezTo>
                  <a:cubicBezTo>
                    <a:pt x="5893" y="14270"/>
                    <a:pt x="6245" y="14167"/>
                    <a:pt x="6506" y="13861"/>
                  </a:cubicBezTo>
                  <a:cubicBezTo>
                    <a:pt x="7174" y="13071"/>
                    <a:pt x="8937" y="12007"/>
                    <a:pt x="9241" y="10639"/>
                  </a:cubicBezTo>
                  <a:cubicBezTo>
                    <a:pt x="9545" y="9272"/>
                    <a:pt x="9120" y="5442"/>
                    <a:pt x="9241" y="5016"/>
                  </a:cubicBezTo>
                  <a:cubicBezTo>
                    <a:pt x="9332" y="4591"/>
                    <a:pt x="8937" y="1399"/>
                    <a:pt x="8238" y="791"/>
                  </a:cubicBezTo>
                  <a:cubicBezTo>
                    <a:pt x="7539" y="183"/>
                    <a:pt x="5594" y="1"/>
                    <a:pt x="4712"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46"/>
            <p:cNvSpPr/>
            <p:nvPr/>
          </p:nvSpPr>
          <p:spPr>
            <a:xfrm>
              <a:off x="1786193" y="2331906"/>
              <a:ext cx="211238" cy="208158"/>
            </a:xfrm>
            <a:custGeom>
              <a:avLst/>
              <a:gdLst/>
              <a:ahLst/>
              <a:cxnLst/>
              <a:rect l="l" t="t" r="r" b="b"/>
              <a:pathLst>
                <a:path w="8025" h="7908" extrusionOk="0">
                  <a:moveTo>
                    <a:pt x="1915" y="1"/>
                  </a:moveTo>
                  <a:cubicBezTo>
                    <a:pt x="1186" y="62"/>
                    <a:pt x="608" y="1825"/>
                    <a:pt x="608" y="1825"/>
                  </a:cubicBezTo>
                  <a:cubicBezTo>
                    <a:pt x="608" y="1825"/>
                    <a:pt x="0" y="4560"/>
                    <a:pt x="31" y="5442"/>
                  </a:cubicBezTo>
                  <a:cubicBezTo>
                    <a:pt x="119" y="6300"/>
                    <a:pt x="122" y="7907"/>
                    <a:pt x="795" y="7907"/>
                  </a:cubicBezTo>
                  <a:cubicBezTo>
                    <a:pt x="813" y="7907"/>
                    <a:pt x="832" y="7906"/>
                    <a:pt x="851" y="7904"/>
                  </a:cubicBezTo>
                  <a:cubicBezTo>
                    <a:pt x="1611" y="7843"/>
                    <a:pt x="2401" y="6050"/>
                    <a:pt x="3800" y="6050"/>
                  </a:cubicBezTo>
                  <a:cubicBezTo>
                    <a:pt x="5156" y="6050"/>
                    <a:pt x="5826" y="7452"/>
                    <a:pt x="6698" y="7452"/>
                  </a:cubicBezTo>
                  <a:cubicBezTo>
                    <a:pt x="6724" y="7452"/>
                    <a:pt x="6751" y="7450"/>
                    <a:pt x="6778" y="7448"/>
                  </a:cubicBezTo>
                  <a:cubicBezTo>
                    <a:pt x="7690" y="7387"/>
                    <a:pt x="7873" y="6354"/>
                    <a:pt x="7933" y="4621"/>
                  </a:cubicBezTo>
                  <a:cubicBezTo>
                    <a:pt x="8025" y="2858"/>
                    <a:pt x="6566" y="1"/>
                    <a:pt x="5715" y="1"/>
                  </a:cubicBezTo>
                  <a:cubicBezTo>
                    <a:pt x="4833" y="1"/>
                    <a:pt x="5137" y="882"/>
                    <a:pt x="3952" y="882"/>
                  </a:cubicBezTo>
                  <a:cubicBezTo>
                    <a:pt x="2766" y="882"/>
                    <a:pt x="2705" y="1"/>
                    <a:pt x="1915"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46"/>
            <p:cNvSpPr/>
            <p:nvPr/>
          </p:nvSpPr>
          <p:spPr>
            <a:xfrm>
              <a:off x="1867003" y="2889785"/>
              <a:ext cx="371253" cy="371858"/>
            </a:xfrm>
            <a:custGeom>
              <a:avLst/>
              <a:gdLst/>
              <a:ahLst/>
              <a:cxnLst/>
              <a:rect l="l" t="t" r="r" b="b"/>
              <a:pathLst>
                <a:path w="14104" h="14127" extrusionOk="0">
                  <a:moveTo>
                    <a:pt x="11680" y="0"/>
                  </a:moveTo>
                  <a:cubicBezTo>
                    <a:pt x="11447" y="0"/>
                    <a:pt x="11227" y="7"/>
                    <a:pt x="11034" y="23"/>
                  </a:cubicBezTo>
                  <a:cubicBezTo>
                    <a:pt x="9909" y="145"/>
                    <a:pt x="8997" y="1512"/>
                    <a:pt x="8997" y="1512"/>
                  </a:cubicBezTo>
                  <a:lnTo>
                    <a:pt x="8815" y="6406"/>
                  </a:lnTo>
                  <a:lnTo>
                    <a:pt x="8177" y="7288"/>
                  </a:lnTo>
                  <a:cubicBezTo>
                    <a:pt x="7538" y="8108"/>
                    <a:pt x="2523" y="11239"/>
                    <a:pt x="2523" y="11239"/>
                  </a:cubicBezTo>
                  <a:lnTo>
                    <a:pt x="1459" y="10540"/>
                  </a:lnTo>
                  <a:lnTo>
                    <a:pt x="0" y="11421"/>
                  </a:lnTo>
                  <a:lnTo>
                    <a:pt x="0" y="14127"/>
                  </a:lnTo>
                  <a:lnTo>
                    <a:pt x="912" y="14127"/>
                  </a:lnTo>
                  <a:lnTo>
                    <a:pt x="1733" y="13063"/>
                  </a:lnTo>
                  <a:lnTo>
                    <a:pt x="2736" y="13245"/>
                  </a:lnTo>
                  <a:lnTo>
                    <a:pt x="3131" y="14127"/>
                  </a:lnTo>
                  <a:lnTo>
                    <a:pt x="3769" y="14127"/>
                  </a:lnTo>
                  <a:lnTo>
                    <a:pt x="11338" y="9719"/>
                  </a:lnTo>
                  <a:cubicBezTo>
                    <a:pt x="11338" y="9719"/>
                    <a:pt x="12736" y="9202"/>
                    <a:pt x="13009" y="8807"/>
                  </a:cubicBezTo>
                  <a:cubicBezTo>
                    <a:pt x="13313" y="8382"/>
                    <a:pt x="12918" y="7531"/>
                    <a:pt x="12918" y="7531"/>
                  </a:cubicBezTo>
                  <a:lnTo>
                    <a:pt x="14104" y="145"/>
                  </a:lnTo>
                  <a:cubicBezTo>
                    <a:pt x="14104" y="145"/>
                    <a:pt x="12764" y="0"/>
                    <a:pt x="1168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46"/>
            <p:cNvSpPr/>
            <p:nvPr/>
          </p:nvSpPr>
          <p:spPr>
            <a:xfrm>
              <a:off x="2053419" y="2855961"/>
              <a:ext cx="220846" cy="120057"/>
            </a:xfrm>
            <a:custGeom>
              <a:avLst/>
              <a:gdLst/>
              <a:ahLst/>
              <a:cxnLst/>
              <a:rect l="l" t="t" r="r" b="b"/>
              <a:pathLst>
                <a:path w="8390" h="4561" extrusionOk="0">
                  <a:moveTo>
                    <a:pt x="3253" y="1"/>
                  </a:moveTo>
                  <a:lnTo>
                    <a:pt x="0" y="3041"/>
                  </a:lnTo>
                  <a:lnTo>
                    <a:pt x="760" y="4560"/>
                  </a:lnTo>
                  <a:cubicBezTo>
                    <a:pt x="760" y="4560"/>
                    <a:pt x="2341" y="2797"/>
                    <a:pt x="3982" y="2645"/>
                  </a:cubicBezTo>
                  <a:cubicBezTo>
                    <a:pt x="5056" y="2564"/>
                    <a:pt x="6535" y="2551"/>
                    <a:pt x="7402" y="2551"/>
                  </a:cubicBezTo>
                  <a:cubicBezTo>
                    <a:pt x="7836" y="2551"/>
                    <a:pt x="8116" y="2554"/>
                    <a:pt x="8116" y="2554"/>
                  </a:cubicBezTo>
                  <a:lnTo>
                    <a:pt x="8390" y="609"/>
                  </a:lnTo>
                  <a:lnTo>
                    <a:pt x="3253" y="1"/>
                  </a:ln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46"/>
            <p:cNvSpPr/>
            <p:nvPr/>
          </p:nvSpPr>
          <p:spPr>
            <a:xfrm>
              <a:off x="1577351" y="2903736"/>
              <a:ext cx="406472" cy="448772"/>
            </a:xfrm>
            <a:custGeom>
              <a:avLst/>
              <a:gdLst/>
              <a:ahLst/>
              <a:cxnLst/>
              <a:rect l="l" t="t" r="r" b="b"/>
              <a:pathLst>
                <a:path w="15442" h="17049" extrusionOk="0">
                  <a:moveTo>
                    <a:pt x="2253" y="1"/>
                  </a:moveTo>
                  <a:cubicBezTo>
                    <a:pt x="2162" y="1"/>
                    <a:pt x="2070" y="4"/>
                    <a:pt x="1977" y="10"/>
                  </a:cubicBezTo>
                  <a:cubicBezTo>
                    <a:pt x="1825" y="23"/>
                    <a:pt x="1666" y="28"/>
                    <a:pt x="1504" y="28"/>
                  </a:cubicBezTo>
                  <a:cubicBezTo>
                    <a:pt x="1216" y="28"/>
                    <a:pt x="922" y="14"/>
                    <a:pt x="652" y="14"/>
                  </a:cubicBezTo>
                  <a:cubicBezTo>
                    <a:pt x="406" y="14"/>
                    <a:pt x="180" y="26"/>
                    <a:pt x="1" y="70"/>
                  </a:cubicBezTo>
                  <a:cubicBezTo>
                    <a:pt x="153" y="1378"/>
                    <a:pt x="670" y="3900"/>
                    <a:pt x="1369" y="6302"/>
                  </a:cubicBezTo>
                  <a:cubicBezTo>
                    <a:pt x="1673" y="7426"/>
                    <a:pt x="1764" y="8034"/>
                    <a:pt x="2037" y="8338"/>
                  </a:cubicBezTo>
                  <a:cubicBezTo>
                    <a:pt x="2645" y="9098"/>
                    <a:pt x="9028" y="11682"/>
                    <a:pt x="9120" y="12107"/>
                  </a:cubicBezTo>
                  <a:cubicBezTo>
                    <a:pt x="9180" y="12533"/>
                    <a:pt x="9120" y="15299"/>
                    <a:pt x="9120" y="15299"/>
                  </a:cubicBezTo>
                  <a:lnTo>
                    <a:pt x="11399" y="16818"/>
                  </a:lnTo>
                  <a:cubicBezTo>
                    <a:pt x="11399" y="16818"/>
                    <a:pt x="13353" y="17048"/>
                    <a:pt x="14102" y="17048"/>
                  </a:cubicBezTo>
                  <a:cubicBezTo>
                    <a:pt x="14215" y="17048"/>
                    <a:pt x="14300" y="17043"/>
                    <a:pt x="14348" y="17031"/>
                  </a:cubicBezTo>
                  <a:cubicBezTo>
                    <a:pt x="14743" y="16970"/>
                    <a:pt x="15442" y="14600"/>
                    <a:pt x="15381" y="14265"/>
                  </a:cubicBezTo>
                  <a:cubicBezTo>
                    <a:pt x="15320" y="13931"/>
                    <a:pt x="14135" y="13657"/>
                    <a:pt x="14135" y="13657"/>
                  </a:cubicBezTo>
                  <a:lnTo>
                    <a:pt x="13740" y="12776"/>
                  </a:lnTo>
                  <a:lnTo>
                    <a:pt x="12737" y="12593"/>
                  </a:lnTo>
                  <a:lnTo>
                    <a:pt x="11916" y="13657"/>
                  </a:lnTo>
                  <a:lnTo>
                    <a:pt x="11004" y="13657"/>
                  </a:lnTo>
                  <a:lnTo>
                    <a:pt x="11004" y="10952"/>
                  </a:lnTo>
                  <a:lnTo>
                    <a:pt x="5442" y="5846"/>
                  </a:lnTo>
                  <a:lnTo>
                    <a:pt x="5229" y="861"/>
                  </a:lnTo>
                  <a:cubicBezTo>
                    <a:pt x="4490" y="577"/>
                    <a:pt x="3540" y="1"/>
                    <a:pt x="2253" y="1"/>
                  </a:cubicBezTo>
                  <a:close/>
                </a:path>
              </a:pathLst>
            </a:custGeom>
            <a:solidFill>
              <a:srgbClr val="FCE5CD"/>
            </a:solidFill>
            <a:ln w="9525" cap="flat" cmpd="sng">
              <a:solidFill>
                <a:srgbClr val="FCE5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46"/>
            <p:cNvSpPr/>
            <p:nvPr/>
          </p:nvSpPr>
          <p:spPr>
            <a:xfrm>
              <a:off x="1572560" y="2895155"/>
              <a:ext cx="166437" cy="52856"/>
            </a:xfrm>
            <a:custGeom>
              <a:avLst/>
              <a:gdLst/>
              <a:ahLst/>
              <a:cxnLst/>
              <a:rect l="l" t="t" r="r" b="b"/>
              <a:pathLst>
                <a:path w="6323" h="2008" extrusionOk="0">
                  <a:moveTo>
                    <a:pt x="339" y="0"/>
                  </a:moveTo>
                  <a:cubicBezTo>
                    <a:pt x="182" y="0"/>
                    <a:pt x="65" y="10"/>
                    <a:pt x="0" y="32"/>
                  </a:cubicBezTo>
                  <a:lnTo>
                    <a:pt x="0" y="1400"/>
                  </a:lnTo>
                  <a:cubicBezTo>
                    <a:pt x="0" y="1400"/>
                    <a:pt x="1960" y="1148"/>
                    <a:pt x="2727" y="1148"/>
                  </a:cubicBezTo>
                  <a:cubicBezTo>
                    <a:pt x="2804" y="1148"/>
                    <a:pt x="2869" y="1151"/>
                    <a:pt x="2918" y="1156"/>
                  </a:cubicBezTo>
                  <a:cubicBezTo>
                    <a:pt x="3435" y="1217"/>
                    <a:pt x="5745" y="2007"/>
                    <a:pt x="5745" y="2007"/>
                  </a:cubicBezTo>
                  <a:lnTo>
                    <a:pt x="6323" y="761"/>
                  </a:lnTo>
                  <a:cubicBezTo>
                    <a:pt x="6323" y="761"/>
                    <a:pt x="1734" y="0"/>
                    <a:pt x="339" y="0"/>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46"/>
            <p:cNvSpPr/>
            <p:nvPr/>
          </p:nvSpPr>
          <p:spPr>
            <a:xfrm>
              <a:off x="956482" y="3107209"/>
              <a:ext cx="2733934" cy="96024"/>
            </a:xfrm>
            <a:custGeom>
              <a:avLst/>
              <a:gdLst/>
              <a:ahLst/>
              <a:cxnLst/>
              <a:rect l="l" t="t" r="r" b="b"/>
              <a:pathLst>
                <a:path w="103863" h="3648" extrusionOk="0">
                  <a:moveTo>
                    <a:pt x="1369" y="0"/>
                  </a:moveTo>
                  <a:cubicBezTo>
                    <a:pt x="609" y="0"/>
                    <a:pt x="1" y="608"/>
                    <a:pt x="1" y="1368"/>
                  </a:cubicBezTo>
                  <a:lnTo>
                    <a:pt x="1" y="2280"/>
                  </a:lnTo>
                  <a:cubicBezTo>
                    <a:pt x="1" y="3040"/>
                    <a:pt x="609" y="3648"/>
                    <a:pt x="1369" y="3648"/>
                  </a:cubicBezTo>
                  <a:lnTo>
                    <a:pt x="102495" y="3648"/>
                  </a:lnTo>
                  <a:cubicBezTo>
                    <a:pt x="103255" y="3648"/>
                    <a:pt x="103863" y="3040"/>
                    <a:pt x="103863" y="2280"/>
                  </a:cubicBezTo>
                  <a:lnTo>
                    <a:pt x="103863" y="1368"/>
                  </a:lnTo>
                  <a:cubicBezTo>
                    <a:pt x="103863" y="608"/>
                    <a:pt x="103255" y="0"/>
                    <a:pt x="102495"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46"/>
            <p:cNvSpPr/>
            <p:nvPr/>
          </p:nvSpPr>
          <p:spPr>
            <a:xfrm>
              <a:off x="956482" y="3146403"/>
              <a:ext cx="2733934" cy="56830"/>
            </a:xfrm>
            <a:custGeom>
              <a:avLst/>
              <a:gdLst/>
              <a:ahLst/>
              <a:cxnLst/>
              <a:rect l="l" t="t" r="r" b="b"/>
              <a:pathLst>
                <a:path w="103863" h="2159" extrusionOk="0">
                  <a:moveTo>
                    <a:pt x="1" y="1"/>
                  </a:moveTo>
                  <a:lnTo>
                    <a:pt x="1" y="791"/>
                  </a:lnTo>
                  <a:cubicBezTo>
                    <a:pt x="1" y="1551"/>
                    <a:pt x="609" y="2159"/>
                    <a:pt x="1369" y="2159"/>
                  </a:cubicBezTo>
                  <a:lnTo>
                    <a:pt x="102495" y="2159"/>
                  </a:lnTo>
                  <a:cubicBezTo>
                    <a:pt x="103255" y="2159"/>
                    <a:pt x="103863" y="1551"/>
                    <a:pt x="103863" y="791"/>
                  </a:cubicBezTo>
                  <a:lnTo>
                    <a:pt x="103863" y="1"/>
                  </a:lnTo>
                  <a:cubicBezTo>
                    <a:pt x="103863" y="760"/>
                    <a:pt x="103255" y="1368"/>
                    <a:pt x="102495" y="1368"/>
                  </a:cubicBezTo>
                  <a:lnTo>
                    <a:pt x="1369" y="1368"/>
                  </a:lnTo>
                  <a:cubicBezTo>
                    <a:pt x="609" y="1368"/>
                    <a:pt x="1" y="760"/>
                    <a:pt x="1" y="1"/>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46"/>
            <p:cNvSpPr/>
            <p:nvPr/>
          </p:nvSpPr>
          <p:spPr>
            <a:xfrm>
              <a:off x="3228745" y="3203207"/>
              <a:ext cx="192049" cy="51224"/>
            </a:xfrm>
            <a:custGeom>
              <a:avLst/>
              <a:gdLst/>
              <a:ahLst/>
              <a:cxnLst/>
              <a:rect l="l" t="t" r="r" b="b"/>
              <a:pathLst>
                <a:path w="7296" h="1946" extrusionOk="0">
                  <a:moveTo>
                    <a:pt x="1" y="1"/>
                  </a:moveTo>
                  <a:lnTo>
                    <a:pt x="396" y="730"/>
                  </a:lnTo>
                  <a:cubicBezTo>
                    <a:pt x="821" y="1490"/>
                    <a:pt x="1672" y="1946"/>
                    <a:pt x="2523" y="1946"/>
                  </a:cubicBezTo>
                  <a:lnTo>
                    <a:pt x="7296" y="1946"/>
                  </a:lnTo>
                  <a:lnTo>
                    <a:pt x="7083"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46"/>
            <p:cNvSpPr/>
            <p:nvPr/>
          </p:nvSpPr>
          <p:spPr>
            <a:xfrm>
              <a:off x="3415161" y="3203207"/>
              <a:ext cx="126453" cy="884120"/>
            </a:xfrm>
            <a:custGeom>
              <a:avLst/>
              <a:gdLst/>
              <a:ahLst/>
              <a:cxnLst/>
              <a:rect l="l" t="t" r="r" b="b"/>
              <a:pathLst>
                <a:path w="4804" h="33588" extrusionOk="0">
                  <a:moveTo>
                    <a:pt x="1" y="1"/>
                  </a:moveTo>
                  <a:lnTo>
                    <a:pt x="214" y="1946"/>
                  </a:lnTo>
                  <a:lnTo>
                    <a:pt x="3405" y="33588"/>
                  </a:lnTo>
                  <a:lnTo>
                    <a:pt x="4803" y="33588"/>
                  </a:lnTo>
                  <a:lnTo>
                    <a:pt x="4803"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46"/>
            <p:cNvSpPr/>
            <p:nvPr/>
          </p:nvSpPr>
          <p:spPr>
            <a:xfrm>
              <a:off x="1226129" y="3203207"/>
              <a:ext cx="192839" cy="51224"/>
            </a:xfrm>
            <a:custGeom>
              <a:avLst/>
              <a:gdLst/>
              <a:ahLst/>
              <a:cxnLst/>
              <a:rect l="l" t="t" r="r" b="b"/>
              <a:pathLst>
                <a:path w="7326" h="1946" extrusionOk="0">
                  <a:moveTo>
                    <a:pt x="243" y="1"/>
                  </a:moveTo>
                  <a:lnTo>
                    <a:pt x="0" y="1946"/>
                  </a:lnTo>
                  <a:lnTo>
                    <a:pt x="4803" y="1946"/>
                  </a:lnTo>
                  <a:cubicBezTo>
                    <a:pt x="5654" y="1946"/>
                    <a:pt x="6444" y="1490"/>
                    <a:pt x="6930" y="730"/>
                  </a:cubicBezTo>
                  <a:lnTo>
                    <a:pt x="7325"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46"/>
            <p:cNvSpPr/>
            <p:nvPr/>
          </p:nvSpPr>
          <p:spPr>
            <a:xfrm>
              <a:off x="1105309" y="3203207"/>
              <a:ext cx="125637" cy="884120"/>
            </a:xfrm>
            <a:custGeom>
              <a:avLst/>
              <a:gdLst/>
              <a:ahLst/>
              <a:cxnLst/>
              <a:rect l="l" t="t" r="r" b="b"/>
              <a:pathLst>
                <a:path w="4773" h="33588" extrusionOk="0">
                  <a:moveTo>
                    <a:pt x="0" y="1"/>
                  </a:moveTo>
                  <a:lnTo>
                    <a:pt x="0" y="33588"/>
                  </a:lnTo>
                  <a:lnTo>
                    <a:pt x="1399" y="33588"/>
                  </a:lnTo>
                  <a:lnTo>
                    <a:pt x="4773"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46"/>
            <p:cNvSpPr/>
            <p:nvPr/>
          </p:nvSpPr>
          <p:spPr>
            <a:xfrm>
              <a:off x="1388539" y="2726349"/>
              <a:ext cx="402471" cy="353669"/>
            </a:xfrm>
            <a:custGeom>
              <a:avLst/>
              <a:gdLst/>
              <a:ahLst/>
              <a:cxnLst/>
              <a:rect l="l" t="t" r="r" b="b"/>
              <a:pathLst>
                <a:path w="15290" h="13436" extrusionOk="0">
                  <a:moveTo>
                    <a:pt x="4134" y="1"/>
                  </a:moveTo>
                  <a:lnTo>
                    <a:pt x="0" y="13436"/>
                  </a:lnTo>
                  <a:lnTo>
                    <a:pt x="11156" y="13436"/>
                  </a:lnTo>
                  <a:lnTo>
                    <a:pt x="15289"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46"/>
            <p:cNvSpPr/>
            <p:nvPr/>
          </p:nvSpPr>
          <p:spPr>
            <a:xfrm>
              <a:off x="1413335" y="2726349"/>
              <a:ext cx="401681" cy="353669"/>
            </a:xfrm>
            <a:custGeom>
              <a:avLst/>
              <a:gdLst/>
              <a:ahLst/>
              <a:cxnLst/>
              <a:rect l="l" t="t" r="r" b="b"/>
              <a:pathLst>
                <a:path w="15260" h="13436" extrusionOk="0">
                  <a:moveTo>
                    <a:pt x="4135" y="1"/>
                  </a:moveTo>
                  <a:lnTo>
                    <a:pt x="1" y="13436"/>
                  </a:lnTo>
                  <a:lnTo>
                    <a:pt x="11156" y="13436"/>
                  </a:lnTo>
                  <a:lnTo>
                    <a:pt x="15259"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46"/>
            <p:cNvSpPr/>
            <p:nvPr/>
          </p:nvSpPr>
          <p:spPr>
            <a:xfrm>
              <a:off x="1105309" y="3069594"/>
              <a:ext cx="539295" cy="36825"/>
            </a:xfrm>
            <a:custGeom>
              <a:avLst/>
              <a:gdLst/>
              <a:ahLst/>
              <a:cxnLst/>
              <a:rect l="l" t="t" r="r" b="b"/>
              <a:pathLst>
                <a:path w="20488" h="1399" extrusionOk="0">
                  <a:moveTo>
                    <a:pt x="0" y="1"/>
                  </a:moveTo>
                  <a:lnTo>
                    <a:pt x="0" y="1399"/>
                  </a:lnTo>
                  <a:lnTo>
                    <a:pt x="20487" y="1399"/>
                  </a:lnTo>
                  <a:lnTo>
                    <a:pt x="20487"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46"/>
            <p:cNvSpPr/>
            <p:nvPr/>
          </p:nvSpPr>
          <p:spPr>
            <a:xfrm>
              <a:off x="1374141" y="3069594"/>
              <a:ext cx="309658" cy="36825"/>
            </a:xfrm>
            <a:custGeom>
              <a:avLst/>
              <a:gdLst/>
              <a:ahLst/>
              <a:cxnLst/>
              <a:rect l="l" t="t" r="r" b="b"/>
              <a:pathLst>
                <a:path w="11764" h="1399" extrusionOk="0">
                  <a:moveTo>
                    <a:pt x="0" y="1"/>
                  </a:moveTo>
                  <a:lnTo>
                    <a:pt x="0" y="1399"/>
                  </a:lnTo>
                  <a:lnTo>
                    <a:pt x="11763" y="1399"/>
                  </a:lnTo>
                  <a:lnTo>
                    <a:pt x="11763"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46"/>
            <p:cNvSpPr/>
            <p:nvPr/>
          </p:nvSpPr>
          <p:spPr>
            <a:xfrm>
              <a:off x="1602173" y="2867253"/>
              <a:ext cx="48828" cy="72440"/>
            </a:xfrm>
            <a:custGeom>
              <a:avLst/>
              <a:gdLst/>
              <a:ahLst/>
              <a:cxnLst/>
              <a:rect l="l" t="t" r="r" b="b"/>
              <a:pathLst>
                <a:path w="1855" h="2752" extrusionOk="0">
                  <a:moveTo>
                    <a:pt x="1056" y="0"/>
                  </a:moveTo>
                  <a:cubicBezTo>
                    <a:pt x="675" y="0"/>
                    <a:pt x="285" y="456"/>
                    <a:pt x="152" y="1122"/>
                  </a:cubicBezTo>
                  <a:cubicBezTo>
                    <a:pt x="0" y="1882"/>
                    <a:pt x="182" y="2581"/>
                    <a:pt x="638" y="2733"/>
                  </a:cubicBezTo>
                  <a:cubicBezTo>
                    <a:pt x="682" y="2746"/>
                    <a:pt x="727" y="2752"/>
                    <a:pt x="772" y="2752"/>
                  </a:cubicBezTo>
                  <a:cubicBezTo>
                    <a:pt x="1161" y="2752"/>
                    <a:pt x="1566" y="2293"/>
                    <a:pt x="1702" y="1639"/>
                  </a:cubicBezTo>
                  <a:cubicBezTo>
                    <a:pt x="1854" y="879"/>
                    <a:pt x="1672" y="180"/>
                    <a:pt x="1216" y="28"/>
                  </a:cubicBezTo>
                  <a:cubicBezTo>
                    <a:pt x="1163" y="9"/>
                    <a:pt x="1110" y="0"/>
                    <a:pt x="1056"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46"/>
            <p:cNvSpPr/>
            <p:nvPr/>
          </p:nvSpPr>
          <p:spPr>
            <a:xfrm>
              <a:off x="2051024" y="2726349"/>
              <a:ext cx="448062" cy="353669"/>
            </a:xfrm>
            <a:custGeom>
              <a:avLst/>
              <a:gdLst/>
              <a:ahLst/>
              <a:cxnLst/>
              <a:rect l="l" t="t" r="r" b="b"/>
              <a:pathLst>
                <a:path w="17022" h="13436" extrusionOk="0">
                  <a:moveTo>
                    <a:pt x="0" y="1"/>
                  </a:moveTo>
                  <a:lnTo>
                    <a:pt x="0" y="13436"/>
                  </a:lnTo>
                  <a:lnTo>
                    <a:pt x="17022" y="13436"/>
                  </a:lnTo>
                  <a:lnTo>
                    <a:pt x="17022"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46"/>
            <p:cNvSpPr/>
            <p:nvPr/>
          </p:nvSpPr>
          <p:spPr>
            <a:xfrm>
              <a:off x="2065422" y="2726349"/>
              <a:ext cx="469672" cy="353669"/>
            </a:xfrm>
            <a:custGeom>
              <a:avLst/>
              <a:gdLst/>
              <a:ahLst/>
              <a:cxnLst/>
              <a:rect l="l" t="t" r="r" b="b"/>
              <a:pathLst>
                <a:path w="17843" h="13436" extrusionOk="0">
                  <a:moveTo>
                    <a:pt x="0" y="1"/>
                  </a:moveTo>
                  <a:lnTo>
                    <a:pt x="0" y="13436"/>
                  </a:lnTo>
                  <a:lnTo>
                    <a:pt x="17843" y="13436"/>
                  </a:lnTo>
                  <a:lnTo>
                    <a:pt x="17843"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46"/>
            <p:cNvSpPr/>
            <p:nvPr/>
          </p:nvSpPr>
          <p:spPr>
            <a:xfrm>
              <a:off x="2067028" y="3079991"/>
              <a:ext cx="454458" cy="27244"/>
            </a:xfrm>
            <a:custGeom>
              <a:avLst/>
              <a:gdLst/>
              <a:ahLst/>
              <a:cxnLst/>
              <a:rect l="l" t="t" r="r" b="b"/>
              <a:pathLst>
                <a:path w="17265" h="1035" extrusionOk="0">
                  <a:moveTo>
                    <a:pt x="0" y="1"/>
                  </a:moveTo>
                  <a:lnTo>
                    <a:pt x="0" y="1034"/>
                  </a:lnTo>
                  <a:lnTo>
                    <a:pt x="17265" y="1034"/>
                  </a:lnTo>
                  <a:lnTo>
                    <a:pt x="17265"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46"/>
            <p:cNvSpPr/>
            <p:nvPr/>
          </p:nvSpPr>
          <p:spPr>
            <a:xfrm>
              <a:off x="2259024" y="2867964"/>
              <a:ext cx="70439" cy="70439"/>
            </a:xfrm>
            <a:custGeom>
              <a:avLst/>
              <a:gdLst/>
              <a:ahLst/>
              <a:cxnLst/>
              <a:rect l="l" t="t" r="r" b="b"/>
              <a:pathLst>
                <a:path w="2676" h="2676" extrusionOk="0">
                  <a:moveTo>
                    <a:pt x="1338" y="1"/>
                  </a:moveTo>
                  <a:cubicBezTo>
                    <a:pt x="609" y="1"/>
                    <a:pt x="1" y="609"/>
                    <a:pt x="1" y="1338"/>
                  </a:cubicBezTo>
                  <a:cubicBezTo>
                    <a:pt x="1" y="2068"/>
                    <a:pt x="609" y="2676"/>
                    <a:pt x="1338" y="2676"/>
                  </a:cubicBezTo>
                  <a:cubicBezTo>
                    <a:pt x="2068" y="2676"/>
                    <a:pt x="2676" y="2068"/>
                    <a:pt x="2676" y="1338"/>
                  </a:cubicBezTo>
                  <a:cubicBezTo>
                    <a:pt x="2676" y="609"/>
                    <a:pt x="2068" y="1"/>
                    <a:pt x="1338"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46"/>
            <p:cNvSpPr/>
            <p:nvPr/>
          </p:nvSpPr>
          <p:spPr>
            <a:xfrm>
              <a:off x="2950306" y="2726349"/>
              <a:ext cx="402471" cy="353669"/>
            </a:xfrm>
            <a:custGeom>
              <a:avLst/>
              <a:gdLst/>
              <a:ahLst/>
              <a:cxnLst/>
              <a:rect l="l" t="t" r="r" b="b"/>
              <a:pathLst>
                <a:path w="15290" h="13436" extrusionOk="0">
                  <a:moveTo>
                    <a:pt x="1" y="1"/>
                  </a:moveTo>
                  <a:lnTo>
                    <a:pt x="4135" y="13436"/>
                  </a:lnTo>
                  <a:lnTo>
                    <a:pt x="15290" y="13436"/>
                  </a:lnTo>
                  <a:lnTo>
                    <a:pt x="11186"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46"/>
            <p:cNvSpPr/>
            <p:nvPr/>
          </p:nvSpPr>
          <p:spPr>
            <a:xfrm>
              <a:off x="2925510" y="2726349"/>
              <a:ext cx="403287" cy="353669"/>
            </a:xfrm>
            <a:custGeom>
              <a:avLst/>
              <a:gdLst/>
              <a:ahLst/>
              <a:cxnLst/>
              <a:rect l="l" t="t" r="r" b="b"/>
              <a:pathLst>
                <a:path w="15321" h="13436" extrusionOk="0">
                  <a:moveTo>
                    <a:pt x="1" y="1"/>
                  </a:moveTo>
                  <a:lnTo>
                    <a:pt x="4134" y="13436"/>
                  </a:lnTo>
                  <a:lnTo>
                    <a:pt x="15320" y="13436"/>
                  </a:lnTo>
                  <a:lnTo>
                    <a:pt x="11156"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46"/>
            <p:cNvSpPr/>
            <p:nvPr/>
          </p:nvSpPr>
          <p:spPr>
            <a:xfrm>
              <a:off x="3096738" y="3070384"/>
              <a:ext cx="539269" cy="36851"/>
            </a:xfrm>
            <a:custGeom>
              <a:avLst/>
              <a:gdLst/>
              <a:ahLst/>
              <a:cxnLst/>
              <a:rect l="l" t="t" r="r" b="b"/>
              <a:pathLst>
                <a:path w="20487" h="1400" extrusionOk="0">
                  <a:moveTo>
                    <a:pt x="0" y="1"/>
                  </a:moveTo>
                  <a:lnTo>
                    <a:pt x="0" y="1399"/>
                  </a:lnTo>
                  <a:lnTo>
                    <a:pt x="20487" y="1399"/>
                  </a:lnTo>
                  <a:lnTo>
                    <a:pt x="20487"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46"/>
            <p:cNvSpPr/>
            <p:nvPr/>
          </p:nvSpPr>
          <p:spPr>
            <a:xfrm>
              <a:off x="3056728" y="3070384"/>
              <a:ext cx="310474" cy="36851"/>
            </a:xfrm>
            <a:custGeom>
              <a:avLst/>
              <a:gdLst/>
              <a:ahLst/>
              <a:cxnLst/>
              <a:rect l="l" t="t" r="r" b="b"/>
              <a:pathLst>
                <a:path w="11795" h="1400" extrusionOk="0">
                  <a:moveTo>
                    <a:pt x="1" y="1"/>
                  </a:moveTo>
                  <a:lnTo>
                    <a:pt x="1" y="1399"/>
                  </a:lnTo>
                  <a:lnTo>
                    <a:pt x="11794" y="1399"/>
                  </a:lnTo>
                  <a:lnTo>
                    <a:pt x="11794" y="1"/>
                  </a:ln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46"/>
            <p:cNvSpPr/>
            <p:nvPr/>
          </p:nvSpPr>
          <p:spPr>
            <a:xfrm>
              <a:off x="3090341" y="2867253"/>
              <a:ext cx="48828" cy="72650"/>
            </a:xfrm>
            <a:custGeom>
              <a:avLst/>
              <a:gdLst/>
              <a:ahLst/>
              <a:cxnLst/>
              <a:rect l="l" t="t" r="r" b="b"/>
              <a:pathLst>
                <a:path w="1855" h="2760" extrusionOk="0">
                  <a:moveTo>
                    <a:pt x="798" y="0"/>
                  </a:moveTo>
                  <a:cubicBezTo>
                    <a:pt x="744" y="0"/>
                    <a:pt x="691" y="9"/>
                    <a:pt x="638" y="28"/>
                  </a:cubicBezTo>
                  <a:cubicBezTo>
                    <a:pt x="182" y="180"/>
                    <a:pt x="0" y="879"/>
                    <a:pt x="152" y="1639"/>
                  </a:cubicBezTo>
                  <a:cubicBezTo>
                    <a:pt x="286" y="2282"/>
                    <a:pt x="656" y="2760"/>
                    <a:pt x="1054" y="2760"/>
                  </a:cubicBezTo>
                  <a:cubicBezTo>
                    <a:pt x="1108" y="2760"/>
                    <a:pt x="1162" y="2751"/>
                    <a:pt x="1216" y="2733"/>
                  </a:cubicBezTo>
                  <a:cubicBezTo>
                    <a:pt x="1672" y="2581"/>
                    <a:pt x="1854" y="1882"/>
                    <a:pt x="1702" y="1122"/>
                  </a:cubicBezTo>
                  <a:cubicBezTo>
                    <a:pt x="1569" y="456"/>
                    <a:pt x="1179" y="0"/>
                    <a:pt x="798"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5" name="Google Shape;415;p46"/>
          <p:cNvSpPr txBox="1">
            <a:spLocks noGrp="1"/>
          </p:cNvSpPr>
          <p:nvPr>
            <p:ph type="body" idx="1"/>
          </p:nvPr>
        </p:nvSpPr>
        <p:spPr>
          <a:xfrm>
            <a:off x="713250" y="1228675"/>
            <a:ext cx="5980250" cy="3416400"/>
          </a:xfrm>
          <a:prstGeom prst="rect">
            <a:avLst/>
          </a:prstGeom>
        </p:spPr>
        <p:txBody>
          <a:bodyPr spcFirstLastPara="1" wrap="square" lIns="91425" tIns="91425" rIns="91425" bIns="91425" anchor="t" anchorCtr="0">
            <a:noAutofit/>
          </a:bodyPr>
          <a:lstStyle/>
          <a:p>
            <a:pPr marL="4254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 sz="1400" dirty="0"/>
              <a:t>Food </a:t>
            </a:r>
            <a:r>
              <a:rPr lang="en" sz="1600" dirty="0"/>
              <a:t>wastage is a big issue that should be addressed by every restaurant. On average, 22 to 33 billion lbs of food is wasted every year by the American restaurant industry.</a:t>
            </a:r>
            <a:endParaRPr sz="1600" dirty="0"/>
          </a:p>
          <a:p>
            <a:pPr marL="4254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 sz="1600" dirty="0"/>
              <a:t>This can be reduced if the restaurants can get an accurate estimate of the orders through which they will be well prepared to handle the inventory more efficiently. This can be achieved by doing the following analysis:</a:t>
            </a:r>
          </a:p>
          <a:p>
            <a:pPr marL="882650" lvl="1" indent="-285750">
              <a:lnSpc>
                <a:spcPct val="150000"/>
              </a:lnSpc>
              <a:spcBef>
                <a:spcPts val="0"/>
              </a:spcBef>
              <a:buSzPts val="1400"/>
              <a:buFont typeface="Courier New" panose="02070309020205020404" pitchFamily="49" charset="0"/>
              <a:buChar char="o"/>
            </a:pPr>
            <a:r>
              <a:rPr lang="en" sz="1600" dirty="0"/>
              <a:t>Demand Forecasting</a:t>
            </a:r>
          </a:p>
          <a:p>
            <a:pPr marL="882650" lvl="1" indent="-285750">
              <a:lnSpc>
                <a:spcPct val="150000"/>
              </a:lnSpc>
              <a:spcBef>
                <a:spcPts val="0"/>
              </a:spcBef>
              <a:buSzPts val="1400"/>
              <a:buFont typeface="Courier New" panose="02070309020205020404" pitchFamily="49" charset="0"/>
              <a:buChar char="o"/>
            </a:pPr>
            <a:r>
              <a:rPr lang="en" sz="1600" dirty="0"/>
              <a:t>Menu Optimization</a:t>
            </a:r>
          </a:p>
          <a:p>
            <a:pPr marL="882650" lvl="1" indent="-285750">
              <a:lnSpc>
                <a:spcPct val="150000"/>
              </a:lnSpc>
              <a:spcBef>
                <a:spcPts val="0"/>
              </a:spcBef>
              <a:buSzPts val="1400"/>
              <a:buFont typeface="Courier New" panose="02070309020205020404" pitchFamily="49" charset="0"/>
              <a:buChar char="o"/>
            </a:pPr>
            <a:r>
              <a:rPr lang="en" sz="1600" dirty="0"/>
              <a:t>Price analysis</a:t>
            </a:r>
          </a:p>
          <a:p>
            <a:pPr marL="425450" marR="0" lvl="0" indent="-285750" algn="l" rtl="0">
              <a:lnSpc>
                <a:spcPct val="150000"/>
              </a:lnSpc>
              <a:spcBef>
                <a:spcPts val="0"/>
              </a:spcBef>
              <a:spcAft>
                <a:spcPts val="0"/>
              </a:spcAft>
              <a:buClr>
                <a:schemeClr val="dk1"/>
              </a:buClr>
              <a:buSzPts val="1400"/>
              <a:buFontTx/>
              <a:buChar char="-"/>
            </a:pPr>
            <a:endParaRPr lang="en" sz="1400" dirty="0"/>
          </a:p>
          <a:p>
            <a:pPr marL="425450" marR="0" lvl="0" indent="-285750" algn="l" rtl="0">
              <a:lnSpc>
                <a:spcPct val="150000"/>
              </a:lnSpc>
              <a:spcBef>
                <a:spcPts val="0"/>
              </a:spcBef>
              <a:spcAft>
                <a:spcPts val="0"/>
              </a:spcAft>
              <a:buClr>
                <a:schemeClr val="dk1"/>
              </a:buClr>
              <a:buSzPts val="1400"/>
              <a:buFontTx/>
              <a:buChar char="-"/>
            </a:pPr>
            <a:endParaRPr sz="1400" dirty="0"/>
          </a:p>
          <a:p>
            <a:pPr marL="0" marR="0" lvl="0" indent="0" algn="l" rtl="0">
              <a:lnSpc>
                <a:spcPct val="150000"/>
              </a:lnSpc>
              <a:spcBef>
                <a:spcPts val="0"/>
              </a:spcBef>
              <a:spcAft>
                <a:spcPts val="0"/>
              </a:spcAft>
              <a:buNone/>
            </a:pPr>
            <a:r>
              <a:rPr lang="en" sz="1400" dirty="0"/>
              <a:t>          </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Clr>
                <a:schemeClr val="dk1"/>
              </a:buClr>
              <a:buSzPts val="1100"/>
              <a:buFont typeface="Arial"/>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44"/>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Literature</a:t>
            </a:r>
            <a:endParaRPr dirty="0"/>
          </a:p>
        </p:txBody>
      </p:sp>
      <p:graphicFrame>
        <p:nvGraphicFramePr>
          <p:cNvPr id="4" name="Table 3">
            <a:extLst>
              <a:ext uri="{FF2B5EF4-FFF2-40B4-BE49-F238E27FC236}">
                <a16:creationId xmlns:a16="http://schemas.microsoft.com/office/drawing/2014/main" id="{6F31A923-1479-F720-A8F2-5BC4EE9455B2}"/>
              </a:ext>
            </a:extLst>
          </p:cNvPr>
          <p:cNvGraphicFramePr>
            <a:graphicFrameLocks noGrp="1"/>
          </p:cNvGraphicFramePr>
          <p:nvPr>
            <p:extLst>
              <p:ext uri="{D42A27DB-BD31-4B8C-83A1-F6EECF244321}">
                <p14:modId xmlns:p14="http://schemas.microsoft.com/office/powerpoint/2010/main" val="2231756637"/>
              </p:ext>
            </p:extLst>
          </p:nvPr>
        </p:nvGraphicFramePr>
        <p:xfrm>
          <a:off x="920558" y="1142568"/>
          <a:ext cx="7130473" cy="3934666"/>
        </p:xfrm>
        <a:graphic>
          <a:graphicData uri="http://schemas.openxmlformats.org/drawingml/2006/table">
            <a:tbl>
              <a:tblPr firstRow="1">
                <a:tableStyleId>{793D81CF-94F2-401A-BA57-92F5A7B2D0C5}</a:tableStyleId>
              </a:tblPr>
              <a:tblGrid>
                <a:gridCol w="1791486">
                  <a:extLst>
                    <a:ext uri="{9D8B030D-6E8A-4147-A177-3AD203B41FA5}">
                      <a16:colId xmlns:a16="http://schemas.microsoft.com/office/drawing/2014/main" val="3550286239"/>
                    </a:ext>
                  </a:extLst>
                </a:gridCol>
                <a:gridCol w="1942256">
                  <a:extLst>
                    <a:ext uri="{9D8B030D-6E8A-4147-A177-3AD203B41FA5}">
                      <a16:colId xmlns:a16="http://schemas.microsoft.com/office/drawing/2014/main" val="2729923076"/>
                    </a:ext>
                  </a:extLst>
                </a:gridCol>
                <a:gridCol w="3396731">
                  <a:extLst>
                    <a:ext uri="{9D8B030D-6E8A-4147-A177-3AD203B41FA5}">
                      <a16:colId xmlns:a16="http://schemas.microsoft.com/office/drawing/2014/main" val="1669237130"/>
                    </a:ext>
                  </a:extLst>
                </a:gridCol>
              </a:tblGrid>
              <a:tr h="211131">
                <a:tc>
                  <a:txBody>
                    <a:bodyPr/>
                    <a:lstStyle/>
                    <a:p>
                      <a:pPr algn="ctr" rtl="0" fontAlgn="b">
                        <a:spcBef>
                          <a:spcPts val="0"/>
                        </a:spcBef>
                        <a:spcAft>
                          <a:spcPts val="0"/>
                        </a:spcAft>
                      </a:pPr>
                      <a:r>
                        <a:rPr lang="en-US" sz="1000" b="1" u="none" strike="noStrike" dirty="0">
                          <a:solidFill>
                            <a:schemeClr val="bg1"/>
                          </a:solidFill>
                          <a:effectLst/>
                        </a:rPr>
                        <a:t>Aspect</a:t>
                      </a:r>
                      <a:endParaRPr lang="en-US" sz="1000" dirty="0">
                        <a:solidFill>
                          <a:schemeClr val="bg1"/>
                        </a:solidFill>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000" b="1" u="none" strike="noStrike" dirty="0">
                          <a:solidFill>
                            <a:schemeClr val="bg1"/>
                          </a:solidFill>
                          <a:effectLst/>
                        </a:rPr>
                        <a:t>Previous Analysis</a:t>
                      </a:r>
                      <a:endParaRPr lang="en-US" sz="1000" dirty="0">
                        <a:solidFill>
                          <a:schemeClr val="bg1"/>
                        </a:solidFill>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000" b="1" u="none" strike="noStrike" dirty="0">
                          <a:solidFill>
                            <a:schemeClr val="bg1"/>
                          </a:solidFill>
                          <a:effectLst/>
                        </a:rPr>
                        <a:t>Our Project</a:t>
                      </a:r>
                      <a:endParaRPr lang="en-US" sz="1000" dirty="0">
                        <a:solidFill>
                          <a:schemeClr val="bg1"/>
                        </a:solidFill>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206424"/>
                  </a:ext>
                </a:extLst>
              </a:tr>
              <a:tr h="332998">
                <a:tc>
                  <a:txBody>
                    <a:bodyPr/>
                    <a:lstStyle/>
                    <a:p>
                      <a:pPr algn="ctr" rtl="0" fontAlgn="ctr">
                        <a:spcBef>
                          <a:spcPts val="0"/>
                        </a:spcBef>
                        <a:spcAft>
                          <a:spcPts val="0"/>
                        </a:spcAft>
                      </a:pPr>
                      <a:r>
                        <a:rPr lang="en-US" sz="1000" b="0" u="none" strike="noStrike" dirty="0">
                          <a:solidFill>
                            <a:srgbClr val="374151"/>
                          </a:solidFill>
                          <a:effectLst/>
                        </a:rPr>
                        <a:t>Data Exploration</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Light Data Exploration</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Exploratory Data Analysis (EDA)</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964119"/>
                  </a:ext>
                </a:extLst>
              </a:tr>
              <a:tr h="454865">
                <a:tc>
                  <a:txBody>
                    <a:bodyPr/>
                    <a:lstStyle/>
                    <a:p>
                      <a:pPr algn="ctr" rtl="0" fontAlgn="ctr">
                        <a:spcBef>
                          <a:spcPts val="0"/>
                        </a:spcBef>
                        <a:spcAft>
                          <a:spcPts val="0"/>
                        </a:spcAft>
                      </a:pPr>
                      <a:r>
                        <a:rPr lang="en-US" sz="1000" b="0" u="none" strike="noStrike" dirty="0">
                          <a:solidFill>
                            <a:srgbClr val="374151"/>
                          </a:solidFill>
                          <a:effectLst/>
                        </a:rPr>
                        <a:t>Data Pre-processing</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Data Pre-processing,</a:t>
                      </a:r>
                      <a:endParaRPr lang="en-US" sz="1000" dirty="0">
                        <a:effectLst/>
                      </a:endParaRPr>
                    </a:p>
                    <a:p>
                      <a:pPr rtl="0" fontAlgn="ctr">
                        <a:spcBef>
                          <a:spcPts val="0"/>
                        </a:spcBef>
                        <a:spcAft>
                          <a:spcPts val="0"/>
                        </a:spcAft>
                      </a:pPr>
                      <a:r>
                        <a:rPr lang="en-US" sz="1000" b="0" u="none" strike="noStrike" dirty="0">
                          <a:solidFill>
                            <a:srgbClr val="374151"/>
                          </a:solidFill>
                          <a:effectLst/>
                        </a:rPr>
                        <a:t>Data Normalization</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Data Pre-processing, Data Normalization</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218803"/>
                  </a:ext>
                </a:extLst>
              </a:tr>
              <a:tr h="454865">
                <a:tc>
                  <a:txBody>
                    <a:bodyPr/>
                    <a:lstStyle/>
                    <a:p>
                      <a:pPr algn="ctr" rtl="0" fontAlgn="ctr">
                        <a:spcBef>
                          <a:spcPts val="0"/>
                        </a:spcBef>
                        <a:spcAft>
                          <a:spcPts val="0"/>
                        </a:spcAft>
                      </a:pPr>
                      <a:r>
                        <a:rPr lang="en-US" sz="1000" b="0" u="none" strike="noStrike" dirty="0">
                          <a:solidFill>
                            <a:srgbClr val="374151"/>
                          </a:solidFill>
                          <a:effectLst/>
                        </a:rPr>
                        <a:t>Feature Engineering/Selection</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Feature Selection</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Feature Engineering and Selection</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803887"/>
                  </a:ext>
                </a:extLst>
              </a:tr>
              <a:tr h="576732">
                <a:tc>
                  <a:txBody>
                    <a:bodyPr/>
                    <a:lstStyle/>
                    <a:p>
                      <a:pPr algn="ctr" rtl="0" fontAlgn="ctr">
                        <a:spcBef>
                          <a:spcPts val="0"/>
                        </a:spcBef>
                        <a:spcAft>
                          <a:spcPts val="0"/>
                        </a:spcAft>
                      </a:pPr>
                      <a:r>
                        <a:rPr lang="en-US" sz="1000" b="0" u="none" strike="noStrike" dirty="0">
                          <a:solidFill>
                            <a:srgbClr val="374151"/>
                          </a:solidFill>
                          <a:effectLst/>
                        </a:rPr>
                        <a:t>Modeling</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Linear Regression, Decision Tree Regressor, Random Forest Regressor</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Linear Regression (with cross-validation), Decision Tree Model, Random Forest Regression Model, Gradient Boosting Model</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635698"/>
                  </a:ext>
                </a:extLst>
              </a:tr>
              <a:tr h="332998">
                <a:tc>
                  <a:txBody>
                    <a:bodyPr/>
                    <a:lstStyle/>
                    <a:p>
                      <a:pPr algn="ctr" rtl="0" fontAlgn="ctr">
                        <a:spcBef>
                          <a:spcPts val="0"/>
                        </a:spcBef>
                        <a:spcAft>
                          <a:spcPts val="0"/>
                        </a:spcAft>
                      </a:pPr>
                      <a:r>
                        <a:rPr lang="en-US" sz="1000" b="0" u="none" strike="noStrike" dirty="0">
                          <a:solidFill>
                            <a:srgbClr val="374151"/>
                          </a:solidFill>
                          <a:effectLst/>
                        </a:rPr>
                        <a:t>Evaluation Metrics</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R2 score and, RMSE</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R2 score, RMSE and MAPE</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742884"/>
                  </a:ext>
                </a:extLst>
              </a:tr>
              <a:tr h="1551668">
                <a:tc>
                  <a:txBody>
                    <a:bodyPr/>
                    <a:lstStyle/>
                    <a:p>
                      <a:pPr algn="ctr" rtl="0" fontAlgn="ctr">
                        <a:spcBef>
                          <a:spcPts val="0"/>
                        </a:spcBef>
                        <a:spcAft>
                          <a:spcPts val="0"/>
                        </a:spcAft>
                      </a:pPr>
                      <a:r>
                        <a:rPr lang="en-US" sz="1000" b="0" u="none" strike="noStrike" dirty="0">
                          <a:solidFill>
                            <a:srgbClr val="374151"/>
                          </a:solidFill>
                          <a:effectLst/>
                        </a:rPr>
                        <a:t>Questions Addressed</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How to predict demand for the upcoming 10 weeks?</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000" b="0" u="none" strike="noStrike" dirty="0">
                          <a:solidFill>
                            <a:srgbClr val="374151"/>
                          </a:solidFill>
                          <a:effectLst/>
                        </a:rPr>
                        <a:t>1) How does food demand vary by food category, cuisine type, city, and center? 2) How effective are promotional email campaigns and homepage featured items in driving food demand? 3) How can restaurants optimize their revenue? 4) How accurately can we predict food demand using the available data, and what factors are most important for making accurate predictions?</a:t>
                      </a:r>
                      <a:endParaRPr lang="en-US" sz="1000" dirty="0">
                        <a:effectLst/>
                      </a:endParaRPr>
                    </a:p>
                  </a:txBody>
                  <a:tcPr marL="39070" marR="39070" marT="39070" marB="390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9188678"/>
                  </a:ext>
                </a:extLst>
              </a:tr>
            </a:tbl>
          </a:graphicData>
        </a:graphic>
      </p:graphicFrame>
      <p:sp>
        <p:nvSpPr>
          <p:cNvPr id="5" name="Rectangle 1">
            <a:extLst>
              <a:ext uri="{FF2B5EF4-FFF2-40B4-BE49-F238E27FC236}">
                <a16:creationId xmlns:a16="http://schemas.microsoft.com/office/drawing/2014/main" id="{98F165E1-1464-8F8F-BA19-A065311CAAE8}"/>
              </a:ext>
            </a:extLst>
          </p:cNvPr>
          <p:cNvSpPr>
            <a:spLocks noChangeArrowheads="1"/>
          </p:cNvSpPr>
          <p:nvPr/>
        </p:nvSpPr>
        <p:spPr bwMode="auto">
          <a:xfrm>
            <a:off x="3001963" y="1147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7"/>
          <p:cNvSpPr txBox="1">
            <a:spLocks noGrp="1"/>
          </p:cNvSpPr>
          <p:nvPr>
            <p:ph type="ctrTitle"/>
          </p:nvPr>
        </p:nvSpPr>
        <p:spPr>
          <a:xfrm>
            <a:off x="699600" y="156700"/>
            <a:ext cx="3618000" cy="69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Methodology</a:t>
            </a:r>
            <a:endParaRPr sz="3000" dirty="0"/>
          </a:p>
        </p:txBody>
      </p:sp>
      <p:grpSp>
        <p:nvGrpSpPr>
          <p:cNvPr id="31" name="Group 30">
            <a:extLst>
              <a:ext uri="{FF2B5EF4-FFF2-40B4-BE49-F238E27FC236}">
                <a16:creationId xmlns:a16="http://schemas.microsoft.com/office/drawing/2014/main" id="{A5A536B6-A637-E79B-60A1-8399AF6F3CDF}"/>
              </a:ext>
            </a:extLst>
          </p:cNvPr>
          <p:cNvGrpSpPr/>
          <p:nvPr/>
        </p:nvGrpSpPr>
        <p:grpSpPr>
          <a:xfrm>
            <a:off x="1459849" y="851800"/>
            <a:ext cx="6096000" cy="4064000"/>
            <a:chOff x="2995920" y="1299801"/>
            <a:chExt cx="6096000" cy="4064000"/>
          </a:xfrm>
        </p:grpSpPr>
        <p:graphicFrame>
          <p:nvGraphicFramePr>
            <p:cNvPr id="30" name="Diagram 29">
              <a:extLst>
                <a:ext uri="{FF2B5EF4-FFF2-40B4-BE49-F238E27FC236}">
                  <a16:creationId xmlns:a16="http://schemas.microsoft.com/office/drawing/2014/main" id="{03F1B2A0-1068-DB19-014C-09D7A260E0A1}"/>
                </a:ext>
              </a:extLst>
            </p:cNvPr>
            <p:cNvGraphicFramePr/>
            <p:nvPr>
              <p:extLst>
                <p:ext uri="{D42A27DB-BD31-4B8C-83A1-F6EECF244321}">
                  <p14:modId xmlns:p14="http://schemas.microsoft.com/office/powerpoint/2010/main" val="846218926"/>
                </p:ext>
              </p:extLst>
            </p:nvPr>
          </p:nvGraphicFramePr>
          <p:xfrm>
            <a:off x="2995920" y="12998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34" name="Google Shape;534;p47"/>
            <p:cNvPicPr preferRelativeResize="0"/>
            <p:nvPr/>
          </p:nvPicPr>
          <p:blipFill>
            <a:blip r:embed="rId8">
              <a:alphaModFix/>
            </a:blip>
            <a:stretch>
              <a:fillRect/>
            </a:stretch>
          </p:blipFill>
          <p:spPr>
            <a:xfrm>
              <a:off x="3520844" y="2351553"/>
              <a:ext cx="417000" cy="468185"/>
            </a:xfrm>
            <a:prstGeom prst="rect">
              <a:avLst/>
            </a:prstGeom>
            <a:noFill/>
            <a:ln>
              <a:noFill/>
            </a:ln>
          </p:spPr>
        </p:pic>
        <p:pic>
          <p:nvPicPr>
            <p:cNvPr id="535" name="Google Shape;535;p47"/>
            <p:cNvPicPr preferRelativeResize="0"/>
            <p:nvPr/>
          </p:nvPicPr>
          <p:blipFill>
            <a:blip r:embed="rId9">
              <a:alphaModFix/>
            </a:blip>
            <a:stretch>
              <a:fillRect/>
            </a:stretch>
          </p:blipFill>
          <p:spPr>
            <a:xfrm>
              <a:off x="3602917" y="3097708"/>
              <a:ext cx="483806" cy="468185"/>
            </a:xfrm>
            <a:prstGeom prst="rect">
              <a:avLst/>
            </a:prstGeom>
            <a:noFill/>
            <a:ln>
              <a:noFill/>
            </a:ln>
          </p:spPr>
        </p:pic>
        <p:pic>
          <p:nvPicPr>
            <p:cNvPr id="537" name="Google Shape;537;p47"/>
            <p:cNvPicPr preferRelativeResize="0"/>
            <p:nvPr/>
          </p:nvPicPr>
          <p:blipFill>
            <a:blip r:embed="rId10">
              <a:alphaModFix/>
            </a:blip>
            <a:stretch>
              <a:fillRect/>
            </a:stretch>
          </p:blipFill>
          <p:spPr>
            <a:xfrm>
              <a:off x="3529898" y="3907705"/>
              <a:ext cx="423179" cy="414878"/>
            </a:xfrm>
            <a:prstGeom prst="rect">
              <a:avLst/>
            </a:prstGeom>
            <a:noFill/>
            <a:ln>
              <a:noFill/>
            </a:ln>
          </p:spPr>
        </p:pic>
        <p:pic>
          <p:nvPicPr>
            <p:cNvPr id="538" name="Google Shape;538;p47"/>
            <p:cNvPicPr preferRelativeResize="0"/>
            <p:nvPr/>
          </p:nvPicPr>
          <p:blipFill>
            <a:blip r:embed="rId11">
              <a:alphaModFix/>
            </a:blip>
            <a:stretch>
              <a:fillRect/>
            </a:stretch>
          </p:blipFill>
          <p:spPr>
            <a:xfrm>
              <a:off x="3138046" y="4664395"/>
              <a:ext cx="464871" cy="421436"/>
            </a:xfrm>
            <a:prstGeom prst="rect">
              <a:avLst/>
            </a:prstGeom>
            <a:noFill/>
            <a:ln>
              <a:noFill/>
            </a:ln>
          </p:spPr>
        </p:pic>
        <p:pic>
          <p:nvPicPr>
            <p:cNvPr id="533" name="Google Shape;533;p47"/>
            <p:cNvPicPr preferRelativeResize="0"/>
            <p:nvPr/>
          </p:nvPicPr>
          <p:blipFill>
            <a:blip r:embed="rId12">
              <a:alphaModFix/>
            </a:blip>
            <a:stretch>
              <a:fillRect/>
            </a:stretch>
          </p:blipFill>
          <p:spPr>
            <a:xfrm>
              <a:off x="3162551" y="1620360"/>
              <a:ext cx="464871" cy="410634"/>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 name="Picture 2">
            <a:extLst>
              <a:ext uri="{FF2B5EF4-FFF2-40B4-BE49-F238E27FC236}">
                <a16:creationId xmlns:a16="http://schemas.microsoft.com/office/drawing/2014/main" id="{7377793B-613D-0AA4-31C0-04284C550CCA}"/>
              </a:ext>
            </a:extLst>
          </p:cNvPr>
          <p:cNvPicPr>
            <a:picLocks noChangeAspect="1"/>
          </p:cNvPicPr>
          <p:nvPr/>
        </p:nvPicPr>
        <p:blipFill>
          <a:blip r:embed="rId3"/>
          <a:stretch>
            <a:fillRect/>
          </a:stretch>
        </p:blipFill>
        <p:spPr>
          <a:xfrm>
            <a:off x="3800469" y="509848"/>
            <a:ext cx="1543061" cy="1104908"/>
          </a:xfrm>
          <a:prstGeom prst="rect">
            <a:avLst/>
          </a:prstGeom>
        </p:spPr>
      </p:pic>
      <p:grpSp>
        <p:nvGrpSpPr>
          <p:cNvPr id="11" name="Group 10">
            <a:extLst>
              <a:ext uri="{FF2B5EF4-FFF2-40B4-BE49-F238E27FC236}">
                <a16:creationId xmlns:a16="http://schemas.microsoft.com/office/drawing/2014/main" id="{38C0C50B-2225-69FC-C5D4-76A77ABD62E4}"/>
              </a:ext>
            </a:extLst>
          </p:cNvPr>
          <p:cNvGrpSpPr/>
          <p:nvPr/>
        </p:nvGrpSpPr>
        <p:grpSpPr>
          <a:xfrm>
            <a:off x="1151789" y="834221"/>
            <a:ext cx="7552352" cy="4064000"/>
            <a:chOff x="375935" y="962375"/>
            <a:chExt cx="7552352" cy="4064000"/>
          </a:xfrm>
        </p:grpSpPr>
        <p:graphicFrame>
          <p:nvGraphicFramePr>
            <p:cNvPr id="4" name="Diagram 3">
              <a:extLst>
                <a:ext uri="{FF2B5EF4-FFF2-40B4-BE49-F238E27FC236}">
                  <a16:creationId xmlns:a16="http://schemas.microsoft.com/office/drawing/2014/main" id="{4102DF67-F39D-3EBA-EB7A-0454F69D8CA3}"/>
                </a:ext>
              </a:extLst>
            </p:cNvPr>
            <p:cNvGraphicFramePr/>
            <p:nvPr/>
          </p:nvGraphicFramePr>
          <p:xfrm>
            <a:off x="375935" y="962375"/>
            <a:ext cx="7552352"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 name="Group 7">
              <a:extLst>
                <a:ext uri="{FF2B5EF4-FFF2-40B4-BE49-F238E27FC236}">
                  <a16:creationId xmlns:a16="http://schemas.microsoft.com/office/drawing/2014/main" id="{A802E73C-0965-863B-5FB0-3B98BF7C94C0}"/>
                </a:ext>
              </a:extLst>
            </p:cNvPr>
            <p:cNvGrpSpPr/>
            <p:nvPr/>
          </p:nvGrpSpPr>
          <p:grpSpPr>
            <a:xfrm>
              <a:off x="5161012" y="2703525"/>
              <a:ext cx="1025633" cy="312818"/>
              <a:chOff x="1572319" y="713508"/>
              <a:chExt cx="1025633" cy="312818"/>
            </a:xfrm>
          </p:grpSpPr>
          <p:sp>
            <p:nvSpPr>
              <p:cNvPr id="9" name="Rectangle 8">
                <a:extLst>
                  <a:ext uri="{FF2B5EF4-FFF2-40B4-BE49-F238E27FC236}">
                    <a16:creationId xmlns:a16="http://schemas.microsoft.com/office/drawing/2014/main" id="{6FEDECFE-FD90-581C-4B29-9C414AD9D6A2}"/>
                  </a:ext>
                </a:extLst>
              </p:cNvPr>
              <p:cNvSpPr/>
              <p:nvPr/>
            </p:nvSpPr>
            <p:spPr>
              <a:xfrm>
                <a:off x="1572319" y="713508"/>
                <a:ext cx="1025633" cy="31281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C616D8C4-7F82-1B8D-A1F6-D96858EF54B3}"/>
                  </a:ext>
                </a:extLst>
              </p:cNvPr>
              <p:cNvSpPr txBox="1"/>
              <p:nvPr/>
            </p:nvSpPr>
            <p:spPr>
              <a:xfrm>
                <a:off x="1572319" y="713508"/>
                <a:ext cx="1025633" cy="31281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Train</a:t>
                </a:r>
              </a:p>
            </p:txBody>
          </p:sp>
        </p:grpSp>
      </p:grpSp>
      <p:sp>
        <p:nvSpPr>
          <p:cNvPr id="368" name="Google Shape;368;p44"/>
          <p:cNvSpPr txBox="1">
            <a:spLocks noGrp="1"/>
          </p:cNvSpPr>
          <p:nvPr>
            <p:ph type="title"/>
          </p:nvPr>
        </p:nvSpPr>
        <p:spPr>
          <a:xfrm>
            <a:off x="317875" y="117125"/>
            <a:ext cx="7717500" cy="59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a:t>
            </a:r>
            <a:endParaRPr dirty="0"/>
          </a:p>
        </p:txBody>
      </p:sp>
      <p:sp>
        <p:nvSpPr>
          <p:cNvPr id="392" name="Google Shape;392;p44"/>
          <p:cNvSpPr txBox="1"/>
          <p:nvPr/>
        </p:nvSpPr>
        <p:spPr>
          <a:xfrm>
            <a:off x="273625" y="669573"/>
            <a:ext cx="2822659" cy="12360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Font typeface="Arial" panose="020B0604020202020204" pitchFamily="34" charset="0"/>
              <a:buChar char="•"/>
            </a:pPr>
            <a:r>
              <a:rPr lang="en" sz="1600" dirty="0">
                <a:solidFill>
                  <a:srgbClr val="616161"/>
                </a:solidFill>
                <a:latin typeface="Roboto" panose="02000000000000000000" pitchFamily="2" charset="0"/>
                <a:ea typeface="Roboto" panose="02000000000000000000" pitchFamily="2" charset="0"/>
                <a:cs typeface="Roboto" panose="02000000000000000000" pitchFamily="2" charset="0"/>
                <a:sym typeface="Proxima Nova"/>
              </a:rPr>
              <a:t>Dataset source: </a:t>
            </a:r>
            <a:r>
              <a:rPr lang="en" sz="1600" u="sng" dirty="0">
                <a:solidFill>
                  <a:schemeClr val="accent6"/>
                </a:solidFill>
                <a:latin typeface="Roboto" panose="02000000000000000000" pitchFamily="2" charset="0"/>
                <a:ea typeface="Roboto" panose="02000000000000000000" pitchFamily="2" charset="0"/>
                <a:cs typeface="Roboto" panose="02000000000000000000" pitchFamily="2" charset="0"/>
                <a:sym typeface="Proxima Nova"/>
                <a:hlinkClick r:id="rId9">
                  <a:extLst>
                    <a:ext uri="{A12FA001-AC4F-418D-AE19-62706E023703}">
                      <ahyp:hlinkClr xmlns:ahyp="http://schemas.microsoft.com/office/drawing/2018/hyperlinkcolor" val="tx"/>
                    </a:ext>
                  </a:extLst>
                </a:hlinkClick>
              </a:rPr>
              <a:t>Kaggle</a:t>
            </a:r>
            <a:endParaRPr sz="1600" dirty="0">
              <a:solidFill>
                <a:schemeClr val="accent6"/>
              </a:solidFill>
              <a:latin typeface="Roboto" panose="02000000000000000000" pitchFamily="2" charset="0"/>
              <a:ea typeface="Roboto" panose="02000000000000000000" pitchFamily="2" charset="0"/>
              <a:cs typeface="Roboto" panose="02000000000000000000" pitchFamily="2" charset="0"/>
              <a:sym typeface="Proxima Nova"/>
            </a:endParaRPr>
          </a:p>
          <a:p>
            <a:pPr marL="285750" marR="0" lvl="0" indent="-285750" algn="l" rtl="0">
              <a:lnSpc>
                <a:spcPct val="115000"/>
              </a:lnSpc>
              <a:spcBef>
                <a:spcPts val="1200"/>
              </a:spcBef>
              <a:spcAft>
                <a:spcPts val="0"/>
              </a:spcAft>
              <a:buFont typeface="Arial" panose="020B0604020202020204" pitchFamily="34" charset="0"/>
              <a:buChar char="•"/>
            </a:pPr>
            <a:r>
              <a:rPr lang="en" sz="1600" dirty="0">
                <a:solidFill>
                  <a:srgbClr val="616161"/>
                </a:solidFill>
                <a:latin typeface="Roboto" panose="02000000000000000000" pitchFamily="2" charset="0"/>
                <a:ea typeface="Roboto" panose="02000000000000000000" pitchFamily="2" charset="0"/>
                <a:cs typeface="Roboto" panose="02000000000000000000" pitchFamily="2" charset="0"/>
                <a:sym typeface="Proxima Nova"/>
              </a:rPr>
              <a:t>No. of Rows - 456,549</a:t>
            </a:r>
            <a:endParaRPr sz="1600" dirty="0">
              <a:solidFill>
                <a:srgbClr val="616161"/>
              </a:solidFill>
              <a:latin typeface="Roboto" panose="02000000000000000000" pitchFamily="2" charset="0"/>
              <a:ea typeface="Roboto" panose="02000000000000000000" pitchFamily="2" charset="0"/>
              <a:cs typeface="Roboto" panose="02000000000000000000" pitchFamily="2" charset="0"/>
              <a:sym typeface="Proxima Nova"/>
            </a:endParaRPr>
          </a:p>
          <a:p>
            <a:pPr marL="285750" marR="0" lvl="0" indent="-285750" algn="l" rtl="0">
              <a:lnSpc>
                <a:spcPct val="115000"/>
              </a:lnSpc>
              <a:spcBef>
                <a:spcPts val="1200"/>
              </a:spcBef>
              <a:spcAft>
                <a:spcPts val="0"/>
              </a:spcAft>
              <a:buFont typeface="Arial" panose="020B0604020202020204" pitchFamily="34" charset="0"/>
              <a:buChar char="•"/>
            </a:pPr>
            <a:r>
              <a:rPr lang="en-US" sz="1600" dirty="0">
                <a:solidFill>
                  <a:srgbClr val="616161"/>
                </a:solidFill>
                <a:latin typeface="Roboto" panose="02000000000000000000" pitchFamily="2" charset="0"/>
                <a:ea typeface="Roboto" panose="02000000000000000000" pitchFamily="2" charset="0"/>
                <a:cs typeface="Roboto" panose="02000000000000000000" pitchFamily="2" charset="0"/>
                <a:sym typeface="Proxima Nova"/>
              </a:rPr>
              <a:t>No. of variables - 15</a:t>
            </a:r>
            <a:endParaRPr lang="en-US" sz="900" dirty="0">
              <a:solidFill>
                <a:srgbClr val="616161"/>
              </a:solidFill>
              <a:latin typeface="Roboto" panose="02000000000000000000" pitchFamily="2" charset="0"/>
              <a:ea typeface="Roboto" panose="02000000000000000000" pitchFamily="2" charset="0"/>
              <a:cs typeface="Roboto" panose="02000000000000000000" pitchFamily="2" charset="0"/>
              <a:sym typeface="Proxima Nova"/>
            </a:endParaRPr>
          </a:p>
          <a:p>
            <a:pPr marL="457200" lvl="0" indent="0" algn="l" rtl="0">
              <a:lnSpc>
                <a:spcPct val="115000"/>
              </a:lnSpc>
              <a:spcBef>
                <a:spcPts val="1200"/>
              </a:spcBef>
              <a:spcAft>
                <a:spcPts val="1200"/>
              </a:spcAft>
              <a:buNone/>
            </a:pPr>
            <a:endParaRPr sz="1600" dirty="0">
              <a:solidFill>
                <a:srgbClr val="616161"/>
              </a:solidFill>
              <a:latin typeface="Roboto" panose="02000000000000000000" pitchFamily="2" charset="0"/>
              <a:ea typeface="Roboto" panose="02000000000000000000" pitchFamily="2" charset="0"/>
              <a:cs typeface="Roboto" panose="02000000000000000000" pitchFamily="2" charset="0"/>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0"/>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Description:</a:t>
            </a:r>
            <a:endParaRPr dirty="0"/>
          </a:p>
        </p:txBody>
      </p:sp>
      <p:pic>
        <p:nvPicPr>
          <p:cNvPr id="589" name="Google Shape;589;p50"/>
          <p:cNvPicPr preferRelativeResize="0">
            <a:picLocks noChangeAspect="1"/>
          </p:cNvPicPr>
          <p:nvPr/>
        </p:nvPicPr>
        <p:blipFill>
          <a:blip r:embed="rId3">
            <a:alphaModFix/>
          </a:blip>
          <a:stretch>
            <a:fillRect/>
          </a:stretch>
        </p:blipFill>
        <p:spPr>
          <a:xfrm>
            <a:off x="509606" y="3343259"/>
            <a:ext cx="7970422" cy="1821366"/>
          </a:xfrm>
          <a:prstGeom prst="rect">
            <a:avLst/>
          </a:prstGeom>
          <a:noFill/>
          <a:ln>
            <a:noFill/>
          </a:ln>
        </p:spPr>
      </p:pic>
      <p:pic>
        <p:nvPicPr>
          <p:cNvPr id="590" name="Google Shape;590;p50"/>
          <p:cNvPicPr preferRelativeResize="0">
            <a:picLocks noChangeAspect="1"/>
          </p:cNvPicPr>
          <p:nvPr/>
        </p:nvPicPr>
        <p:blipFill>
          <a:blip r:embed="rId4">
            <a:alphaModFix/>
          </a:blip>
          <a:stretch>
            <a:fillRect/>
          </a:stretch>
        </p:blipFill>
        <p:spPr>
          <a:xfrm>
            <a:off x="3429929" y="1052471"/>
            <a:ext cx="2129775" cy="22455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1"/>
          <p:cNvSpPr txBox="1">
            <a:spLocks noGrp="1"/>
          </p:cNvSpPr>
          <p:nvPr>
            <p:ph type="body" idx="1"/>
          </p:nvPr>
        </p:nvSpPr>
        <p:spPr>
          <a:xfrm>
            <a:off x="134950" y="1044175"/>
            <a:ext cx="8915400" cy="3993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Tx/>
              <a:buSzPct val="100000"/>
              <a:buFont typeface="Arial" panose="020B0604020202020204" pitchFamily="34" charset="0"/>
              <a:buChar char="•"/>
            </a:pPr>
            <a:r>
              <a:rPr lang="en" sz="1650" dirty="0"/>
              <a:t>Train, </a:t>
            </a:r>
            <a:r>
              <a:rPr lang="en" sz="1600" dirty="0"/>
              <a:t>Meal_info and Center_info were joined into a single dataframe using following code:</a:t>
            </a:r>
            <a:endParaRPr sz="1600" dirty="0"/>
          </a:p>
          <a:p>
            <a:pPr marL="285750" lvl="0" indent="-285750" algn="l" rtl="0">
              <a:spcBef>
                <a:spcPts val="1600"/>
              </a:spcBef>
              <a:spcAft>
                <a:spcPts val="0"/>
              </a:spcAft>
              <a:buClrTx/>
              <a:buSzPct val="100000"/>
              <a:buFont typeface="Arial" panose="020B0604020202020204" pitchFamily="34" charset="0"/>
              <a:buChar char="•"/>
            </a:pPr>
            <a:endParaRPr sz="1600" dirty="0"/>
          </a:p>
          <a:p>
            <a:pPr marL="285750" lvl="0" indent="-285750" algn="l" rtl="0">
              <a:spcBef>
                <a:spcPts val="1600"/>
              </a:spcBef>
              <a:spcAft>
                <a:spcPts val="0"/>
              </a:spcAft>
              <a:buClrTx/>
              <a:buSzPct val="100000"/>
              <a:buFont typeface="Arial" panose="020B0604020202020204" pitchFamily="34" charset="0"/>
              <a:buChar char="•"/>
            </a:pPr>
            <a:endParaRPr sz="1600" dirty="0"/>
          </a:p>
          <a:p>
            <a:pPr marL="285750" lvl="0" indent="-285750" algn="l" rtl="0">
              <a:spcBef>
                <a:spcPts val="1600"/>
              </a:spcBef>
              <a:spcAft>
                <a:spcPts val="0"/>
              </a:spcAft>
              <a:buClrTx/>
              <a:buSzPct val="100000"/>
              <a:buFont typeface="Arial" panose="020B0604020202020204" pitchFamily="34" charset="0"/>
              <a:buChar char="•"/>
            </a:pPr>
            <a:r>
              <a:rPr lang="en" sz="1600" dirty="0"/>
              <a:t>The following variables were changed from Int64 to category</a:t>
            </a:r>
            <a:endParaRPr sz="1600" dirty="0"/>
          </a:p>
          <a:p>
            <a:pPr marL="285750" lvl="0" indent="-285750" algn="l" rtl="0">
              <a:spcBef>
                <a:spcPts val="1600"/>
              </a:spcBef>
              <a:spcAft>
                <a:spcPts val="0"/>
              </a:spcAft>
              <a:buClrTx/>
              <a:buSzPct val="100000"/>
              <a:buFont typeface="Arial" panose="020B0604020202020204" pitchFamily="34" charset="0"/>
              <a:buChar char="•"/>
            </a:pPr>
            <a:endParaRPr sz="1600" dirty="0"/>
          </a:p>
          <a:p>
            <a:pPr marL="285750" lvl="0" indent="-285750" algn="l" rtl="0">
              <a:spcBef>
                <a:spcPts val="1600"/>
              </a:spcBef>
              <a:spcAft>
                <a:spcPts val="0"/>
              </a:spcAft>
              <a:buClrTx/>
              <a:buSzPct val="100000"/>
              <a:buFont typeface="Arial" panose="020B0604020202020204" pitchFamily="34" charset="0"/>
              <a:buChar char="•"/>
            </a:pPr>
            <a:endParaRPr sz="1600" dirty="0"/>
          </a:p>
          <a:p>
            <a:pPr marL="285750" lvl="0" indent="-285750" algn="l" rtl="0">
              <a:spcBef>
                <a:spcPts val="1600"/>
              </a:spcBef>
              <a:spcAft>
                <a:spcPts val="0"/>
              </a:spcAft>
              <a:buClrTx/>
              <a:buSzPct val="100000"/>
              <a:buFont typeface="Arial" panose="020B0604020202020204" pitchFamily="34" charset="0"/>
              <a:buChar char="•"/>
            </a:pPr>
            <a:r>
              <a:rPr lang="en" sz="1600" dirty="0"/>
              <a:t>New</a:t>
            </a:r>
            <a:r>
              <a:rPr lang="en" sz="1650" dirty="0"/>
              <a:t> variable introduced: Discount percentage</a:t>
            </a:r>
            <a:endParaRPr sz="1650" dirty="0"/>
          </a:p>
          <a:p>
            <a:pPr marL="0" lvl="0" indent="0" algn="l" rtl="0">
              <a:spcBef>
                <a:spcPts val="1600"/>
              </a:spcBef>
              <a:spcAft>
                <a:spcPts val="1600"/>
              </a:spcAft>
              <a:buNone/>
            </a:pPr>
            <a:r>
              <a:rPr lang="en" sz="1650" dirty="0"/>
              <a:t>  </a:t>
            </a:r>
            <a:endParaRPr sz="1650" dirty="0"/>
          </a:p>
        </p:txBody>
      </p:sp>
      <p:sp>
        <p:nvSpPr>
          <p:cNvPr id="596" name="Google Shape;596;p51"/>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Transformations:</a:t>
            </a:r>
            <a:endParaRPr dirty="0"/>
          </a:p>
        </p:txBody>
      </p:sp>
      <p:pic>
        <p:nvPicPr>
          <p:cNvPr id="597" name="Google Shape;597;p51"/>
          <p:cNvPicPr preferRelativeResize="0">
            <a:picLocks noChangeAspect="1"/>
          </p:cNvPicPr>
          <p:nvPr/>
        </p:nvPicPr>
        <p:blipFill rotWithShape="1">
          <a:blip r:embed="rId3">
            <a:alphaModFix/>
          </a:blip>
          <a:srcRect t="9767" b="27540"/>
          <a:stretch/>
        </p:blipFill>
        <p:spPr>
          <a:xfrm>
            <a:off x="2325455" y="1403539"/>
            <a:ext cx="4429980" cy="1077749"/>
          </a:xfrm>
          <a:prstGeom prst="rect">
            <a:avLst/>
          </a:prstGeom>
          <a:noFill/>
          <a:ln>
            <a:noFill/>
          </a:ln>
        </p:spPr>
      </p:pic>
      <p:pic>
        <p:nvPicPr>
          <p:cNvPr id="598" name="Google Shape;598;p51"/>
          <p:cNvPicPr preferRelativeResize="0"/>
          <p:nvPr/>
        </p:nvPicPr>
        <p:blipFill>
          <a:blip r:embed="rId4">
            <a:alphaModFix/>
          </a:blip>
          <a:stretch>
            <a:fillRect/>
          </a:stretch>
        </p:blipFill>
        <p:spPr>
          <a:xfrm>
            <a:off x="1320011" y="2814261"/>
            <a:ext cx="6785824" cy="930150"/>
          </a:xfrm>
          <a:prstGeom prst="rect">
            <a:avLst/>
          </a:prstGeom>
          <a:noFill/>
          <a:ln>
            <a:noFill/>
          </a:ln>
        </p:spPr>
      </p:pic>
      <p:pic>
        <p:nvPicPr>
          <p:cNvPr id="599" name="Google Shape;599;p51"/>
          <p:cNvPicPr preferRelativeResize="0"/>
          <p:nvPr/>
        </p:nvPicPr>
        <p:blipFill rotWithShape="1">
          <a:blip r:embed="rId5">
            <a:alphaModFix/>
          </a:blip>
          <a:srcRect t="15160"/>
          <a:stretch/>
        </p:blipFill>
        <p:spPr>
          <a:xfrm>
            <a:off x="1062352" y="4191150"/>
            <a:ext cx="7446002" cy="816550"/>
          </a:xfrm>
          <a:prstGeom prst="rect">
            <a:avLst/>
          </a:prstGeom>
          <a:noFill/>
          <a:ln>
            <a:noFill/>
          </a:ln>
        </p:spPr>
      </p:pic>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946</Words>
  <Application>Microsoft Office PowerPoint</Application>
  <PresentationFormat>On-screen Show (16:9)</PresentationFormat>
  <Paragraphs>207</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Roboto</vt:lpstr>
      <vt:lpstr>Arial</vt:lpstr>
      <vt:lpstr>Advent Pro</vt:lpstr>
      <vt:lpstr>Wingdings</vt:lpstr>
      <vt:lpstr>Courier New</vt:lpstr>
      <vt:lpstr>Muli</vt:lpstr>
      <vt:lpstr>Food Delivery App by Slidesgo</vt:lpstr>
      <vt:lpstr>Food Demand Forecasting</vt:lpstr>
      <vt:lpstr>Agenda</vt:lpstr>
      <vt:lpstr>Questions to be explored </vt:lpstr>
      <vt:lpstr>Business relevance of questions </vt:lpstr>
      <vt:lpstr>Literature</vt:lpstr>
      <vt:lpstr>Methodology</vt:lpstr>
      <vt:lpstr>Dataset</vt:lpstr>
      <vt:lpstr>Data Description:</vt:lpstr>
      <vt:lpstr>Data Transformations:</vt:lpstr>
      <vt:lpstr>Exploratory Data Analysis:</vt:lpstr>
      <vt:lpstr>Exploratory Data Analysis:</vt:lpstr>
      <vt:lpstr>Exploratory Data Analysis</vt:lpstr>
      <vt:lpstr>Exploratory Data Analysis</vt:lpstr>
      <vt:lpstr>Exploratory Data Analysis</vt:lpstr>
      <vt:lpstr>Predictive Modelling</vt:lpstr>
      <vt:lpstr>Predictive Modelling</vt:lpstr>
      <vt:lpstr>Predictive Modelling</vt:lpstr>
      <vt:lpstr>Predictive Modelling</vt:lpstr>
      <vt:lpstr>Predictive Modelling</vt:lpstr>
      <vt:lpstr>Predictive Modelling</vt:lpstr>
      <vt:lpstr>Predictive Modelling</vt:lpstr>
      <vt:lpstr>Predictive Modelling</vt:lpstr>
      <vt:lpstr>Model Evaluation</vt:lpstr>
      <vt:lpstr>Model Evaluation</vt:lpstr>
      <vt:lpstr>Predictive Modelling</vt:lpstr>
      <vt:lpstr>Findings:</vt:lpstr>
      <vt:lpstr>Recommendations for Business: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Demand Forecasting</dc:title>
  <dc:creator>Sumanth golla</dc:creator>
  <cp:lastModifiedBy>Sumanth golla</cp:lastModifiedBy>
  <cp:revision>5</cp:revision>
  <dcterms:modified xsi:type="dcterms:W3CDTF">2023-08-23T19:17:08Z</dcterms:modified>
</cp:coreProperties>
</file>