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4" r:id="rId12"/>
    <p:sldId id="2146847065" r:id="rId13"/>
    <p:sldId id="2146847062" r:id="rId14"/>
    <p:sldId id="2146847061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ma-SM3/Secure-Data-Hiding-in-Images-Using-Steganography2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432216" y="726313"/>
            <a:ext cx="1272664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52825" y="4586365"/>
            <a:ext cx="8633861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Suma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Shivu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Mukri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Suma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Shivu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Mukri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N.M.A.M. Institute of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Technology,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Nitte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			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&amp;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Computer Science and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89690"/>
            <a:ext cx="11248255" cy="281015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This project, successfully embeds secret messages within images while keeping them visually unchanged. The encryption and decryption process ensures secure, password-protected communication. By using image steganography, this method provides an efficient and undetectable way to transmit sensitive information safely.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https://github.com/Suma-SM3/Secure-Data-Hiding-in-Images-Using-Steganography2.git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3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167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sz="2000" b="1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062" y="1497513"/>
            <a:ext cx="10817875" cy="517279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In today's digital world, securing sensitive information is a major challenge. Traditional encryption methods can make secret communication noticeable, increasing the risk of interception. This project, </a:t>
            </a:r>
            <a:r>
              <a:rPr lang="en-US" sz="2000" b="1" dirty="0"/>
              <a:t>"Secure Data Hiding in Images Using Steganography,"</a:t>
            </a:r>
            <a:r>
              <a:rPr lang="en-US" sz="2000" dirty="0"/>
              <a:t> embeds confidential messages within images without altering their appearance. It ensures covert, password-protected communication, making data transmission more secure and undetectable.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6552"/>
            <a:ext cx="11613485" cy="4890624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b="1" dirty="0"/>
          </a:p>
          <a:p>
            <a:pPr algn="just">
              <a:lnSpc>
                <a:spcPct val="100000"/>
              </a:lnSpc>
            </a:pPr>
            <a:r>
              <a:rPr lang="en-IN" sz="2000" b="1" dirty="0"/>
              <a:t>Programming Language: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2000" b="1" dirty="0"/>
              <a:t>Python</a:t>
            </a:r>
            <a:r>
              <a:rPr lang="en-IN" sz="2000" dirty="0"/>
              <a:t> – For implementing encryption and decryption logic</a:t>
            </a:r>
            <a:endParaRPr lang="en-IN" sz="2000" b="1" dirty="0"/>
          </a:p>
          <a:p>
            <a:pPr algn="just">
              <a:lnSpc>
                <a:spcPct val="100000"/>
              </a:lnSpc>
            </a:pPr>
            <a:r>
              <a:rPr lang="en-IN" sz="2000" b="1" dirty="0"/>
              <a:t>Libraries &amp; Modules: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2000" b="1" dirty="0" err="1"/>
              <a:t>OpenCV</a:t>
            </a:r>
            <a:r>
              <a:rPr lang="en-IN" sz="2000" b="1" dirty="0"/>
              <a:t> (cv2)</a:t>
            </a:r>
            <a:r>
              <a:rPr lang="en-IN" sz="2000" dirty="0"/>
              <a:t> – For image processing (reading, modifying, and saving images)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2000" b="1" dirty="0"/>
              <a:t>OS Module</a:t>
            </a:r>
            <a:r>
              <a:rPr lang="en-IN" sz="2000" dirty="0"/>
              <a:t> – For file handling (managing password storage)</a:t>
            </a:r>
          </a:p>
          <a:p>
            <a:pPr algn="just">
              <a:lnSpc>
                <a:spcPct val="100000"/>
              </a:lnSpc>
            </a:pPr>
            <a:r>
              <a:rPr lang="en-IN" sz="2000" b="1" dirty="0"/>
              <a:t>Encryption Method: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2000" b="1" dirty="0"/>
              <a:t>Pixel Value Manipulation</a:t>
            </a:r>
            <a:r>
              <a:rPr lang="en-IN" sz="2000" dirty="0"/>
              <a:t> – Encoding and decoding the message within image pixel values</a:t>
            </a:r>
          </a:p>
          <a:p>
            <a:pPr algn="just">
              <a:lnSpc>
                <a:spcPct val="100000"/>
              </a:lnSpc>
            </a:pPr>
            <a:r>
              <a:rPr lang="en-US" sz="2000" b="1" dirty="0"/>
              <a:t>Tools: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/>
              <a:t>VS Code </a:t>
            </a:r>
            <a:r>
              <a:rPr lang="en-US" sz="2000" dirty="0"/>
              <a:t>(Visual Studio Code)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/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Wow factors</a:t>
            </a:r>
            <a:endParaRPr lang="en-US" sz="4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1191" y="1607419"/>
            <a:ext cx="10709243" cy="4138864"/>
          </a:xfrm>
        </p:spPr>
        <p:txBody>
          <a:bodyPr>
            <a:noAutofit/>
          </a:bodyPr>
          <a:lstStyle/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2000" b="1" dirty="0">
                <a:solidFill>
                  <a:schemeClr val="tx1"/>
                </a:solidFill>
              </a:rPr>
              <a:t>Invisible Data Storage: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dirty="0">
                <a:solidFill>
                  <a:schemeClr val="tx1"/>
                </a:solidFill>
              </a:rPr>
              <a:t>	The message is hidden inside an image without altering its visible appearance.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2000" b="1" dirty="0">
                <a:solidFill>
                  <a:schemeClr val="tx1"/>
                </a:solidFill>
              </a:rPr>
              <a:t>Password Protection: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dirty="0">
                <a:solidFill>
                  <a:schemeClr val="tx1"/>
                </a:solidFill>
              </a:rPr>
              <a:t>	Unauthorized access is prevented using a passcode.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2000" b="1" dirty="0">
                <a:solidFill>
                  <a:schemeClr val="tx1"/>
                </a:solidFill>
              </a:rPr>
              <a:t>Lossless Encoding: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dirty="0">
                <a:solidFill>
                  <a:schemeClr val="tx1"/>
                </a:solidFill>
              </a:rPr>
              <a:t>	Using PNG format prevents data loss due to compression.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2000" b="1" dirty="0">
                <a:solidFill>
                  <a:schemeClr val="tx1"/>
                </a:solidFill>
              </a:rPr>
              <a:t>Simplicity &amp; Efficiency: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dirty="0">
                <a:solidFill>
                  <a:schemeClr val="tx1"/>
                </a:solidFill>
              </a:rPr>
              <a:t>	Lightweight and quick encoding/decoding mechanism.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1232453"/>
            <a:ext cx="737509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Cyber security professionals.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Secret communication users (military, journalists, etc.).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Individuals who need to store confidential information securely.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3" y="1497600"/>
            <a:ext cx="4879807" cy="4321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2618" y="5899825"/>
            <a:ext cx="368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Figure1 : Code for Encryption</a:t>
            </a: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0" y="1497600"/>
            <a:ext cx="4879808" cy="4402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08804" y="5912115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Figure2 : Code for Decryption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44" y="856649"/>
            <a:ext cx="10741793" cy="15785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82213" y="2435192"/>
            <a:ext cx="5582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Figure3 : Output for Encryption and Decryption 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564" y="3166710"/>
            <a:ext cx="4523873" cy="2796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44" y="3166710"/>
            <a:ext cx="4372577" cy="2796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4511" y="5963350"/>
            <a:ext cx="3368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Figure4 : Original Image</a:t>
            </a:r>
            <a:endParaRPr lang="en-I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92201" y="5963350"/>
            <a:ext cx="3580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Figure5 : Encrypted Image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74260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08" y="775084"/>
            <a:ext cx="10227845" cy="43648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70195" y="5139891"/>
            <a:ext cx="4369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Figure6 : Passcode stored in a text file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22722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b30265f8-c5e2-4918-b4a1-b977299ca3e2"/>
    <ds:schemaRef ds:uri="http://purl.org/dc/terms/"/>
    <ds:schemaRef ds:uri="http://schemas.microsoft.com/office/2006/documentManagement/types"/>
    <ds:schemaRef ds:uri="http://schemas.microsoft.com/office/2006/metadata/properties"/>
    <ds:schemaRef ds:uri="fadb41d3-f9cb-40fb-903c-8cacaba95bb5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484</TotalTime>
  <Words>289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71</cp:revision>
  <dcterms:created xsi:type="dcterms:W3CDTF">2021-05-26T16:50:10Z</dcterms:created>
  <dcterms:modified xsi:type="dcterms:W3CDTF">2025-02-25T07:43:19Z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