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F4D1C1A-25BD-4095-AB9D-3140B5E81C5F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F1A522F-DED8-41A3-824A-5BB04FC1D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1C1A-25BD-4095-AB9D-3140B5E81C5F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522F-DED8-41A3-824A-5BB04FC1D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1C1A-25BD-4095-AB9D-3140B5E81C5F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522F-DED8-41A3-824A-5BB04FC1D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1C1A-25BD-4095-AB9D-3140B5E81C5F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522F-DED8-41A3-824A-5BB04FC1D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1C1A-25BD-4095-AB9D-3140B5E81C5F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522F-DED8-41A3-824A-5BB04FC1D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1C1A-25BD-4095-AB9D-3140B5E81C5F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522F-DED8-41A3-824A-5BB04FC1D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4D1C1A-25BD-4095-AB9D-3140B5E81C5F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1A522F-DED8-41A3-824A-5BB04FC1D7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F4D1C1A-25BD-4095-AB9D-3140B5E81C5F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F1A522F-DED8-41A3-824A-5BB04FC1D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1C1A-25BD-4095-AB9D-3140B5E81C5F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522F-DED8-41A3-824A-5BB04FC1D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1C1A-25BD-4095-AB9D-3140B5E81C5F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522F-DED8-41A3-824A-5BB04FC1D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1C1A-25BD-4095-AB9D-3140B5E81C5F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A522F-DED8-41A3-824A-5BB04FC1D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F4D1C1A-25BD-4095-AB9D-3140B5E81C5F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F1A522F-DED8-41A3-824A-5BB04FC1D7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153400" cy="1656184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rial Black" pitchFamily="34" charset="0"/>
              </a:rPr>
              <a:t>HOUSIE (TAMBOLA) TICKET GENERATOR</a:t>
            </a:r>
            <a:endParaRPr lang="en-US" sz="60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What is housie?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296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Bahnschrift" pitchFamily="34" charset="0"/>
                <a:cs typeface="Arial" pitchFamily="34" charset="0"/>
              </a:rPr>
              <a:t>Housie is a game of probability in which players mark off numbers on cards as the numbers are drawn randomly by a caller.</a:t>
            </a:r>
          </a:p>
          <a:p>
            <a:r>
              <a:rPr lang="en-US" dirty="0" smtClean="0">
                <a:latin typeface="Bahnschrift" pitchFamily="34" charset="0"/>
                <a:cs typeface="Arial" pitchFamily="34" charset="0"/>
              </a:rPr>
              <a:t>At the beginning of the game, all the players get a ticket (3x9matrix) in which there are total of 27 boxes and 15 of them are filled with a distinct random number from 1 to 90.</a:t>
            </a:r>
          </a:p>
          <a:p>
            <a:r>
              <a:rPr lang="en-US" dirty="0" smtClean="0">
                <a:latin typeface="Bahnschrift" pitchFamily="34" charset="0"/>
                <a:cs typeface="Arial" pitchFamily="34" charset="0"/>
              </a:rPr>
              <a:t>A caller calls a random number from 1 to 9 and the winner being the first person to mark off all their numbers</a:t>
            </a:r>
            <a:r>
              <a:rPr lang="en-US" dirty="0" smtClean="0">
                <a:latin typeface="Bahnschrift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7772400" cy="1362075"/>
          </a:xfrm>
        </p:spPr>
        <p:txBody>
          <a:bodyPr/>
          <a:lstStyle/>
          <a:p>
            <a:r>
              <a:rPr lang="en-US" dirty="0" smtClean="0"/>
              <a:t>Housie Ticket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3568" y="2996952"/>
            <a:ext cx="7772400" cy="150971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There are some rules to generate housie tickets and we can’t just randomly put 15 numbers in any boxes of our choice. 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Let’s see the rules and then create a Python script that will generate such a housie ticket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792088"/>
          </a:xfrm>
        </p:spPr>
        <p:txBody>
          <a:bodyPr/>
          <a:lstStyle/>
          <a:p>
            <a:r>
              <a:rPr lang="en-US" dirty="0" smtClean="0"/>
              <a:t>Here are the rules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96855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smtClean="0">
                <a:latin typeface="Bahnschrift" pitchFamily="34" charset="0"/>
                <a:cs typeface="Arial" pitchFamily="34" charset="0"/>
              </a:rPr>
              <a:t>#1 Each player must buy at least one ticket to enter a game. </a:t>
            </a:r>
          </a:p>
          <a:p>
            <a:pPr>
              <a:buNone/>
            </a:pPr>
            <a:endParaRPr lang="en-US" dirty="0" smtClean="0">
              <a:latin typeface="Bahnschrift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Bahnschrift" pitchFamily="34" charset="0"/>
                <a:cs typeface="Arial" pitchFamily="34" charset="0"/>
              </a:rPr>
              <a:t>  #2 A typical 90 ball Housie ticket consists of 3 rows and 9 columns which make 27 spaces.</a:t>
            </a:r>
          </a:p>
          <a:p>
            <a:pPr>
              <a:buNone/>
            </a:pPr>
            <a:endParaRPr lang="en-US" dirty="0" smtClean="0">
              <a:latin typeface="Bahnschrift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Bahnschrift" pitchFamily="34" charset="0"/>
                <a:cs typeface="Arial" pitchFamily="34" charset="0"/>
              </a:rPr>
              <a:t>  #3 Each row has a total of 5 numbers printed on it.</a:t>
            </a:r>
          </a:p>
          <a:p>
            <a:pPr>
              <a:buNone/>
            </a:pPr>
            <a:endParaRPr lang="en-US" dirty="0" smtClean="0">
              <a:latin typeface="Bahnschrift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Bahnschrift" pitchFamily="34" charset="0"/>
                <a:cs typeface="Arial" pitchFamily="34" charset="0"/>
              </a:rPr>
              <a:t>  #4 A column can have 1, 2 or the maximum 3 numbers printed on it. </a:t>
            </a:r>
          </a:p>
          <a:p>
            <a:pPr>
              <a:buNone/>
            </a:pPr>
            <a:endParaRPr lang="en-US" dirty="0" smtClean="0">
              <a:latin typeface="Bahnschrift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Bahnschrift" pitchFamily="34" charset="0"/>
                <a:cs typeface="Arial" pitchFamily="34" charset="0"/>
              </a:rPr>
              <a:t>  #5The first column in the ticket will have numbers from 1-9, the second column will have 10-19, third column with 20-29 and so on until the 9th column which will be numbered in between 80-90.</a:t>
            </a:r>
          </a:p>
          <a:p>
            <a:pPr>
              <a:buNone/>
            </a:pPr>
            <a:endParaRPr lang="en-US" dirty="0" smtClean="0">
              <a:latin typeface="Bahnschrift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latin typeface="Bahnschrift" pitchFamily="34" charset="0"/>
                <a:cs typeface="Arial" pitchFamily="34" charset="0"/>
              </a:rPr>
              <a:t>  #6 A column must have </a:t>
            </a:r>
            <a:r>
              <a:rPr lang="en-US" dirty="0" err="1" smtClean="0">
                <a:latin typeface="Bahnschrift" pitchFamily="34" charset="0"/>
                <a:cs typeface="Arial" pitchFamily="34" charset="0"/>
              </a:rPr>
              <a:t>atleast</a:t>
            </a:r>
            <a:r>
              <a:rPr lang="en-US" dirty="0" smtClean="0">
                <a:latin typeface="Bahnschrift" pitchFamily="34" charset="0"/>
                <a:cs typeface="Arial" pitchFamily="34" charset="0"/>
              </a:rPr>
              <a:t> 1 number</a:t>
            </a:r>
            <a:endParaRPr lang="en-US" dirty="0">
              <a:latin typeface="Bahnschrift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229600" cy="792088"/>
          </a:xfrm>
        </p:spPr>
        <p:txBody>
          <a:bodyPr/>
          <a:lstStyle/>
          <a:p>
            <a:r>
              <a:rPr lang="en-US" dirty="0" smtClean="0"/>
              <a:t>Python code for Ticket Generator</a:t>
            </a:r>
            <a:endParaRPr lang="en-US" dirty="0"/>
          </a:p>
        </p:txBody>
      </p:sp>
      <p:pic>
        <p:nvPicPr>
          <p:cNvPr id="6" name="Content Placeholder 5" descr="Screenshot (2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484784"/>
            <a:ext cx="6104965" cy="51125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Screenshot (2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692696"/>
            <a:ext cx="5832648" cy="59046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2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908720"/>
            <a:ext cx="5688632" cy="561662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 flipV="1">
            <a:off x="0" y="5229200"/>
            <a:ext cx="8229600" cy="21602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7" name="Content Placeholder 6" descr="Screenshot (30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6792273" cy="32403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Output </a:t>
            </a:r>
            <a:endParaRPr lang="en-US" dirty="0"/>
          </a:p>
        </p:txBody>
      </p:sp>
      <p:pic>
        <p:nvPicPr>
          <p:cNvPr id="4" name="Content Placeholder 3" descr="Screenshot (2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2204864"/>
            <a:ext cx="5612698" cy="410445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87</TotalTime>
  <Words>274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HOUSIE (TAMBOLA) TICKET GENERATOR</vt:lpstr>
      <vt:lpstr>What is housie?</vt:lpstr>
      <vt:lpstr>Housie Ticket Rules</vt:lpstr>
      <vt:lpstr>Here are the rules </vt:lpstr>
      <vt:lpstr>Python code for Ticket Generator</vt:lpstr>
      <vt:lpstr>Slide 6</vt:lpstr>
      <vt:lpstr>Slide 7</vt:lpstr>
      <vt:lpstr>Slide 8</vt:lpstr>
      <vt:lpstr>            Output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HOUSIE (TAMBOLA) TICKET GENERATOR</dc:title>
  <dc:creator>Suma</dc:creator>
  <cp:lastModifiedBy>Suma</cp:lastModifiedBy>
  <cp:revision>10</cp:revision>
  <dcterms:created xsi:type="dcterms:W3CDTF">2021-11-01T03:32:10Z</dcterms:created>
  <dcterms:modified xsi:type="dcterms:W3CDTF">2021-11-02T05:52:16Z</dcterms:modified>
</cp:coreProperties>
</file>