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56" r:id="rId3"/>
    <p:sldId id="261" r:id="rId4"/>
    <p:sldId id="257" r:id="rId5"/>
    <p:sldId id="258" r:id="rId6"/>
    <p:sldId id="260" r:id="rId7"/>
    <p:sldId id="259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B0C44-D365-FE36-DFB9-5661729FD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292539-BF3A-9910-565F-4DC44DCE3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1447800"/>
          </a:xfrm>
        </p:spPr>
        <p:txBody>
          <a:bodyPr>
            <a:noAutofit/>
          </a:bodyPr>
          <a:lstStyle/>
          <a:p>
            <a:r>
              <a:rPr lang="en-US" sz="4800" b="1" dirty="0"/>
              <a:t>Audio2Art: Transforming Voice Prompts into Visual Creations Using Transformers</a:t>
            </a:r>
            <a:endParaRPr lang="en-IN" sz="48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2F2541-8AD2-A5C6-AB29-7CDB71477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432649"/>
            <a:ext cx="10131428" cy="3358551"/>
          </a:xfrm>
        </p:spPr>
        <p:txBody>
          <a:bodyPr/>
          <a:lstStyle/>
          <a:p>
            <a:pPr algn="r"/>
            <a:r>
              <a:rPr lang="en-IN" sz="2800" dirty="0"/>
              <a:t>Presented by:</a:t>
            </a:r>
          </a:p>
          <a:p>
            <a:pPr algn="r"/>
            <a:r>
              <a:rPr lang="en-IN" sz="2800" dirty="0" err="1"/>
              <a:t>Srivani</a:t>
            </a:r>
            <a:r>
              <a:rPr lang="en-IN" sz="2800" dirty="0"/>
              <a:t> </a:t>
            </a:r>
            <a:r>
              <a:rPr lang="en-IN" sz="2800" dirty="0" err="1"/>
              <a:t>Ceelasagaram</a:t>
            </a:r>
            <a:endParaRPr lang="en-IN" sz="2800" dirty="0"/>
          </a:p>
          <a:p>
            <a:pPr algn="r"/>
            <a:r>
              <a:rPr lang="en-IN" sz="2800" dirty="0"/>
              <a:t>Sumana Sri Aashily</a:t>
            </a:r>
          </a:p>
          <a:p>
            <a:pPr algn="r"/>
            <a:r>
              <a:rPr lang="en-IN" sz="2800" dirty="0" err="1"/>
              <a:t>Abboju</a:t>
            </a:r>
            <a:r>
              <a:rPr lang="en-IN" sz="2800" dirty="0"/>
              <a:t> </a:t>
            </a:r>
            <a:r>
              <a:rPr lang="en-IN" sz="2800" dirty="0" err="1"/>
              <a:t>Haarika</a:t>
            </a: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7678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F4D36-CCC8-6666-2250-3990B7EAF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1B01C8-0460-1F51-8796-7B49D514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1447800"/>
          </a:xfrm>
        </p:spPr>
        <p:txBody>
          <a:bodyPr>
            <a:normAutofit/>
          </a:bodyPr>
          <a:lstStyle/>
          <a:p>
            <a:r>
              <a:rPr lang="en-IN" sz="4800" b="1" dirty="0"/>
              <a:t>Future Scope &amp; Conclusion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36DFD-16C8-3567-A28F-0E0423271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432649"/>
            <a:ext cx="10131428" cy="3358551"/>
          </a:xfrm>
        </p:spPr>
        <p:txBody>
          <a:bodyPr>
            <a:normAutofit/>
          </a:bodyPr>
          <a:lstStyle/>
          <a:p>
            <a:r>
              <a:rPr lang="en-US" sz="3200" dirty="0"/>
              <a:t>• Enhancements: Better voice interpretation, finer artistic controls</a:t>
            </a:r>
          </a:p>
          <a:p>
            <a:r>
              <a:rPr lang="en-US" sz="3200" dirty="0"/>
              <a:t>• Vision for the future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6135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78323-6BAF-EC5C-96ED-57C73EC3C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930A35-C004-E8A8-815E-0C0069554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5244858"/>
          </a:xfrm>
        </p:spPr>
        <p:txBody>
          <a:bodyPr>
            <a:normAutofit/>
          </a:bodyPr>
          <a:lstStyle/>
          <a:p>
            <a:pPr algn="ctr"/>
            <a:r>
              <a:rPr lang="en-IN" sz="9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7087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ADD450-F90E-F1C7-9197-C82FFB09A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1447800"/>
          </a:xfrm>
        </p:spPr>
        <p:txBody>
          <a:bodyPr>
            <a:normAutofit/>
          </a:bodyPr>
          <a:lstStyle/>
          <a:p>
            <a:r>
              <a:rPr lang="en-IN" sz="4800" b="1" dirty="0"/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9EBF2E-CB44-BE0C-4F6C-EFE72E3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432649"/>
            <a:ext cx="10131428" cy="3358551"/>
          </a:xfrm>
        </p:spPr>
        <p:txBody>
          <a:bodyPr>
            <a:normAutofit/>
          </a:bodyPr>
          <a:lstStyle/>
          <a:p>
            <a:r>
              <a:rPr lang="en-IN" sz="3600" dirty="0"/>
              <a:t>• Converts voice inputs into visual artwork</a:t>
            </a:r>
          </a:p>
          <a:p>
            <a:r>
              <a:rPr lang="en-IN" sz="3600" dirty="0"/>
              <a:t>• Uses AI &amp; Transformers</a:t>
            </a:r>
          </a:p>
          <a:p>
            <a:r>
              <a:rPr lang="en-IN" sz="3600" dirty="0"/>
              <a:t>• Enhances creative expression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225293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4F6DB-C3FB-0EEC-33AA-14C39AF5B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C38EE3-E09C-9319-B4F3-1F2C5057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1447800"/>
          </a:xfrm>
        </p:spPr>
        <p:txBody>
          <a:bodyPr>
            <a:normAutofit/>
          </a:bodyPr>
          <a:lstStyle/>
          <a:p>
            <a:r>
              <a:rPr lang="en-IN" sz="4800" b="1" dirty="0"/>
              <a:t>Problem Statement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57A05E-E341-1E62-3408-E05108053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432649"/>
            <a:ext cx="10131428" cy="3358551"/>
          </a:xfrm>
        </p:spPr>
        <p:txBody>
          <a:bodyPr>
            <a:normAutofit/>
          </a:bodyPr>
          <a:lstStyle/>
          <a:p>
            <a:r>
              <a:rPr lang="en-US" sz="3200" dirty="0"/>
              <a:t>• AI-generated art lacks real-time voice input</a:t>
            </a:r>
          </a:p>
          <a:p>
            <a:r>
              <a:rPr lang="en-US" sz="3200" dirty="0"/>
              <a:t>• Challenge: Converting spoken ideas into images</a:t>
            </a:r>
          </a:p>
          <a:p>
            <a:r>
              <a:rPr lang="en-US" sz="3200" dirty="0"/>
              <a:t>• Need for seamless voice-to-art transformation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3320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522E29-DB7B-6231-9BD2-791585C86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17452F-2215-756D-CAC9-D2C1F3F83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1447800"/>
          </a:xfrm>
        </p:spPr>
        <p:txBody>
          <a:bodyPr>
            <a:normAutofit/>
          </a:bodyPr>
          <a:lstStyle/>
          <a:p>
            <a:r>
              <a:rPr lang="en-IN" sz="4800" b="1" dirty="0"/>
              <a:t>Solution</a:t>
            </a:r>
            <a:r>
              <a:rPr lang="en-IN" sz="4800" dirty="0"/>
              <a:t> </a:t>
            </a:r>
            <a:r>
              <a:rPr lang="en-IN" sz="4800" b="1" dirty="0"/>
              <a:t>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2F3D6-1291-C70B-54CA-D334A78E6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432649"/>
            <a:ext cx="10131428" cy="3358551"/>
          </a:xfrm>
        </p:spPr>
        <p:txBody>
          <a:bodyPr>
            <a:normAutofit/>
          </a:bodyPr>
          <a:lstStyle/>
          <a:p>
            <a:r>
              <a:rPr lang="en-US" sz="3200" dirty="0"/>
              <a:t>• Audio2Art transforms voice into visuals</a:t>
            </a:r>
          </a:p>
          <a:p>
            <a:r>
              <a:rPr lang="en-US" sz="3200" dirty="0"/>
              <a:t>• Uses AI models to interpret and generate images</a:t>
            </a:r>
          </a:p>
          <a:p>
            <a:r>
              <a:rPr lang="en-US" sz="3200" dirty="0"/>
              <a:t>• Pipeline: Voice → Text → AI Image Generation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29950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35337-9660-E987-6959-6DC0897CB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18ED75-89E9-9961-D687-EA840DC9F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1447800"/>
          </a:xfrm>
        </p:spPr>
        <p:txBody>
          <a:bodyPr>
            <a:normAutofit/>
          </a:bodyPr>
          <a:lstStyle/>
          <a:p>
            <a:r>
              <a:rPr lang="en-IN" sz="4800" b="1" dirty="0"/>
              <a:t>Technology</a:t>
            </a:r>
            <a:r>
              <a:rPr lang="en-IN" sz="4800" dirty="0"/>
              <a:t> </a:t>
            </a:r>
            <a:r>
              <a:rPr lang="en-IN" sz="4800" b="1" dirty="0"/>
              <a:t>Stack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6D0C59-AA06-C1BA-51F9-C00C60256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432649"/>
            <a:ext cx="10131428" cy="3358551"/>
          </a:xfrm>
        </p:spPr>
        <p:txBody>
          <a:bodyPr>
            <a:normAutofit/>
          </a:bodyPr>
          <a:lstStyle/>
          <a:p>
            <a:r>
              <a:rPr lang="en-IN" sz="3200" dirty="0"/>
              <a:t>• AI Models: Whisper, Stable Diffusion/DALL·E</a:t>
            </a:r>
          </a:p>
          <a:p>
            <a:r>
              <a:rPr lang="en-IN" sz="3200" dirty="0"/>
              <a:t>• Programming: Python, TensorFlow, </a:t>
            </a:r>
            <a:r>
              <a:rPr lang="en-IN" sz="3200" dirty="0" err="1"/>
              <a:t>PyTorch</a:t>
            </a:r>
            <a:endParaRPr lang="en-IN" sz="3200" dirty="0"/>
          </a:p>
          <a:p>
            <a:r>
              <a:rPr lang="en-IN" sz="3200" dirty="0"/>
              <a:t>• Tools: Google </a:t>
            </a:r>
            <a:r>
              <a:rPr lang="en-IN" sz="3200" dirty="0" err="1"/>
              <a:t>Colab</a:t>
            </a:r>
            <a:r>
              <a:rPr lang="en-IN" sz="3200" dirty="0"/>
              <a:t>, Hugging Face, OpenAI APIs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8908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8CE055-16EF-A395-59DC-777575222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EF0E8E-67C1-8EC6-DAFC-8D5F70744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1447800"/>
          </a:xfrm>
        </p:spPr>
        <p:txBody>
          <a:bodyPr>
            <a:normAutofit/>
          </a:bodyPr>
          <a:lstStyle/>
          <a:p>
            <a:r>
              <a:rPr lang="en-IN" sz="4800" b="1" dirty="0"/>
              <a:t>Workflow</a:t>
            </a:r>
            <a:r>
              <a:rPr lang="en-IN" sz="4800" dirty="0"/>
              <a:t> </a:t>
            </a:r>
            <a:r>
              <a:rPr lang="en-IN" sz="4800" b="1" dirty="0"/>
              <a:t>Architecture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EFEF80-AAE8-BB14-D103-A5E4CABC0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432649"/>
            <a:ext cx="10131428" cy="3358551"/>
          </a:xfrm>
        </p:spPr>
        <p:txBody>
          <a:bodyPr>
            <a:normAutofit/>
          </a:bodyPr>
          <a:lstStyle/>
          <a:p>
            <a:r>
              <a:rPr lang="en-IN" sz="3200" dirty="0"/>
              <a:t>• Voice Processing → Text Refinement → Image Generation</a:t>
            </a:r>
          </a:p>
          <a:p>
            <a:r>
              <a:rPr lang="en-IN" sz="3200" dirty="0"/>
              <a:t>• Transformer-based AI pipeline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19247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1F977-DE59-7606-5487-400D5853A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D95377-85BF-882E-36BD-633D445DA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1447800"/>
          </a:xfrm>
        </p:spPr>
        <p:txBody>
          <a:bodyPr>
            <a:normAutofit/>
          </a:bodyPr>
          <a:lstStyle/>
          <a:p>
            <a:r>
              <a:rPr lang="en-IN" sz="4800" b="1" dirty="0"/>
              <a:t>Key Features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EA0D6-6E31-A55B-36A9-9B66E5E3D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432649"/>
            <a:ext cx="10131428" cy="3358551"/>
          </a:xfrm>
        </p:spPr>
        <p:txBody>
          <a:bodyPr>
            <a:normAutofit/>
          </a:bodyPr>
          <a:lstStyle/>
          <a:p>
            <a:r>
              <a:rPr lang="en-US" sz="3200" dirty="0"/>
              <a:t>• Real-time voice-to-image conversion</a:t>
            </a:r>
          </a:p>
          <a:p>
            <a:r>
              <a:rPr lang="en-US" sz="3200" dirty="0"/>
              <a:t>• Customizable artistic styles</a:t>
            </a:r>
          </a:p>
          <a:p>
            <a:r>
              <a:rPr lang="en-US" sz="3200" dirty="0"/>
              <a:t>• User-friendly interface</a:t>
            </a:r>
          </a:p>
          <a:p>
            <a:r>
              <a:rPr lang="en-US" sz="3200" dirty="0"/>
              <a:t>• Multi-language support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34579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6D60D-3379-A1C1-9332-6A5E7D8FE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FD4281-00A7-43B0-E094-8D645EEB0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1447800"/>
          </a:xfrm>
        </p:spPr>
        <p:txBody>
          <a:bodyPr>
            <a:normAutofit/>
          </a:bodyPr>
          <a:lstStyle/>
          <a:p>
            <a:r>
              <a:rPr lang="en-IN" sz="4800" dirty="0"/>
              <a:t>Demo &amp; 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84D0AB-F3AF-6606-F3F4-EF475D0C4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057402"/>
            <a:ext cx="10131428" cy="3358551"/>
          </a:xfrm>
        </p:spPr>
        <p:txBody>
          <a:bodyPr>
            <a:normAutofit/>
          </a:bodyPr>
          <a:lstStyle/>
          <a:p>
            <a:r>
              <a:rPr lang="en-US" sz="3200" dirty="0"/>
              <a:t>• Examples of generated art</a:t>
            </a:r>
          </a:p>
          <a:p>
            <a:r>
              <a:rPr lang="en-US" sz="3200" dirty="0"/>
              <a:t>• Before (Voice Prompt) → After (AI-Generated Image)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621001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B65B8-EDCC-60A0-DFFF-921196A2F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23FCD8-3182-9150-F7B4-4ADE96058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1447800"/>
          </a:xfrm>
        </p:spPr>
        <p:txBody>
          <a:bodyPr>
            <a:normAutofit/>
          </a:bodyPr>
          <a:lstStyle/>
          <a:p>
            <a:r>
              <a:rPr lang="en-IN" sz="4800" b="1" dirty="0"/>
              <a:t>Potential</a:t>
            </a:r>
            <a:r>
              <a:rPr lang="en-IN" sz="4800" dirty="0"/>
              <a:t> </a:t>
            </a:r>
            <a:r>
              <a:rPr lang="en-IN" sz="4800" b="1" dirty="0"/>
              <a:t>Applications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6455A0-0EFB-B943-69D9-9174354CF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432649"/>
            <a:ext cx="10131428" cy="3358551"/>
          </a:xfrm>
        </p:spPr>
        <p:txBody>
          <a:bodyPr>
            <a:normAutofit/>
          </a:bodyPr>
          <a:lstStyle/>
          <a:p>
            <a:r>
              <a:rPr lang="en-US" sz="3200" dirty="0"/>
              <a:t>• Digital Art &amp; Design</a:t>
            </a:r>
          </a:p>
          <a:p>
            <a:r>
              <a:rPr lang="en-US" sz="3200" dirty="0"/>
              <a:t>• Gaming &amp; Virtual Worlds</a:t>
            </a:r>
          </a:p>
          <a:p>
            <a:r>
              <a:rPr lang="en-US" sz="3200" dirty="0"/>
              <a:t>• Education &amp; Creativity Tools</a:t>
            </a:r>
          </a:p>
          <a:p>
            <a:r>
              <a:rPr lang="en-US" sz="3200" dirty="0"/>
              <a:t>• Personalized AI Assistants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00381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10</TotalTime>
  <Words>213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Audio2Art: Transforming Voice Prompts into Visual Creations Using Transformers</vt:lpstr>
      <vt:lpstr>Introduction</vt:lpstr>
      <vt:lpstr>Problem Statement</vt:lpstr>
      <vt:lpstr>Solution Overview</vt:lpstr>
      <vt:lpstr>Technology Stack</vt:lpstr>
      <vt:lpstr>Workflow Architecture</vt:lpstr>
      <vt:lpstr>Key Features</vt:lpstr>
      <vt:lpstr>Demo &amp; Results</vt:lpstr>
      <vt:lpstr>Potential Applications</vt:lpstr>
      <vt:lpstr>Future Scope &amp; 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Aashily Sumana Sri</dc:creator>
  <cp:lastModifiedBy>Aashily Sumana Sri</cp:lastModifiedBy>
  <cp:revision>1</cp:revision>
  <dcterms:created xsi:type="dcterms:W3CDTF">2025-02-15T08:26:42Z</dcterms:created>
  <dcterms:modified xsi:type="dcterms:W3CDTF">2025-02-15T08:37:12Z</dcterms:modified>
</cp:coreProperties>
</file>