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slides/slide7.xml" Type="http://schemas.openxmlformats.org/officeDocument/2006/relationships/slide"/><Relationship Id="rId17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13" t="0" r="-7388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831" y="0"/>
            <a:ext cx="17240338" cy="10287000"/>
          </a:xfrm>
          <a:custGeom>
            <a:avLst/>
            <a:gdLst/>
            <a:ahLst/>
            <a:cxnLst/>
            <a:rect r="r" b="b" t="t" l="l"/>
            <a:pathLst>
              <a:path h="10287000" w="17240338">
                <a:moveTo>
                  <a:pt x="0" y="0"/>
                </a:moveTo>
                <a:lnTo>
                  <a:pt x="17240338" y="0"/>
                </a:lnTo>
                <a:lnTo>
                  <a:pt x="172403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14" t="-3837" r="-4386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44"/>
            <a:ext cx="18288000" cy="10272712"/>
          </a:xfrm>
          <a:custGeom>
            <a:avLst/>
            <a:gdLst/>
            <a:ahLst/>
            <a:cxnLst/>
            <a:rect r="r" b="b" t="t" l="l"/>
            <a:pathLst>
              <a:path h="10272712" w="18288000">
                <a:moveTo>
                  <a:pt x="0" y="0"/>
                </a:moveTo>
                <a:lnTo>
                  <a:pt x="18288000" y="0"/>
                </a:lnTo>
                <a:lnTo>
                  <a:pt x="18288000" y="10272712"/>
                </a:lnTo>
                <a:lnTo>
                  <a:pt x="0" y="1027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44"/>
            <a:ext cx="18288000" cy="10272713"/>
          </a:xfrm>
          <a:custGeom>
            <a:avLst/>
            <a:gdLst/>
            <a:ahLst/>
            <a:cxnLst/>
            <a:rect r="r" b="b" t="t" l="l"/>
            <a:pathLst>
              <a:path h="10272713" w="18288000">
                <a:moveTo>
                  <a:pt x="0" y="0"/>
                </a:moveTo>
                <a:lnTo>
                  <a:pt x="18288000" y="0"/>
                </a:lnTo>
                <a:lnTo>
                  <a:pt x="18288000" y="10272712"/>
                </a:lnTo>
                <a:lnTo>
                  <a:pt x="0" y="1027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44"/>
            <a:ext cx="18288000" cy="10272712"/>
          </a:xfrm>
          <a:custGeom>
            <a:avLst/>
            <a:gdLst/>
            <a:ahLst/>
            <a:cxnLst/>
            <a:rect r="r" b="b" t="t" l="l"/>
            <a:pathLst>
              <a:path h="10272712" w="18288000">
                <a:moveTo>
                  <a:pt x="0" y="0"/>
                </a:moveTo>
                <a:lnTo>
                  <a:pt x="18288000" y="0"/>
                </a:lnTo>
                <a:lnTo>
                  <a:pt x="18288000" y="10272712"/>
                </a:lnTo>
                <a:lnTo>
                  <a:pt x="0" y="1027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44"/>
            <a:ext cx="18288000" cy="10272712"/>
          </a:xfrm>
          <a:custGeom>
            <a:avLst/>
            <a:gdLst/>
            <a:ahLst/>
            <a:cxnLst/>
            <a:rect r="r" b="b" t="t" l="l"/>
            <a:pathLst>
              <a:path h="10272712" w="18288000">
                <a:moveTo>
                  <a:pt x="0" y="0"/>
                </a:moveTo>
                <a:lnTo>
                  <a:pt x="18288000" y="0"/>
                </a:lnTo>
                <a:lnTo>
                  <a:pt x="18288000" y="10272712"/>
                </a:lnTo>
                <a:lnTo>
                  <a:pt x="0" y="1027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44"/>
            <a:ext cx="18288000" cy="10272712"/>
          </a:xfrm>
          <a:custGeom>
            <a:avLst/>
            <a:gdLst/>
            <a:ahLst/>
            <a:cxnLst/>
            <a:rect r="r" b="b" t="t" l="l"/>
            <a:pathLst>
              <a:path h="10272712" w="18288000">
                <a:moveTo>
                  <a:pt x="0" y="0"/>
                </a:moveTo>
                <a:lnTo>
                  <a:pt x="18288000" y="0"/>
                </a:lnTo>
                <a:lnTo>
                  <a:pt x="18288000" y="10272712"/>
                </a:lnTo>
                <a:lnTo>
                  <a:pt x="0" y="1027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44"/>
            <a:ext cx="18288000" cy="10272712"/>
          </a:xfrm>
          <a:custGeom>
            <a:avLst/>
            <a:gdLst/>
            <a:ahLst/>
            <a:cxnLst/>
            <a:rect r="r" b="b" t="t" l="l"/>
            <a:pathLst>
              <a:path h="10272712" w="18288000">
                <a:moveTo>
                  <a:pt x="0" y="0"/>
                </a:moveTo>
                <a:lnTo>
                  <a:pt x="18288000" y="0"/>
                </a:lnTo>
                <a:lnTo>
                  <a:pt x="18288000" y="10272712"/>
                </a:lnTo>
                <a:lnTo>
                  <a:pt x="0" y="1027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DAGB00gnJCY</dc:identifier>
  <dcterms:modified xsi:type="dcterms:W3CDTF">2011-08-01T06:04:30Z</dcterms:modified>
  <cp:revision>1</cp:revision>
</cp:coreProperties>
</file>