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3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D6BC-3310-4E6F-8AE4-A09AD32291CB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C835-F7E4-4392-AFA1-DCD7146D0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1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DIFFERENT METHODS OF SAMPLING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27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Quota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proportion with some characteristics of the population, e.g.. Gender, education level, income etc.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84984"/>
            <a:ext cx="541151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Judgemental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r>
              <a:rPr lang="en-US" dirty="0"/>
              <a:t> members are chosen only on the basis of the researcher's knowledge and </a:t>
            </a:r>
            <a:r>
              <a:rPr lang="en-US" dirty="0" smtClean="0"/>
              <a:t>judgment.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31135"/>
            <a:ext cx="6444208" cy="38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490066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Snowball sampling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904656"/>
          </a:xfrm>
        </p:spPr>
        <p:txBody>
          <a:bodyPr/>
          <a:lstStyle/>
          <a:p>
            <a:r>
              <a:rPr lang="en-US" dirty="0"/>
              <a:t>participants recruit other participants for a test or </a:t>
            </a:r>
            <a:r>
              <a:rPr lang="en-US" dirty="0" smtClean="0"/>
              <a:t>study, used where </a:t>
            </a:r>
            <a:r>
              <a:rPr lang="en-US" dirty="0"/>
              <a:t>participants are hard to find. It's called </a:t>
            </a:r>
            <a:r>
              <a:rPr lang="en-US" b="1" dirty="0"/>
              <a:t>snowball sampling</a:t>
            </a:r>
            <a:r>
              <a:rPr lang="en-US" dirty="0"/>
              <a:t> because (in theory) once you have the ball rolling, it picks up more “snow” along the way and becomes larger and larger.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0895"/>
            <a:ext cx="5318022" cy="31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83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Sampling</a:t>
            </a:r>
            <a:r>
              <a:rPr lang="en-US" dirty="0"/>
              <a:t> is a process used in statistical analysis in which a predetermined number of observations are taken from a larger population. 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56992"/>
            <a:ext cx="4158208" cy="31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Classified into 2 types: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Probability Sampling Methods (random sampling)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Non-probability Sampling Methods (non random sampling)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5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sampling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42" y="1547549"/>
            <a:ext cx="6631117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Probability sampling:</a:t>
            </a:r>
            <a:br>
              <a:rPr lang="en-IN" dirty="0" smtClean="0"/>
            </a:br>
            <a:r>
              <a:rPr lang="en-IN" dirty="0" smtClean="0"/>
              <a:t>Simple Random Sampling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item/data in a population has an equal chance of being selected in a sample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4" y="2852936"/>
            <a:ext cx="6238748" cy="37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Systematic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Arranges population in an order and select at regular interval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5545892" cy="33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Stratified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Population is divided into separate groups called strata, and sampling is done for each groups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4286250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2091"/>
            <a:ext cx="3650826" cy="21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Population is divided into separate groups called cluster, and simple random sample of cluster is selected from the population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3384376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84636"/>
            <a:ext cx="3600400" cy="28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Non probability sampling:</a:t>
            </a:r>
            <a:br>
              <a:rPr lang="en-IN" dirty="0" smtClean="0"/>
            </a:br>
            <a:r>
              <a:rPr lang="en-IN" dirty="0"/>
              <a:t>C</a:t>
            </a:r>
            <a:r>
              <a:rPr lang="en-IN" dirty="0" smtClean="0"/>
              <a:t>onvenience sampling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people who are close to reach</a:t>
            </a:r>
          </a:p>
          <a:p>
            <a:r>
              <a:rPr lang="en-IN" dirty="0" smtClean="0"/>
              <a:t>Otherwise known as grab sampling, accidental sampling or opportunity sampling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01008"/>
            <a:ext cx="530268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166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DIFFERENT METHODS OF SAMPLING</vt:lpstr>
      <vt:lpstr>SAMPLING</vt:lpstr>
      <vt:lpstr>METHODS OF SAMPLING</vt:lpstr>
      <vt:lpstr>Methods of sampling</vt:lpstr>
      <vt:lpstr>Probability sampling: Simple Random Sampling</vt:lpstr>
      <vt:lpstr>Systematic sampling</vt:lpstr>
      <vt:lpstr>Stratified sampling</vt:lpstr>
      <vt:lpstr>Cluster sampling</vt:lpstr>
      <vt:lpstr> Non probability sampling: Convenience sampling </vt:lpstr>
      <vt:lpstr>Quota sampling</vt:lpstr>
      <vt:lpstr>Judgemental sampling</vt:lpstr>
      <vt:lpstr>Snowball sampling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METHODS OF SAMPLING</dc:title>
  <dc:creator>User</dc:creator>
  <cp:lastModifiedBy>User</cp:lastModifiedBy>
  <cp:revision>8</cp:revision>
  <dcterms:created xsi:type="dcterms:W3CDTF">2020-03-07T17:31:51Z</dcterms:created>
  <dcterms:modified xsi:type="dcterms:W3CDTF">2020-03-07T18:46:53Z</dcterms:modified>
</cp:coreProperties>
</file>