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B0A4E-B04A-40B8-8F75-CD6FD01CD327}" v="63" dt="2022-10-28T06:21:58.898"/>
    <p1510:client id="{1DB3D891-3389-4899-A3CF-5AEB7FA2E0EA}" v="282" dt="2022-10-28T07:26:20.443"/>
    <p1510:client id="{1DBA6FDB-F0D0-4EC4-81DB-FE5E877A68EC}" v="17" dt="2022-10-28T12:56:09.180"/>
    <p1510:client id="{2D2A982D-DB18-4DCF-BED7-B88FA9138B9D}" v="212" dt="2022-10-28T08:14:54.112"/>
    <p1510:client id="{5FF1C764-275A-4FE1-AB4C-D7A4E89E3AA3}" v="19" dt="2022-10-28T05:57:26.167"/>
    <p1510:client id="{751BDC2F-4E0F-43EB-943A-E27F4645117A}" v="222" dt="2022-10-28T07:08:09.910"/>
    <p1510:client id="{A6171C68-59EA-49BA-B6B3-F239904138AB}" v="510" dt="2022-10-28T13:59:58.429"/>
    <p1510:client id="{C2CC2728-E42A-4CB9-A078-AF03301F5475}" v="334" dt="2022-10-28T08:01:44.569"/>
    <p1510:client id="{D6BF5ED6-2324-413B-A3CF-DE0FF4FA5B3B}" v="65" dt="2022-10-28T11:45:53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7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2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5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aGayathri-999/second_project_do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380B69-D111-4EC8-B5F3-0369D510D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19" y="3746864"/>
            <a:ext cx="8301574" cy="2863778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latin typeface="Aharoni"/>
                <a:cs typeface="Calibri Light"/>
              </a:rPr>
              <a:t>Project </a:t>
            </a:r>
            <a:r>
              <a:rPr lang="en-US" err="1">
                <a:latin typeface="Aharoni"/>
                <a:cs typeface="Calibri Light"/>
              </a:rPr>
              <a:t>Name:WOW</a:t>
            </a:r>
            <a:r>
              <a:rPr lang="en-US">
                <a:latin typeface="Aharoni"/>
                <a:cs typeface="Calibri Light"/>
              </a:rPr>
              <a:t> website</a:t>
            </a:r>
            <a:endParaRPr lang="en-US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5A74A64-CFC8-F192-BCF6-63D91889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5" y="179858"/>
            <a:ext cx="11268972" cy="35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C3C1-F02B-C331-DA22-E9D2CA97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cs typeface="Aharoni"/>
              </a:rPr>
              <a:t>Suma Gayathri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8417-47C7-56D6-494F-E42734F2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73" y="1719202"/>
            <a:ext cx="10584873" cy="423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Overview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         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lnSpc>
                <a:spcPct val="0"/>
              </a:lnSpc>
              <a:spcBef>
                <a:spcPts val="0"/>
              </a:spcBef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800" dirty="0">
                <a:ea typeface="+mn-lt"/>
                <a:cs typeface="+mn-lt"/>
              </a:rPr>
              <a:t>                     Wow </a:t>
            </a:r>
            <a:r>
              <a:rPr lang="en-US" sz="1800" dirty="0">
                <a:solidFill>
                  <a:srgbClr val="000000"/>
                </a:solidFill>
              </a:rPr>
              <a:t>Skin Science is an Indian Ecommerce project. The CEO of the Wow products is 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                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800" dirty="0">
                <a:ea typeface="+mn-lt"/>
                <a:cs typeface="+mn-lt"/>
              </a:rPr>
              <a:t>Manish Chowdary. Wow Skin Care is a wellness and beauty brand that offers toxin-free facial care.</a:t>
            </a:r>
          </a:p>
          <a:p>
            <a:pPr marL="0" indent="0">
              <a:lnSpc>
                <a:spcPct val="0"/>
              </a:lnSpc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800" dirty="0">
                <a:ea typeface="+mn-lt"/>
                <a:cs typeface="+mn-lt"/>
              </a:rPr>
              <a:t>It offers face washes, face masks, scrubs, conditioners, body lotions, massage oils and other related</a:t>
            </a:r>
            <a:endParaRPr lang="en-US" sz="1800" dirty="0"/>
          </a:p>
          <a:p>
            <a:pPr marL="0" indent="0">
              <a:lnSpc>
                <a:spcPct val="0"/>
              </a:lnSpc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800" dirty="0">
                <a:ea typeface="+mn-lt"/>
                <a:cs typeface="+mn-lt"/>
              </a:rPr>
              <a:t>and other related products helping consumers to get personal- care products at  affordable prices.</a:t>
            </a:r>
            <a:endParaRPr lang="en-US" dirty="0"/>
          </a:p>
          <a:p>
            <a:pPr marL="0" indent="0">
              <a:lnSpc>
                <a:spcPct val="0"/>
              </a:lnSpc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0"/>
              </a:lnSpc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0"/>
              </a:lnSpc>
              <a:spcBef>
                <a:spcPts val="0"/>
              </a:spcBef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0"/>
              </a:lnSpc>
              <a:spcBef>
                <a:spcPts val="0"/>
              </a:spcBef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0"/>
              </a:lnSpc>
              <a:spcBef>
                <a:spcPts val="0"/>
              </a:spcBef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lnSpc>
                <a:spcPct val="0"/>
              </a:lnSpc>
              <a:spcBef>
                <a:spcPts val="0"/>
              </a:spcBef>
              <a:buNone/>
            </a:pPr>
            <a:r>
              <a:rPr lang="en-US" sz="1800" dirty="0">
                <a:ea typeface="+mn-lt"/>
                <a:cs typeface="+mn-lt"/>
              </a:rPr>
              <a:t>                    </a:t>
            </a: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4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2E9D-C546-B855-3119-3ECA9180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333748"/>
            <a:ext cx="10515600" cy="6522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Goals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</a:endParaRPr>
          </a:p>
          <a:p>
            <a:pPr marL="342900" indent="-342900"/>
            <a:r>
              <a:rPr lang="en-US" sz="1800" dirty="0"/>
              <a:t>Homepage</a:t>
            </a:r>
          </a:p>
          <a:p>
            <a:pPr marL="342900" indent="-342900"/>
            <a:r>
              <a:rPr lang="en-US" sz="1800" dirty="0"/>
              <a:t>Login page</a:t>
            </a:r>
          </a:p>
          <a:p>
            <a:pPr marL="342900" indent="-342900"/>
            <a:r>
              <a:rPr lang="en-US" sz="1800" dirty="0"/>
              <a:t>Sign up page</a:t>
            </a:r>
          </a:p>
          <a:p>
            <a:pPr marL="342900" indent="-342900"/>
            <a:r>
              <a:rPr lang="en-US" sz="1800" dirty="0"/>
              <a:t>Cart page </a:t>
            </a:r>
          </a:p>
          <a:p>
            <a:pPr marL="342900" indent="-342900"/>
            <a:r>
              <a:rPr lang="en-US" sz="1800" dirty="0"/>
              <a:t>Payment page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HISTORY</a:t>
            </a:r>
            <a:endParaRPr lang="en-US" sz="1800" b="1" dirty="0">
              <a:solidFill>
                <a:schemeClr val="accent5"/>
              </a:solidFill>
            </a:endParaRPr>
          </a:p>
          <a:p>
            <a:pPr marL="0" indent="0">
              <a:lnSpc>
                <a:spcPct val="0"/>
              </a:lnSpc>
              <a:spcBef>
                <a:spcPts val="0"/>
              </a:spcBef>
              <a:buNone/>
            </a:pPr>
            <a:endParaRPr lang="en-US" b="1" dirty="0">
              <a:solidFill>
                <a:schemeClr val="accent5"/>
              </a:solidFill>
            </a:endParaRPr>
          </a:p>
          <a:p>
            <a:pPr marL="0" indent="0">
              <a:lnSpc>
                <a:spcPct val="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                           </a:t>
            </a:r>
            <a:r>
              <a:rPr lang="en-US" b="1" dirty="0">
                <a:solidFill>
                  <a:schemeClr val="accent5"/>
                </a:solidFill>
              </a:rPr>
              <a:t>                              </a:t>
            </a:r>
            <a:endParaRPr lang="en-US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                                          </a:t>
            </a:r>
            <a:r>
              <a:rPr lang="en-US" sz="1800" dirty="0"/>
              <a:t>Wow Skin Science was co-founded in 2014 by Manish Chowdary and</a:t>
            </a:r>
          </a:p>
          <a:p>
            <a:pPr marL="0" indent="0">
              <a:buNone/>
            </a:pPr>
            <a:r>
              <a:rPr lang="en-US" sz="1800" dirty="0"/>
              <a:t>Karan Chowdary. Manufacturer of beauty and wellness products of WOW Skin Science based on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In Karnataka, India. This company headquarters is in Bengaluru, Karnataka. The Wow Skin Science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 products are completely free from harmful sulphates, </a:t>
            </a:r>
            <a:r>
              <a:rPr lang="en-US" sz="1800" dirty="0" err="1">
                <a:solidFill>
                  <a:srgbClr val="000000"/>
                </a:solidFill>
              </a:rPr>
              <a:t>silicons</a:t>
            </a:r>
            <a:r>
              <a:rPr lang="en-US" sz="1800" dirty="0">
                <a:solidFill>
                  <a:srgbClr val="000000"/>
                </a:solidFill>
              </a:rPr>
              <a:t> and  parabens and artificial colors.</a:t>
            </a:r>
            <a:endParaRPr lang="en-US"/>
          </a:p>
          <a:p>
            <a:pPr marL="0" indent="0">
              <a:buNone/>
            </a:pPr>
            <a:endParaRPr lang="en-US" sz="1800" b="1" dirty="0">
              <a:solidFill>
                <a:srgbClr val="FE5D21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482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D0CF-9A3B-E8BA-C8F9-6DFEA93BE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63" y="336664"/>
            <a:ext cx="10515600" cy="423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>
                <a:solidFill>
                  <a:schemeClr val="accent5"/>
                </a:solidFill>
              </a:rPr>
              <a:t> Technologies used in WOW website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           </a:t>
            </a:r>
            <a:r>
              <a:rPr lang="en-US" b="1" u="sng" dirty="0"/>
              <a:t>Front end </a:t>
            </a:r>
          </a:p>
          <a:p>
            <a:pPr marL="0" indent="0">
              <a:buNone/>
            </a:pPr>
            <a:r>
              <a:rPr lang="en-US" sz="1800" b="1" dirty="0"/>
              <a:t>                 </a:t>
            </a:r>
            <a:r>
              <a:rPr lang="en-US" sz="1800" dirty="0"/>
              <a:t>HTML</a:t>
            </a:r>
          </a:p>
          <a:p>
            <a:pPr marL="0" indent="0">
              <a:buNone/>
            </a:pPr>
            <a:r>
              <a:rPr lang="en-US" sz="1800" dirty="0"/>
              <a:t>                 CSS</a:t>
            </a:r>
          </a:p>
          <a:p>
            <a:pPr marL="0" indent="0">
              <a:buNone/>
            </a:pPr>
            <a:r>
              <a:rPr lang="en-US" sz="1800" dirty="0"/>
              <a:t>                 BOOTSTRAP</a:t>
            </a:r>
          </a:p>
          <a:p>
            <a:pPr marL="0" indent="0">
              <a:buNone/>
            </a:pPr>
            <a:r>
              <a:rPr lang="en-US" sz="1800" dirty="0"/>
              <a:t>                 JAVASCRIPT</a:t>
            </a:r>
          </a:p>
          <a:p>
            <a:pPr marL="0" indent="0">
              <a:buNone/>
            </a:pPr>
            <a:r>
              <a:rPr lang="en-US" sz="1800" dirty="0"/>
              <a:t>                 REACT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6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FE40-830D-FF82-C508-4547789A3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95" y="416875"/>
            <a:ext cx="10515600" cy="4236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sz="2400"/>
              <a:t>Github link :</a:t>
            </a:r>
            <a:r>
              <a:rPr lang="en-US"/>
              <a:t> 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https://github.com/SumaGayathri-999/second_project_doc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68560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FadeVTI</vt:lpstr>
      <vt:lpstr>Project Name:WOW website</vt:lpstr>
      <vt:lpstr>Suma Gayathri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393</cp:revision>
  <dcterms:created xsi:type="dcterms:W3CDTF">2022-10-28T05:45:43Z</dcterms:created>
  <dcterms:modified xsi:type="dcterms:W3CDTF">2022-10-28T14:01:16Z</dcterms:modified>
</cp:coreProperties>
</file>