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9144000" cy="5143500" type="screen16x9"/>
  <p:notesSz cx="6858000" cy="9144000"/>
  <p:embeddedFontLst>
    <p:embeddedFont>
      <p:font typeface="Raleway" pitchFamily="2" charset="77"/>
      <p:regular r:id="rId11"/>
      <p:bold r:id="rId12"/>
      <p:italic r:id="rId13"/>
      <p:boldItalic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6B1D743-EAD4-46C9-8DBC-362CA1D9E731}">
  <a:tblStyle styleId="{46B1D743-EAD4-46C9-8DBC-362CA1D9E7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80"/>
    <p:restoredTop sz="94716"/>
  </p:normalViewPr>
  <p:slideViewPr>
    <p:cSldViewPr snapToGrid="0">
      <p:cViewPr varScale="1">
        <p:scale>
          <a:sx n="138" d="100"/>
          <a:sy n="138" d="100"/>
        </p:scale>
        <p:origin x="1272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b244489f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b244489f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b244489f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b244489f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b244489ff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b244489ff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b244489ff_0_9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b244489ff_0_9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6c520c5d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6c520c5d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22af5ee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f22af5ee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cb244489ff_0_1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cb244489ff_0_1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ntall-se.herokuapp.com/index.js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476500" cy="8388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b="1">
                <a:latin typeface="Raleway"/>
                <a:ea typeface="Raleway"/>
                <a:cs typeface="Raleway"/>
                <a:sym typeface="Raleway"/>
              </a:rPr>
              <a:t>Rent</a:t>
            </a:r>
            <a:r>
              <a:rPr lang="en" sz="51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ALL</a:t>
            </a:r>
            <a:endParaRPr sz="5100" b="1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6397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491"/>
              <a:t>Yuhan Ke, Van Thawng, Suma Priya Davuluri, Shubham Bhagat</a:t>
            </a:r>
            <a:endParaRPr sz="1491"/>
          </a:p>
        </p:txBody>
      </p:sp>
      <p:sp>
        <p:nvSpPr>
          <p:cNvPr id="87" name="Google Shape;87;p13"/>
          <p:cNvSpPr/>
          <p:nvPr/>
        </p:nvSpPr>
        <p:spPr>
          <a:xfrm>
            <a:off x="728775" y="2529700"/>
            <a:ext cx="2582400" cy="10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What is RentALL?</a:t>
            </a:r>
            <a:endParaRPr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4294967295"/>
          </p:nvPr>
        </p:nvSpPr>
        <p:spPr>
          <a:xfrm>
            <a:off x="311700" y="1401147"/>
            <a:ext cx="8327400" cy="24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Raleway"/>
              <a:buChar char="●"/>
            </a:pPr>
            <a:r>
              <a:rPr lang="en" sz="21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Rent</a:t>
            </a:r>
            <a:r>
              <a:rPr lang="en" sz="21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ALL</a:t>
            </a:r>
            <a:r>
              <a:rPr lang="en" sz="2100" b="1">
                <a:latin typeface="Raleway"/>
                <a:ea typeface="Raleway"/>
                <a:cs typeface="Raleway"/>
                <a:sym typeface="Raleway"/>
              </a:rPr>
              <a:t> - </a:t>
            </a:r>
            <a:r>
              <a:rPr lang="en" sz="2050" b="1">
                <a:latin typeface="Raleway"/>
                <a:ea typeface="Raleway"/>
                <a:cs typeface="Raleway"/>
                <a:sym typeface="Raleway"/>
              </a:rPr>
              <a:t>A Rental &amp; Service Management System</a:t>
            </a:r>
            <a:endParaRPr sz="2050" b="1"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30200" algn="l" rtl="0">
              <a:spcBef>
                <a:spcPts val="1500"/>
              </a:spcBef>
              <a:spcAft>
                <a:spcPts val="0"/>
              </a:spcAft>
              <a:buSzPts val="1600"/>
              <a:buFont typeface="Raleway"/>
              <a:buChar char="○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Advertise </a:t>
            </a:r>
            <a:r>
              <a:rPr lang="en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variety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of products and services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spcBef>
                <a:spcPts val="1000"/>
              </a:spcBef>
              <a:spcAft>
                <a:spcPts val="0"/>
              </a:spcAft>
              <a:buSzPts val="1600"/>
              <a:buFont typeface="Raleway"/>
              <a:buChar char="○"/>
            </a:pPr>
            <a:r>
              <a:rPr lang="en" sz="1600" b="1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Easily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explore different products to rent</a:t>
            </a:r>
            <a:endParaRPr sz="16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420450" y="975800"/>
            <a:ext cx="648600" cy="42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AA84F"/>
              </a:solidFill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1112250" y="975800"/>
            <a:ext cx="672600" cy="420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AA84F"/>
              </a:solidFill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0" y="4943475"/>
            <a:ext cx="9153600" cy="200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8439079" y="4257699"/>
            <a:ext cx="704700" cy="685800"/>
          </a:xfrm>
          <a:prstGeom prst="rtTriangle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4"/>
          <p:cNvSpPr/>
          <p:nvPr/>
        </p:nvSpPr>
        <p:spPr>
          <a:xfrm flipH="1">
            <a:off x="7029459" y="4257699"/>
            <a:ext cx="704700" cy="685800"/>
          </a:xfrm>
          <a:prstGeom prst="rtTriangle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4"/>
          <p:cNvSpPr/>
          <p:nvPr/>
        </p:nvSpPr>
        <p:spPr>
          <a:xfrm rot="10800000">
            <a:off x="8439300" y="4257651"/>
            <a:ext cx="704700" cy="685800"/>
          </a:xfrm>
          <a:prstGeom prst="rtTriangle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7734159" y="4257699"/>
            <a:ext cx="704700" cy="6858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Features</a:t>
            </a:r>
            <a:endParaRPr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4294967295"/>
          </p:nvPr>
        </p:nvSpPr>
        <p:spPr>
          <a:xfrm>
            <a:off x="311700" y="1352550"/>
            <a:ext cx="4358400" cy="34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Arial"/>
                <a:ea typeface="Arial"/>
                <a:cs typeface="Arial"/>
                <a:sym typeface="Arial"/>
              </a:rPr>
              <a:t>Core Features:</a:t>
            </a:r>
            <a:endParaRPr sz="17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Login and registration system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User specific views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Dashboard and Product details page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Maps and Multimedia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Search, Filter and Recommendation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Chat Messaging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buNone/>
            </a:pPr>
            <a:endParaRPr sz="16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420450" y="975800"/>
            <a:ext cx="693900" cy="42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AA84F"/>
              </a:solidFill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1162050" y="975800"/>
            <a:ext cx="693900" cy="420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AA84F"/>
              </a:solidFill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0" y="4943475"/>
            <a:ext cx="9153600" cy="200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8439079" y="4257699"/>
            <a:ext cx="704700" cy="685800"/>
          </a:xfrm>
          <a:prstGeom prst="rtTriangle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5"/>
          <p:cNvSpPr/>
          <p:nvPr/>
        </p:nvSpPr>
        <p:spPr>
          <a:xfrm flipH="1">
            <a:off x="7029459" y="4257699"/>
            <a:ext cx="704700" cy="685800"/>
          </a:xfrm>
          <a:prstGeom prst="rtTriangle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5"/>
          <p:cNvSpPr/>
          <p:nvPr/>
        </p:nvSpPr>
        <p:spPr>
          <a:xfrm rot="10800000">
            <a:off x="8439300" y="4257651"/>
            <a:ext cx="704700" cy="685800"/>
          </a:xfrm>
          <a:prstGeom prst="rtTriangle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5"/>
          <p:cNvSpPr/>
          <p:nvPr/>
        </p:nvSpPr>
        <p:spPr>
          <a:xfrm>
            <a:off x="7734159" y="4257699"/>
            <a:ext cx="704700" cy="6858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4670100" y="1352550"/>
            <a:ext cx="3828600" cy="17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2"/>
                </a:solidFill>
              </a:rPr>
              <a:t>Additional Features:</a:t>
            </a:r>
            <a:endParaRPr sz="1700" b="1">
              <a:solidFill>
                <a:schemeClr val="dk2"/>
              </a:solidFill>
            </a:endParaRPr>
          </a:p>
          <a:p>
            <a:pPr marL="457200" lvl="0" indent="-3365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 sz="1700">
                <a:solidFill>
                  <a:schemeClr val="dk2"/>
                </a:solidFill>
              </a:rPr>
              <a:t>Voice Activated Search</a:t>
            </a:r>
            <a:endParaRPr sz="1700">
              <a:solidFill>
                <a:schemeClr val="dk2"/>
              </a:solidFill>
            </a:endParaRPr>
          </a:p>
          <a:p>
            <a:pPr marL="457200" lvl="0" indent="-3365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 sz="1700">
                <a:solidFill>
                  <a:schemeClr val="dk2"/>
                </a:solidFill>
              </a:rPr>
              <a:t>Chatbot </a:t>
            </a:r>
            <a:endParaRPr sz="1700">
              <a:solidFill>
                <a:schemeClr val="dk2"/>
              </a:solidFill>
            </a:endParaRPr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 sz="1700">
                <a:solidFill>
                  <a:schemeClr val="dk2"/>
                </a:solidFill>
              </a:rPr>
              <a:t>Admin Analytics and Dashboard</a:t>
            </a:r>
            <a:endParaRPr sz="1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Sprint wise contribution (Hours)</a:t>
            </a:r>
            <a:endParaRPr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420450" y="975800"/>
            <a:ext cx="693900" cy="42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AA84F"/>
              </a:solidFill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1162050" y="975800"/>
            <a:ext cx="693900" cy="420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AA84F"/>
              </a:solidFill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0" y="4943475"/>
            <a:ext cx="9153600" cy="200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23" name="Google Shape;123;p16"/>
          <p:cNvGraphicFramePr/>
          <p:nvPr/>
        </p:nvGraphicFramePr>
        <p:xfrm>
          <a:off x="952475" y="1238250"/>
          <a:ext cx="7239050" cy="2986830"/>
        </p:xfrm>
        <a:graphic>
          <a:graphicData uri="http://schemas.openxmlformats.org/drawingml/2006/table">
            <a:tbl>
              <a:tblPr>
                <a:noFill/>
                <a:tableStyleId>{46B1D743-EAD4-46C9-8DBC-362CA1D9E731}</a:tableStyleId>
              </a:tblPr>
              <a:tblGrid>
                <a:gridCol w="103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Sprint </a:t>
                      </a:r>
                      <a:endParaRPr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98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Shubham</a:t>
                      </a:r>
                      <a:endParaRPr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98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Yuhan</a:t>
                      </a:r>
                      <a:endParaRPr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98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Van</a:t>
                      </a:r>
                      <a:endParaRPr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98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Suma</a:t>
                      </a:r>
                      <a:endParaRPr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98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Estimated</a:t>
                      </a:r>
                      <a:endParaRPr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Total</a:t>
                      </a:r>
                      <a:endParaRPr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98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Actual</a:t>
                      </a:r>
                      <a:endParaRPr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Total</a:t>
                      </a:r>
                      <a:endParaRPr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9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15.5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9.8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11.5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10.8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40</a:t>
                      </a:r>
                      <a:endParaRPr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47.6</a:t>
                      </a:r>
                      <a:endParaRPr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10.8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3.8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6.8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4.8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40</a:t>
                      </a:r>
                      <a:endParaRPr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26.2</a:t>
                      </a:r>
                      <a:endParaRPr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40</a:t>
                      </a:r>
                      <a:endParaRPr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56</a:t>
                      </a:r>
                      <a:endParaRPr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18.5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10.5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40</a:t>
                      </a:r>
                      <a:endParaRPr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56</a:t>
                      </a:r>
                      <a:endParaRPr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52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40</a:t>
                      </a:r>
                      <a:endParaRPr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101</a:t>
                      </a:r>
                      <a:endParaRPr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Total</a:t>
                      </a:r>
                      <a:endParaRPr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116.8</a:t>
                      </a:r>
                      <a:endParaRPr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43.6</a:t>
                      </a:r>
                      <a:endParaRPr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70.8</a:t>
                      </a:r>
                      <a:endParaRPr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54.2</a:t>
                      </a:r>
                      <a:endParaRPr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Team Member Roles</a:t>
            </a:r>
            <a:endParaRPr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9" name="Google Shape;129;p17"/>
          <p:cNvSpPr txBox="1">
            <a:spLocks noGrp="1"/>
          </p:cNvSpPr>
          <p:nvPr>
            <p:ph type="body" idx="4294967295"/>
          </p:nvPr>
        </p:nvSpPr>
        <p:spPr>
          <a:xfrm>
            <a:off x="311700" y="1265450"/>
            <a:ext cx="8327400" cy="42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Shubham Bhagat</a:t>
            </a:r>
            <a:r>
              <a:rPr lang="en" sz="1600" b="1" i="1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 i="1">
                <a:latin typeface="Arial"/>
                <a:ea typeface="Arial"/>
                <a:cs typeface="Arial"/>
                <a:sym typeface="Arial"/>
              </a:rPr>
              <a:t>(Full Stack Developer)</a:t>
            </a:r>
            <a:endParaRPr sz="1500" i="1"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Front-end, Back-end, Database design, UI prototyping, Integration, Version Control and Deployment.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Van Thawng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Front-end, Back-end, Documentation.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Suma Priya Davuluri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Front-end, Back-end, Documentation.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Yuhan Ke </a:t>
            </a:r>
            <a:r>
              <a:rPr lang="en" sz="1500" i="1">
                <a:latin typeface="Arial"/>
                <a:ea typeface="Arial"/>
                <a:cs typeface="Arial"/>
                <a:sym typeface="Arial"/>
              </a:rPr>
              <a:t>(Front-end Developer)</a:t>
            </a:r>
            <a:endParaRPr sz="1500" i="1"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Front-end, Documentation.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6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420450" y="975800"/>
            <a:ext cx="693900" cy="42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AA84F"/>
              </a:solidFill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1162050" y="975800"/>
            <a:ext cx="693900" cy="420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AA84F"/>
              </a:solidFill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0" y="4943475"/>
            <a:ext cx="9153600" cy="200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7"/>
          <p:cNvSpPr/>
          <p:nvPr/>
        </p:nvSpPr>
        <p:spPr>
          <a:xfrm>
            <a:off x="8439079" y="4257699"/>
            <a:ext cx="704700" cy="685800"/>
          </a:xfrm>
          <a:prstGeom prst="rtTriangle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7"/>
          <p:cNvSpPr/>
          <p:nvPr/>
        </p:nvSpPr>
        <p:spPr>
          <a:xfrm flipH="1">
            <a:off x="7029459" y="4257699"/>
            <a:ext cx="704700" cy="685800"/>
          </a:xfrm>
          <a:prstGeom prst="rtTriangle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7"/>
          <p:cNvSpPr/>
          <p:nvPr/>
        </p:nvSpPr>
        <p:spPr>
          <a:xfrm rot="10800000">
            <a:off x="8439300" y="4257651"/>
            <a:ext cx="704700" cy="685800"/>
          </a:xfrm>
          <a:prstGeom prst="rtTriangle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7"/>
          <p:cNvSpPr/>
          <p:nvPr/>
        </p:nvSpPr>
        <p:spPr>
          <a:xfrm>
            <a:off x="7734159" y="4257699"/>
            <a:ext cx="704700" cy="6858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Challenges</a:t>
            </a:r>
            <a:endParaRPr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2" name="Google Shape;142;p18"/>
          <p:cNvSpPr txBox="1">
            <a:spLocks noGrp="1"/>
          </p:cNvSpPr>
          <p:nvPr>
            <p:ph type="body" idx="4294967295"/>
          </p:nvPr>
        </p:nvSpPr>
        <p:spPr>
          <a:xfrm>
            <a:off x="311700" y="1265450"/>
            <a:ext cx="8327400" cy="42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600" b="1" dirty="0">
                <a:latin typeface="Arial"/>
                <a:ea typeface="Arial"/>
                <a:cs typeface="Arial"/>
                <a:sym typeface="Arial"/>
              </a:rPr>
              <a:t>Chat Messaging</a:t>
            </a:r>
            <a:endParaRPr sz="1600" b="1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Using AJAX to asynchronously query the database and refresh the chat history.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600" b="1" dirty="0">
                <a:latin typeface="Arial"/>
                <a:ea typeface="Arial"/>
                <a:cs typeface="Arial"/>
                <a:sym typeface="Arial"/>
              </a:rPr>
              <a:t>Change of storage for static images</a:t>
            </a:r>
            <a:endParaRPr sz="1600" b="1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Configuring AWS S3 Buckets to store images instead of Heroku’s ephemeral storage.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600" b="1" dirty="0">
                <a:latin typeface="Arial"/>
                <a:ea typeface="Arial"/>
                <a:cs typeface="Arial"/>
                <a:sym typeface="Arial"/>
              </a:rPr>
              <a:t>Integrating OAuth for Google Sign In</a:t>
            </a:r>
            <a:endParaRPr sz="1600" b="1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Writing backend code for OAuth token identification.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buNone/>
            </a:pPr>
            <a:endParaRPr lang="en-US" sz="1600" b="1" dirty="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z="1600" b="1" dirty="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Website link:</a:t>
            </a:r>
          </a:p>
          <a:p>
            <a:pPr marL="0" lv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1600" dirty="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https://</a:t>
            </a:r>
            <a:r>
              <a:rPr lang="en-US" sz="1600" dirty="0" err="1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rentall-se.herokuapp.com</a:t>
            </a:r>
            <a:r>
              <a:rPr lang="en-US" sz="1600" dirty="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/</a:t>
            </a:r>
            <a:r>
              <a:rPr lang="en-US" sz="1600" dirty="0" err="1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index.jsp</a:t>
            </a:r>
            <a:endParaRPr lang="en-US" sz="1600" dirty="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420450" y="975800"/>
            <a:ext cx="693900" cy="42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AA84F"/>
              </a:solidFill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1162050" y="975800"/>
            <a:ext cx="693900" cy="420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AA84F"/>
              </a:solidFill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0" y="4943475"/>
            <a:ext cx="9153600" cy="200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8439079" y="4257699"/>
            <a:ext cx="704700" cy="685800"/>
          </a:xfrm>
          <a:prstGeom prst="rtTriangle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8"/>
          <p:cNvSpPr/>
          <p:nvPr/>
        </p:nvSpPr>
        <p:spPr>
          <a:xfrm flipH="1">
            <a:off x="7029459" y="4257699"/>
            <a:ext cx="704700" cy="685800"/>
          </a:xfrm>
          <a:prstGeom prst="rtTriangle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8"/>
          <p:cNvSpPr/>
          <p:nvPr/>
        </p:nvSpPr>
        <p:spPr>
          <a:xfrm rot="10800000">
            <a:off x="8439300" y="4257651"/>
            <a:ext cx="704700" cy="685800"/>
          </a:xfrm>
          <a:prstGeom prst="rtTriangle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7734159" y="4257699"/>
            <a:ext cx="704700" cy="6858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Future Enhancements</a:t>
            </a:r>
            <a:endParaRPr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9" name="Google Shape;169;p20"/>
          <p:cNvSpPr txBox="1">
            <a:spLocks noGrp="1"/>
          </p:cNvSpPr>
          <p:nvPr>
            <p:ph type="body" idx="4294967295"/>
          </p:nvPr>
        </p:nvSpPr>
        <p:spPr>
          <a:xfrm>
            <a:off x="311700" y="1475000"/>
            <a:ext cx="8327400" cy="27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Robust chat system using web sockets to indicate the status of user as online, offline, typing.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Add wishlist or cart functionality.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Provide option to use promos and coupons.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buNone/>
            </a:pPr>
            <a:endParaRPr sz="16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0" name="Google Shape;170;p20"/>
          <p:cNvSpPr/>
          <p:nvPr/>
        </p:nvSpPr>
        <p:spPr>
          <a:xfrm>
            <a:off x="420450" y="975800"/>
            <a:ext cx="693900" cy="42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AA84F"/>
              </a:solidFill>
            </a:endParaRPr>
          </a:p>
        </p:txBody>
      </p:sp>
      <p:sp>
        <p:nvSpPr>
          <p:cNvPr id="171" name="Google Shape;171;p20"/>
          <p:cNvSpPr/>
          <p:nvPr/>
        </p:nvSpPr>
        <p:spPr>
          <a:xfrm>
            <a:off x="1162050" y="975800"/>
            <a:ext cx="693900" cy="420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AA84F"/>
              </a:solidFill>
            </a:endParaRPr>
          </a:p>
        </p:txBody>
      </p:sp>
      <p:sp>
        <p:nvSpPr>
          <p:cNvPr id="172" name="Google Shape;172;p20"/>
          <p:cNvSpPr/>
          <p:nvPr/>
        </p:nvSpPr>
        <p:spPr>
          <a:xfrm>
            <a:off x="0" y="4943475"/>
            <a:ext cx="9153600" cy="200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0"/>
          <p:cNvSpPr/>
          <p:nvPr/>
        </p:nvSpPr>
        <p:spPr>
          <a:xfrm>
            <a:off x="8439079" y="4257699"/>
            <a:ext cx="704700" cy="685800"/>
          </a:xfrm>
          <a:prstGeom prst="rtTriangle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0"/>
          <p:cNvSpPr/>
          <p:nvPr/>
        </p:nvSpPr>
        <p:spPr>
          <a:xfrm flipH="1">
            <a:off x="7029459" y="4257699"/>
            <a:ext cx="704700" cy="685800"/>
          </a:xfrm>
          <a:prstGeom prst="rtTriangle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0"/>
          <p:cNvSpPr/>
          <p:nvPr/>
        </p:nvSpPr>
        <p:spPr>
          <a:xfrm rot="10800000">
            <a:off x="8439300" y="4257651"/>
            <a:ext cx="704700" cy="685800"/>
          </a:xfrm>
          <a:prstGeom prst="rtTriangle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7734159" y="4257699"/>
            <a:ext cx="704700" cy="6858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>
            <a:spLocks noGrp="1"/>
          </p:cNvSpPr>
          <p:nvPr>
            <p:ph type="title"/>
          </p:nvPr>
        </p:nvSpPr>
        <p:spPr>
          <a:xfrm>
            <a:off x="3429000" y="1905000"/>
            <a:ext cx="2085900" cy="14385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 b="1">
                <a:latin typeface="Raleway"/>
                <a:ea typeface="Raleway"/>
                <a:cs typeface="Raleway"/>
                <a:sym typeface="Raleway"/>
              </a:rPr>
              <a:t>Q</a:t>
            </a:r>
            <a:r>
              <a:rPr lang="en" sz="5300" b="1">
                <a:solidFill>
                  <a:srgbClr val="A4C2F4"/>
                </a:solidFill>
                <a:latin typeface="Raleway"/>
                <a:ea typeface="Raleway"/>
                <a:cs typeface="Raleway"/>
                <a:sym typeface="Raleway"/>
              </a:rPr>
              <a:t>&amp;</a:t>
            </a:r>
            <a:r>
              <a:rPr lang="en" sz="65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A</a:t>
            </a:r>
            <a:endParaRPr sz="6500" b="1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285</Words>
  <Application>Microsoft Macintosh PowerPoint</Application>
  <PresentationFormat>On-screen Show (16:9)</PresentationFormat>
  <Paragraphs>92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Roboto</vt:lpstr>
      <vt:lpstr>Arial</vt:lpstr>
      <vt:lpstr>Raleway</vt:lpstr>
      <vt:lpstr>Geometric</vt:lpstr>
      <vt:lpstr>RentALL</vt:lpstr>
      <vt:lpstr>What is RentALL?</vt:lpstr>
      <vt:lpstr>Features</vt:lpstr>
      <vt:lpstr>Sprint wise contribution (Hours)</vt:lpstr>
      <vt:lpstr>Team Member Roles</vt:lpstr>
      <vt:lpstr>Challenges</vt:lpstr>
      <vt:lpstr>Future Enhancements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RentALL</dc:title>
  <cp:lastModifiedBy>Bhagat, Shubham Narendra</cp:lastModifiedBy>
  <cp:revision>4</cp:revision>
  <dcterms:modified xsi:type="dcterms:W3CDTF">2021-12-10T02:12:16Z</dcterms:modified>
</cp:coreProperties>
</file>