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9" r:id="rId22"/>
    <p:sldId id="276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4D81-8936-0FE9-0118-EFD97ECC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E29D3-28AB-8C18-D2E5-BEE2B531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FAD5-3DB8-7311-6D53-A96294A5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E43C-42A9-57E0-3C52-B6DCA4EC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38BE-0332-221E-9503-20C8C812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0549-8469-D424-0EFC-6AE4016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6907D-D934-CAB9-C6E3-8433BAE10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152E-0757-6361-6807-B9E0C9DE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1380-C904-F70F-EF63-BB000B2C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EEB0-0D1C-7C9B-2ED5-7203260C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3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4FA0A-9ABF-CE2E-471B-4EB4B40C9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7A431-E485-157B-BFC7-CD4C2481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97A3-F219-3ABD-E213-B4BAAB29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73A7-52D5-95D3-C258-24200CBA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4DA6-FF27-50E9-9127-9871BE0B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8E59-0E82-4A1B-35C8-BB03846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F9F6-B759-95DC-2EAF-1078D1A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D03B-CCC2-F500-02CD-CDA23411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E9CC-3FCC-0F7F-F904-8F577811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BA91-965B-11B3-EE79-3619B58A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582C-046D-B884-D3F0-F9E78016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7082-9B34-EAFC-739C-3171F506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18FC-7313-2773-BFC1-7D6DEFA3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85D8D-5FFC-0284-C607-51CEBFFE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B3F0-80E8-1A7B-3E11-E0B6DA43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D3BF-2227-2A49-38A6-5C9D6314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B0C2-0BAB-D1C5-5959-88F65948E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AABA-28D6-B82F-9395-B98619F8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1963-2606-2C8D-40AB-E5C5C06D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4FB21-337C-4F00-66C1-7FFAC333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8AE6D-E18D-C3B5-E1E3-B825773E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6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42A5-9718-B769-00E2-4C1BCCBE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3CD1-2204-716A-2F84-7A280691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9034-0A68-6E78-B5C2-18AB38A00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A0DE-9478-F342-A8A8-5345802F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F6D9D-08C7-EBF0-8D95-62F8C3732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AB2C6-E588-C2A6-ACC7-DC8A7F04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4DA1D-F161-0F7F-5DFD-2E824F7A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41184-47EA-FACC-DFED-E2CBBEB2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2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9D87-26C1-ED97-5B59-CE3F056B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34F1-8660-328C-2213-9A72FB88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ED1E3-E91E-6507-2CFA-E4DD938B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9F20-D445-4399-FF7E-D5156A2E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9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EA020-994E-AF73-BB56-4A9E8094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EB53E-4F92-E104-C73E-295119CD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6132-1F29-6DF0-3F05-31E995B8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F166-3378-6800-864D-745D4C39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FFB0-FB8A-ACFF-26F4-35B3C175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65E6A-5FDB-915C-99A7-27B849274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8C6B6-DC2D-019C-7126-05E4368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C6A6-7FFE-0B35-2ED4-C679994D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48F2-302D-0875-F772-4A7B2B4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3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BD2-42D0-10E7-6C7C-DDCF3A27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2F709-623D-5621-DBB3-CD5199A4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4C9A4-EC34-4EE2-8AEB-6BA9CA1D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A3CC7-D159-98BD-FC32-4E511A28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500B9-4F4D-0DC9-1224-AB4A9B17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7EE9-365B-F32D-652E-BE811AA0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17A6D-0960-1FA1-5D72-CFCE0134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B7AF6-7351-1430-068C-794F7654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B6F3-C4B3-CBAD-AA7D-8D63B7302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327EE-EC73-4FCE-BF1F-A2D3BE2E174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2A7A-3479-883E-AA3C-032E86BEE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4A7F-C4AB-4BF3-822E-58CD7650B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87732-2F75-4411-B0A4-A11930859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7141D-5F79-CDB2-66DE-CE14E55B335A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9B90AB-D505-7552-A781-659E67974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5" cy="5897880"/>
          </a:xfrm>
        </p:spPr>
      </p:pic>
    </p:spTree>
    <p:extLst>
      <p:ext uri="{BB962C8B-B14F-4D97-AF65-F5344CB8AC3E}">
        <p14:creationId xmlns:p14="http://schemas.microsoft.com/office/powerpoint/2010/main" val="273238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40A63E-AC29-374A-8C52-32C0824D9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7F52ED-2640-51A9-66EC-C6AB3235B484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10</a:t>
            </a:r>
          </a:p>
        </p:txBody>
      </p:sp>
    </p:spTree>
    <p:extLst>
      <p:ext uri="{BB962C8B-B14F-4D97-AF65-F5344CB8AC3E}">
        <p14:creationId xmlns:p14="http://schemas.microsoft.com/office/powerpoint/2010/main" val="166878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8C3A6A-9DF7-480F-93CA-92C86955E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9C016-C869-4A5D-CF17-99AB19689222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11</a:t>
            </a:r>
          </a:p>
        </p:txBody>
      </p:sp>
    </p:spTree>
    <p:extLst>
      <p:ext uri="{BB962C8B-B14F-4D97-AF65-F5344CB8AC3E}">
        <p14:creationId xmlns:p14="http://schemas.microsoft.com/office/powerpoint/2010/main" val="348687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E40DEF-6DFC-4CCD-A213-5EEEFF00D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E06E7-63C6-2948-2681-3DFF5AFEE1AF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12</a:t>
            </a:r>
          </a:p>
        </p:txBody>
      </p:sp>
    </p:spTree>
    <p:extLst>
      <p:ext uri="{BB962C8B-B14F-4D97-AF65-F5344CB8AC3E}">
        <p14:creationId xmlns:p14="http://schemas.microsoft.com/office/powerpoint/2010/main" val="164104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529BE4E-7777-2949-9A6A-7815C787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AB561C-4F0E-890B-4D1A-87A1F75B8A6C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13</a:t>
            </a:r>
          </a:p>
        </p:txBody>
      </p:sp>
    </p:spTree>
    <p:extLst>
      <p:ext uri="{BB962C8B-B14F-4D97-AF65-F5344CB8AC3E}">
        <p14:creationId xmlns:p14="http://schemas.microsoft.com/office/powerpoint/2010/main" val="283760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75F5191-2A52-1119-9AE2-539AC0B53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059E3B-5D29-7732-50C1-92752B077B46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14</a:t>
            </a:r>
          </a:p>
        </p:txBody>
      </p:sp>
    </p:spTree>
    <p:extLst>
      <p:ext uri="{BB962C8B-B14F-4D97-AF65-F5344CB8AC3E}">
        <p14:creationId xmlns:p14="http://schemas.microsoft.com/office/powerpoint/2010/main" val="344409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D9398C-074D-FF43-EA28-2C4CBFFB9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30908-CAB1-1C67-63E2-E7BDD59D25BF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15</a:t>
            </a:r>
          </a:p>
        </p:txBody>
      </p:sp>
    </p:spTree>
    <p:extLst>
      <p:ext uri="{BB962C8B-B14F-4D97-AF65-F5344CB8AC3E}">
        <p14:creationId xmlns:p14="http://schemas.microsoft.com/office/powerpoint/2010/main" val="119175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2010BC1-6FDF-DA78-0D18-C27DD0D1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80060"/>
            <a:ext cx="11237975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52B0B-828D-13BF-32B8-1F18E6519CB4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16a</a:t>
            </a:r>
          </a:p>
        </p:txBody>
      </p:sp>
    </p:spTree>
    <p:extLst>
      <p:ext uri="{BB962C8B-B14F-4D97-AF65-F5344CB8AC3E}">
        <p14:creationId xmlns:p14="http://schemas.microsoft.com/office/powerpoint/2010/main" val="325067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52B0B-828D-13BF-32B8-1F18E6519CB4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16b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C5E5B63-F855-1866-AF26-D971B3B2A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59"/>
            <a:ext cx="11237976" cy="5897880"/>
          </a:xfrm>
        </p:spPr>
      </p:pic>
    </p:spTree>
    <p:extLst>
      <p:ext uri="{BB962C8B-B14F-4D97-AF65-F5344CB8AC3E}">
        <p14:creationId xmlns:p14="http://schemas.microsoft.com/office/powerpoint/2010/main" val="414286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684064-4001-5DD8-23DC-AF0D9B013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94128"/>
            <a:ext cx="11237976" cy="58978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26BC3-BB79-CF65-3D1A-D702DBFB145C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17a</a:t>
            </a:r>
          </a:p>
        </p:txBody>
      </p:sp>
    </p:spTree>
    <p:extLst>
      <p:ext uri="{BB962C8B-B14F-4D97-AF65-F5344CB8AC3E}">
        <p14:creationId xmlns:p14="http://schemas.microsoft.com/office/powerpoint/2010/main" val="185719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CCCB1416-2C22-46C5-CFAF-51A739D4D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016446-3AF9-5F97-1C24-B8AE6A7CCB5D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17b</a:t>
            </a:r>
          </a:p>
        </p:txBody>
      </p:sp>
    </p:spTree>
    <p:extLst>
      <p:ext uri="{BB962C8B-B14F-4D97-AF65-F5344CB8AC3E}">
        <p14:creationId xmlns:p14="http://schemas.microsoft.com/office/powerpoint/2010/main" val="104478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7141D-5F79-CDB2-66DE-CE14E55B335A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F4B6FB-9493-9488-590C-423250C28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953244"/>
          </a:xfrm>
        </p:spPr>
      </p:pic>
    </p:spTree>
    <p:extLst>
      <p:ext uri="{BB962C8B-B14F-4D97-AF65-F5344CB8AC3E}">
        <p14:creationId xmlns:p14="http://schemas.microsoft.com/office/powerpoint/2010/main" val="50488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9573F5-7ABC-A486-B882-8DB39AA4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9472F-2151-34BB-00F2-0876DA0BAD20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18a</a:t>
            </a:r>
          </a:p>
        </p:txBody>
      </p:sp>
    </p:spTree>
    <p:extLst>
      <p:ext uri="{BB962C8B-B14F-4D97-AF65-F5344CB8AC3E}">
        <p14:creationId xmlns:p14="http://schemas.microsoft.com/office/powerpoint/2010/main" val="114285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9472F-2151-34BB-00F2-0876DA0BAD20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18b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490DB0-D022-32B1-2C04-A34BF269B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59"/>
            <a:ext cx="11237975" cy="5897879"/>
          </a:xfrm>
        </p:spPr>
      </p:pic>
    </p:spTree>
    <p:extLst>
      <p:ext uri="{BB962C8B-B14F-4D97-AF65-F5344CB8AC3E}">
        <p14:creationId xmlns:p14="http://schemas.microsoft.com/office/powerpoint/2010/main" val="777294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388FA0-CD3F-FDAC-B5C7-001B345AF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F7141D-5F79-CDB2-66DE-CE14E55B335A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19a</a:t>
            </a:r>
          </a:p>
        </p:txBody>
      </p:sp>
    </p:spTree>
    <p:extLst>
      <p:ext uri="{BB962C8B-B14F-4D97-AF65-F5344CB8AC3E}">
        <p14:creationId xmlns:p14="http://schemas.microsoft.com/office/powerpoint/2010/main" val="309569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7141D-5F79-CDB2-66DE-CE14E55B335A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19b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0F59DC-DD2E-39E8-4CAD-B8F6CE008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953244"/>
          </a:xfrm>
        </p:spPr>
      </p:pic>
    </p:spTree>
    <p:extLst>
      <p:ext uri="{BB962C8B-B14F-4D97-AF65-F5344CB8AC3E}">
        <p14:creationId xmlns:p14="http://schemas.microsoft.com/office/powerpoint/2010/main" val="242791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7141D-5F79-CDB2-66DE-CE14E55B335A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19c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D8DB1B-EE41-946E-1C99-546FE771C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</p:spTree>
    <p:extLst>
      <p:ext uri="{BB962C8B-B14F-4D97-AF65-F5344CB8AC3E}">
        <p14:creationId xmlns:p14="http://schemas.microsoft.com/office/powerpoint/2010/main" val="1934003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7141D-5F79-CDB2-66DE-CE14E55B335A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20a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87670-5E0B-3859-9337-48BE5841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5" cy="5897880"/>
          </a:xfrm>
        </p:spPr>
      </p:pic>
    </p:spTree>
    <p:extLst>
      <p:ext uri="{BB962C8B-B14F-4D97-AF65-F5344CB8AC3E}">
        <p14:creationId xmlns:p14="http://schemas.microsoft.com/office/powerpoint/2010/main" val="102632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7141D-5F79-CDB2-66DE-CE14E55B335A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20b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6A132E-1FFA-987E-A7BD-39B100E9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59"/>
            <a:ext cx="11237975" cy="5897879"/>
          </a:xfrm>
        </p:spPr>
      </p:pic>
    </p:spTree>
    <p:extLst>
      <p:ext uri="{BB962C8B-B14F-4D97-AF65-F5344CB8AC3E}">
        <p14:creationId xmlns:p14="http://schemas.microsoft.com/office/powerpoint/2010/main" val="7471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8921D7-2B6D-D91C-5C83-0EBA27F3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59"/>
            <a:ext cx="11237976" cy="58978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D612D-8B5A-812F-6BAA-84E120693F7A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3</a:t>
            </a:r>
          </a:p>
        </p:txBody>
      </p:sp>
    </p:spTree>
    <p:extLst>
      <p:ext uri="{BB962C8B-B14F-4D97-AF65-F5344CB8AC3E}">
        <p14:creationId xmlns:p14="http://schemas.microsoft.com/office/powerpoint/2010/main" val="269116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579B2B-847D-7DFC-3306-D00F63015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5" y="742951"/>
            <a:ext cx="10636931" cy="543401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562714-7699-9425-2090-033370F06266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4</a:t>
            </a:r>
          </a:p>
        </p:txBody>
      </p:sp>
    </p:spTree>
    <p:extLst>
      <p:ext uri="{BB962C8B-B14F-4D97-AF65-F5344CB8AC3E}">
        <p14:creationId xmlns:p14="http://schemas.microsoft.com/office/powerpoint/2010/main" val="322957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7C4956-E20D-0142-0B20-6BF103EC9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5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AF87E-0CAB-8B5B-2788-9BC9725B435E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5</a:t>
            </a:r>
          </a:p>
        </p:txBody>
      </p:sp>
    </p:spTree>
    <p:extLst>
      <p:ext uri="{BB962C8B-B14F-4D97-AF65-F5344CB8AC3E}">
        <p14:creationId xmlns:p14="http://schemas.microsoft.com/office/powerpoint/2010/main" val="135805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89CD03-6666-0618-F86C-9225E5A75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59"/>
            <a:ext cx="11237976" cy="589787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0CFDB2-7011-6573-8607-D11BAF29656F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6</a:t>
            </a:r>
          </a:p>
        </p:txBody>
      </p:sp>
    </p:spTree>
    <p:extLst>
      <p:ext uri="{BB962C8B-B14F-4D97-AF65-F5344CB8AC3E}">
        <p14:creationId xmlns:p14="http://schemas.microsoft.com/office/powerpoint/2010/main" val="231892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9D3EC2-09B0-5CD1-65D5-105777587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906C39-EDDD-5DD8-2DB1-45DF3F96B8C1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7</a:t>
            </a:r>
          </a:p>
        </p:txBody>
      </p:sp>
    </p:spTree>
    <p:extLst>
      <p:ext uri="{BB962C8B-B14F-4D97-AF65-F5344CB8AC3E}">
        <p14:creationId xmlns:p14="http://schemas.microsoft.com/office/powerpoint/2010/main" val="349786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49E521-5E43-D60E-8953-37E37D49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59"/>
            <a:ext cx="11237976" cy="589787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D3B93-B5E3-A727-0B51-51FD7B6BE7C0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8</a:t>
            </a:r>
          </a:p>
        </p:txBody>
      </p:sp>
    </p:spTree>
    <p:extLst>
      <p:ext uri="{BB962C8B-B14F-4D97-AF65-F5344CB8AC3E}">
        <p14:creationId xmlns:p14="http://schemas.microsoft.com/office/powerpoint/2010/main" val="99662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83A711-0B67-16BF-9B6E-5D79263A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58978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85C40-E9AC-22C8-B5FC-387A1734DAC1}"/>
              </a:ext>
            </a:extLst>
          </p:cNvPr>
          <p:cNvSpPr txBox="1"/>
          <p:nvPr/>
        </p:nvSpPr>
        <p:spPr>
          <a:xfrm>
            <a:off x="477012" y="55364"/>
            <a:ext cx="33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9</a:t>
            </a:r>
          </a:p>
        </p:txBody>
      </p:sp>
    </p:spTree>
    <p:extLst>
      <p:ext uri="{BB962C8B-B14F-4D97-AF65-F5344CB8AC3E}">
        <p14:creationId xmlns:p14="http://schemas.microsoft.com/office/powerpoint/2010/main" val="79989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52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Aneesh Krishna Ramesh</dc:creator>
  <cp:lastModifiedBy>Aneesh Krishna Ramesh</cp:lastModifiedBy>
  <cp:revision>2</cp:revision>
  <dcterms:created xsi:type="dcterms:W3CDTF">2024-04-19T06:33:23Z</dcterms:created>
  <dcterms:modified xsi:type="dcterms:W3CDTF">2024-04-19T13:33:27Z</dcterms:modified>
</cp:coreProperties>
</file>