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8C32-F3C2-2BD0-9E23-54DC95F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32BA-50DA-3813-378C-AB3D51E7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A748-FBB1-5992-2D5E-7D0B0AC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56AA-4DCC-43A2-6338-366408A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FE04-386D-D5BF-FA89-85E2A699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5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C780-5C13-68F3-330C-1562407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3EAF-E246-9803-D794-23705BD4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378A-9712-2787-3F8E-63B3AC4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A368-079F-506A-04E1-4FCBF95E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7403-74D8-F891-6E9F-D769F3D9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BA03A-3004-157B-8746-122AA659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49E80-915D-F612-9634-A3C43919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8A65-3BD4-F58B-FA3D-16956E63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61C9-BD78-02A7-E6F4-6930C0F4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F981-F160-6072-3F8C-89143F9D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A421-AF36-4F95-E94D-8E753464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F723-088A-2980-09EE-AF8A1372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8EEF-2E9B-4BC7-3714-BA50D7AF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6156-F815-F1CE-43FE-9CBC08A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1E2F-3A8F-3A76-9D52-337D779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B6C3-C8F9-1C60-D7B0-4633E36A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F8FA-77F9-5927-86E5-492E27E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BB92-C927-8FBF-7F28-198DEC2E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2D50-14F9-7B7B-9114-B24820F2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EA57-8202-0C35-A7BA-F35E19F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4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BBFB-08DA-7BAD-E8B0-61DB5F3D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B12D-1E4D-7345-ECDB-DAFDA1363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1E34-DE3C-70FA-94CA-851C6A90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EEEA-D51E-6D33-15AA-DE0242B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D539-D907-928A-18D1-36B19DFC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5CA5-CF3F-7AB4-B066-D399B5D8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9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8265-B80A-7013-A5BB-9CF84B88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F13C-D5A0-923C-E225-B4CF79F6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7A7B-105E-C8EF-E8EB-28A5CDE8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B0588-9426-529D-95F5-35F9C753E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B6E0-440B-7588-5276-4BC0EB7A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C4A0-7E09-C721-BFD8-8884C579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0CFAC-AD18-7D8A-FAA4-2920A0F3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96C6-2880-0E65-1B97-D59C6D8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6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EA45-408F-4A2E-85CE-6E88D6A8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3A915-6965-A267-5757-E2124E5A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214AB-4DD0-4415-88DE-881F2F2E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BFC7-30A1-5B61-6F80-0254392B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1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ACD3C-97E5-98AA-A8EC-6FD3B5C4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F736-DABB-8D79-1F84-C36A703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B483-8D71-922B-4785-27E721DA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76B4-632A-968E-0343-32A8ED91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7DF7-72AC-DAC9-7AD3-4B010A06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595A-DBE0-10AA-08AC-96564A6A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5CCE-845F-5E9E-61D3-BF1A17E8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BF719-7920-6119-5E12-21460981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0191-C943-F65D-183A-1B216B30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3620-72B9-733D-9919-1861AC1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9DBB9-E101-8A2C-2F55-C9BE3E4A7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BC77-8BCD-6EBE-9644-791FF7F5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ACAA-0E86-B3F3-4D48-1A0AD137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0906-8FA9-B0B0-FA62-3A04DFB0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996E-99F3-4C67-F93D-BEC1A41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4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A0E87-3E18-77CE-B8A1-43559CDA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97DA-9041-100F-BCDE-6C09C349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73FD-8D14-0EF1-A48D-F159203B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DC03C-3015-4C8D-B1DD-D80A401BC8B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0E90-B0DF-32E3-1995-AE06D5D1A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68C7-9738-F055-7642-C2BBBF4CE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81D8A-AA86-4FB8-A3B7-2DA391FE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uma.reddy/vizz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6C84-7014-F9A8-A2FC-095D5859C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IN" sz="3200" dirty="0"/>
              <a:t>Link to Tableau 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3719B-CAED-8059-8BC0-4A11454CB178}"/>
              </a:ext>
            </a:extLst>
          </p:cNvPr>
          <p:cNvSpPr txBox="1"/>
          <p:nvPr/>
        </p:nvSpPr>
        <p:spPr>
          <a:xfrm>
            <a:off x="4569656" y="213149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Profile - </a:t>
            </a:r>
            <a:r>
              <a:rPr lang="fr-FR" dirty="0" err="1">
                <a:hlinkClick r:id="rId2"/>
              </a:rPr>
              <a:t>suma.reddy</a:t>
            </a:r>
            <a:r>
              <a:rPr lang="fr-FR" dirty="0">
                <a:hlinkClick r:id="rId2"/>
              </a:rPr>
              <a:t> | Tableau Public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6C84-7014-F9A8-A2FC-095D5859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12"/>
            <a:ext cx="9144000" cy="51573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Central region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C988DC-60FD-6179-69A2-B8ED5F39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523"/>
            <a:ext cx="12192000" cy="57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6C84-7014-F9A8-A2FC-095D5859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12"/>
            <a:ext cx="9144000" cy="51573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East region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93F911-BE22-EC91-0E9B-5D6AA21E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004"/>
            <a:ext cx="12192000" cy="5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6C84-7014-F9A8-A2FC-095D5859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12"/>
            <a:ext cx="9144000" cy="51573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West region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9581477-5CD3-8FDD-B291-EA1178BC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108"/>
            <a:ext cx="12192000" cy="56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6C84-7014-F9A8-A2FC-095D5859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12"/>
            <a:ext cx="9144000" cy="515739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South region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28C30E1-75C9-2489-FAF8-07C5F383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449"/>
            <a:ext cx="12192000" cy="55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Link to Tableau public</vt:lpstr>
      <vt:lpstr>Central region </vt:lpstr>
      <vt:lpstr>East region </vt:lpstr>
      <vt:lpstr>West region </vt:lpstr>
      <vt:lpstr>South region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to Tableau public</dc:title>
  <dc:creator>Aneesh Krishna Ramesh</dc:creator>
  <cp:lastModifiedBy>Aneesh Krishna Ramesh</cp:lastModifiedBy>
  <cp:revision>1</cp:revision>
  <dcterms:created xsi:type="dcterms:W3CDTF">2024-04-29T05:51:06Z</dcterms:created>
  <dcterms:modified xsi:type="dcterms:W3CDTF">2024-04-29T06:04:34Z</dcterms:modified>
</cp:coreProperties>
</file>