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25-Nov-24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3A1C593-65D0-4073-BCC9-577B9352EA97}" type="datetimeFigureOut">
              <a:rPr lang="en-US" smtClean="0"/>
              <a:pPr/>
              <a:t>25-Nov-24</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B618960-8005-486C-9A75-10CB2AAC16F9}"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3" y="640081"/>
            <a:ext cx="9906696" cy="1265238"/>
          </a:xfrm>
        </p:spPr>
        <p:txBody>
          <a:bodyPr>
            <a:noAutofit/>
          </a:bodyPr>
          <a:lstStyle/>
          <a:p>
            <a:r>
              <a:rPr lang="en-US" altLang="en-US" sz="4000" b="1" dirty="0" err="1"/>
              <a:t>BloodBridge</a:t>
            </a:r>
            <a:r>
              <a:rPr lang="en-US" altLang="en-US" sz="4000" b="1" dirty="0"/>
              <a:t>: Optimizing Lifesaving Resources using AWS services</a:t>
            </a:r>
          </a:p>
        </p:txBody>
      </p:sp>
      <p:sp>
        <p:nvSpPr>
          <p:cNvPr id="4" name="Text Box 3"/>
          <p:cNvSpPr txBox="1"/>
          <p:nvPr/>
        </p:nvSpPr>
        <p:spPr>
          <a:xfrm>
            <a:off x="2541270" y="2598420"/>
            <a:ext cx="7484745" cy="2492990"/>
          </a:xfrm>
          <a:prstGeom prst="rect">
            <a:avLst/>
          </a:prstGeom>
          <a:noFill/>
        </p:spPr>
        <p:txBody>
          <a:bodyPr wrap="square" rtlCol="0">
            <a:spAutoFit/>
          </a:bodyPr>
          <a:lstStyle/>
          <a:p>
            <a:pPr indent="0" algn="just">
              <a:buFont typeface="+mj-lt"/>
              <a:buNone/>
            </a:pPr>
            <a:r>
              <a:rPr lang="en-US" sz="2800" b="1" dirty="0" smtClean="0">
                <a:latin typeface="Times New Roman" panose="02020603050405020304" charset="0"/>
                <a:cs typeface="Times New Roman" panose="02020603050405020304" charset="0"/>
              </a:rPr>
              <a:t>TEAM MEMBERS</a:t>
            </a:r>
          </a:p>
          <a:p>
            <a:pPr indent="0" algn="just">
              <a:buFont typeface="+mj-lt"/>
              <a:buNone/>
            </a:pPr>
            <a:endParaRPr lang="en-US" sz="2800" b="1" dirty="0" smtClean="0">
              <a:latin typeface="Times New Roman" panose="02020603050405020304" charset="0"/>
              <a:cs typeface="Times New Roman" panose="02020603050405020304" charset="0"/>
            </a:endParaRPr>
          </a:p>
          <a:p>
            <a:pPr indent="0" algn="just">
              <a:buFont typeface="+mj-lt"/>
              <a:buNone/>
            </a:pPr>
            <a:r>
              <a:rPr lang="en-US" sz="2000" b="1" dirty="0" smtClean="0">
                <a:latin typeface="Times New Roman" panose="02020603050405020304" charset="0"/>
                <a:cs typeface="Times New Roman" panose="02020603050405020304" charset="0"/>
              </a:rPr>
              <a:t>1.MADHUMATHI P</a:t>
            </a:r>
          </a:p>
          <a:p>
            <a:pPr indent="0" algn="just">
              <a:buFont typeface="+mj-lt"/>
              <a:buNone/>
            </a:pPr>
            <a:r>
              <a:rPr lang="en-US" sz="2000" b="1" dirty="0" smtClean="0">
                <a:latin typeface="Times New Roman" panose="02020603050405020304" charset="0"/>
                <a:cs typeface="Times New Roman" panose="02020603050405020304" charset="0"/>
              </a:rPr>
              <a:t>2.MITHULA N</a:t>
            </a:r>
          </a:p>
          <a:p>
            <a:pPr indent="0" algn="just">
              <a:buFont typeface="+mj-lt"/>
              <a:buNone/>
            </a:pPr>
            <a:r>
              <a:rPr lang="en-US" sz="2000" b="1" dirty="0" smtClean="0">
                <a:latin typeface="Times New Roman" panose="02020603050405020304" charset="0"/>
                <a:cs typeface="Times New Roman" panose="02020603050405020304" charset="0"/>
              </a:rPr>
              <a:t>3.MONISHA P</a:t>
            </a:r>
          </a:p>
          <a:p>
            <a:pPr indent="0" algn="just">
              <a:buFont typeface="+mj-lt"/>
              <a:buNone/>
            </a:pPr>
            <a:r>
              <a:rPr lang="en-US" sz="2000" b="1" dirty="0" smtClean="0">
                <a:latin typeface="Times New Roman" panose="02020603050405020304" charset="0"/>
                <a:cs typeface="Times New Roman" panose="02020603050405020304" charset="0"/>
              </a:rPr>
              <a:t>4.NIROSHA R</a:t>
            </a:r>
          </a:p>
          <a:p>
            <a:pPr indent="0" algn="just">
              <a:buFont typeface="+mj-lt"/>
              <a:buNone/>
            </a:pPr>
            <a:r>
              <a:rPr lang="en-US" sz="2000" b="1" dirty="0" smtClean="0">
                <a:latin typeface="Times New Roman" panose="02020603050405020304" charset="0"/>
                <a:cs typeface="Times New Roman" panose="02020603050405020304" charset="0"/>
              </a:rPr>
              <a:t>5.PRIYADHARSHINI S</a:t>
            </a:r>
            <a:endParaRPr lang="en-US" sz="2000" b="1"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327" y="261575"/>
            <a:ext cx="9997440" cy="1143000"/>
          </a:xfrm>
        </p:spPr>
        <p:txBody>
          <a:bodyPr>
            <a:normAutofit/>
          </a:bodyPr>
          <a:lstStyle/>
          <a:p>
            <a:r>
              <a:rPr lang="en-US" sz="4000" dirty="0"/>
              <a:t>ABSTRACT</a:t>
            </a:r>
          </a:p>
        </p:txBody>
      </p:sp>
      <p:sp>
        <p:nvSpPr>
          <p:cNvPr id="3" name="Content Placeholder 2"/>
          <p:cNvSpPr>
            <a:spLocks noGrp="1"/>
          </p:cNvSpPr>
          <p:nvPr>
            <p:ph idx="1"/>
          </p:nvPr>
        </p:nvSpPr>
        <p:spPr>
          <a:xfrm>
            <a:off x="1384662" y="1293223"/>
            <a:ext cx="10197737" cy="5193302"/>
          </a:xfrm>
        </p:spPr>
        <p:txBody>
          <a:bodyPr/>
          <a:lstStyle/>
          <a:p>
            <a:r>
              <a:rPr lang="en-US" altLang="en-US" dirty="0"/>
              <a:t>The </a:t>
            </a:r>
            <a:r>
              <a:rPr lang="en-US" altLang="en-US" dirty="0" err="1"/>
              <a:t>BloodBridge</a:t>
            </a:r>
            <a:r>
              <a:rPr lang="en-US" altLang="en-US" dirty="0"/>
              <a:t> project seeks to revolutionize blood resource management by leveraging the scalability, security, and real-time data processing capabilities of Amazon Web Services (AWS). </a:t>
            </a:r>
          </a:p>
          <a:p>
            <a:r>
              <a:rPr lang="en-US" altLang="en-US" dirty="0"/>
              <a:t>The  </a:t>
            </a:r>
            <a:r>
              <a:rPr lang="en-US" altLang="en-US" dirty="0" err="1"/>
              <a:t>LifeLink</a:t>
            </a:r>
            <a:r>
              <a:rPr lang="en-US" altLang="en-US" dirty="0"/>
              <a:t> platform connects hospitals, blood banks, and donors to optimize the donation process, inventory management, and emergency blood requests. </a:t>
            </a:r>
          </a:p>
          <a:p>
            <a:r>
              <a:rPr lang="en-US" altLang="en-US" dirty="0"/>
              <a:t>The system includes three primary functionalities: Emergency Blood Request, Regular Donor Management, and Blood Bank Inventory Updates.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 INTRODUCTION</a:t>
            </a:r>
          </a:p>
        </p:txBody>
      </p:sp>
      <p:sp>
        <p:nvSpPr>
          <p:cNvPr id="3" name="Content Placeholder 2"/>
          <p:cNvSpPr>
            <a:spLocks noGrp="1"/>
          </p:cNvSpPr>
          <p:nvPr>
            <p:ph idx="1"/>
          </p:nvPr>
        </p:nvSpPr>
        <p:spPr/>
        <p:txBody>
          <a:bodyPr/>
          <a:lstStyle/>
          <a:p>
            <a:r>
              <a:rPr lang="en-US" altLang="en-US" dirty="0"/>
              <a:t>The </a:t>
            </a:r>
            <a:r>
              <a:rPr lang="en-US" altLang="en-US" dirty="0" err="1"/>
              <a:t>BloodBridge</a:t>
            </a:r>
            <a:r>
              <a:rPr lang="en-US" altLang="en-US" dirty="0"/>
              <a:t> project seeks to address the ongoing challenges faced by hospitals, blood banks, and donors in managing blood resources. Blood shortages, particularly for rare blood types, can lead to significant delays in medical treatments and pose serious risks to patients. The </a:t>
            </a:r>
            <a:r>
              <a:rPr lang="en-US" altLang="en-US" dirty="0" err="1"/>
              <a:t>LifeLink</a:t>
            </a:r>
            <a:r>
              <a:rPr lang="en-US" altLang="en-US" dirty="0"/>
              <a:t> platform, powered by Amazon Web Services (AWS), aims to streamline the entire blood donation and distribution process, ensuring that critical blood resources are always available when needed most.</a:t>
            </a:r>
          </a:p>
          <a:p>
            <a:endParaRPr lang="en-US" altLang="en-US" dirty="0"/>
          </a:p>
          <a:p>
            <a:endParaRPr lang="en-US" altLang="en-US" dirty="0"/>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a:sym typeface="+mn-ea"/>
              </a:rPr>
              <a:t> Through a combination of real-time data processing, automated workflows, and secure communication between hospitals, donors, and blood banks, LifeLink transforms how blood is requested, donated, and managed.</a:t>
            </a:r>
            <a:endParaRPr lang="en-US" alt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4" y="287382"/>
            <a:ext cx="10602686" cy="486047"/>
          </a:xfrm>
        </p:spPr>
        <p:txBody>
          <a:bodyPr>
            <a:noAutofit/>
          </a:bodyPr>
          <a:lstStyle/>
          <a:p>
            <a:r>
              <a:rPr lang="en-US" altLang="en-US" sz="3600" dirty="0">
                <a:latin typeface="Times New Roman" panose="02020603050405020304" charset="0"/>
                <a:cs typeface="Times New Roman" panose="02020603050405020304" charset="0"/>
              </a:rPr>
              <a:t>Disadvantages of Existing Blood Resource Management Systems</a:t>
            </a:r>
          </a:p>
        </p:txBody>
      </p:sp>
      <p:sp>
        <p:nvSpPr>
          <p:cNvPr id="3" name="Content Placeholder 2"/>
          <p:cNvSpPr>
            <a:spLocks noGrp="1"/>
          </p:cNvSpPr>
          <p:nvPr>
            <p:ph idx="1"/>
          </p:nvPr>
        </p:nvSpPr>
        <p:spPr/>
        <p:txBody>
          <a:bodyPr>
            <a:normAutofit lnSpcReduction="10000"/>
          </a:bodyPr>
          <a:lstStyle/>
          <a:p>
            <a:r>
              <a:rPr lang="en-US" altLang="en-US" sz="2800"/>
              <a:t>Inefficient Inventory Management</a:t>
            </a:r>
          </a:p>
          <a:p>
            <a:r>
              <a:rPr lang="en-US" altLang="en-US" sz="2800"/>
              <a:t>Delayed Emergency Response </a:t>
            </a:r>
          </a:p>
          <a:p>
            <a:r>
              <a:rPr lang="en-US" altLang="en-US" sz="2800"/>
              <a:t>Limited Donor Engagement and Retention </a:t>
            </a:r>
          </a:p>
          <a:p>
            <a:r>
              <a:rPr lang="en-US" altLang="en-US" sz="2800"/>
              <a:t>No Real-Time Data Integration</a:t>
            </a:r>
          </a:p>
          <a:p>
            <a:r>
              <a:rPr lang="en-US" altLang="en-US" sz="2800"/>
              <a:t>Poor Matching of Donors to Patients </a:t>
            </a:r>
          </a:p>
          <a:p>
            <a:r>
              <a:rPr lang="en-US" altLang="en-US" sz="2800"/>
              <a:t>Lack of Scalability  </a:t>
            </a:r>
          </a:p>
          <a:p>
            <a:r>
              <a:rPr lang="en-US" altLang="en-US" sz="2800"/>
              <a:t>Limited Communication and Collaboration </a:t>
            </a:r>
          </a:p>
          <a:p>
            <a:r>
              <a:rPr lang="en-US" altLang="en-US" sz="2800"/>
              <a:t>Security and Privacy Issues </a:t>
            </a:r>
          </a:p>
          <a:p>
            <a:r>
              <a:rPr lang="en-US" altLang="en-US" sz="2800"/>
              <a:t>High Operational Costs</a:t>
            </a:r>
          </a:p>
          <a:p>
            <a:r>
              <a:rPr lang="en-US" altLang="en-US" sz="2800"/>
              <a:t>Inflexibility to Meet Changing Demands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274638"/>
            <a:ext cx="10265664" cy="1143000"/>
          </a:xfrm>
        </p:spPr>
        <p:txBody>
          <a:bodyPr>
            <a:normAutofit/>
          </a:bodyPr>
          <a:lstStyle/>
          <a:p>
            <a:r>
              <a:rPr lang="en-US" sz="3600" dirty="0"/>
              <a:t>ADVANTAGES OF CURRENT SYSTEM</a:t>
            </a:r>
          </a:p>
        </p:txBody>
      </p:sp>
      <p:sp>
        <p:nvSpPr>
          <p:cNvPr id="3" name="Content Placeholder 2"/>
          <p:cNvSpPr>
            <a:spLocks noGrp="1"/>
          </p:cNvSpPr>
          <p:nvPr>
            <p:ph idx="1"/>
          </p:nvPr>
        </p:nvSpPr>
        <p:spPr>
          <a:xfrm>
            <a:off x="1567542" y="1254034"/>
            <a:ext cx="10014857" cy="5603966"/>
          </a:xfrm>
        </p:spPr>
        <p:txBody>
          <a:bodyPr/>
          <a:lstStyle/>
          <a:p>
            <a:r>
              <a:rPr lang="en-US" altLang="en-US" sz="2800" dirty="0"/>
              <a:t>Real-Time Inventory Management</a:t>
            </a:r>
          </a:p>
          <a:p>
            <a:r>
              <a:rPr lang="en-US" altLang="en-US" sz="2800" dirty="0"/>
              <a:t>Faster Emergency Response</a:t>
            </a:r>
          </a:p>
          <a:p>
            <a:r>
              <a:rPr lang="en-US" altLang="en-US" sz="2800" dirty="0"/>
              <a:t>Automated Donor-Patient Matching  </a:t>
            </a:r>
          </a:p>
          <a:p>
            <a:r>
              <a:rPr lang="en-US" altLang="en-US" sz="2800" dirty="0"/>
              <a:t>Improved Donor Engagement</a:t>
            </a:r>
          </a:p>
          <a:p>
            <a:r>
              <a:rPr lang="en-US" altLang="en-US" sz="2800" dirty="0"/>
              <a:t>Cloud-Based Scalability</a:t>
            </a:r>
          </a:p>
          <a:p>
            <a:r>
              <a:rPr lang="en-US" altLang="en-US" sz="2800" dirty="0"/>
              <a:t>Better Coordination and Communication </a:t>
            </a:r>
          </a:p>
          <a:p>
            <a:r>
              <a:rPr lang="en-US" altLang="en-US" sz="2800" dirty="0"/>
              <a:t>Secure Data Management </a:t>
            </a:r>
          </a:p>
          <a:p>
            <a:r>
              <a:rPr lang="en-US" altLang="en-US" sz="2800" dirty="0"/>
              <a:t>Cost Efficiency</a:t>
            </a:r>
          </a:p>
          <a:p>
            <a:r>
              <a:rPr lang="en-US" altLang="en-US" sz="2800" dirty="0"/>
              <a:t>Proactive Resource Management </a:t>
            </a:r>
          </a:p>
          <a:p>
            <a:pPr marL="0" indent="0">
              <a:buNone/>
            </a:pPr>
            <a:endParaRPr lang="en-US"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SAMPLE </a:t>
            </a:r>
            <a:r>
              <a:rPr lang="en-US" sz="3600" b="1" dirty="0" smtClean="0"/>
              <a:t>IMAGE</a:t>
            </a:r>
            <a:endParaRPr lang="en-US" sz="3600" b="1" dirty="0"/>
          </a:p>
        </p:txBody>
      </p:sp>
      <p:pic>
        <p:nvPicPr>
          <p:cNvPr id="4" name="Picture 3" descr="1cc9731d-6095-4fc9-aae6-16ee887c99ec"/>
          <p:cNvPicPr>
            <a:picLocks noChangeAspect="1"/>
          </p:cNvPicPr>
          <p:nvPr/>
        </p:nvPicPr>
        <p:blipFill>
          <a:blip r:embed="rId2" cstate="print"/>
          <a:stretch>
            <a:fillRect/>
          </a:stretch>
        </p:blipFill>
        <p:spPr>
          <a:xfrm>
            <a:off x="2505985" y="1710506"/>
            <a:ext cx="8159750" cy="3889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a:t>
            </a:r>
          </a:p>
        </p:txBody>
      </p:sp>
      <p:sp>
        <p:nvSpPr>
          <p:cNvPr id="3" name="Content Placeholder 2"/>
          <p:cNvSpPr>
            <a:spLocks noGrp="1"/>
          </p:cNvSpPr>
          <p:nvPr>
            <p:ph idx="1"/>
          </p:nvPr>
        </p:nvSpPr>
        <p:spPr/>
        <p:txBody>
          <a:bodyPr/>
          <a:lstStyle/>
          <a:p>
            <a:r>
              <a:rPr lang="en-US" altLang="en-US" sz="2800"/>
              <a:t>AWS Documentation References:</a:t>
            </a:r>
          </a:p>
          <a:p>
            <a:r>
              <a:rPr lang="en-US" altLang="en-US" sz="2800"/>
              <a:t>- AWS Lambda</a:t>
            </a:r>
          </a:p>
          <a:p>
            <a:r>
              <a:rPr lang="en-US" altLang="en-US" sz="2800"/>
              <a:t>- Amazon SNS (Simple Notification Service)</a:t>
            </a:r>
          </a:p>
          <a:p>
            <a:r>
              <a:rPr lang="en-US" altLang="en-US" sz="2800"/>
              <a:t>- Amazon DynamoDB</a:t>
            </a:r>
          </a:p>
          <a:p>
            <a:r>
              <a:rPr lang="en-US" altLang="en-US" sz="2800"/>
              <a:t>- Amazon API Gateway</a:t>
            </a:r>
          </a:p>
          <a:p>
            <a:r>
              <a:rPr lang="en-US" altLang="en-US" sz="2800"/>
              <a:t>- AWS S3 (Simple Storage Service)</a:t>
            </a:r>
          </a:p>
          <a:p>
            <a:r>
              <a:rPr lang="en-US" altLang="en-US" sz="2800"/>
              <a:t>- AWS IAM (Identity and Access Management)</a:t>
            </a:r>
          </a:p>
          <a:p>
            <a:r>
              <a:rPr lang="en-US" altLang="en-US" sz="2800"/>
              <a:t>- AWS CloudFormation</a:t>
            </a:r>
          </a:p>
          <a:p>
            <a:r>
              <a:rPr lang="en-US" altLang="en-US" sz="2800"/>
              <a:t>- AWS VPC (Virtual Private Cloud)</a:t>
            </a:r>
          </a:p>
          <a:p>
            <a:pPr marL="0" indent="0">
              <a:buNone/>
            </a:pPr>
            <a:endParaRPr lang="en-US"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altLang="en-US"/>
              <a:t>The BloodBridge system uses AWS cloud technology to create a secure, scalable, and efficient platform for managing blood donations. It improves the speed and accuracy of blood requests, donor management, and inventory tracking, helping save lives. With future upgrades in AI, mobile features, and global expansion, BloodBridge can further enhance the blood supply chain and support medical emergencies worldwide.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TotalTime>
  <Words>416</Words>
  <Application>Microsoft Office PowerPoint</Application>
  <PresentationFormat>Custom</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BloodBridge: Optimizing Lifesaving Resources using AWS services</vt:lpstr>
      <vt:lpstr>ABSTRACT</vt:lpstr>
      <vt:lpstr> INTRODUCTION</vt:lpstr>
      <vt:lpstr>Slide 4</vt:lpstr>
      <vt:lpstr>Disadvantages of Existing Blood Resource Management Systems</vt:lpstr>
      <vt:lpstr>ADVANTAGES OF CURRENT SYSTEM</vt:lpstr>
      <vt:lpstr>SAMPLE IMAGE</vt:lpstr>
      <vt:lpstr>REFERENCE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BloodBridge: Optimizing Lifesaving Resources using AWS services</dc:title>
  <dc:creator>Madhu</dc:creator>
  <cp:lastModifiedBy>USER</cp:lastModifiedBy>
  <cp:revision>11</cp:revision>
  <dcterms:created xsi:type="dcterms:W3CDTF">2024-11-24T05:58:00Z</dcterms:created>
  <dcterms:modified xsi:type="dcterms:W3CDTF">2024-11-25T16:18:23Z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3A31BA2BFBCD4BCE947CF875207A8241_13</vt:lpwstr>
  </property>
  <property fmtid="{D5CDD505-2E9C-101B-9397-08002B2CF9AE}" pid="3" name="KSOProductBuildVer">
    <vt:lpwstr>1033-12.2.0.18911</vt:lpwstr>
  </property>
</Properties>
</file>