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embeddings/oleObject1.bin" ContentType="application/vnd.openxmlformats-officedocument.oleObject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9667FBD4-B498-4684-B354-A3B4BCAF835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Remote Object Invocation (RMI)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85800" y="1219320"/>
            <a:ext cx="7772040" cy="4876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Overview of RMI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RMI allowed programmer to execute remote function class using the same semantics as local functions calls.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219320" y="2743200"/>
            <a:ext cx="2742840" cy="2889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Local Machine (Client)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SampleServer remoteObject;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s;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 = remoteObject.sum(1,2);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System.out.println(s);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181480" y="2743200"/>
            <a:ext cx="2742840" cy="2889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Remote Machine (Server)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int sum(int a,int b)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a + b;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5"/>
          <p:cNvSpPr/>
          <p:nvPr/>
        </p:nvSpPr>
        <p:spPr>
          <a:xfrm>
            <a:off x="3962160" y="4038480"/>
            <a:ext cx="1219320" cy="30492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6"/>
          <p:cNvSpPr/>
          <p:nvPr/>
        </p:nvSpPr>
        <p:spPr>
          <a:xfrm flipH="1">
            <a:off x="3962160" y="4952880"/>
            <a:ext cx="1219320" cy="2286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4268520" y="3657600"/>
            <a:ext cx="5619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1,2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4421160" y="457200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3: Develop the client program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85800" y="1066680"/>
            <a:ext cx="7772040" cy="5790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java.rmi.*;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java.rmi.server.*;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class SampleClient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static void main(String[]  args)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set the security manager for the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System.setSecurityManager(new RMISecurityManager());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//get the remote object from the registry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System.out.println("Security Manager loaded");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url = "//localhost/SAMPLE-SERVER";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SampleServer remoteObject =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(SampleServer)Naming.lookup(url)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System.out.println("Got remote object");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 1 + 2 = " +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remoteObject.sum(1,2)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(RemoteException exc)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System.out.println("Error in lookup: " + exc.toString()); 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(java.net.MalformedURLException exc)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System.out.println("Malformed URL: " + exc.toString());   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(java.rmi.NotBoundException exc) 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System.out.println("NotBound: " + exc.toString());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4 &amp; 5: Compile the Java source files &amp; Generate the client stubs and server skeletons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the program compile and executing at elpis on ~/rmi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Once the interface is completed, you need to generate stubs and skeleton code. The RMI system provides an RMI compiler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that takes your generated interface class and procedures stub code on its self.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set CLASSPATH=”~/rmi”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javac SampleServer.java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javac SampleServerImpl.java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rmic SampleServerImpl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javac SampleClient.java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6: Start the RMI registry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RMI applications need install to Registry. And the Registry must start manual by call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rmiregisty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rmiregistry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us uses port 1099 by default. You can also bind rmiregistry to a different port by indicating the new port number as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rmiregistry &lt;new port&gt;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rmiregistry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Remark: On Windows, you have to type in from the command line: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 start rmiregistry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Steps 7 &amp; 8: Start the remote server objects &amp; Run the client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Once the Registry is started, the server can be started and will be able to store itself in the Registry.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Because of the grained security model in Java 2.0, you must setup a security policy for RMI by set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java.security.policy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the file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policy.all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java –Djava.security.policy=policy.all SampleServerImpl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elpis:~/rmi&gt; java –Djava.security.policy=policy.all SampleClient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Policy 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Java 2, the java application must first obtain information regarding its privileges. It can obtain the security policy through a policy file. In above example, we allow Java code to have all permissions,  the contains of the policy file policy.all is: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grant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permission java.security.AllPermission;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Now, we given an example for assigning resource permissions: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grant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permission java.io.filePermission “/tmp/*”, “read”, “write”;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permission java.net.SocketPermission “somehost.somedomain.com:999”,”connect”;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permission java.net.SocketPermission “*:1024-65535”,”connect,request”;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permission java.net.SocketPermission “*:80”,”connect”;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Comment for the Java Policy 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685800" y="1447920"/>
            <a:ext cx="7772040" cy="4952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allow the Java code to read/write any files only under the /tmp directory, includes any subdirectories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allow all java classes to establish a network connection with the host “somehost.somedomain.com” on port 999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allows classes to connection to or accept connections on unprivileged ports greater than 1024 , on any host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allows all classes to connect to the HTTP port 80 on any host.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obtain complete details by following links: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http://java.sun.com/products//jdk/1.2/docs/guide/security/spec/security-spec.doc3.html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General RMI Architecture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685800" y="1219320"/>
            <a:ext cx="4038120" cy="4876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server must first bind its name to the registry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client lookup the server name in the registry to establish remote references.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Stub serializing the parameters to skeleton, the skeleton invoking the remote method and serializing the result back to the stub.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9" name="Object 3"/>
          <p:cNvGraphicFramePr/>
          <p:nvPr/>
        </p:nvGraphicFramePr>
        <p:xfrm>
          <a:off x="4835520" y="1143000"/>
          <a:ext cx="4003200" cy="47239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0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835520" y="1143000"/>
                    <a:ext cx="4003200" cy="4723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Stub and Skeleton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85800" y="2362320"/>
            <a:ext cx="7695720" cy="3962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client invokes a remote method, the call is first forwarded to stub.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stub is responsible for sending the remote call over to the server-side skeleton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stub opening a socket to the remote server, marshaling the object parameters and forwarding the data stream to the skeleton.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skeleton contains a method that receives the remote calls, unmarshals the parameters, and invokes the actual remote object implementation.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3" name="Object 3"/>
          <p:cNvGraphicFramePr/>
          <p:nvPr/>
        </p:nvGraphicFramePr>
        <p:xfrm>
          <a:off x="1523880" y="1143000"/>
          <a:ext cx="6095520" cy="13140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4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23880" y="1143000"/>
                    <a:ext cx="6095520" cy="1314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Steps for Developing an RMI System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85800" y="1295280"/>
            <a:ext cx="7695720" cy="3962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Define the remote interface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Develop the remote object by implementing the remote interface.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Develop the client program.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Compile the Java source files.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Generate the client stubs and server skeletons.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6. Start the RMI registry.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7. Start the remote server objects.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8. Run the client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1:  Defining the Remote Interface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685800" y="1295280"/>
            <a:ext cx="7695720" cy="3962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create an RMI application, the first step is the defining of a remote interface between the client and server objects.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SampleServer.java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java.rmi.*;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interface SampleServer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extends Remote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int sum(int a,int b) throws RemoteException;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2: Develop the remote object and its interface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85800" y="1295280"/>
            <a:ext cx="76957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server is a simple unicast remote server.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server by extending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java.rmi.server.UnicastRemoteObject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server uses the RMISecurityManager to protect its resources while engaging in remote communication.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SampleServerImpl.java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java.rmi.*;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java.rmi.server.*;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 java.rmi.registry.*;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class SampleServerImpl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extends UnicastRemoteObject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implements SampleServer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SampleServerImpl() throws RemoteException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super();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2: Develop the remote object and its interface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85800" y="1295280"/>
            <a:ext cx="76957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 the remote methods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SampleServerImpl.java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int sum(int a,int b) throws RemoteException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a + b;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server must bind its name to the registry, the client will look up the server name.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java.rmi.Naming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to bind the server name to registry. In this example the name call “SAMPLE-SERVER”.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the main method of your server object, the RMI security manager is created and installed.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2: Develop the remote object and its interface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295280"/>
            <a:ext cx="769572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SampleServerImpl.java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static void main(String args[])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System.setSecurityManager(new RMISecurityManager());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//set the security manager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//create a local instance of the object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SampleServerImpl Server = new SampleServerImpl();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//put the local instance in the registry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Naming.rebind("SAMPLE-SERVER" , Server);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System.out.println("Server waiting.....");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(java.net.MalformedURLException me)      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System.out.println("Malformed URL: " + me.toString());   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(RemoteException re) 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System.out.println("Remote exception: " + re.toString());  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85800" y="609480"/>
            <a:ext cx="7772040" cy="38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3: Develop the client program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685800" y="1295280"/>
            <a:ext cx="7772040" cy="5257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order for the client object to invoke methods on the server, it must first look up the name of server in the registry. You use 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java.rmi.Naming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class to lookup the server name.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server name is specified as URL in the from                ( rmi://host:port/name 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Default RMI port is 1099.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name specified in the URL must exactly match the name that the server has bound to the registry. In this example, the name is “SAMPLE-SERVER”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remote method invocation is programmed using the remote interface name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remoteObject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as prefix and the remote method name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as suffix.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LibreOffice/5.1.4.2$Linux_X86_64 LibreOffice_project/10m0$Build-2</Application>
  <Words>1193</Words>
  <Paragraphs>187</Paragraphs>
  <Company>HKBU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2002-02-05T18:03:18Z</dcterms:created>
  <dc:creator>Joseph Ng</dc:creator>
  <dc:description/>
  <dc:language>en-IN</dc:language>
  <cp:lastModifiedBy>PVR</cp:lastModifiedBy>
  <dcterms:modified xsi:type="dcterms:W3CDTF">2013-08-21T06:12:50Z</dcterms:modified>
  <cp:revision>3</cp:revision>
  <dc:subject/>
  <dc:title>Java Remote Object Invocation (RMI)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HKBU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