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SUMAIR - 22995" userId="0c5cb9b4-a612-4a9a-99be-ac8ef3b6ba27" providerId="ADAL" clId="{D9652442-4334-4FBD-9C61-F8782EBB5BDA}"/>
    <pc:docChg chg="custSel modSld">
      <pc:chgData name="MUHAMMAD SUMAIR - 22995" userId="0c5cb9b4-a612-4a9a-99be-ac8ef3b6ba27" providerId="ADAL" clId="{D9652442-4334-4FBD-9C61-F8782EBB5BDA}" dt="2022-10-07T18:53:15.131" v="122" actId="20577"/>
      <pc:docMkLst>
        <pc:docMk/>
      </pc:docMkLst>
      <pc:sldChg chg="modSp mod">
        <pc:chgData name="MUHAMMAD SUMAIR - 22995" userId="0c5cb9b4-a612-4a9a-99be-ac8ef3b6ba27" providerId="ADAL" clId="{D9652442-4334-4FBD-9C61-F8782EBB5BDA}" dt="2022-10-07T18:53:15.131" v="122" actId="20577"/>
        <pc:sldMkLst>
          <pc:docMk/>
          <pc:sldMk cId="1834953636" sldId="261"/>
        </pc:sldMkLst>
        <pc:spChg chg="mod">
          <ac:chgData name="MUHAMMAD SUMAIR - 22995" userId="0c5cb9b4-a612-4a9a-99be-ac8ef3b6ba27" providerId="ADAL" clId="{D9652442-4334-4FBD-9C61-F8782EBB5BDA}" dt="2022-10-07T18:53:15.131" v="122" actId="20577"/>
          <ac:spMkLst>
            <pc:docMk/>
            <pc:sldMk cId="1834953636" sldId="261"/>
            <ac:spMk id="9" creationId="{6AEED428-ADE1-FEAF-4DC3-B504DD15045C}"/>
          </ac:spMkLst>
        </pc:spChg>
      </pc:sldChg>
      <pc:sldChg chg="modSp mod">
        <pc:chgData name="MUHAMMAD SUMAIR - 22995" userId="0c5cb9b4-a612-4a9a-99be-ac8ef3b6ba27" providerId="ADAL" clId="{D9652442-4334-4FBD-9C61-F8782EBB5BDA}" dt="2022-10-07T18:51:32.358" v="0" actId="207"/>
        <pc:sldMkLst>
          <pc:docMk/>
          <pc:sldMk cId="3739502845" sldId="265"/>
        </pc:sldMkLst>
        <pc:spChg chg="mod">
          <ac:chgData name="MUHAMMAD SUMAIR - 22995" userId="0c5cb9b4-a612-4a9a-99be-ac8ef3b6ba27" providerId="ADAL" clId="{D9652442-4334-4FBD-9C61-F8782EBB5BDA}" dt="2022-10-07T18:51:32.358" v="0" actId="207"/>
          <ac:spMkLst>
            <pc:docMk/>
            <pc:sldMk cId="3739502845" sldId="265"/>
            <ac:spMk id="4" creationId="{DC988E2D-1CAA-5E24-BDE5-CA860DDA8E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9037-1DE9-4B72-ACD0-74E35089209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FA7-8554-42E8-8547-DAEB854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7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9037-1DE9-4B72-ACD0-74E35089209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FA7-8554-42E8-8547-DAEB854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0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9037-1DE9-4B72-ACD0-74E35089209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FA7-8554-42E8-8547-DAEB854B71B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4989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9037-1DE9-4B72-ACD0-74E35089209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FA7-8554-42E8-8547-DAEB854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81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9037-1DE9-4B72-ACD0-74E35089209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FA7-8554-42E8-8547-DAEB854B71B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4217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9037-1DE9-4B72-ACD0-74E35089209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FA7-8554-42E8-8547-DAEB854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16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9037-1DE9-4B72-ACD0-74E35089209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FA7-8554-42E8-8547-DAEB854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44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9037-1DE9-4B72-ACD0-74E35089209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FA7-8554-42E8-8547-DAEB854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4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9037-1DE9-4B72-ACD0-74E35089209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FA7-8554-42E8-8547-DAEB854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9037-1DE9-4B72-ACD0-74E35089209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FA7-8554-42E8-8547-DAEB854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9037-1DE9-4B72-ACD0-74E35089209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FA7-8554-42E8-8547-DAEB854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4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9037-1DE9-4B72-ACD0-74E35089209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FA7-8554-42E8-8547-DAEB854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1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9037-1DE9-4B72-ACD0-74E35089209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FA7-8554-42E8-8547-DAEB854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9037-1DE9-4B72-ACD0-74E35089209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FA7-8554-42E8-8547-DAEB854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9037-1DE9-4B72-ACD0-74E35089209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FA7-8554-42E8-8547-DAEB854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2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9037-1DE9-4B72-ACD0-74E35089209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9BFA7-8554-42E8-8547-DAEB854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1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69037-1DE9-4B72-ACD0-74E35089209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D9BFA7-8554-42E8-8547-DAEB854B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4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BEE67A-0350-CC67-1E93-4DF53D989809}"/>
              </a:ext>
            </a:extLst>
          </p:cNvPr>
          <p:cNvSpPr/>
          <p:nvPr/>
        </p:nvSpPr>
        <p:spPr>
          <a:xfrm>
            <a:off x="1625064" y="2551837"/>
            <a:ext cx="894187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to Data Mining:</a:t>
            </a:r>
          </a:p>
          <a:p>
            <a:pPr algn="ctr"/>
            <a:r>
              <a:rPr lang="en-US" sz="54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Challenge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CA942-CEB6-6BA5-DDBA-642A0738EFD8}"/>
              </a:ext>
            </a:extLst>
          </p:cNvPr>
          <p:cNvSpPr/>
          <p:nvPr/>
        </p:nvSpPr>
        <p:spPr>
          <a:xfrm>
            <a:off x="137090" y="6160911"/>
            <a:ext cx="4548040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Muhammad Sumair 22995</a:t>
            </a:r>
          </a:p>
        </p:txBody>
      </p:sp>
    </p:spTree>
    <p:extLst>
      <p:ext uri="{BB962C8B-B14F-4D97-AF65-F5344CB8AC3E}">
        <p14:creationId xmlns:p14="http://schemas.microsoft.com/office/powerpoint/2010/main" val="282534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988E2D-1CAA-5E24-BDE5-CA860DDA8EE6}"/>
              </a:ext>
            </a:extLst>
          </p:cNvPr>
          <p:cNvSpPr txBox="1"/>
          <p:nvPr/>
        </p:nvSpPr>
        <p:spPr>
          <a:xfrm>
            <a:off x="316173" y="1397675"/>
            <a:ext cx="11559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best and the most suitable model according to my accuracy was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Tree ensemble </a:t>
            </a:r>
            <a:r>
              <a:rPr lang="en-US" dirty="0"/>
              <a:t>through which I achieved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0.92873</a:t>
            </a:r>
            <a:r>
              <a:rPr lang="en-US" dirty="0"/>
              <a:t>. Hence Tree ensemble is the winner for me.</a:t>
            </a:r>
          </a:p>
          <a:p>
            <a:r>
              <a:rPr lang="en-US" dirty="0"/>
              <a:t>The configurations I used are the following:</a:t>
            </a:r>
          </a:p>
          <a:p>
            <a:r>
              <a:rPr lang="en-US" dirty="0"/>
              <a:t>870 models</a:t>
            </a:r>
          </a:p>
          <a:p>
            <a:r>
              <a:rPr lang="en-US" dirty="0"/>
              <a:t>Negative Seeds</a:t>
            </a:r>
          </a:p>
          <a:p>
            <a:r>
              <a:rPr lang="en-US" dirty="0"/>
              <a:t>Without Replacement</a:t>
            </a:r>
          </a:p>
          <a:p>
            <a:r>
              <a:rPr lang="en-US" dirty="0"/>
              <a:t>Information Gain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57D138-FC18-7C46-9A1A-AC38DB42CDCF}"/>
              </a:ext>
            </a:extLst>
          </p:cNvPr>
          <p:cNvSpPr/>
          <p:nvPr/>
        </p:nvSpPr>
        <p:spPr>
          <a:xfrm>
            <a:off x="5195241" y="286602"/>
            <a:ext cx="18015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Winner</a:t>
            </a:r>
          </a:p>
        </p:txBody>
      </p:sp>
    </p:spTree>
    <p:extLst>
      <p:ext uri="{BB962C8B-B14F-4D97-AF65-F5344CB8AC3E}">
        <p14:creationId xmlns:p14="http://schemas.microsoft.com/office/powerpoint/2010/main" val="373950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DC70A3-A7AE-82E0-F6D2-B987D5FC8919}"/>
              </a:ext>
            </a:extLst>
          </p:cNvPr>
          <p:cNvSpPr/>
          <p:nvPr/>
        </p:nvSpPr>
        <p:spPr>
          <a:xfrm>
            <a:off x="5096367" y="122829"/>
            <a:ext cx="19992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 (Body)"/>
              </a:rPr>
              <a:t>Journey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63073-2CF2-CEA8-B47B-0A418586BEB4}"/>
              </a:ext>
            </a:extLst>
          </p:cNvPr>
          <p:cNvSpPr txBox="1"/>
          <p:nvPr/>
        </p:nvSpPr>
        <p:spPr>
          <a:xfrm>
            <a:off x="204716" y="1269242"/>
            <a:ext cx="117643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Firstly, I reviewed the data set and checked all the different variables.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checking all the data, I applied all the data pre-processing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there were no missing values, I did not used missing value filter.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Moreover, there was no use for applying low variance filter and </a:t>
            </a:r>
            <a:r>
              <a:rPr lang="en-US" dirty="0" err="1"/>
              <a:t>and</a:t>
            </a:r>
            <a:r>
              <a:rPr lang="en-US" dirty="0"/>
              <a:t> correlation as well because the data was already pre-processed.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Although, there was a need to filter out some columns so I used column filter for that.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8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99E70D-F158-738A-C43F-A50F70CD2633}"/>
              </a:ext>
            </a:extLst>
          </p:cNvPr>
          <p:cNvSpPr/>
          <p:nvPr/>
        </p:nvSpPr>
        <p:spPr>
          <a:xfrm>
            <a:off x="466106" y="121152"/>
            <a:ext cx="32352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 (Body)"/>
              </a:rPr>
              <a:t>Decision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A0700F-9AA7-C9DF-7A4D-08953E0E4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71" y="121152"/>
            <a:ext cx="6163535" cy="26578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B957C6-41AA-0750-8F19-A5E440906BB2}"/>
              </a:ext>
            </a:extLst>
          </p:cNvPr>
          <p:cNvSpPr txBox="1"/>
          <p:nvPr/>
        </p:nvSpPr>
        <p:spPr>
          <a:xfrm>
            <a:off x="0" y="1080743"/>
            <a:ext cx="55273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Greatest accuracy that I achieved by applying decision tree was 0.72660.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Initially, I used the default decision tree and I achieved the accuracy of 0.67075(gain ratio) but then I used normal class distribution and applied the decision tree on </a:t>
            </a:r>
            <a:r>
              <a:rPr lang="en-US" dirty="0" err="1"/>
              <a:t>gini</a:t>
            </a:r>
            <a:r>
              <a:rPr lang="en-US" dirty="0"/>
              <a:t> index.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performed similar to naive bayes in some case but not better than any one of the other models.</a:t>
            </a:r>
          </a:p>
        </p:txBody>
      </p:sp>
    </p:spTree>
    <p:extLst>
      <p:ext uri="{BB962C8B-B14F-4D97-AF65-F5344CB8AC3E}">
        <p14:creationId xmlns:p14="http://schemas.microsoft.com/office/powerpoint/2010/main" val="420233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B10400-2E6E-7372-7ADB-1825FC89E7FF}"/>
              </a:ext>
            </a:extLst>
          </p:cNvPr>
          <p:cNvSpPr/>
          <p:nvPr/>
        </p:nvSpPr>
        <p:spPr>
          <a:xfrm>
            <a:off x="545933" y="178722"/>
            <a:ext cx="291457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US" sz="4000" u="sng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 Bayes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52819E-71F5-7471-912A-197C1A01A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974" y="178722"/>
            <a:ext cx="6420746" cy="2743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328CE2-D1DB-EFB9-511C-9EFB71B95A73}"/>
              </a:ext>
            </a:extLst>
          </p:cNvPr>
          <p:cNvSpPr txBox="1"/>
          <p:nvPr/>
        </p:nvSpPr>
        <p:spPr>
          <a:xfrm>
            <a:off x="0" y="1214651"/>
            <a:ext cx="54454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accuracy I achieved with this model was 0.72732.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Initially I achieved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then increased the minimum standard deviation and the threshold of standard deviation which caused my accuracy to increase to the highest.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performed similar and even poorer than decision tree in some cases and not better than any other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8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973743-911E-9E0D-7A7F-CF558BC6222A}"/>
              </a:ext>
            </a:extLst>
          </p:cNvPr>
          <p:cNvSpPr/>
          <p:nvPr/>
        </p:nvSpPr>
        <p:spPr>
          <a:xfrm>
            <a:off x="318783" y="240855"/>
            <a:ext cx="432201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 Boosted </a:t>
            </a:r>
          </a:p>
          <a:p>
            <a:pPr algn="ctr"/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71607-6331-216C-3A15-04D654C1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996" y="240855"/>
            <a:ext cx="6504762" cy="2695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D451D5-17F3-4DF4-18AC-B9CFA8E0BF61}"/>
              </a:ext>
            </a:extLst>
          </p:cNvPr>
          <p:cNvSpPr txBox="1"/>
          <p:nvPr/>
        </p:nvSpPr>
        <p:spPr>
          <a:xfrm>
            <a:off x="-43366" y="1588474"/>
            <a:ext cx="51042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accuracy I achieved with this model was 0.92502.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Initially, I achieved 0.90153 accuracy with 500 models without any limit of tree depth and with appended individual class probabilities.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I increased the number of models to 800 and put the seeds to negative number, my accuracy increased.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 Boosted Tree was better than Naive Bayes, Decision Tree and Random Forest. Although I achieved greater accuracy in gradient boosted than stacking but I think that by stacking I could have achieved much greater accuracy if I could have increased number of models to a greater level.</a:t>
            </a:r>
          </a:p>
        </p:txBody>
      </p:sp>
    </p:spTree>
    <p:extLst>
      <p:ext uri="{BB962C8B-B14F-4D97-AF65-F5344CB8AC3E}">
        <p14:creationId xmlns:p14="http://schemas.microsoft.com/office/powerpoint/2010/main" val="365372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BED632-FDC8-9585-9D68-9D44F27A3B33}"/>
              </a:ext>
            </a:extLst>
          </p:cNvPr>
          <p:cNvSpPr/>
          <p:nvPr/>
        </p:nvSpPr>
        <p:spPr>
          <a:xfrm>
            <a:off x="684852" y="114690"/>
            <a:ext cx="35266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 Ensemble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7152F-2983-B8F6-3C04-575A9280F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556" y="114690"/>
            <a:ext cx="6228571" cy="2828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A46A6F-4FDC-947E-5E84-31A90C527A8A}"/>
              </a:ext>
            </a:extLst>
          </p:cNvPr>
          <p:cNvSpPr txBox="1"/>
          <p:nvPr/>
        </p:nvSpPr>
        <p:spPr>
          <a:xfrm>
            <a:off x="0" y="1159643"/>
            <a:ext cx="540451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accuracy I achieved with this model is 0.92873.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accuracy in this model ranged from 0.90100 till the highest value which I achieved.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accuracy tend to increased with greater number of models and without replacement using information gain with negative seeds.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this model made me achieve my personal best accuracy with 870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was lower when the models were over 1000 than what I saw in models between 800-900.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model was the best in terms of accuracy between all the other models. </a:t>
            </a:r>
          </a:p>
        </p:txBody>
      </p:sp>
    </p:spTree>
    <p:extLst>
      <p:ext uri="{BB962C8B-B14F-4D97-AF65-F5344CB8AC3E}">
        <p14:creationId xmlns:p14="http://schemas.microsoft.com/office/powerpoint/2010/main" val="141181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87D97D-00FB-9893-FDFF-60043EFAABF0}"/>
              </a:ext>
            </a:extLst>
          </p:cNvPr>
          <p:cNvSpPr/>
          <p:nvPr/>
        </p:nvSpPr>
        <p:spPr>
          <a:xfrm>
            <a:off x="503989" y="122829"/>
            <a:ext cx="36102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DFB389-662A-497F-2370-C444E6D2E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918" y="122829"/>
            <a:ext cx="6315956" cy="27721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EED428-ADE1-FEAF-4DC3-B504DD15045C}"/>
              </a:ext>
            </a:extLst>
          </p:cNvPr>
          <p:cNvSpPr txBox="1"/>
          <p:nvPr/>
        </p:nvSpPr>
        <p:spPr>
          <a:xfrm>
            <a:off x="95534" y="1119116"/>
            <a:ext cx="53226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Greatest accuracy I achieved with this model was 0.92783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starting stage random forest gave accuracy over 0.9000 with default settings and when the models were increased it started to get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accuracy was greater using </a:t>
            </a:r>
            <a:r>
              <a:rPr lang="en-US" dirty="0" err="1"/>
              <a:t>gini</a:t>
            </a:r>
            <a:r>
              <a:rPr lang="en-US" dirty="0"/>
              <a:t> index and negative seeds and models over 1000.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used 1200 models to achieve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model was better than decision tree, naïve bayes, stacking and similar to gradient </a:t>
            </a:r>
            <a:r>
              <a:rPr lang="en-US"/>
              <a:t>boosted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5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6EEBB8-0908-1AE1-C038-1CD8EC480999}"/>
              </a:ext>
            </a:extLst>
          </p:cNvPr>
          <p:cNvSpPr/>
          <p:nvPr/>
        </p:nvSpPr>
        <p:spPr>
          <a:xfrm>
            <a:off x="472307" y="0"/>
            <a:ext cx="21002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974BA-9619-2EC5-FE04-006A3064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4419"/>
            <a:ext cx="6847619" cy="27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5051AD-1EE0-E98D-4998-65953DC1E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30" y="353943"/>
            <a:ext cx="5047619" cy="38952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197B9F-DD1E-E560-BB9F-57F1CB940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52" y="3429000"/>
            <a:ext cx="3152381" cy="34221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358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8471DD-5620-935D-A061-8BF7BAF62F77}"/>
              </a:ext>
            </a:extLst>
          </p:cNvPr>
          <p:cNvSpPr/>
          <p:nvPr/>
        </p:nvSpPr>
        <p:spPr>
          <a:xfrm>
            <a:off x="0" y="0"/>
            <a:ext cx="45400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Stacking continued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AC02C8-9889-A417-0FED-4737E6D6E99A}"/>
              </a:ext>
            </a:extLst>
          </p:cNvPr>
          <p:cNvSpPr txBox="1"/>
          <p:nvPr/>
        </p:nvSpPr>
        <p:spPr>
          <a:xfrm>
            <a:off x="218364" y="1078173"/>
            <a:ext cx="108772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used decision tree and random forest together in stacking.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Greatest accuracy I achieved was 0.90626 with 800 models and negative seeds.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range of accuracy was between 0.8000 and the highest I achieved with this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tried different models in stacking but the best accuracy I got was with decision tree and random forest..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think that maybe I could have gotten a little better accuracy if I would have used three models together but my PC was not supportive enough, although I tried using the three models but the accuracy was around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used decision tree as the meta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567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664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Trebuchet MS (Body)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SUMAIR - 22995</dc:creator>
  <cp:lastModifiedBy>MUHAMMAD SUMAIR - 22995</cp:lastModifiedBy>
  <cp:revision>1</cp:revision>
  <dcterms:created xsi:type="dcterms:W3CDTF">2022-10-07T16:15:10Z</dcterms:created>
  <dcterms:modified xsi:type="dcterms:W3CDTF">2022-10-07T18:53:15Z</dcterms:modified>
</cp:coreProperties>
</file>