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F6FA-0099-46BF-8FD9-B8F286DB0AD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5D37-5206-458E-BA7D-C74FD2FB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4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F6FA-0099-46BF-8FD9-B8F286DB0AD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5D37-5206-458E-BA7D-C74FD2FB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0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F6FA-0099-46BF-8FD9-B8F286DB0AD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5D37-5206-458E-BA7D-C74FD2FB5B1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394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F6FA-0099-46BF-8FD9-B8F286DB0AD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5D37-5206-458E-BA7D-C74FD2FB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49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F6FA-0099-46BF-8FD9-B8F286DB0AD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5D37-5206-458E-BA7D-C74FD2FB5B1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4005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F6FA-0099-46BF-8FD9-B8F286DB0AD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5D37-5206-458E-BA7D-C74FD2FB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99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F6FA-0099-46BF-8FD9-B8F286DB0AD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5D37-5206-458E-BA7D-C74FD2FB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77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F6FA-0099-46BF-8FD9-B8F286DB0AD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5D37-5206-458E-BA7D-C74FD2FB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4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F6FA-0099-46BF-8FD9-B8F286DB0AD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5D37-5206-458E-BA7D-C74FD2FB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F6FA-0099-46BF-8FD9-B8F286DB0AD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5D37-5206-458E-BA7D-C74FD2FB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3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F6FA-0099-46BF-8FD9-B8F286DB0AD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5D37-5206-458E-BA7D-C74FD2FB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6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F6FA-0099-46BF-8FD9-B8F286DB0AD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5D37-5206-458E-BA7D-C74FD2FB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2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F6FA-0099-46BF-8FD9-B8F286DB0AD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5D37-5206-458E-BA7D-C74FD2FB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7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F6FA-0099-46BF-8FD9-B8F286DB0AD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5D37-5206-458E-BA7D-C74FD2FB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F6FA-0099-46BF-8FD9-B8F286DB0AD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5D37-5206-458E-BA7D-C74FD2FB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4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F6FA-0099-46BF-8FD9-B8F286DB0AD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05D37-5206-458E-BA7D-C74FD2FB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1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7F6FA-0099-46BF-8FD9-B8F286DB0AD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A05D37-5206-458E-BA7D-C74FD2FB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5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7D1522-211E-4728-8F8D-0BFD7F7D190B}"/>
              </a:ext>
            </a:extLst>
          </p:cNvPr>
          <p:cNvSpPr txBox="1"/>
          <p:nvPr/>
        </p:nvSpPr>
        <p:spPr>
          <a:xfrm>
            <a:off x="1093915" y="2474893"/>
            <a:ext cx="95800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(MISS MARIA RAHIM)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2E1F0-06E7-43D4-BCF9-B8B9DFB89D87}"/>
              </a:ext>
            </a:extLst>
          </p:cNvPr>
          <p:cNvSpPr txBox="1"/>
          <p:nvPr/>
        </p:nvSpPr>
        <p:spPr>
          <a:xfrm>
            <a:off x="715616" y="4359965"/>
            <a:ext cx="4797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Sumair – 22995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Usman Ahmed Tirmizi - 22888</a:t>
            </a:r>
          </a:p>
        </p:txBody>
      </p:sp>
    </p:spTree>
    <p:extLst>
      <p:ext uri="{BB962C8B-B14F-4D97-AF65-F5344CB8AC3E}">
        <p14:creationId xmlns:p14="http://schemas.microsoft.com/office/powerpoint/2010/main" val="441848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6740E-68E5-4310-AC26-77C63CDBCC56}"/>
              </a:ext>
            </a:extLst>
          </p:cNvPr>
          <p:cNvSpPr txBox="1"/>
          <p:nvPr/>
        </p:nvSpPr>
        <p:spPr>
          <a:xfrm>
            <a:off x="2835965" y="503582"/>
            <a:ext cx="5141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5E1736-680B-4931-B822-009464BBC1C4}"/>
              </a:ext>
            </a:extLst>
          </p:cNvPr>
          <p:cNvSpPr txBox="1"/>
          <p:nvPr/>
        </p:nvSpPr>
        <p:spPr>
          <a:xfrm>
            <a:off x="662609" y="2008283"/>
            <a:ext cx="94885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Banking System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is the representation of the way in which the bank operates.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the customers and their accounts with detailed information.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different features or functions like signup forms for both current and savings account, deposit and withdrawal of money etc.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both current and savings account.</a:t>
            </a:r>
          </a:p>
        </p:txBody>
      </p:sp>
    </p:spTree>
    <p:extLst>
      <p:ext uri="{BB962C8B-B14F-4D97-AF65-F5344CB8AC3E}">
        <p14:creationId xmlns:p14="http://schemas.microsoft.com/office/powerpoint/2010/main" val="332425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7DF54F-2EEF-4DB3-8FB8-09951DA25EFE}"/>
              </a:ext>
            </a:extLst>
          </p:cNvPr>
          <p:cNvSpPr txBox="1"/>
          <p:nvPr/>
        </p:nvSpPr>
        <p:spPr>
          <a:xfrm>
            <a:off x="2743201" y="198782"/>
            <a:ext cx="5300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UML DIAGRAM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0E43A45-3ADD-446B-88A2-D0E7861BB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09" y="1224379"/>
            <a:ext cx="8208820" cy="52944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A2C43F-8916-4267-9C12-C5610FB82C3F}"/>
              </a:ext>
            </a:extLst>
          </p:cNvPr>
          <p:cNvSpPr txBox="1"/>
          <p:nvPr/>
        </p:nvSpPr>
        <p:spPr>
          <a:xfrm>
            <a:off x="272571" y="1224379"/>
            <a:ext cx="32600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 is the parent class as shown in the UML diagram.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rest of the classes are connected to each other in an order of child class of the preceding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 and composition between two classes can be seen in the UML diagram.</a:t>
            </a:r>
          </a:p>
        </p:txBody>
      </p:sp>
    </p:spTree>
    <p:extLst>
      <p:ext uri="{BB962C8B-B14F-4D97-AF65-F5344CB8AC3E}">
        <p14:creationId xmlns:p14="http://schemas.microsoft.com/office/powerpoint/2010/main" val="89138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2DF026-6DDE-4496-B59E-0C3CF53CF95E}"/>
              </a:ext>
            </a:extLst>
          </p:cNvPr>
          <p:cNvSpPr txBox="1"/>
          <p:nvPr/>
        </p:nvSpPr>
        <p:spPr>
          <a:xfrm>
            <a:off x="2067339" y="397565"/>
            <a:ext cx="6811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UML DIAGRAM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D0FA8A5-17C4-4BD8-A968-2F5C0B04A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22" y="1245463"/>
            <a:ext cx="8441635" cy="52149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194601-D9C1-49D4-9F7C-285A92C1862D}"/>
              </a:ext>
            </a:extLst>
          </p:cNvPr>
          <p:cNvSpPr txBox="1"/>
          <p:nvPr/>
        </p:nvSpPr>
        <p:spPr>
          <a:xfrm>
            <a:off x="417443" y="1245463"/>
            <a:ext cx="26106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current account has been modified.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minimum balance and the account closure functions has been removed.</a:t>
            </a:r>
          </a:p>
        </p:txBody>
      </p:sp>
    </p:spTree>
    <p:extLst>
      <p:ext uri="{BB962C8B-B14F-4D97-AF65-F5344CB8AC3E}">
        <p14:creationId xmlns:p14="http://schemas.microsoft.com/office/powerpoint/2010/main" val="4217014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708CFC-CF81-4BF9-9BD4-2D7DE46EE0F8}"/>
              </a:ext>
            </a:extLst>
          </p:cNvPr>
          <p:cNvSpPr txBox="1"/>
          <p:nvPr/>
        </p:nvSpPr>
        <p:spPr>
          <a:xfrm>
            <a:off x="2425148" y="477078"/>
            <a:ext cx="6930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CONCEPTS USED IN THIS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C1200-57BB-45B5-A38D-93654ABC7395}"/>
              </a:ext>
            </a:extLst>
          </p:cNvPr>
          <p:cNvSpPr txBox="1"/>
          <p:nvPr/>
        </p:nvSpPr>
        <p:spPr>
          <a:xfrm>
            <a:off x="583096" y="1722783"/>
            <a:ext cx="103897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Association(Aggregation and Composition).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Handling.</a:t>
            </a:r>
          </a:p>
        </p:txBody>
      </p:sp>
    </p:spTree>
    <p:extLst>
      <p:ext uri="{BB962C8B-B14F-4D97-AF65-F5344CB8AC3E}">
        <p14:creationId xmlns:p14="http://schemas.microsoft.com/office/powerpoint/2010/main" val="1513544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CF54AD-52AA-4487-A52D-95ADCB74AB62}"/>
              </a:ext>
            </a:extLst>
          </p:cNvPr>
          <p:cNvSpPr txBox="1"/>
          <p:nvPr/>
        </p:nvSpPr>
        <p:spPr>
          <a:xfrm>
            <a:off x="2710069" y="3167390"/>
            <a:ext cx="6771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PREVIEW </a:t>
            </a:r>
          </a:p>
        </p:txBody>
      </p:sp>
    </p:spTree>
    <p:extLst>
      <p:ext uri="{BB962C8B-B14F-4D97-AF65-F5344CB8AC3E}">
        <p14:creationId xmlns:p14="http://schemas.microsoft.com/office/powerpoint/2010/main" val="7152812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181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SUMAIR - 22995</dc:creator>
  <cp:lastModifiedBy>MUHAMMAD SUMAIR - 22995</cp:lastModifiedBy>
  <cp:revision>7</cp:revision>
  <dcterms:created xsi:type="dcterms:W3CDTF">2021-05-11T20:43:11Z</dcterms:created>
  <dcterms:modified xsi:type="dcterms:W3CDTF">2021-05-12T06:00:59Z</dcterms:modified>
</cp:coreProperties>
</file>