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63"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Lst>
  <p:sldSz cx="9144000" cy="6858000" type="screen4x3"/>
  <p:notesSz cx="6858000" cy="9144000"/>
  <p:embeddedFontLst>
    <p:embeddedFont>
      <p:font typeface="Calibri" panose="020F0502020204030204" pitchFamily="34" charset="0"/>
      <p:regular r:id="rId24"/>
      <p:bold r:id="rId25"/>
      <p:italic r:id="rId26"/>
      <p:boldItalic r:id="rId27"/>
    </p:embeddedFont>
    <p:embeddedFont>
      <p:font typeface="Comic Sans MS" panose="030F0702030302020204" pitchFamily="66" charset="0"/>
      <p:regular r:id="rId28"/>
      <p:bold r:id="rId29"/>
      <p:italic r:id="rId30"/>
      <p:boldItalic r:id="rId31"/>
    </p:embeddedFont>
    <p:embeddedFont>
      <p:font typeface="Tahoma" panose="020B0604030504040204" pitchFamily="3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568F5B-4A51-4748-B872-EAF66663757F}">
  <a:tblStyle styleId="{16568F5B-4A51-4748-B872-EAF66663757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0C9273B0-2496-4222-BA89-F59E6FC8C719}"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38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3" name="Google Shape;86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0" name="Google Shape;87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7" name="Google Shape;87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4" name="Google Shape;88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1" name="Google Shape;89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8" name="Google Shape;89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6" name="Google Shape;90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3" name="Google Shape;91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0" name="Google Shape;92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7" name="Google Shape;92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6" name="Google Shape;5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4" name="Google Shape;93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1" name="Google Shape;94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7" name="Google Shape;65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3" name="Google Shape;73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8" name="Google Shape;82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5" name="Google Shape;83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2" name="Google Shape;84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9" name="Google Shape;84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6" name="Google Shape;85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4" name="Google Shape;24;p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5" name="Google Shape;25;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0" name="Google Shape;40;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4" name="Google Shape;54;p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0"/>
          <p:cNvSpPr/>
          <p:nvPr/>
        </p:nvSpPr>
        <p:spPr>
          <a:xfrm rot="-5400000">
            <a:off x="5795368" y="3254574"/>
            <a:ext cx="634603" cy="1195388"/>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436" name="Google Shape;436;p20"/>
          <p:cNvSpPr/>
          <p:nvPr/>
        </p:nvSpPr>
        <p:spPr>
          <a:xfrm rot="10800000">
            <a:off x="6543675" y="2259806"/>
            <a:ext cx="634604" cy="1195388"/>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437" name="Google Shape;437;p20"/>
          <p:cNvSpPr/>
          <p:nvPr/>
        </p:nvSpPr>
        <p:spPr>
          <a:xfrm>
            <a:off x="5017295" y="1946673"/>
            <a:ext cx="778669" cy="1445419"/>
          </a:xfrm>
          <a:custGeom>
            <a:avLst/>
            <a:gdLst/>
            <a:ahLst/>
            <a:cxnLst/>
            <a:rect l="l" t="t" r="r" b="b"/>
            <a:pathLst>
              <a:path w="1223" h="129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438" name="Google Shape;43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900">
                <a:solidFill>
                  <a:schemeClr val="dk1"/>
                </a:solidFill>
                <a:latin typeface="Tahoma"/>
                <a:ea typeface="Tahoma"/>
                <a:cs typeface="Tahoma"/>
                <a:sym typeface="Tahoma"/>
              </a:rPr>
              <a:t>Network Layer</a:t>
            </a:r>
            <a:endParaRPr/>
          </a:p>
        </p:txBody>
      </p:sp>
      <p:sp>
        <p:nvSpPr>
          <p:cNvPr id="439" name="Google Shape;43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900">
                <a:solidFill>
                  <a:schemeClr val="dk1"/>
                </a:solidFill>
                <a:latin typeface="Tahoma"/>
                <a:ea typeface="Tahoma"/>
                <a:cs typeface="Tahoma"/>
                <a:sym typeface="Tahoma"/>
              </a:rPr>
              <a:t>4-</a:t>
            </a:r>
            <a:fld id="{00000000-1234-1234-1234-123412341234}" type="slidenum">
              <a:rPr lang="en-US" sz="900">
                <a:solidFill>
                  <a:schemeClr val="dk1"/>
                </a:solidFill>
                <a:latin typeface="Tahoma"/>
                <a:ea typeface="Tahoma"/>
                <a:cs typeface="Tahoma"/>
                <a:sym typeface="Tahoma"/>
              </a:rPr>
              <a:t>1</a:t>
            </a:fld>
            <a:endParaRPr sz="900">
              <a:solidFill>
                <a:schemeClr val="dk1"/>
              </a:solidFill>
              <a:latin typeface="Tahoma"/>
              <a:ea typeface="Tahoma"/>
              <a:cs typeface="Tahoma"/>
              <a:sym typeface="Tahoma"/>
            </a:endParaRPr>
          </a:p>
        </p:txBody>
      </p:sp>
      <p:sp>
        <p:nvSpPr>
          <p:cNvPr id="440" name="Google Shape;440;p20"/>
          <p:cNvSpPr txBox="1">
            <a:spLocks noGrp="1"/>
          </p:cNvSpPr>
          <p:nvPr>
            <p:ph type="title"/>
          </p:nvPr>
        </p:nvSpPr>
        <p:spPr>
          <a:xfrm>
            <a:off x="1543050" y="1029891"/>
            <a:ext cx="5829300" cy="7143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Calibri"/>
              <a:buNone/>
            </a:pPr>
            <a:r>
              <a:rPr lang="en-US" sz="3000"/>
              <a:t>IP addressing: introduction</a:t>
            </a:r>
            <a:endParaRPr/>
          </a:p>
        </p:txBody>
      </p:sp>
      <p:sp>
        <p:nvSpPr>
          <p:cNvPr id="441" name="Google Shape;441;p20"/>
          <p:cNvSpPr txBox="1">
            <a:spLocks noGrp="1"/>
          </p:cNvSpPr>
          <p:nvPr>
            <p:ph type="body" idx="1"/>
          </p:nvPr>
        </p:nvSpPr>
        <p:spPr>
          <a:xfrm>
            <a:off x="1500188" y="1940719"/>
            <a:ext cx="2771775" cy="348615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rgbClr val="CC0000"/>
              </a:buClr>
              <a:buSzPct val="100000"/>
              <a:buChar char="•"/>
            </a:pPr>
            <a:r>
              <a:rPr lang="en-US" i="1">
                <a:solidFill>
                  <a:srgbClr val="CC0000"/>
                </a:solidFill>
              </a:rPr>
              <a:t>IP address:</a:t>
            </a:r>
            <a:r>
              <a:rPr lang="en-US" sz="1800"/>
              <a:t> 32-bit identifier for host, router </a:t>
            </a:r>
            <a:r>
              <a:rPr lang="en-US" sz="1800" i="1"/>
              <a:t>interface</a:t>
            </a:r>
            <a:r>
              <a:rPr lang="en-US" sz="1800"/>
              <a:t> </a:t>
            </a:r>
            <a:endParaRPr/>
          </a:p>
          <a:p>
            <a:pPr marL="342900" lvl="0" indent="-342900" algn="l" rtl="0">
              <a:spcBef>
                <a:spcPts val="518"/>
              </a:spcBef>
              <a:spcAft>
                <a:spcPts val="0"/>
              </a:spcAft>
              <a:buClr>
                <a:srgbClr val="CC0000"/>
              </a:buClr>
              <a:buSzPct val="100000"/>
              <a:buChar char="•"/>
            </a:pPr>
            <a:r>
              <a:rPr lang="en-US" i="1">
                <a:solidFill>
                  <a:srgbClr val="CC0000"/>
                </a:solidFill>
              </a:rPr>
              <a:t>interface:</a:t>
            </a:r>
            <a:r>
              <a:rPr lang="en-US" sz="1800"/>
              <a:t> connection between host/router and physical link</a:t>
            </a:r>
            <a:endParaRPr/>
          </a:p>
          <a:p>
            <a:pPr marL="742950" lvl="1" indent="-285781" algn="l" rtl="0">
              <a:spcBef>
                <a:spcPts val="277"/>
              </a:spcBef>
              <a:spcAft>
                <a:spcPts val="0"/>
              </a:spcAft>
              <a:buClr>
                <a:schemeClr val="dk1"/>
              </a:buClr>
              <a:buSzPct val="100000"/>
              <a:buChar char="–"/>
            </a:pPr>
            <a:r>
              <a:rPr lang="en-US" sz="1500"/>
              <a:t>router’s typically have multiple interfaces</a:t>
            </a:r>
            <a:endParaRPr/>
          </a:p>
          <a:p>
            <a:pPr marL="742950" lvl="1" indent="-285781" algn="l" rtl="0">
              <a:spcBef>
                <a:spcPts val="277"/>
              </a:spcBef>
              <a:spcAft>
                <a:spcPts val="0"/>
              </a:spcAft>
              <a:buClr>
                <a:schemeClr val="dk1"/>
              </a:buClr>
              <a:buSzPct val="100000"/>
              <a:buChar char="–"/>
            </a:pPr>
            <a:r>
              <a:rPr lang="en-US" sz="1500"/>
              <a:t>host typically has one or two interfaces (e.g., wired Ethernet, wireless 802.11)</a:t>
            </a:r>
            <a:endParaRPr/>
          </a:p>
          <a:p>
            <a:pPr marL="342900" lvl="0" indent="-342900" algn="l" rtl="0">
              <a:spcBef>
                <a:spcPts val="333"/>
              </a:spcBef>
              <a:spcAft>
                <a:spcPts val="0"/>
              </a:spcAft>
              <a:buClr>
                <a:srgbClr val="CC0000"/>
              </a:buClr>
              <a:buSzPct val="100000"/>
              <a:buChar char="•"/>
            </a:pPr>
            <a:r>
              <a:rPr lang="en-US" sz="1800" i="1">
                <a:solidFill>
                  <a:srgbClr val="CC0000"/>
                </a:solidFill>
              </a:rPr>
              <a:t>IP addresses associated with each interface</a:t>
            </a:r>
            <a:endParaRPr/>
          </a:p>
        </p:txBody>
      </p:sp>
      <p:sp>
        <p:nvSpPr>
          <p:cNvPr id="442" name="Google Shape;442;p20"/>
          <p:cNvSpPr txBox="1"/>
          <p:nvPr/>
        </p:nvSpPr>
        <p:spPr>
          <a:xfrm>
            <a:off x="4554142" y="1819276"/>
            <a:ext cx="665567"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Arial"/>
                <a:ea typeface="Arial"/>
                <a:cs typeface="Arial"/>
                <a:sym typeface="Arial"/>
              </a:rPr>
              <a:t>223.1.1.1</a:t>
            </a:r>
            <a:endParaRPr sz="900">
              <a:solidFill>
                <a:schemeClr val="dk1"/>
              </a:solidFill>
              <a:latin typeface="Comic Sans MS"/>
              <a:ea typeface="Comic Sans MS"/>
              <a:cs typeface="Comic Sans MS"/>
              <a:sym typeface="Comic Sans MS"/>
            </a:endParaRPr>
          </a:p>
        </p:txBody>
      </p:sp>
      <p:grpSp>
        <p:nvGrpSpPr>
          <p:cNvPr id="443" name="Google Shape;443;p20"/>
          <p:cNvGrpSpPr/>
          <p:nvPr/>
        </p:nvGrpSpPr>
        <p:grpSpPr>
          <a:xfrm>
            <a:off x="4004072" y="2539605"/>
            <a:ext cx="690563" cy="230981"/>
            <a:chOff x="3251" y="608"/>
            <a:chExt cx="580" cy="194"/>
          </a:xfrm>
        </p:grpSpPr>
        <p:sp>
          <p:nvSpPr>
            <p:cNvPr id="444" name="Google Shape;444;p20"/>
            <p:cNvSpPr/>
            <p:nvPr/>
          </p:nvSpPr>
          <p:spPr>
            <a:xfrm>
              <a:off x="3306" y="657"/>
              <a:ext cx="525" cy="114"/>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445" name="Google Shape;445;p20"/>
            <p:cNvSpPr txBox="1"/>
            <p:nvPr/>
          </p:nvSpPr>
          <p:spPr>
            <a:xfrm>
              <a:off x="3251" y="608"/>
              <a:ext cx="559" cy="1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Arial"/>
                  <a:ea typeface="Arial"/>
                  <a:cs typeface="Arial"/>
                  <a:sym typeface="Arial"/>
                </a:rPr>
                <a:t>223.1.1.2</a:t>
              </a:r>
              <a:endParaRPr sz="900">
                <a:solidFill>
                  <a:schemeClr val="dk1"/>
                </a:solidFill>
                <a:latin typeface="Comic Sans MS"/>
                <a:ea typeface="Comic Sans MS"/>
                <a:cs typeface="Comic Sans MS"/>
                <a:sym typeface="Comic Sans MS"/>
              </a:endParaRPr>
            </a:p>
          </p:txBody>
        </p:sp>
      </p:grpSp>
      <p:sp>
        <p:nvSpPr>
          <p:cNvPr id="446" name="Google Shape;446;p20"/>
          <p:cNvSpPr txBox="1"/>
          <p:nvPr/>
        </p:nvSpPr>
        <p:spPr>
          <a:xfrm>
            <a:off x="4632724" y="3286126"/>
            <a:ext cx="665567"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Arial"/>
                <a:ea typeface="Arial"/>
                <a:cs typeface="Arial"/>
                <a:sym typeface="Arial"/>
              </a:rPr>
              <a:t>223.1.1.3</a:t>
            </a:r>
            <a:endParaRPr sz="900">
              <a:solidFill>
                <a:schemeClr val="dk1"/>
              </a:solidFill>
              <a:latin typeface="Comic Sans MS"/>
              <a:ea typeface="Comic Sans MS"/>
              <a:cs typeface="Comic Sans MS"/>
              <a:sym typeface="Comic Sans MS"/>
            </a:endParaRPr>
          </a:p>
        </p:txBody>
      </p:sp>
      <p:sp>
        <p:nvSpPr>
          <p:cNvPr id="447" name="Google Shape;447;p20"/>
          <p:cNvSpPr txBox="1"/>
          <p:nvPr/>
        </p:nvSpPr>
        <p:spPr>
          <a:xfrm>
            <a:off x="5457826" y="2633663"/>
            <a:ext cx="665567"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Arial"/>
                <a:ea typeface="Arial"/>
                <a:cs typeface="Arial"/>
                <a:sym typeface="Arial"/>
              </a:rPr>
              <a:t>223.1.1.4</a:t>
            </a:r>
            <a:endParaRPr sz="900">
              <a:solidFill>
                <a:schemeClr val="dk1"/>
              </a:solidFill>
              <a:latin typeface="Comic Sans MS"/>
              <a:ea typeface="Comic Sans MS"/>
              <a:cs typeface="Comic Sans MS"/>
              <a:sym typeface="Comic Sans MS"/>
            </a:endParaRPr>
          </a:p>
        </p:txBody>
      </p:sp>
      <p:cxnSp>
        <p:nvCxnSpPr>
          <p:cNvPr id="448" name="Google Shape;448;p20"/>
          <p:cNvCxnSpPr/>
          <p:nvPr/>
        </p:nvCxnSpPr>
        <p:spPr>
          <a:xfrm>
            <a:off x="6284120" y="2858691"/>
            <a:ext cx="435769" cy="3572"/>
          </a:xfrm>
          <a:prstGeom prst="straightConnector1">
            <a:avLst/>
          </a:prstGeom>
          <a:noFill/>
          <a:ln w="19050" cap="flat" cmpd="sng">
            <a:solidFill>
              <a:schemeClr val="dk1"/>
            </a:solidFill>
            <a:prstDash val="solid"/>
            <a:round/>
            <a:headEnd type="none" w="med" len="med"/>
            <a:tailEnd type="none" w="med" len="med"/>
          </a:ln>
        </p:spPr>
      </p:cxnSp>
      <p:sp>
        <p:nvSpPr>
          <p:cNvPr id="449" name="Google Shape;449;p20"/>
          <p:cNvSpPr txBox="1"/>
          <p:nvPr/>
        </p:nvSpPr>
        <p:spPr>
          <a:xfrm>
            <a:off x="6190061" y="2640807"/>
            <a:ext cx="665567"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Arial"/>
                <a:ea typeface="Arial"/>
                <a:cs typeface="Arial"/>
                <a:sym typeface="Arial"/>
              </a:rPr>
              <a:t>223.1.2.9</a:t>
            </a:r>
            <a:endParaRPr sz="900">
              <a:solidFill>
                <a:schemeClr val="dk1"/>
              </a:solidFill>
              <a:latin typeface="Comic Sans MS"/>
              <a:ea typeface="Comic Sans MS"/>
              <a:cs typeface="Comic Sans MS"/>
              <a:sym typeface="Comic Sans MS"/>
            </a:endParaRPr>
          </a:p>
        </p:txBody>
      </p:sp>
      <p:cxnSp>
        <p:nvCxnSpPr>
          <p:cNvPr id="450" name="Google Shape;450;p20"/>
          <p:cNvCxnSpPr/>
          <p:nvPr/>
        </p:nvCxnSpPr>
        <p:spPr>
          <a:xfrm>
            <a:off x="7052072" y="2340769"/>
            <a:ext cx="176213" cy="4763"/>
          </a:xfrm>
          <a:prstGeom prst="straightConnector1">
            <a:avLst/>
          </a:prstGeom>
          <a:noFill/>
          <a:ln w="19050" cap="flat" cmpd="sng">
            <a:solidFill>
              <a:schemeClr val="dk1"/>
            </a:solidFill>
            <a:prstDash val="solid"/>
            <a:round/>
            <a:headEnd type="none" w="med" len="med"/>
            <a:tailEnd type="none" w="med" len="med"/>
          </a:ln>
        </p:spPr>
      </p:cxnSp>
      <p:cxnSp>
        <p:nvCxnSpPr>
          <p:cNvPr id="451" name="Google Shape;451;p20"/>
          <p:cNvCxnSpPr/>
          <p:nvPr/>
        </p:nvCxnSpPr>
        <p:spPr>
          <a:xfrm>
            <a:off x="7052072" y="3294460"/>
            <a:ext cx="176213" cy="4763"/>
          </a:xfrm>
          <a:prstGeom prst="straightConnector1">
            <a:avLst/>
          </a:prstGeom>
          <a:noFill/>
          <a:ln w="19050" cap="flat" cmpd="sng">
            <a:solidFill>
              <a:schemeClr val="dk1"/>
            </a:solidFill>
            <a:prstDash val="solid"/>
            <a:round/>
            <a:headEnd type="none" w="med" len="med"/>
            <a:tailEnd type="none" w="med" len="med"/>
          </a:ln>
        </p:spPr>
      </p:cxnSp>
      <p:sp>
        <p:nvSpPr>
          <p:cNvPr id="452" name="Google Shape;452;p20"/>
          <p:cNvSpPr txBox="1"/>
          <p:nvPr/>
        </p:nvSpPr>
        <p:spPr>
          <a:xfrm>
            <a:off x="6736557" y="3369470"/>
            <a:ext cx="665567"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Arial"/>
                <a:ea typeface="Arial"/>
                <a:cs typeface="Arial"/>
                <a:sym typeface="Arial"/>
              </a:rPr>
              <a:t>223.1.2.2</a:t>
            </a:r>
            <a:endParaRPr sz="900">
              <a:solidFill>
                <a:schemeClr val="dk1"/>
              </a:solidFill>
              <a:latin typeface="Comic Sans MS"/>
              <a:ea typeface="Comic Sans MS"/>
              <a:cs typeface="Comic Sans MS"/>
              <a:sym typeface="Comic Sans MS"/>
            </a:endParaRPr>
          </a:p>
        </p:txBody>
      </p:sp>
      <p:sp>
        <p:nvSpPr>
          <p:cNvPr id="453" name="Google Shape;453;p20"/>
          <p:cNvSpPr txBox="1"/>
          <p:nvPr/>
        </p:nvSpPr>
        <p:spPr>
          <a:xfrm>
            <a:off x="6580586" y="2164557"/>
            <a:ext cx="665567"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Arial"/>
                <a:ea typeface="Arial"/>
                <a:cs typeface="Arial"/>
                <a:sym typeface="Arial"/>
              </a:rPr>
              <a:t>223.1.2.1</a:t>
            </a:r>
            <a:endParaRPr sz="900">
              <a:solidFill>
                <a:schemeClr val="dk1"/>
              </a:solidFill>
              <a:latin typeface="Comic Sans MS"/>
              <a:ea typeface="Comic Sans MS"/>
              <a:cs typeface="Comic Sans MS"/>
              <a:sym typeface="Comic Sans MS"/>
            </a:endParaRPr>
          </a:p>
        </p:txBody>
      </p:sp>
      <p:cxnSp>
        <p:nvCxnSpPr>
          <p:cNvPr id="454" name="Google Shape;454;p20"/>
          <p:cNvCxnSpPr/>
          <p:nvPr/>
        </p:nvCxnSpPr>
        <p:spPr>
          <a:xfrm>
            <a:off x="6105525" y="3112294"/>
            <a:ext cx="0" cy="567929"/>
          </a:xfrm>
          <a:prstGeom prst="straightConnector1">
            <a:avLst/>
          </a:prstGeom>
          <a:noFill/>
          <a:ln w="19050" cap="flat" cmpd="sng">
            <a:solidFill>
              <a:schemeClr val="dk1"/>
            </a:solidFill>
            <a:prstDash val="solid"/>
            <a:round/>
            <a:headEnd type="none" w="med" len="med"/>
            <a:tailEnd type="none" w="med" len="med"/>
          </a:ln>
        </p:spPr>
      </p:cxnSp>
      <p:cxnSp>
        <p:nvCxnSpPr>
          <p:cNvPr id="455" name="Google Shape;455;p20"/>
          <p:cNvCxnSpPr/>
          <p:nvPr/>
        </p:nvCxnSpPr>
        <p:spPr>
          <a:xfrm rot="10800000">
            <a:off x="5645945" y="4067175"/>
            <a:ext cx="2381" cy="180975"/>
          </a:xfrm>
          <a:prstGeom prst="straightConnector1">
            <a:avLst/>
          </a:prstGeom>
          <a:noFill/>
          <a:ln w="19050" cap="flat" cmpd="sng">
            <a:solidFill>
              <a:schemeClr val="dk1"/>
            </a:solidFill>
            <a:prstDash val="solid"/>
            <a:round/>
            <a:headEnd type="none" w="med" len="med"/>
            <a:tailEnd type="none" w="med" len="med"/>
          </a:ln>
        </p:spPr>
      </p:cxnSp>
      <p:cxnSp>
        <p:nvCxnSpPr>
          <p:cNvPr id="456" name="Google Shape;456;p20"/>
          <p:cNvCxnSpPr/>
          <p:nvPr/>
        </p:nvCxnSpPr>
        <p:spPr>
          <a:xfrm rot="10800000">
            <a:off x="6528199" y="4070747"/>
            <a:ext cx="2381" cy="180975"/>
          </a:xfrm>
          <a:prstGeom prst="straightConnector1">
            <a:avLst/>
          </a:prstGeom>
          <a:noFill/>
          <a:ln w="19050" cap="flat" cmpd="sng">
            <a:solidFill>
              <a:schemeClr val="dk1"/>
            </a:solidFill>
            <a:prstDash val="solid"/>
            <a:round/>
            <a:headEnd type="none" w="med" len="med"/>
            <a:tailEnd type="none" w="med" len="med"/>
          </a:ln>
        </p:spPr>
      </p:cxnSp>
      <p:sp>
        <p:nvSpPr>
          <p:cNvPr id="457" name="Google Shape;457;p20"/>
          <p:cNvSpPr txBox="1"/>
          <p:nvPr/>
        </p:nvSpPr>
        <p:spPr>
          <a:xfrm>
            <a:off x="6552011" y="4115992"/>
            <a:ext cx="665567"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Arial"/>
                <a:ea typeface="Arial"/>
                <a:cs typeface="Arial"/>
                <a:sym typeface="Arial"/>
              </a:rPr>
              <a:t>223.1.3.2</a:t>
            </a:r>
            <a:endParaRPr sz="900">
              <a:solidFill>
                <a:schemeClr val="dk1"/>
              </a:solidFill>
              <a:latin typeface="Comic Sans MS"/>
              <a:ea typeface="Comic Sans MS"/>
              <a:cs typeface="Comic Sans MS"/>
              <a:sym typeface="Comic Sans MS"/>
            </a:endParaRPr>
          </a:p>
        </p:txBody>
      </p:sp>
      <p:sp>
        <p:nvSpPr>
          <p:cNvPr id="458" name="Google Shape;458;p20"/>
          <p:cNvSpPr txBox="1"/>
          <p:nvPr/>
        </p:nvSpPr>
        <p:spPr>
          <a:xfrm>
            <a:off x="5619751" y="4119563"/>
            <a:ext cx="665567"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Arial"/>
                <a:ea typeface="Arial"/>
                <a:cs typeface="Arial"/>
                <a:sym typeface="Arial"/>
              </a:rPr>
              <a:t>223.1.3.1</a:t>
            </a:r>
            <a:endParaRPr sz="900">
              <a:solidFill>
                <a:schemeClr val="dk1"/>
              </a:solidFill>
              <a:latin typeface="Comic Sans MS"/>
              <a:ea typeface="Comic Sans MS"/>
              <a:cs typeface="Comic Sans MS"/>
              <a:sym typeface="Comic Sans MS"/>
            </a:endParaRPr>
          </a:p>
        </p:txBody>
      </p:sp>
      <p:grpSp>
        <p:nvGrpSpPr>
          <p:cNvPr id="459" name="Google Shape;459;p20"/>
          <p:cNvGrpSpPr/>
          <p:nvPr/>
        </p:nvGrpSpPr>
        <p:grpSpPr>
          <a:xfrm>
            <a:off x="5728098" y="3183737"/>
            <a:ext cx="729853" cy="230982"/>
            <a:chOff x="4532" y="1229"/>
            <a:chExt cx="613" cy="194"/>
          </a:xfrm>
        </p:grpSpPr>
        <p:sp>
          <p:nvSpPr>
            <p:cNvPr id="460" name="Google Shape;460;p20"/>
            <p:cNvSpPr/>
            <p:nvPr/>
          </p:nvSpPr>
          <p:spPr>
            <a:xfrm>
              <a:off x="4587" y="1284"/>
              <a:ext cx="534" cy="114"/>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461" name="Google Shape;461;p20"/>
            <p:cNvSpPr txBox="1"/>
            <p:nvPr/>
          </p:nvSpPr>
          <p:spPr>
            <a:xfrm>
              <a:off x="4532" y="1229"/>
              <a:ext cx="613" cy="1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Arial"/>
                  <a:ea typeface="Arial"/>
                  <a:cs typeface="Arial"/>
                  <a:sym typeface="Arial"/>
                </a:rPr>
                <a:t>223.1.3.27</a:t>
              </a:r>
              <a:endParaRPr sz="900">
                <a:solidFill>
                  <a:schemeClr val="dk1"/>
                </a:solidFill>
                <a:latin typeface="Comic Sans MS"/>
                <a:ea typeface="Comic Sans MS"/>
                <a:cs typeface="Comic Sans MS"/>
                <a:sym typeface="Comic Sans MS"/>
              </a:endParaRPr>
            </a:p>
          </p:txBody>
        </p:sp>
      </p:grpSp>
      <p:sp>
        <p:nvSpPr>
          <p:cNvPr id="462" name="Google Shape;462;p20"/>
          <p:cNvSpPr txBox="1"/>
          <p:nvPr/>
        </p:nvSpPr>
        <p:spPr>
          <a:xfrm>
            <a:off x="4131469" y="4863704"/>
            <a:ext cx="379206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223.1.1.1 = 11011111 00000001 00000001 00000001</a:t>
            </a:r>
            <a:endParaRPr sz="1350">
              <a:solidFill>
                <a:schemeClr val="dk1"/>
              </a:solidFill>
              <a:latin typeface="Comic Sans MS"/>
              <a:ea typeface="Comic Sans MS"/>
              <a:cs typeface="Comic Sans MS"/>
              <a:sym typeface="Comic Sans MS"/>
            </a:endParaRPr>
          </a:p>
        </p:txBody>
      </p:sp>
      <p:sp>
        <p:nvSpPr>
          <p:cNvPr id="463" name="Google Shape;463;p20"/>
          <p:cNvSpPr/>
          <p:nvPr/>
        </p:nvSpPr>
        <p:spPr>
          <a:xfrm>
            <a:off x="5014914" y="5055395"/>
            <a:ext cx="669131" cy="69056"/>
          </a:xfrm>
          <a:custGeom>
            <a:avLst/>
            <a:gdLst/>
            <a:ahLst/>
            <a:cxnLst/>
            <a:rect l="l" t="t" r="r" b="b"/>
            <a:pathLst>
              <a:path w="562" h="58" extrusionOk="0">
                <a:moveTo>
                  <a:pt x="0" y="0"/>
                </a:moveTo>
                <a:lnTo>
                  <a:pt x="0" y="58"/>
                </a:lnTo>
                <a:lnTo>
                  <a:pt x="562" y="58"/>
                </a:lnTo>
                <a:lnTo>
                  <a:pt x="562" y="16"/>
                </a:lnTo>
              </a:path>
            </a:pathLst>
          </a:custGeom>
          <a:no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464" name="Google Shape;464;p20"/>
          <p:cNvSpPr/>
          <p:nvPr/>
        </p:nvSpPr>
        <p:spPr>
          <a:xfrm>
            <a:off x="5736433" y="5069683"/>
            <a:ext cx="669131" cy="59531"/>
          </a:xfrm>
          <a:custGeom>
            <a:avLst/>
            <a:gdLst/>
            <a:ahLst/>
            <a:cxnLst/>
            <a:rect l="l" t="t" r="r" b="b"/>
            <a:pathLst>
              <a:path w="562" h="50" extrusionOk="0">
                <a:moveTo>
                  <a:pt x="0" y="0"/>
                </a:moveTo>
                <a:lnTo>
                  <a:pt x="0" y="50"/>
                </a:lnTo>
                <a:lnTo>
                  <a:pt x="562" y="50"/>
                </a:lnTo>
                <a:lnTo>
                  <a:pt x="562" y="8"/>
                </a:lnTo>
              </a:path>
            </a:pathLst>
          </a:custGeom>
          <a:no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465" name="Google Shape;465;p20"/>
          <p:cNvSpPr/>
          <p:nvPr/>
        </p:nvSpPr>
        <p:spPr>
          <a:xfrm>
            <a:off x="6460331" y="5072064"/>
            <a:ext cx="652463" cy="59531"/>
          </a:xfrm>
          <a:custGeom>
            <a:avLst/>
            <a:gdLst/>
            <a:ahLst/>
            <a:cxnLst/>
            <a:rect l="l" t="t" r="r" b="b"/>
            <a:pathLst>
              <a:path w="562" h="50" extrusionOk="0">
                <a:moveTo>
                  <a:pt x="0" y="0"/>
                </a:moveTo>
                <a:lnTo>
                  <a:pt x="0" y="50"/>
                </a:lnTo>
                <a:lnTo>
                  <a:pt x="562" y="50"/>
                </a:lnTo>
                <a:lnTo>
                  <a:pt x="562" y="8"/>
                </a:lnTo>
              </a:path>
            </a:pathLst>
          </a:custGeom>
          <a:no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466" name="Google Shape;466;p20"/>
          <p:cNvSpPr/>
          <p:nvPr/>
        </p:nvSpPr>
        <p:spPr>
          <a:xfrm>
            <a:off x="7184231" y="5074445"/>
            <a:ext cx="652463" cy="59531"/>
          </a:xfrm>
          <a:custGeom>
            <a:avLst/>
            <a:gdLst/>
            <a:ahLst/>
            <a:cxnLst/>
            <a:rect l="l" t="t" r="r" b="b"/>
            <a:pathLst>
              <a:path w="562" h="50" extrusionOk="0">
                <a:moveTo>
                  <a:pt x="0" y="0"/>
                </a:moveTo>
                <a:lnTo>
                  <a:pt x="0" y="50"/>
                </a:lnTo>
                <a:lnTo>
                  <a:pt x="562" y="50"/>
                </a:lnTo>
                <a:lnTo>
                  <a:pt x="562" y="8"/>
                </a:lnTo>
              </a:path>
            </a:pathLst>
          </a:custGeom>
          <a:no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467" name="Google Shape;467;p20"/>
          <p:cNvSpPr txBox="1"/>
          <p:nvPr/>
        </p:nvSpPr>
        <p:spPr>
          <a:xfrm>
            <a:off x="5163742" y="5220892"/>
            <a:ext cx="43954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a:t>
            </a:r>
            <a:endParaRPr sz="1350">
              <a:solidFill>
                <a:schemeClr val="dk1"/>
              </a:solidFill>
              <a:latin typeface="Comic Sans MS"/>
              <a:ea typeface="Comic Sans MS"/>
              <a:cs typeface="Comic Sans MS"/>
              <a:sym typeface="Comic Sans MS"/>
            </a:endParaRPr>
          </a:p>
        </p:txBody>
      </p:sp>
      <p:sp>
        <p:nvSpPr>
          <p:cNvPr id="468" name="Google Shape;468;p20"/>
          <p:cNvSpPr txBox="1"/>
          <p:nvPr/>
        </p:nvSpPr>
        <p:spPr>
          <a:xfrm>
            <a:off x="5945982" y="5228035"/>
            <a:ext cx="26962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1</a:t>
            </a:r>
            <a:endParaRPr sz="1350">
              <a:solidFill>
                <a:schemeClr val="dk1"/>
              </a:solidFill>
              <a:latin typeface="Comic Sans MS"/>
              <a:ea typeface="Comic Sans MS"/>
              <a:cs typeface="Comic Sans MS"/>
              <a:sym typeface="Comic Sans MS"/>
            </a:endParaRPr>
          </a:p>
        </p:txBody>
      </p:sp>
      <p:sp>
        <p:nvSpPr>
          <p:cNvPr id="469" name="Google Shape;469;p20"/>
          <p:cNvSpPr txBox="1"/>
          <p:nvPr/>
        </p:nvSpPr>
        <p:spPr>
          <a:xfrm>
            <a:off x="7414022" y="5228035"/>
            <a:ext cx="26962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1</a:t>
            </a:r>
            <a:endParaRPr sz="1350">
              <a:solidFill>
                <a:schemeClr val="dk1"/>
              </a:solidFill>
              <a:latin typeface="Comic Sans MS"/>
              <a:ea typeface="Comic Sans MS"/>
              <a:cs typeface="Comic Sans MS"/>
              <a:sym typeface="Comic Sans MS"/>
            </a:endParaRPr>
          </a:p>
        </p:txBody>
      </p:sp>
      <p:sp>
        <p:nvSpPr>
          <p:cNvPr id="470" name="Google Shape;470;p20"/>
          <p:cNvSpPr txBox="1"/>
          <p:nvPr/>
        </p:nvSpPr>
        <p:spPr>
          <a:xfrm>
            <a:off x="6649641" y="5228035"/>
            <a:ext cx="26962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1</a:t>
            </a:r>
            <a:endParaRPr sz="1350">
              <a:solidFill>
                <a:schemeClr val="dk1"/>
              </a:solidFill>
              <a:latin typeface="Comic Sans MS"/>
              <a:ea typeface="Comic Sans MS"/>
              <a:cs typeface="Comic Sans MS"/>
              <a:sym typeface="Comic Sans MS"/>
            </a:endParaRPr>
          </a:p>
        </p:txBody>
      </p:sp>
      <p:grpSp>
        <p:nvGrpSpPr>
          <p:cNvPr id="471" name="Google Shape;471;p20"/>
          <p:cNvGrpSpPr/>
          <p:nvPr/>
        </p:nvGrpSpPr>
        <p:grpSpPr>
          <a:xfrm>
            <a:off x="4423172" y="2003822"/>
            <a:ext cx="481013" cy="419100"/>
            <a:chOff x="-44" y="1473"/>
            <a:chExt cx="981" cy="1105"/>
          </a:xfrm>
        </p:grpSpPr>
        <p:pic>
          <p:nvPicPr>
            <p:cNvPr id="472" name="Google Shape;472;p2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73" name="Google Shape;473;p2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474" name="Google Shape;474;p20"/>
          <p:cNvGrpSpPr/>
          <p:nvPr/>
        </p:nvGrpSpPr>
        <p:grpSpPr>
          <a:xfrm>
            <a:off x="4419600" y="2452688"/>
            <a:ext cx="481013" cy="419100"/>
            <a:chOff x="-44" y="1473"/>
            <a:chExt cx="981" cy="1105"/>
          </a:xfrm>
        </p:grpSpPr>
        <p:pic>
          <p:nvPicPr>
            <p:cNvPr id="475" name="Google Shape;475;p2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76" name="Google Shape;476;p2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477" name="Google Shape;477;p20"/>
          <p:cNvGrpSpPr/>
          <p:nvPr/>
        </p:nvGrpSpPr>
        <p:grpSpPr>
          <a:xfrm>
            <a:off x="4441031" y="2909888"/>
            <a:ext cx="481013" cy="419100"/>
            <a:chOff x="-44" y="1473"/>
            <a:chExt cx="981" cy="1105"/>
          </a:xfrm>
        </p:grpSpPr>
        <p:pic>
          <p:nvPicPr>
            <p:cNvPr id="478" name="Google Shape;478;p2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79" name="Google Shape;479;p2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480" name="Google Shape;480;p20"/>
          <p:cNvGrpSpPr/>
          <p:nvPr/>
        </p:nvGrpSpPr>
        <p:grpSpPr>
          <a:xfrm flipH="1">
            <a:off x="7185422" y="2121694"/>
            <a:ext cx="481013" cy="419100"/>
            <a:chOff x="-44" y="1473"/>
            <a:chExt cx="981" cy="1105"/>
          </a:xfrm>
        </p:grpSpPr>
        <p:pic>
          <p:nvPicPr>
            <p:cNvPr id="481" name="Google Shape;481;p2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82" name="Google Shape;482;p2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483" name="Google Shape;483;p20"/>
          <p:cNvGrpSpPr/>
          <p:nvPr/>
        </p:nvGrpSpPr>
        <p:grpSpPr>
          <a:xfrm flipH="1">
            <a:off x="7196137" y="3081338"/>
            <a:ext cx="481013" cy="419100"/>
            <a:chOff x="-44" y="1473"/>
            <a:chExt cx="981" cy="1105"/>
          </a:xfrm>
        </p:grpSpPr>
        <p:pic>
          <p:nvPicPr>
            <p:cNvPr id="484" name="Google Shape;484;p2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85" name="Google Shape;485;p2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486" name="Google Shape;486;p20"/>
          <p:cNvGrpSpPr/>
          <p:nvPr/>
        </p:nvGrpSpPr>
        <p:grpSpPr>
          <a:xfrm flipH="1">
            <a:off x="6372225" y="4224338"/>
            <a:ext cx="481013" cy="419100"/>
            <a:chOff x="-44" y="1473"/>
            <a:chExt cx="981" cy="1105"/>
          </a:xfrm>
        </p:grpSpPr>
        <p:pic>
          <p:nvPicPr>
            <p:cNvPr id="487" name="Google Shape;487;p2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88" name="Google Shape;488;p2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489" name="Google Shape;489;p20"/>
          <p:cNvGrpSpPr/>
          <p:nvPr/>
        </p:nvGrpSpPr>
        <p:grpSpPr>
          <a:xfrm flipH="1">
            <a:off x="5499497" y="4255294"/>
            <a:ext cx="481013" cy="419100"/>
            <a:chOff x="-44" y="1473"/>
            <a:chExt cx="981" cy="1105"/>
          </a:xfrm>
        </p:grpSpPr>
        <p:pic>
          <p:nvPicPr>
            <p:cNvPr id="490" name="Google Shape;490;p2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91" name="Google Shape;491;p2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492" name="Google Shape;492;p20"/>
          <p:cNvGrpSpPr/>
          <p:nvPr/>
        </p:nvGrpSpPr>
        <p:grpSpPr>
          <a:xfrm>
            <a:off x="5820966" y="2825354"/>
            <a:ext cx="523875" cy="266700"/>
            <a:chOff x="4396" y="1245"/>
            <a:chExt cx="672" cy="248"/>
          </a:xfrm>
        </p:grpSpPr>
        <p:sp>
          <p:nvSpPr>
            <p:cNvPr id="493" name="Google Shape;493;p20"/>
            <p:cNvSpPr/>
            <p:nvPr/>
          </p:nvSpPr>
          <p:spPr>
            <a:xfrm>
              <a:off x="4399" y="1355"/>
              <a:ext cx="666" cy="138"/>
            </a:xfrm>
            <a:prstGeom prst="ellipse">
              <a:avLst/>
            </a:prstGeom>
            <a:gradFill>
              <a:gsLst>
                <a:gs pos="0">
                  <a:srgbClr val="CCCCFF"/>
                </a:gs>
                <a:gs pos="100000">
                  <a:srgbClr val="FFFFFF"/>
                </a:gs>
              </a:gsLst>
              <a:lin ang="0" scaled="0"/>
            </a:gra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900">
                <a:solidFill>
                  <a:schemeClr val="dk1"/>
                </a:solidFill>
                <a:latin typeface="Times New Roman"/>
                <a:ea typeface="Times New Roman"/>
                <a:cs typeface="Times New Roman"/>
                <a:sym typeface="Times New Roman"/>
              </a:endParaRPr>
            </a:p>
          </p:txBody>
        </p:sp>
        <p:sp>
          <p:nvSpPr>
            <p:cNvPr id="494" name="Google Shape;494;p20"/>
            <p:cNvSpPr/>
            <p:nvPr/>
          </p:nvSpPr>
          <p:spPr>
            <a:xfrm>
              <a:off x="4399" y="1339"/>
              <a:ext cx="669" cy="86"/>
            </a:xfrm>
            <a:prstGeom prst="rect">
              <a:avLst/>
            </a:prstGeom>
            <a:gradFill>
              <a:gsLst>
                <a:gs pos="0">
                  <a:srgbClr val="CCCC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dk1"/>
                </a:solidFill>
                <a:latin typeface="Times New Roman"/>
                <a:ea typeface="Times New Roman"/>
                <a:cs typeface="Times New Roman"/>
                <a:sym typeface="Times New Roman"/>
              </a:endParaRPr>
            </a:p>
          </p:txBody>
        </p:sp>
        <p:sp>
          <p:nvSpPr>
            <p:cNvPr id="495" name="Google Shape;495;p20"/>
            <p:cNvSpPr/>
            <p:nvPr/>
          </p:nvSpPr>
          <p:spPr>
            <a:xfrm>
              <a:off x="4396" y="1245"/>
              <a:ext cx="667" cy="162"/>
            </a:xfrm>
            <a:prstGeom prst="ellipse">
              <a:avLst/>
            </a:prstGeom>
            <a:gradFill>
              <a:gsLst>
                <a:gs pos="0">
                  <a:srgbClr val="CCCCFF"/>
                </a:gs>
                <a:gs pos="100000">
                  <a:srgbClr val="FFFFFF"/>
                </a:gs>
              </a:gsLst>
              <a:lin ang="0" scaled="0"/>
            </a:gra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900">
                <a:solidFill>
                  <a:schemeClr val="dk1"/>
                </a:solidFill>
                <a:latin typeface="Times New Roman"/>
                <a:ea typeface="Times New Roman"/>
                <a:cs typeface="Times New Roman"/>
                <a:sym typeface="Times New Roman"/>
              </a:endParaRPr>
            </a:p>
          </p:txBody>
        </p:sp>
        <p:grpSp>
          <p:nvGrpSpPr>
            <p:cNvPr id="496" name="Google Shape;496;p20"/>
            <p:cNvGrpSpPr/>
            <p:nvPr/>
          </p:nvGrpSpPr>
          <p:grpSpPr>
            <a:xfrm>
              <a:off x="4530" y="1287"/>
              <a:ext cx="377" cy="75"/>
              <a:chOff x="2468" y="1332"/>
              <a:chExt cx="310" cy="60"/>
            </a:xfrm>
          </p:grpSpPr>
          <p:sp>
            <p:nvSpPr>
              <p:cNvPr id="497" name="Google Shape;497;p20"/>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498" name="Google Shape;498;p20"/>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cxnSp>
          <p:nvCxnSpPr>
            <p:cNvPr id="499" name="Google Shape;499;p20"/>
            <p:cNvCxnSpPr/>
            <p:nvPr/>
          </p:nvCxnSpPr>
          <p:spPr>
            <a:xfrm>
              <a:off x="4399" y="1321"/>
              <a:ext cx="0" cy="109"/>
            </a:xfrm>
            <a:prstGeom prst="straightConnector1">
              <a:avLst/>
            </a:prstGeom>
            <a:noFill/>
            <a:ln w="19050" cap="flat" cmpd="sng">
              <a:solidFill>
                <a:srgbClr val="000000"/>
              </a:solidFill>
              <a:prstDash val="solid"/>
              <a:round/>
              <a:headEnd type="none" w="med" len="med"/>
              <a:tailEnd type="none" w="med" len="med"/>
            </a:ln>
          </p:spPr>
        </p:cxnSp>
        <p:cxnSp>
          <p:nvCxnSpPr>
            <p:cNvPr id="500" name="Google Shape;500;p20"/>
            <p:cNvCxnSpPr/>
            <p:nvPr/>
          </p:nvCxnSpPr>
          <p:spPr>
            <a:xfrm>
              <a:off x="5063" y="1326"/>
              <a:ext cx="0" cy="107"/>
            </a:xfrm>
            <a:prstGeom prst="straightConnector1">
              <a:avLst/>
            </a:prstGeom>
            <a:noFill/>
            <a:ln w="19050" cap="flat" cmpd="sng">
              <a:solidFill>
                <a:srgbClr val="000000"/>
              </a:solidFill>
              <a:prstDash val="solid"/>
              <a:round/>
              <a:headEnd type="none" w="med" len="med"/>
              <a:tailEnd type="none" w="med" len="med"/>
            </a:ln>
          </p:spPr>
        </p:cxnSp>
      </p:grpSp>
      <p:pic>
        <p:nvPicPr>
          <p:cNvPr id="501" name="Google Shape;501;p20" descr="underline_base"/>
          <p:cNvPicPr preferRelativeResize="0"/>
          <p:nvPr/>
        </p:nvPicPr>
        <p:blipFill rotWithShape="1">
          <a:blip r:embed="rId4">
            <a:alphaModFix/>
          </a:blip>
          <a:srcRect/>
          <a:stretch/>
        </p:blipFill>
        <p:spPr>
          <a:xfrm>
            <a:off x="1614489" y="1540669"/>
            <a:ext cx="4113610" cy="129779"/>
          </a:xfrm>
          <a:prstGeom prst="rect">
            <a:avLst/>
          </a:prstGeom>
          <a:noFill/>
          <a:ln>
            <a:noFill/>
          </a:ln>
        </p:spPr>
      </p:pic>
      <p:cxnSp>
        <p:nvCxnSpPr>
          <p:cNvPr id="502" name="Google Shape;502;p20"/>
          <p:cNvCxnSpPr/>
          <p:nvPr/>
        </p:nvCxnSpPr>
        <p:spPr>
          <a:xfrm>
            <a:off x="4877992" y="2219325"/>
            <a:ext cx="292894" cy="4763"/>
          </a:xfrm>
          <a:prstGeom prst="straightConnector1">
            <a:avLst/>
          </a:prstGeom>
          <a:noFill/>
          <a:ln w="19050" cap="flat" cmpd="sng">
            <a:solidFill>
              <a:schemeClr val="dk1"/>
            </a:solidFill>
            <a:prstDash val="solid"/>
            <a:round/>
            <a:headEnd type="none" w="med" len="med"/>
            <a:tailEnd type="none" w="med" len="med"/>
          </a:ln>
        </p:spPr>
      </p:cxnSp>
      <p:cxnSp>
        <p:nvCxnSpPr>
          <p:cNvPr id="503" name="Google Shape;503;p20"/>
          <p:cNvCxnSpPr/>
          <p:nvPr/>
        </p:nvCxnSpPr>
        <p:spPr>
          <a:xfrm rot="10800000" flipH="1">
            <a:off x="4904185" y="2774158"/>
            <a:ext cx="208359" cy="2381"/>
          </a:xfrm>
          <a:prstGeom prst="straightConnector1">
            <a:avLst/>
          </a:prstGeom>
          <a:noFill/>
          <a:ln w="19050" cap="flat" cmpd="sng">
            <a:solidFill>
              <a:schemeClr val="dk1"/>
            </a:solidFill>
            <a:prstDash val="solid"/>
            <a:round/>
            <a:headEnd type="none" w="med" len="med"/>
            <a:tailEnd type="none" w="med" len="med"/>
          </a:ln>
        </p:spPr>
      </p:cxnSp>
      <p:cxnSp>
        <p:nvCxnSpPr>
          <p:cNvPr id="504" name="Google Shape;504;p20"/>
          <p:cNvCxnSpPr/>
          <p:nvPr/>
        </p:nvCxnSpPr>
        <p:spPr>
          <a:xfrm>
            <a:off x="4912520" y="3173016"/>
            <a:ext cx="316706" cy="3572"/>
          </a:xfrm>
          <a:prstGeom prst="straightConnector1">
            <a:avLst/>
          </a:prstGeom>
          <a:noFill/>
          <a:ln w="19050" cap="flat" cmpd="sng">
            <a:solidFill>
              <a:schemeClr val="dk1"/>
            </a:solidFill>
            <a:prstDash val="solid"/>
            <a:round/>
            <a:headEnd type="none" w="med" len="med"/>
            <a:tailEnd type="none" w="med" len="med"/>
          </a:ln>
        </p:spPr>
      </p:cxnSp>
      <p:cxnSp>
        <p:nvCxnSpPr>
          <p:cNvPr id="505" name="Google Shape;505;p20"/>
          <p:cNvCxnSpPr/>
          <p:nvPr/>
        </p:nvCxnSpPr>
        <p:spPr>
          <a:xfrm>
            <a:off x="5478067" y="2855119"/>
            <a:ext cx="421481" cy="1191"/>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866" name="Google Shape;866;p30"/>
          <p:cNvSpPr txBox="1"/>
          <p:nvPr/>
        </p:nvSpPr>
        <p:spPr>
          <a:xfrm>
            <a:off x="457200" y="19665"/>
            <a:ext cx="6400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Times New Roman"/>
                <a:ea typeface="Times New Roman"/>
                <a:cs typeface="Times New Roman"/>
                <a:sym typeface="Times New Roman"/>
              </a:rPr>
              <a:t>Class C – 2 bit subnetting</a:t>
            </a:r>
            <a:endParaRPr sz="3600" b="1">
              <a:solidFill>
                <a:schemeClr val="dk1"/>
              </a:solidFill>
              <a:latin typeface="Times New Roman"/>
              <a:ea typeface="Times New Roman"/>
              <a:cs typeface="Times New Roman"/>
              <a:sym typeface="Times New Roman"/>
            </a:endParaRPr>
          </a:p>
        </p:txBody>
      </p:sp>
      <p:graphicFrame>
        <p:nvGraphicFramePr>
          <p:cNvPr id="867" name="Google Shape;867;p30"/>
          <p:cNvGraphicFramePr/>
          <p:nvPr/>
        </p:nvGraphicFramePr>
        <p:xfrm>
          <a:off x="0" y="693035"/>
          <a:ext cx="9057975" cy="6494225"/>
        </p:xfrm>
        <a:graphic>
          <a:graphicData uri="http://schemas.openxmlformats.org/drawingml/2006/table">
            <a:tbl>
              <a:tblPr firstRow="1" bandRow="1">
                <a:noFill/>
                <a:tableStyleId>{16568F5B-4A51-4748-B872-EAF66663757F}</a:tableStyleId>
              </a:tblPr>
              <a:tblGrid>
                <a:gridCol w="1168775">
                  <a:extLst>
                    <a:ext uri="{9D8B030D-6E8A-4147-A177-3AD203B41FA5}">
                      <a16:colId xmlns:a16="http://schemas.microsoft.com/office/drawing/2014/main" val="20000"/>
                    </a:ext>
                  </a:extLst>
                </a:gridCol>
                <a:gridCol w="1442525">
                  <a:extLst>
                    <a:ext uri="{9D8B030D-6E8A-4147-A177-3AD203B41FA5}">
                      <a16:colId xmlns:a16="http://schemas.microsoft.com/office/drawing/2014/main" val="20001"/>
                    </a:ext>
                  </a:extLst>
                </a:gridCol>
                <a:gridCol w="4814600">
                  <a:extLst>
                    <a:ext uri="{9D8B030D-6E8A-4147-A177-3AD203B41FA5}">
                      <a16:colId xmlns:a16="http://schemas.microsoft.com/office/drawing/2014/main" val="20002"/>
                    </a:ext>
                  </a:extLst>
                </a:gridCol>
                <a:gridCol w="1632075">
                  <a:extLst>
                    <a:ext uri="{9D8B030D-6E8A-4147-A177-3AD203B41FA5}">
                      <a16:colId xmlns:a16="http://schemas.microsoft.com/office/drawing/2014/main" val="20003"/>
                    </a:ext>
                  </a:extLst>
                </a:gridCol>
              </a:tblGrid>
              <a:tr h="449975">
                <a:tc>
                  <a:txBody>
                    <a:bodyPr/>
                    <a:lstStyle/>
                    <a:p>
                      <a:pPr marL="0" marR="0" lvl="0" indent="0" algn="l" rtl="0">
                        <a:spcBef>
                          <a:spcPts val="0"/>
                        </a:spcBef>
                        <a:spcAft>
                          <a:spcPts val="0"/>
                        </a:spcAft>
                        <a:buNone/>
                      </a:pPr>
                      <a:r>
                        <a:rPr lang="en-US" sz="1800"/>
                        <a:t>SN No.</a:t>
                      </a:r>
                      <a:endParaRPr sz="1800"/>
                    </a:p>
                  </a:txBody>
                  <a:tcPr marL="91450" marR="91450" marT="45725" marB="45725"/>
                </a:tc>
                <a:tc>
                  <a:txBody>
                    <a:bodyPr/>
                    <a:lstStyle/>
                    <a:p>
                      <a:pPr marL="0" marR="0" lvl="0" indent="0" algn="l" rtl="0">
                        <a:spcBef>
                          <a:spcPts val="0"/>
                        </a:spcBef>
                        <a:spcAft>
                          <a:spcPts val="0"/>
                        </a:spcAft>
                        <a:buNone/>
                      </a:pPr>
                      <a:r>
                        <a:rPr lang="en-US" sz="1800"/>
                        <a:t>Description</a:t>
                      </a:r>
                      <a:endParaRPr sz="1800"/>
                    </a:p>
                  </a:txBody>
                  <a:tcPr marL="91450" marR="91450" marT="45725" marB="45725"/>
                </a:tc>
                <a:tc>
                  <a:txBody>
                    <a:bodyPr/>
                    <a:lstStyle/>
                    <a:p>
                      <a:pPr marL="0" marR="0" lvl="0" indent="0" algn="l" rtl="0">
                        <a:spcBef>
                          <a:spcPts val="0"/>
                        </a:spcBef>
                        <a:spcAft>
                          <a:spcPts val="0"/>
                        </a:spcAft>
                        <a:buNone/>
                      </a:pPr>
                      <a:r>
                        <a:rPr lang="en-US" sz="1800"/>
                        <a:t>Binaries </a:t>
                      </a:r>
                      <a:endParaRPr sz="1800"/>
                    </a:p>
                  </a:txBody>
                  <a:tcPr marL="91450" marR="91450" marT="45725" marB="45725"/>
                </a:tc>
                <a:tc>
                  <a:txBody>
                    <a:bodyPr/>
                    <a:lstStyle/>
                    <a:p>
                      <a:pPr marL="0" marR="0" lvl="0" indent="0" algn="l" rtl="0">
                        <a:spcBef>
                          <a:spcPts val="0"/>
                        </a:spcBef>
                        <a:spcAft>
                          <a:spcPts val="0"/>
                        </a:spcAft>
                        <a:buNone/>
                      </a:pPr>
                      <a:r>
                        <a:rPr lang="en-US" sz="1800"/>
                        <a:t>Decimal</a:t>
                      </a:r>
                      <a:endParaRPr sz="1800"/>
                    </a:p>
                  </a:txBody>
                  <a:tcPr marL="91450" marR="91450" marT="45725" marB="45725"/>
                </a:tc>
                <a:extLst>
                  <a:ext uri="{0D108BD9-81ED-4DB2-BD59-A6C34878D82A}">
                    <a16:rowId xmlns:a16="http://schemas.microsoft.com/office/drawing/2014/main" val="10000"/>
                  </a:ext>
                </a:extLst>
              </a:tr>
              <a:tr h="362125">
                <a:tc rowSpan="4">
                  <a:txBody>
                    <a:bodyPr/>
                    <a:lstStyle/>
                    <a:p>
                      <a:pPr marL="0" marR="0" lvl="0" indent="0" algn="ctr"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NA</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a:t>
                      </a:r>
                      <a:r>
                        <a:rPr lang="en-US" sz="1800" b="1">
                          <a:solidFill>
                            <a:srgbClr val="FF0000"/>
                          </a:solidFill>
                        </a:rPr>
                        <a:t>00</a:t>
                      </a:r>
                      <a:r>
                        <a:rPr lang="en-US" sz="1800">
                          <a:solidFill>
                            <a:srgbClr val="00B050"/>
                          </a:solidFill>
                        </a:rPr>
                        <a:t>000000</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192.168.10.0</a:t>
                      </a:r>
                      <a:endParaRPr sz="1800"/>
                    </a:p>
                  </a:txBody>
                  <a:tcPr marL="91450" marR="91450" marT="45725" marB="45725"/>
                </a:tc>
                <a:extLst>
                  <a:ext uri="{0D108BD9-81ED-4DB2-BD59-A6C34878D82A}">
                    <a16:rowId xmlns:a16="http://schemas.microsoft.com/office/drawing/2014/main" val="10001"/>
                  </a:ext>
                </a:extLst>
              </a:tr>
              <a:tr h="361750">
                <a:tc vMerge="1">
                  <a:txBody>
                    <a:bodyPr/>
                    <a:lstStyle/>
                    <a:p>
                      <a:endParaRPr lang="en-US"/>
                    </a:p>
                  </a:txBody>
                  <a:tcPr/>
                </a:tc>
                <a:tc>
                  <a:txBody>
                    <a:bodyPr/>
                    <a:lstStyle/>
                    <a:p>
                      <a:pPr marL="0" marR="0" lvl="0" indent="0" algn="l" rtl="0">
                        <a:spcBef>
                          <a:spcPts val="0"/>
                        </a:spcBef>
                        <a:spcAft>
                          <a:spcPts val="0"/>
                        </a:spcAft>
                        <a:buNone/>
                      </a:pPr>
                      <a:r>
                        <a:rPr lang="en-US" sz="1800"/>
                        <a:t>1st</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11000000.10101000.00001010.00000001</a:t>
                      </a:r>
                      <a:endParaRPr sz="1800"/>
                    </a:p>
                  </a:txBody>
                  <a:tcPr marL="91450" marR="91450" marT="45725" marB="45725"/>
                </a:tc>
                <a:tc>
                  <a:txBody>
                    <a:bodyPr/>
                    <a:lstStyle/>
                    <a:p>
                      <a:pPr marL="0" marR="0" lvl="0" indent="0" algn="l" rtl="0">
                        <a:spcBef>
                          <a:spcPts val="0"/>
                        </a:spcBef>
                        <a:spcAft>
                          <a:spcPts val="0"/>
                        </a:spcAft>
                        <a:buNone/>
                      </a:pPr>
                      <a:r>
                        <a:rPr lang="en-US" sz="1800"/>
                        <a:t>192.168.10.1</a:t>
                      </a:r>
                      <a:endParaRPr sz="1800"/>
                    </a:p>
                  </a:txBody>
                  <a:tcPr marL="91450" marR="91450" marT="45725" marB="45725"/>
                </a:tc>
                <a:extLst>
                  <a:ext uri="{0D108BD9-81ED-4DB2-BD59-A6C34878D82A}">
                    <a16:rowId xmlns:a16="http://schemas.microsoft.com/office/drawing/2014/main" val="10002"/>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Last</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11000000.10101000.00001010.00111110</a:t>
                      </a:r>
                      <a:endParaRPr sz="1800"/>
                    </a:p>
                  </a:txBody>
                  <a:tcPr marL="91450" marR="91450" marT="45725" marB="45725"/>
                </a:tc>
                <a:tc>
                  <a:txBody>
                    <a:bodyPr/>
                    <a:lstStyle/>
                    <a:p>
                      <a:pPr marL="0" marR="0" lvl="0" indent="0" algn="l" rtl="0">
                        <a:spcBef>
                          <a:spcPts val="0"/>
                        </a:spcBef>
                        <a:spcAft>
                          <a:spcPts val="0"/>
                        </a:spcAft>
                        <a:buNone/>
                      </a:pPr>
                      <a:r>
                        <a:rPr lang="en-US" sz="1800"/>
                        <a:t>192.168.10.62</a:t>
                      </a:r>
                      <a:endParaRPr sz="1800"/>
                    </a:p>
                  </a:txBody>
                  <a:tcPr marL="91450" marR="91450" marT="45725" marB="45725"/>
                </a:tc>
                <a:extLst>
                  <a:ext uri="{0D108BD9-81ED-4DB2-BD59-A6C34878D82A}">
                    <a16:rowId xmlns:a16="http://schemas.microsoft.com/office/drawing/2014/main" val="10003"/>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BA</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a:t>
                      </a:r>
                      <a:r>
                        <a:rPr lang="en-US" sz="1800">
                          <a:solidFill>
                            <a:srgbClr val="FF0000"/>
                          </a:solidFill>
                        </a:rPr>
                        <a:t>0</a:t>
                      </a:r>
                      <a:r>
                        <a:rPr lang="en-US" sz="1800" b="1">
                          <a:solidFill>
                            <a:srgbClr val="FF0000"/>
                          </a:solidFill>
                        </a:rPr>
                        <a:t>0</a:t>
                      </a:r>
                      <a:r>
                        <a:rPr lang="en-US" sz="1800">
                          <a:solidFill>
                            <a:srgbClr val="00B050"/>
                          </a:solidFill>
                        </a:rPr>
                        <a:t>111111</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192.168.10.63</a:t>
                      </a:r>
                      <a:endParaRPr sz="1800"/>
                    </a:p>
                  </a:txBody>
                  <a:tcPr marL="91450" marR="91450" marT="45725" marB="45725"/>
                </a:tc>
                <a:extLst>
                  <a:ext uri="{0D108BD9-81ED-4DB2-BD59-A6C34878D82A}">
                    <a16:rowId xmlns:a16="http://schemas.microsoft.com/office/drawing/2014/main" val="10004"/>
                  </a:ext>
                </a:extLst>
              </a:tr>
              <a:tr h="347275">
                <a:tc rowSpan="4">
                  <a:txBody>
                    <a:bodyPr/>
                    <a:lstStyle/>
                    <a:p>
                      <a:pPr marL="0" marR="0" lvl="0" indent="0" algn="ctr"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NA</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a:t>
                      </a:r>
                      <a:r>
                        <a:rPr lang="en-US" sz="1800" b="1">
                          <a:solidFill>
                            <a:srgbClr val="FF0000"/>
                          </a:solidFill>
                        </a:rPr>
                        <a:t>01</a:t>
                      </a:r>
                      <a:r>
                        <a:rPr lang="en-US" sz="1800">
                          <a:solidFill>
                            <a:srgbClr val="00B050"/>
                          </a:solidFill>
                        </a:rPr>
                        <a:t>000000</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192.168.10.64</a:t>
                      </a:r>
                      <a:endParaRPr sz="1800"/>
                    </a:p>
                  </a:txBody>
                  <a:tcPr marL="91450" marR="91450" marT="45725" marB="45725"/>
                </a:tc>
                <a:extLst>
                  <a:ext uri="{0D108BD9-81ED-4DB2-BD59-A6C34878D82A}">
                    <a16:rowId xmlns:a16="http://schemas.microsoft.com/office/drawing/2014/main" val="10005"/>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1st</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11000000.10101000.00001010.01000001</a:t>
                      </a:r>
                      <a:endParaRPr sz="1800"/>
                    </a:p>
                  </a:txBody>
                  <a:tcPr marL="91450" marR="91450" marT="45725" marB="45725"/>
                </a:tc>
                <a:tc>
                  <a:txBody>
                    <a:bodyPr/>
                    <a:lstStyle/>
                    <a:p>
                      <a:pPr marL="0" marR="0" lvl="0" indent="0" algn="l" rtl="0">
                        <a:spcBef>
                          <a:spcPts val="0"/>
                        </a:spcBef>
                        <a:spcAft>
                          <a:spcPts val="0"/>
                        </a:spcAft>
                        <a:buNone/>
                      </a:pPr>
                      <a:r>
                        <a:rPr lang="en-US" sz="1800"/>
                        <a:t>192.168.10.65</a:t>
                      </a:r>
                      <a:endParaRPr sz="1800"/>
                    </a:p>
                  </a:txBody>
                  <a:tcPr marL="91450" marR="91450" marT="45725" marB="45725"/>
                </a:tc>
                <a:extLst>
                  <a:ext uri="{0D108BD9-81ED-4DB2-BD59-A6C34878D82A}">
                    <a16:rowId xmlns:a16="http://schemas.microsoft.com/office/drawing/2014/main" val="10006"/>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Last</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11000000.10101000.00001010.01111110</a:t>
                      </a:r>
                      <a:endParaRPr sz="1800"/>
                    </a:p>
                  </a:txBody>
                  <a:tcPr marL="91450" marR="91450" marT="45725" marB="45725"/>
                </a:tc>
                <a:tc>
                  <a:txBody>
                    <a:bodyPr/>
                    <a:lstStyle/>
                    <a:p>
                      <a:pPr marL="0" marR="0" lvl="0" indent="0" algn="l" rtl="0">
                        <a:spcBef>
                          <a:spcPts val="0"/>
                        </a:spcBef>
                        <a:spcAft>
                          <a:spcPts val="0"/>
                        </a:spcAft>
                        <a:buNone/>
                      </a:pPr>
                      <a:r>
                        <a:rPr lang="en-US" sz="1800"/>
                        <a:t>192.168.10.126</a:t>
                      </a:r>
                      <a:endParaRPr sz="1800"/>
                    </a:p>
                  </a:txBody>
                  <a:tcPr marL="91450" marR="91450" marT="45725" marB="45725"/>
                </a:tc>
                <a:extLst>
                  <a:ext uri="{0D108BD9-81ED-4DB2-BD59-A6C34878D82A}">
                    <a16:rowId xmlns:a16="http://schemas.microsoft.com/office/drawing/2014/main" val="10007"/>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BA</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a:t>
                      </a:r>
                      <a:r>
                        <a:rPr lang="en-US" sz="1800">
                          <a:solidFill>
                            <a:srgbClr val="FF0000"/>
                          </a:solidFill>
                        </a:rPr>
                        <a:t>0</a:t>
                      </a:r>
                      <a:r>
                        <a:rPr lang="en-US" sz="1800" b="1">
                          <a:solidFill>
                            <a:srgbClr val="FF0000"/>
                          </a:solidFill>
                        </a:rPr>
                        <a:t>1</a:t>
                      </a:r>
                      <a:r>
                        <a:rPr lang="en-US" sz="1800">
                          <a:solidFill>
                            <a:srgbClr val="00B050"/>
                          </a:solidFill>
                        </a:rPr>
                        <a:t>111111</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192.168.10.127</a:t>
                      </a:r>
                      <a:endParaRPr sz="1800"/>
                    </a:p>
                  </a:txBody>
                  <a:tcPr marL="91450" marR="91450" marT="45725" marB="45725"/>
                </a:tc>
                <a:extLst>
                  <a:ext uri="{0D108BD9-81ED-4DB2-BD59-A6C34878D82A}">
                    <a16:rowId xmlns:a16="http://schemas.microsoft.com/office/drawing/2014/main" val="10008"/>
                  </a:ext>
                </a:extLst>
              </a:tr>
              <a:tr h="347275">
                <a:tc rowSpan="4">
                  <a:txBody>
                    <a:bodyPr/>
                    <a:lstStyle/>
                    <a:p>
                      <a:pPr marL="0" marR="0" lvl="0" indent="0" algn="ctr"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NA</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a:t>
                      </a:r>
                      <a:r>
                        <a:rPr lang="en-US" sz="1800" b="1">
                          <a:solidFill>
                            <a:srgbClr val="FF0000"/>
                          </a:solidFill>
                        </a:rPr>
                        <a:t>10</a:t>
                      </a:r>
                      <a:r>
                        <a:rPr lang="en-US" sz="1800">
                          <a:solidFill>
                            <a:srgbClr val="00B050"/>
                          </a:solidFill>
                        </a:rPr>
                        <a:t>000000</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192.168.10.128</a:t>
                      </a:r>
                      <a:endParaRPr sz="1800"/>
                    </a:p>
                  </a:txBody>
                  <a:tcPr marL="91450" marR="91450" marT="45725" marB="45725"/>
                </a:tc>
                <a:extLst>
                  <a:ext uri="{0D108BD9-81ED-4DB2-BD59-A6C34878D82A}">
                    <a16:rowId xmlns:a16="http://schemas.microsoft.com/office/drawing/2014/main" val="10009"/>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1st</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11000000.10101000.00001010.10000001</a:t>
                      </a:r>
                      <a:endParaRPr sz="1800"/>
                    </a:p>
                  </a:txBody>
                  <a:tcPr marL="91450" marR="91450" marT="45725" marB="45725"/>
                </a:tc>
                <a:tc>
                  <a:txBody>
                    <a:bodyPr/>
                    <a:lstStyle/>
                    <a:p>
                      <a:pPr marL="0" marR="0" lvl="0" indent="0" algn="l" rtl="0">
                        <a:spcBef>
                          <a:spcPts val="0"/>
                        </a:spcBef>
                        <a:spcAft>
                          <a:spcPts val="0"/>
                        </a:spcAft>
                        <a:buNone/>
                      </a:pPr>
                      <a:r>
                        <a:rPr lang="en-US" sz="1800"/>
                        <a:t>192.168.10.129</a:t>
                      </a:r>
                      <a:endParaRPr sz="1800"/>
                    </a:p>
                  </a:txBody>
                  <a:tcPr marL="91450" marR="91450" marT="45725" marB="45725"/>
                </a:tc>
                <a:extLst>
                  <a:ext uri="{0D108BD9-81ED-4DB2-BD59-A6C34878D82A}">
                    <a16:rowId xmlns:a16="http://schemas.microsoft.com/office/drawing/2014/main" val="10010"/>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Last</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11000000.10101000.00001010.10111110</a:t>
                      </a:r>
                      <a:endParaRPr sz="1800"/>
                    </a:p>
                  </a:txBody>
                  <a:tcPr marL="91450" marR="91450" marT="45725" marB="45725"/>
                </a:tc>
                <a:tc>
                  <a:txBody>
                    <a:bodyPr/>
                    <a:lstStyle/>
                    <a:p>
                      <a:pPr marL="0" marR="0" lvl="0" indent="0" algn="l" rtl="0">
                        <a:spcBef>
                          <a:spcPts val="0"/>
                        </a:spcBef>
                        <a:spcAft>
                          <a:spcPts val="0"/>
                        </a:spcAft>
                        <a:buNone/>
                      </a:pPr>
                      <a:r>
                        <a:rPr lang="en-US" sz="1800"/>
                        <a:t>192.168.10.190</a:t>
                      </a:r>
                      <a:endParaRPr sz="1800"/>
                    </a:p>
                  </a:txBody>
                  <a:tcPr marL="91450" marR="91450" marT="45725" marB="45725"/>
                </a:tc>
                <a:extLst>
                  <a:ext uri="{0D108BD9-81ED-4DB2-BD59-A6C34878D82A}">
                    <a16:rowId xmlns:a16="http://schemas.microsoft.com/office/drawing/2014/main" val="10011"/>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BA</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a:t>
                      </a:r>
                      <a:r>
                        <a:rPr lang="en-US" sz="1800">
                          <a:solidFill>
                            <a:srgbClr val="FF0000"/>
                          </a:solidFill>
                        </a:rPr>
                        <a:t>10</a:t>
                      </a:r>
                      <a:r>
                        <a:rPr lang="en-US" sz="1800">
                          <a:solidFill>
                            <a:srgbClr val="00B050"/>
                          </a:solidFill>
                        </a:rPr>
                        <a:t>111111</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192.168.10.191</a:t>
                      </a:r>
                      <a:endParaRPr sz="1800"/>
                    </a:p>
                  </a:txBody>
                  <a:tcPr marL="91450" marR="91450" marT="45725" marB="45725"/>
                </a:tc>
                <a:extLst>
                  <a:ext uri="{0D108BD9-81ED-4DB2-BD59-A6C34878D82A}">
                    <a16:rowId xmlns:a16="http://schemas.microsoft.com/office/drawing/2014/main" val="10012"/>
                  </a:ext>
                </a:extLst>
              </a:tr>
              <a:tr h="347275">
                <a:tc rowSpan="4">
                  <a:txBody>
                    <a:bodyPr/>
                    <a:lstStyle/>
                    <a:p>
                      <a:pPr marL="0" marR="0" lvl="0" indent="0" algn="ctr"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NA</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a:t>
                      </a:r>
                      <a:r>
                        <a:rPr lang="en-US" sz="1800" b="1">
                          <a:solidFill>
                            <a:srgbClr val="FF0000"/>
                          </a:solidFill>
                        </a:rPr>
                        <a:t>11</a:t>
                      </a:r>
                      <a:r>
                        <a:rPr lang="en-US" sz="1800">
                          <a:solidFill>
                            <a:srgbClr val="00B050"/>
                          </a:solidFill>
                        </a:rPr>
                        <a:t>000000</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192.168.10.192</a:t>
                      </a:r>
                      <a:endParaRPr sz="1800"/>
                    </a:p>
                  </a:txBody>
                  <a:tcPr marL="91450" marR="91450" marT="45725" marB="45725"/>
                </a:tc>
                <a:extLst>
                  <a:ext uri="{0D108BD9-81ED-4DB2-BD59-A6C34878D82A}">
                    <a16:rowId xmlns:a16="http://schemas.microsoft.com/office/drawing/2014/main" val="10013"/>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1st</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11000000.10101000.00001010.11000001</a:t>
                      </a:r>
                      <a:endParaRPr sz="1800"/>
                    </a:p>
                  </a:txBody>
                  <a:tcPr marL="91450" marR="91450" marT="45725" marB="45725"/>
                </a:tc>
                <a:tc>
                  <a:txBody>
                    <a:bodyPr/>
                    <a:lstStyle/>
                    <a:p>
                      <a:pPr marL="0" marR="0" lvl="0" indent="0" algn="l" rtl="0">
                        <a:spcBef>
                          <a:spcPts val="0"/>
                        </a:spcBef>
                        <a:spcAft>
                          <a:spcPts val="0"/>
                        </a:spcAft>
                        <a:buNone/>
                      </a:pPr>
                      <a:r>
                        <a:rPr lang="en-US" sz="1800"/>
                        <a:t>192.168.10.193</a:t>
                      </a:r>
                      <a:endParaRPr sz="1800"/>
                    </a:p>
                  </a:txBody>
                  <a:tcPr marL="91450" marR="91450" marT="45725" marB="45725"/>
                </a:tc>
                <a:extLst>
                  <a:ext uri="{0D108BD9-81ED-4DB2-BD59-A6C34878D82A}">
                    <a16:rowId xmlns:a16="http://schemas.microsoft.com/office/drawing/2014/main" val="10014"/>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Last</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11000000.10101000.00001010.11111110</a:t>
                      </a:r>
                      <a:endParaRPr sz="1800"/>
                    </a:p>
                  </a:txBody>
                  <a:tcPr marL="91450" marR="91450" marT="45725" marB="45725"/>
                </a:tc>
                <a:tc>
                  <a:txBody>
                    <a:bodyPr/>
                    <a:lstStyle/>
                    <a:p>
                      <a:pPr marL="0" marR="0" lvl="0" indent="0" algn="l" rtl="0">
                        <a:spcBef>
                          <a:spcPts val="0"/>
                        </a:spcBef>
                        <a:spcAft>
                          <a:spcPts val="0"/>
                        </a:spcAft>
                        <a:buNone/>
                      </a:pPr>
                      <a:r>
                        <a:rPr lang="en-US" sz="1800"/>
                        <a:t>192.168.10.254</a:t>
                      </a:r>
                      <a:endParaRPr sz="1800"/>
                    </a:p>
                  </a:txBody>
                  <a:tcPr marL="91450" marR="91450" marT="45725" marB="45725"/>
                </a:tc>
                <a:extLst>
                  <a:ext uri="{0D108BD9-81ED-4DB2-BD59-A6C34878D82A}">
                    <a16:rowId xmlns:a16="http://schemas.microsoft.com/office/drawing/2014/main" val="10015"/>
                  </a:ext>
                </a:extLst>
              </a:tr>
              <a:tr h="557700">
                <a:tc vMerge="1">
                  <a:txBody>
                    <a:bodyPr/>
                    <a:lstStyle/>
                    <a:p>
                      <a:endParaRPr lang="en-US"/>
                    </a:p>
                  </a:txBody>
                  <a:tcPr/>
                </a:tc>
                <a:tc>
                  <a:txBody>
                    <a:bodyPr/>
                    <a:lstStyle/>
                    <a:p>
                      <a:pPr marL="0" marR="0" lvl="0" indent="0" algn="l" rtl="0">
                        <a:spcBef>
                          <a:spcPts val="0"/>
                        </a:spcBef>
                        <a:spcAft>
                          <a:spcPts val="0"/>
                        </a:spcAft>
                        <a:buNone/>
                      </a:pPr>
                      <a:r>
                        <a:rPr lang="en-US" sz="1800"/>
                        <a:t>BA</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a:t>
                      </a:r>
                      <a:r>
                        <a:rPr lang="en-US" sz="1800">
                          <a:solidFill>
                            <a:srgbClr val="FF0000"/>
                          </a:solidFill>
                        </a:rPr>
                        <a:t>11</a:t>
                      </a:r>
                      <a:r>
                        <a:rPr lang="en-US" sz="1800">
                          <a:solidFill>
                            <a:srgbClr val="00B050"/>
                          </a:solidFill>
                        </a:rPr>
                        <a:t>111111</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192.168.10.255</a:t>
                      </a:r>
                      <a:endParaRPr sz="1800"/>
                    </a:p>
                  </a:txBody>
                  <a:tcPr marL="91450" marR="91450" marT="45725" marB="45725"/>
                </a:tc>
                <a:extLst>
                  <a:ext uri="{0D108BD9-81ED-4DB2-BD59-A6C34878D82A}">
                    <a16:rowId xmlns:a16="http://schemas.microsoft.com/office/drawing/2014/main" val="1001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873" name="Google Shape;873;p31"/>
          <p:cNvSpPr txBox="1"/>
          <p:nvPr/>
        </p:nvSpPr>
        <p:spPr>
          <a:xfrm>
            <a:off x="457200" y="19665"/>
            <a:ext cx="6400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Times New Roman"/>
                <a:ea typeface="Times New Roman"/>
                <a:cs typeface="Times New Roman"/>
                <a:sym typeface="Times New Roman"/>
              </a:rPr>
              <a:t>Class C – 3 bit subnetting</a:t>
            </a:r>
            <a:endParaRPr sz="3600" b="1">
              <a:solidFill>
                <a:schemeClr val="dk1"/>
              </a:solidFill>
              <a:latin typeface="Times New Roman"/>
              <a:ea typeface="Times New Roman"/>
              <a:cs typeface="Times New Roman"/>
              <a:sym typeface="Times New Roman"/>
            </a:endParaRPr>
          </a:p>
        </p:txBody>
      </p:sp>
      <p:graphicFrame>
        <p:nvGraphicFramePr>
          <p:cNvPr id="874" name="Google Shape;874;p31"/>
          <p:cNvGraphicFramePr/>
          <p:nvPr/>
        </p:nvGraphicFramePr>
        <p:xfrm>
          <a:off x="0" y="693035"/>
          <a:ext cx="9057975" cy="5396915"/>
        </p:xfrm>
        <a:graphic>
          <a:graphicData uri="http://schemas.openxmlformats.org/drawingml/2006/table">
            <a:tbl>
              <a:tblPr firstRow="1" bandRow="1">
                <a:noFill/>
                <a:tableStyleId>{16568F5B-4A51-4748-B872-EAF66663757F}</a:tableStyleId>
              </a:tblPr>
              <a:tblGrid>
                <a:gridCol w="1168775">
                  <a:extLst>
                    <a:ext uri="{9D8B030D-6E8A-4147-A177-3AD203B41FA5}">
                      <a16:colId xmlns:a16="http://schemas.microsoft.com/office/drawing/2014/main" val="20000"/>
                    </a:ext>
                  </a:extLst>
                </a:gridCol>
                <a:gridCol w="1442525">
                  <a:extLst>
                    <a:ext uri="{9D8B030D-6E8A-4147-A177-3AD203B41FA5}">
                      <a16:colId xmlns:a16="http://schemas.microsoft.com/office/drawing/2014/main" val="20001"/>
                    </a:ext>
                  </a:extLst>
                </a:gridCol>
                <a:gridCol w="4814600">
                  <a:extLst>
                    <a:ext uri="{9D8B030D-6E8A-4147-A177-3AD203B41FA5}">
                      <a16:colId xmlns:a16="http://schemas.microsoft.com/office/drawing/2014/main" val="20002"/>
                    </a:ext>
                  </a:extLst>
                </a:gridCol>
                <a:gridCol w="1632075">
                  <a:extLst>
                    <a:ext uri="{9D8B030D-6E8A-4147-A177-3AD203B41FA5}">
                      <a16:colId xmlns:a16="http://schemas.microsoft.com/office/drawing/2014/main" val="20003"/>
                    </a:ext>
                  </a:extLst>
                </a:gridCol>
              </a:tblGrid>
              <a:tr h="449975">
                <a:tc>
                  <a:txBody>
                    <a:bodyPr/>
                    <a:lstStyle/>
                    <a:p>
                      <a:pPr marL="0" marR="0" lvl="0" indent="0" algn="l" rtl="0">
                        <a:spcBef>
                          <a:spcPts val="0"/>
                        </a:spcBef>
                        <a:spcAft>
                          <a:spcPts val="0"/>
                        </a:spcAft>
                        <a:buNone/>
                      </a:pPr>
                      <a:r>
                        <a:rPr lang="en-US" sz="1800"/>
                        <a:t>SN No.</a:t>
                      </a:r>
                      <a:endParaRPr sz="1800"/>
                    </a:p>
                  </a:txBody>
                  <a:tcPr marL="91450" marR="91450" marT="45725" marB="45725"/>
                </a:tc>
                <a:tc>
                  <a:txBody>
                    <a:bodyPr/>
                    <a:lstStyle/>
                    <a:p>
                      <a:pPr marL="0" marR="0" lvl="0" indent="0" algn="l" rtl="0">
                        <a:spcBef>
                          <a:spcPts val="0"/>
                        </a:spcBef>
                        <a:spcAft>
                          <a:spcPts val="0"/>
                        </a:spcAft>
                        <a:buNone/>
                      </a:pPr>
                      <a:r>
                        <a:rPr lang="en-US" sz="1800"/>
                        <a:t>Description</a:t>
                      </a:r>
                      <a:endParaRPr sz="1800"/>
                    </a:p>
                  </a:txBody>
                  <a:tcPr marL="91450" marR="91450" marT="45725" marB="45725"/>
                </a:tc>
                <a:tc>
                  <a:txBody>
                    <a:bodyPr/>
                    <a:lstStyle/>
                    <a:p>
                      <a:pPr marL="0" marR="0" lvl="0" indent="0" algn="l" rtl="0">
                        <a:spcBef>
                          <a:spcPts val="0"/>
                        </a:spcBef>
                        <a:spcAft>
                          <a:spcPts val="0"/>
                        </a:spcAft>
                        <a:buNone/>
                      </a:pPr>
                      <a:r>
                        <a:rPr lang="en-US" sz="1800"/>
                        <a:t>Binaries </a:t>
                      </a:r>
                      <a:endParaRPr sz="1800"/>
                    </a:p>
                  </a:txBody>
                  <a:tcPr marL="91450" marR="91450" marT="45725" marB="45725"/>
                </a:tc>
                <a:tc>
                  <a:txBody>
                    <a:bodyPr/>
                    <a:lstStyle/>
                    <a:p>
                      <a:pPr marL="0" marR="0" lvl="0" indent="0" algn="l" rtl="0">
                        <a:spcBef>
                          <a:spcPts val="0"/>
                        </a:spcBef>
                        <a:spcAft>
                          <a:spcPts val="0"/>
                        </a:spcAft>
                        <a:buNone/>
                      </a:pPr>
                      <a:r>
                        <a:rPr lang="en-US" sz="1800"/>
                        <a:t>Decimal</a:t>
                      </a:r>
                      <a:endParaRPr sz="1800"/>
                    </a:p>
                  </a:txBody>
                  <a:tcPr marL="91450" marR="91450" marT="45725" marB="45725"/>
                </a:tc>
                <a:extLst>
                  <a:ext uri="{0D108BD9-81ED-4DB2-BD59-A6C34878D82A}">
                    <a16:rowId xmlns:a16="http://schemas.microsoft.com/office/drawing/2014/main" val="10000"/>
                  </a:ext>
                </a:extLst>
              </a:tr>
              <a:tr h="362125">
                <a:tc rowSpan="4">
                  <a:txBody>
                    <a:bodyPr/>
                    <a:lstStyle/>
                    <a:p>
                      <a:pPr marL="0" marR="0" lvl="0" indent="0" algn="ctr"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NA</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a:t>
                      </a:r>
                      <a:r>
                        <a:rPr lang="en-US" sz="1800" b="1">
                          <a:solidFill>
                            <a:srgbClr val="FF0000"/>
                          </a:solidFill>
                        </a:rPr>
                        <a:t>000</a:t>
                      </a:r>
                      <a:r>
                        <a:rPr lang="en-US" sz="1800">
                          <a:solidFill>
                            <a:srgbClr val="00B050"/>
                          </a:solidFill>
                        </a:rPr>
                        <a:t>00000</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192.168.10.0</a:t>
                      </a:r>
                      <a:endParaRPr sz="1800"/>
                    </a:p>
                  </a:txBody>
                  <a:tcPr marL="91450" marR="91450" marT="45725" marB="45725"/>
                </a:tc>
                <a:extLst>
                  <a:ext uri="{0D108BD9-81ED-4DB2-BD59-A6C34878D82A}">
                    <a16:rowId xmlns:a16="http://schemas.microsoft.com/office/drawing/2014/main" val="10001"/>
                  </a:ext>
                </a:extLst>
              </a:tr>
              <a:tr h="361750">
                <a:tc vMerge="1">
                  <a:txBody>
                    <a:bodyPr/>
                    <a:lstStyle/>
                    <a:p>
                      <a:endParaRPr lang="en-US"/>
                    </a:p>
                  </a:txBody>
                  <a:tcPr/>
                </a:tc>
                <a:tc>
                  <a:txBody>
                    <a:bodyPr/>
                    <a:lstStyle/>
                    <a:p>
                      <a:pPr marL="0" marR="0" lvl="0" indent="0" algn="l" rtl="0">
                        <a:spcBef>
                          <a:spcPts val="0"/>
                        </a:spcBef>
                        <a:spcAft>
                          <a:spcPts val="0"/>
                        </a:spcAft>
                        <a:buNone/>
                      </a:pPr>
                      <a:r>
                        <a:rPr lang="en-US" sz="1800"/>
                        <a:t>1st</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11000000.10101000.00001010.00000001</a:t>
                      </a:r>
                      <a:endParaRPr sz="1800"/>
                    </a:p>
                  </a:txBody>
                  <a:tcPr marL="91450" marR="91450" marT="45725" marB="45725"/>
                </a:tc>
                <a:tc>
                  <a:txBody>
                    <a:bodyPr/>
                    <a:lstStyle/>
                    <a:p>
                      <a:pPr marL="0" marR="0" lvl="0" indent="0" algn="l" rtl="0">
                        <a:spcBef>
                          <a:spcPts val="0"/>
                        </a:spcBef>
                        <a:spcAft>
                          <a:spcPts val="0"/>
                        </a:spcAft>
                        <a:buNone/>
                      </a:pPr>
                      <a:r>
                        <a:rPr lang="en-US" sz="1800"/>
                        <a:t>192.168.10.1</a:t>
                      </a:r>
                      <a:endParaRPr sz="1800"/>
                    </a:p>
                  </a:txBody>
                  <a:tcPr marL="91450" marR="91450" marT="45725" marB="45725"/>
                </a:tc>
                <a:extLst>
                  <a:ext uri="{0D108BD9-81ED-4DB2-BD59-A6C34878D82A}">
                    <a16:rowId xmlns:a16="http://schemas.microsoft.com/office/drawing/2014/main" val="10002"/>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Last</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11000000.10101000.00001010.00011110</a:t>
                      </a:r>
                      <a:endParaRPr sz="1800"/>
                    </a:p>
                  </a:txBody>
                  <a:tcPr marL="91450" marR="91450" marT="45725" marB="45725"/>
                </a:tc>
                <a:tc>
                  <a:txBody>
                    <a:bodyPr/>
                    <a:lstStyle/>
                    <a:p>
                      <a:pPr marL="0" marR="0" lvl="0" indent="0" algn="l" rtl="0">
                        <a:spcBef>
                          <a:spcPts val="0"/>
                        </a:spcBef>
                        <a:spcAft>
                          <a:spcPts val="0"/>
                        </a:spcAft>
                        <a:buNone/>
                      </a:pPr>
                      <a:r>
                        <a:rPr lang="en-US" sz="1800"/>
                        <a:t>192.168.10.30</a:t>
                      </a:r>
                      <a:endParaRPr sz="1800"/>
                    </a:p>
                  </a:txBody>
                  <a:tcPr marL="91450" marR="91450" marT="45725" marB="45725"/>
                </a:tc>
                <a:extLst>
                  <a:ext uri="{0D108BD9-81ED-4DB2-BD59-A6C34878D82A}">
                    <a16:rowId xmlns:a16="http://schemas.microsoft.com/office/drawing/2014/main" val="10003"/>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BA</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a:t>
                      </a:r>
                      <a:r>
                        <a:rPr lang="en-US" sz="1800" b="1">
                          <a:solidFill>
                            <a:srgbClr val="FF0000"/>
                          </a:solidFill>
                        </a:rPr>
                        <a:t>000</a:t>
                      </a:r>
                      <a:r>
                        <a:rPr lang="en-US" sz="1800">
                          <a:solidFill>
                            <a:srgbClr val="00B050"/>
                          </a:solidFill>
                        </a:rPr>
                        <a:t>11111</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192.168.10.31</a:t>
                      </a:r>
                      <a:endParaRPr sz="1800"/>
                    </a:p>
                  </a:txBody>
                  <a:tcPr marL="91450" marR="91450" marT="45725" marB="45725"/>
                </a:tc>
                <a:extLst>
                  <a:ext uri="{0D108BD9-81ED-4DB2-BD59-A6C34878D82A}">
                    <a16:rowId xmlns:a16="http://schemas.microsoft.com/office/drawing/2014/main" val="10004"/>
                  </a:ext>
                </a:extLst>
              </a:tr>
              <a:tr h="347275">
                <a:tc rowSpan="4">
                  <a:txBody>
                    <a:bodyPr/>
                    <a:lstStyle/>
                    <a:p>
                      <a:pPr marL="0" marR="0" lvl="0" indent="0" algn="ctr"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NA</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a:t>
                      </a:r>
                      <a:r>
                        <a:rPr lang="en-US" sz="1800" b="1">
                          <a:solidFill>
                            <a:srgbClr val="FF0000"/>
                          </a:solidFill>
                        </a:rPr>
                        <a:t>001</a:t>
                      </a:r>
                      <a:r>
                        <a:rPr lang="en-US" sz="1800">
                          <a:solidFill>
                            <a:srgbClr val="00B050"/>
                          </a:solidFill>
                        </a:rPr>
                        <a:t>00000</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192.168.10.32</a:t>
                      </a:r>
                      <a:endParaRPr sz="1800"/>
                    </a:p>
                  </a:txBody>
                  <a:tcPr marL="91450" marR="91450" marT="45725" marB="45725"/>
                </a:tc>
                <a:extLst>
                  <a:ext uri="{0D108BD9-81ED-4DB2-BD59-A6C34878D82A}">
                    <a16:rowId xmlns:a16="http://schemas.microsoft.com/office/drawing/2014/main" val="10005"/>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1st</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11000000.10101000.00001010.00100001</a:t>
                      </a:r>
                      <a:endParaRPr sz="1800"/>
                    </a:p>
                  </a:txBody>
                  <a:tcPr marL="91450" marR="91450" marT="45725" marB="45725"/>
                </a:tc>
                <a:tc>
                  <a:txBody>
                    <a:bodyPr/>
                    <a:lstStyle/>
                    <a:p>
                      <a:pPr marL="0" marR="0" lvl="0" indent="0" algn="l" rtl="0">
                        <a:spcBef>
                          <a:spcPts val="0"/>
                        </a:spcBef>
                        <a:spcAft>
                          <a:spcPts val="0"/>
                        </a:spcAft>
                        <a:buNone/>
                      </a:pPr>
                      <a:r>
                        <a:rPr lang="en-US" sz="1800"/>
                        <a:t>192.168.10.33</a:t>
                      </a:r>
                      <a:endParaRPr sz="1800"/>
                    </a:p>
                  </a:txBody>
                  <a:tcPr marL="91450" marR="91450" marT="45725" marB="45725"/>
                </a:tc>
                <a:extLst>
                  <a:ext uri="{0D108BD9-81ED-4DB2-BD59-A6C34878D82A}">
                    <a16:rowId xmlns:a16="http://schemas.microsoft.com/office/drawing/2014/main" val="10006"/>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Last</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11000000.10101000.00001010.00111110</a:t>
                      </a:r>
                      <a:endParaRPr sz="1800"/>
                    </a:p>
                  </a:txBody>
                  <a:tcPr marL="91450" marR="91450" marT="45725" marB="45725"/>
                </a:tc>
                <a:tc>
                  <a:txBody>
                    <a:bodyPr/>
                    <a:lstStyle/>
                    <a:p>
                      <a:pPr marL="0" marR="0" lvl="0" indent="0" algn="l" rtl="0">
                        <a:spcBef>
                          <a:spcPts val="0"/>
                        </a:spcBef>
                        <a:spcAft>
                          <a:spcPts val="0"/>
                        </a:spcAft>
                        <a:buNone/>
                      </a:pPr>
                      <a:r>
                        <a:rPr lang="en-US" sz="1800"/>
                        <a:t>192.168.10.62</a:t>
                      </a:r>
                      <a:endParaRPr sz="1800"/>
                    </a:p>
                  </a:txBody>
                  <a:tcPr marL="91450" marR="91450" marT="45725" marB="45725"/>
                </a:tc>
                <a:extLst>
                  <a:ext uri="{0D108BD9-81ED-4DB2-BD59-A6C34878D82A}">
                    <a16:rowId xmlns:a16="http://schemas.microsoft.com/office/drawing/2014/main" val="10007"/>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BA</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a:t>
                      </a:r>
                      <a:r>
                        <a:rPr lang="en-US" sz="1800" b="1">
                          <a:solidFill>
                            <a:srgbClr val="FF0000"/>
                          </a:solidFill>
                        </a:rPr>
                        <a:t>001</a:t>
                      </a:r>
                      <a:r>
                        <a:rPr lang="en-US" sz="1800">
                          <a:solidFill>
                            <a:srgbClr val="00B050"/>
                          </a:solidFill>
                        </a:rPr>
                        <a:t>11111</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192.168.10.63</a:t>
                      </a:r>
                      <a:endParaRPr sz="1800"/>
                    </a:p>
                  </a:txBody>
                  <a:tcPr marL="91450" marR="91450" marT="45725" marB="45725"/>
                </a:tc>
                <a:extLst>
                  <a:ext uri="{0D108BD9-81ED-4DB2-BD59-A6C34878D82A}">
                    <a16:rowId xmlns:a16="http://schemas.microsoft.com/office/drawing/2014/main" val="10008"/>
                  </a:ext>
                </a:extLst>
              </a:tr>
              <a:tr h="347275">
                <a:tc gridSpan="4">
                  <a:txBody>
                    <a:bodyPr/>
                    <a:lstStyle/>
                    <a:p>
                      <a:pPr marL="0" marR="0" lvl="0" indent="0" algn="ctr" rtl="0">
                        <a:spcBef>
                          <a:spcPts val="0"/>
                        </a:spcBef>
                        <a:spcAft>
                          <a:spcPts val="0"/>
                        </a:spcAft>
                        <a:buNone/>
                      </a:pPr>
                      <a:r>
                        <a:rPr lang="en-US" sz="1800"/>
                        <a:t>…………….</a:t>
                      </a:r>
                      <a:endParaRPr sz="1800"/>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347275">
                <a:tc rowSpan="4">
                  <a:txBody>
                    <a:bodyPr/>
                    <a:lstStyle/>
                    <a:p>
                      <a:pPr marL="0" marR="0" lvl="0" indent="0" algn="ctr" rtl="0">
                        <a:spcBef>
                          <a:spcPts val="0"/>
                        </a:spcBef>
                        <a:spcAft>
                          <a:spcPts val="0"/>
                        </a:spcAft>
                        <a:buNone/>
                      </a:pPr>
                      <a:r>
                        <a:rPr lang="en-US" sz="1800"/>
                        <a:t>8</a:t>
                      </a:r>
                      <a:endParaRPr sz="1800"/>
                    </a:p>
                  </a:txBody>
                  <a:tcPr marL="91450" marR="91450" marT="45725" marB="45725"/>
                </a:tc>
                <a:tc>
                  <a:txBody>
                    <a:bodyPr/>
                    <a:lstStyle/>
                    <a:p>
                      <a:pPr marL="0" marR="0" lvl="0" indent="0" algn="l" rtl="0">
                        <a:spcBef>
                          <a:spcPts val="0"/>
                        </a:spcBef>
                        <a:spcAft>
                          <a:spcPts val="0"/>
                        </a:spcAft>
                        <a:buNone/>
                      </a:pPr>
                      <a:r>
                        <a:rPr lang="en-US" sz="1800"/>
                        <a:t>NA</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a:t>
                      </a:r>
                      <a:r>
                        <a:rPr lang="en-US" sz="1800" b="1">
                          <a:solidFill>
                            <a:srgbClr val="FF0000"/>
                          </a:solidFill>
                        </a:rPr>
                        <a:t>111</a:t>
                      </a:r>
                      <a:r>
                        <a:rPr lang="en-US" sz="1800">
                          <a:solidFill>
                            <a:srgbClr val="00B050"/>
                          </a:solidFill>
                        </a:rPr>
                        <a:t>00000</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192.168.10.224</a:t>
                      </a:r>
                      <a:endParaRPr sz="1800"/>
                    </a:p>
                  </a:txBody>
                  <a:tcPr marL="91450" marR="91450" marT="45725" marB="45725"/>
                </a:tc>
                <a:extLst>
                  <a:ext uri="{0D108BD9-81ED-4DB2-BD59-A6C34878D82A}">
                    <a16:rowId xmlns:a16="http://schemas.microsoft.com/office/drawing/2014/main" val="10010"/>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1st</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11000000.10101000.00001010.11100001</a:t>
                      </a:r>
                      <a:endParaRPr sz="1800"/>
                    </a:p>
                  </a:txBody>
                  <a:tcPr marL="91450" marR="91450" marT="45725" marB="45725"/>
                </a:tc>
                <a:tc>
                  <a:txBody>
                    <a:bodyPr/>
                    <a:lstStyle/>
                    <a:p>
                      <a:pPr marL="0" marR="0" lvl="0" indent="0" algn="l" rtl="0">
                        <a:spcBef>
                          <a:spcPts val="0"/>
                        </a:spcBef>
                        <a:spcAft>
                          <a:spcPts val="0"/>
                        </a:spcAft>
                        <a:buNone/>
                      </a:pPr>
                      <a:r>
                        <a:rPr lang="en-US" sz="1800"/>
                        <a:t>192.168.10.225</a:t>
                      </a:r>
                      <a:endParaRPr sz="1800"/>
                    </a:p>
                  </a:txBody>
                  <a:tcPr marL="91450" marR="91450" marT="45725" marB="45725"/>
                </a:tc>
                <a:extLst>
                  <a:ext uri="{0D108BD9-81ED-4DB2-BD59-A6C34878D82A}">
                    <a16:rowId xmlns:a16="http://schemas.microsoft.com/office/drawing/2014/main" val="10011"/>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Last</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11000000.10101000.00001010.11111110</a:t>
                      </a:r>
                      <a:endParaRPr sz="1800"/>
                    </a:p>
                  </a:txBody>
                  <a:tcPr marL="91450" marR="91450" marT="45725" marB="45725"/>
                </a:tc>
                <a:tc>
                  <a:txBody>
                    <a:bodyPr/>
                    <a:lstStyle/>
                    <a:p>
                      <a:pPr marL="0" marR="0" lvl="0" indent="0" algn="l" rtl="0">
                        <a:spcBef>
                          <a:spcPts val="0"/>
                        </a:spcBef>
                        <a:spcAft>
                          <a:spcPts val="0"/>
                        </a:spcAft>
                        <a:buNone/>
                      </a:pPr>
                      <a:r>
                        <a:rPr lang="en-US" sz="1800"/>
                        <a:t>192.168.10.254</a:t>
                      </a:r>
                      <a:endParaRPr sz="1800"/>
                    </a:p>
                  </a:txBody>
                  <a:tcPr marL="91450" marR="91450" marT="45725" marB="45725"/>
                </a:tc>
                <a:extLst>
                  <a:ext uri="{0D108BD9-81ED-4DB2-BD59-A6C34878D82A}">
                    <a16:rowId xmlns:a16="http://schemas.microsoft.com/office/drawing/2014/main" val="10012"/>
                  </a:ext>
                </a:extLst>
              </a:tr>
              <a:tr h="557700">
                <a:tc vMerge="1">
                  <a:txBody>
                    <a:bodyPr/>
                    <a:lstStyle/>
                    <a:p>
                      <a:endParaRPr lang="en-US"/>
                    </a:p>
                  </a:txBody>
                  <a:tcPr/>
                </a:tc>
                <a:tc>
                  <a:txBody>
                    <a:bodyPr/>
                    <a:lstStyle/>
                    <a:p>
                      <a:pPr marL="0" marR="0" lvl="0" indent="0" algn="l" rtl="0">
                        <a:spcBef>
                          <a:spcPts val="0"/>
                        </a:spcBef>
                        <a:spcAft>
                          <a:spcPts val="0"/>
                        </a:spcAft>
                        <a:buNone/>
                      </a:pPr>
                      <a:r>
                        <a:rPr lang="en-US" sz="1800"/>
                        <a:t>BA</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a:t>
                      </a:r>
                      <a:r>
                        <a:rPr lang="en-US" sz="1800" b="1">
                          <a:solidFill>
                            <a:srgbClr val="FF0000"/>
                          </a:solidFill>
                        </a:rPr>
                        <a:t>111</a:t>
                      </a:r>
                      <a:r>
                        <a:rPr lang="en-US" sz="1800">
                          <a:solidFill>
                            <a:srgbClr val="00B050"/>
                          </a:solidFill>
                        </a:rPr>
                        <a:t>11111</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192.168.10.255</a:t>
                      </a:r>
                      <a:endParaRPr sz="1800"/>
                    </a:p>
                  </a:txBody>
                  <a:tcPr marL="91450" marR="91450" marT="45725" marB="45725"/>
                </a:tc>
                <a:extLst>
                  <a:ext uri="{0D108BD9-81ED-4DB2-BD59-A6C34878D82A}">
                    <a16:rowId xmlns:a16="http://schemas.microsoft.com/office/drawing/2014/main" val="1001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3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4000"/>
              <a:buFont typeface="Calibri"/>
              <a:buNone/>
            </a:pPr>
            <a:r>
              <a:rPr lang="en-US"/>
              <a:t>ASSIGNMENT 3</a:t>
            </a:r>
            <a:endParaRPr/>
          </a:p>
        </p:txBody>
      </p:sp>
      <p:sp>
        <p:nvSpPr>
          <p:cNvPr id="880" name="Google Shape;880;p3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888888"/>
              </a:buClr>
              <a:buSzPts val="2000"/>
              <a:buNone/>
            </a:pPr>
            <a:endParaRPr/>
          </a:p>
        </p:txBody>
      </p:sp>
      <p:sp>
        <p:nvSpPr>
          <p:cNvPr id="881" name="Google Shape;881;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Task-C</a:t>
            </a:r>
            <a:endParaRPr/>
          </a:p>
        </p:txBody>
      </p:sp>
      <p:sp>
        <p:nvSpPr>
          <p:cNvPr id="887" name="Google Shape;887;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Apply 1 bit subnetting to </a:t>
            </a:r>
            <a:endParaRPr/>
          </a:p>
          <a:p>
            <a:pPr marL="742950" lvl="1" indent="-285750" algn="l" rtl="0">
              <a:spcBef>
                <a:spcPts val="560"/>
              </a:spcBef>
              <a:spcAft>
                <a:spcPts val="0"/>
              </a:spcAft>
              <a:buClr>
                <a:schemeClr val="dk1"/>
              </a:buClr>
              <a:buSzPts val="2800"/>
              <a:buChar char="–"/>
            </a:pPr>
            <a:r>
              <a:rPr lang="en-US"/>
              <a:t>201.65.71.0</a:t>
            </a:r>
            <a:endParaRPr/>
          </a:p>
          <a:p>
            <a:pPr marL="742950" lvl="1" indent="-285750" algn="l" rtl="0">
              <a:spcBef>
                <a:spcPts val="560"/>
              </a:spcBef>
              <a:spcAft>
                <a:spcPts val="0"/>
              </a:spcAft>
              <a:buClr>
                <a:schemeClr val="dk1"/>
              </a:buClr>
              <a:buSzPts val="2800"/>
              <a:buChar char="–"/>
            </a:pPr>
            <a:r>
              <a:rPr lang="en-US"/>
              <a:t>What is Network Address?</a:t>
            </a:r>
            <a:endParaRPr/>
          </a:p>
          <a:p>
            <a:pPr marL="742950" lvl="1" indent="-285750" algn="l" rtl="0">
              <a:spcBef>
                <a:spcPts val="560"/>
              </a:spcBef>
              <a:spcAft>
                <a:spcPts val="0"/>
              </a:spcAft>
              <a:buClr>
                <a:schemeClr val="dk1"/>
              </a:buClr>
              <a:buSzPts val="2800"/>
              <a:buChar char="–"/>
            </a:pPr>
            <a:r>
              <a:rPr lang="en-US"/>
              <a:t>What is broadcast address?</a:t>
            </a:r>
            <a:endParaRPr/>
          </a:p>
          <a:p>
            <a:pPr marL="742950" lvl="1" indent="-285750" algn="l" rtl="0">
              <a:spcBef>
                <a:spcPts val="560"/>
              </a:spcBef>
              <a:spcAft>
                <a:spcPts val="0"/>
              </a:spcAft>
              <a:buClr>
                <a:schemeClr val="dk1"/>
              </a:buClr>
              <a:buSzPts val="2800"/>
              <a:buChar char="–"/>
            </a:pPr>
            <a:r>
              <a:rPr lang="en-US"/>
              <a:t>No. of blocks?</a:t>
            </a:r>
            <a:endParaRPr/>
          </a:p>
        </p:txBody>
      </p:sp>
      <p:sp>
        <p:nvSpPr>
          <p:cNvPr id="888" name="Google Shape;888;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Task-A</a:t>
            </a:r>
            <a:endParaRPr/>
          </a:p>
        </p:txBody>
      </p:sp>
      <p:sp>
        <p:nvSpPr>
          <p:cNvPr id="894" name="Google Shape;894;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Apply 2 bit subnetting to </a:t>
            </a:r>
            <a:endParaRPr/>
          </a:p>
          <a:p>
            <a:pPr marL="742950" lvl="1" indent="-285750" algn="l" rtl="0">
              <a:spcBef>
                <a:spcPts val="560"/>
              </a:spcBef>
              <a:spcAft>
                <a:spcPts val="0"/>
              </a:spcAft>
              <a:buClr>
                <a:schemeClr val="dk1"/>
              </a:buClr>
              <a:buSzPts val="2800"/>
              <a:buChar char="–"/>
            </a:pPr>
            <a:r>
              <a:rPr lang="en-US"/>
              <a:t>219.30.5.27</a:t>
            </a:r>
            <a:endParaRPr/>
          </a:p>
          <a:p>
            <a:pPr marL="742950" lvl="1" indent="-285750" algn="l" rtl="0">
              <a:spcBef>
                <a:spcPts val="560"/>
              </a:spcBef>
              <a:spcAft>
                <a:spcPts val="0"/>
              </a:spcAft>
              <a:buClr>
                <a:schemeClr val="dk1"/>
              </a:buClr>
              <a:buSzPts val="2800"/>
              <a:buChar char="–"/>
            </a:pPr>
            <a:r>
              <a:rPr lang="en-US"/>
              <a:t>No. of blocks?</a:t>
            </a:r>
            <a:endParaRPr/>
          </a:p>
          <a:p>
            <a:pPr marL="742950" lvl="1" indent="-285750" algn="l" rtl="0">
              <a:spcBef>
                <a:spcPts val="560"/>
              </a:spcBef>
              <a:spcAft>
                <a:spcPts val="0"/>
              </a:spcAft>
              <a:buClr>
                <a:schemeClr val="dk1"/>
              </a:buClr>
              <a:buSzPts val="2800"/>
              <a:buChar char="–"/>
            </a:pPr>
            <a:r>
              <a:rPr lang="en-US"/>
              <a:t>What is Network Address?</a:t>
            </a:r>
            <a:endParaRPr/>
          </a:p>
          <a:p>
            <a:pPr marL="742950" lvl="1" indent="-285750" algn="l" rtl="0">
              <a:spcBef>
                <a:spcPts val="560"/>
              </a:spcBef>
              <a:spcAft>
                <a:spcPts val="0"/>
              </a:spcAft>
              <a:buClr>
                <a:schemeClr val="dk1"/>
              </a:buClr>
              <a:buSzPts val="2800"/>
              <a:buChar char="–"/>
            </a:pPr>
            <a:r>
              <a:rPr lang="en-US"/>
              <a:t>What is 1st usable address?</a:t>
            </a:r>
            <a:endParaRPr/>
          </a:p>
          <a:p>
            <a:pPr marL="742950" lvl="1" indent="-285750" algn="l" rtl="0">
              <a:spcBef>
                <a:spcPts val="560"/>
              </a:spcBef>
              <a:spcAft>
                <a:spcPts val="0"/>
              </a:spcAft>
              <a:buClr>
                <a:schemeClr val="dk1"/>
              </a:buClr>
              <a:buSzPts val="2800"/>
              <a:buChar char="–"/>
            </a:pPr>
            <a:r>
              <a:rPr lang="en-US"/>
              <a:t>What is last usable address?</a:t>
            </a:r>
            <a:endParaRPr/>
          </a:p>
          <a:p>
            <a:pPr marL="742950" lvl="1" indent="-285750" algn="l" rtl="0">
              <a:spcBef>
                <a:spcPts val="560"/>
              </a:spcBef>
              <a:spcAft>
                <a:spcPts val="0"/>
              </a:spcAft>
              <a:buClr>
                <a:schemeClr val="dk1"/>
              </a:buClr>
              <a:buSzPts val="2800"/>
              <a:buChar char="–"/>
            </a:pPr>
            <a:r>
              <a:rPr lang="en-US"/>
              <a:t>What is broadcast address?</a:t>
            </a:r>
            <a:endParaRPr/>
          </a:p>
        </p:txBody>
      </p:sp>
      <p:sp>
        <p:nvSpPr>
          <p:cNvPr id="895" name="Google Shape;895;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Solution- Task A</a:t>
            </a:r>
            <a:endParaRPr/>
          </a:p>
        </p:txBody>
      </p:sp>
      <p:sp>
        <p:nvSpPr>
          <p:cNvPr id="901" name="Google Shape;9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graphicFrame>
        <p:nvGraphicFramePr>
          <p:cNvPr id="902" name="Google Shape;902;p35"/>
          <p:cNvGraphicFramePr/>
          <p:nvPr/>
        </p:nvGraphicFramePr>
        <p:xfrm>
          <a:off x="457200" y="1600200"/>
          <a:ext cx="8229600" cy="1988820"/>
        </p:xfrm>
        <a:graphic>
          <a:graphicData uri="http://schemas.openxmlformats.org/drawingml/2006/table">
            <a:tbl>
              <a:tblPr>
                <a:noFill/>
                <a:tableStyleId>{0C9273B0-2496-4222-BA89-F59E6FC8C719}</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228600">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IP Address:</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EEEEE"/>
                    </a:solidFill>
                  </a:tcPr>
                </a:tc>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219.30.5.27</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r h="228600">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Network Address:</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219.30.5.0</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28600">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Usable Host IP Range:</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EEEEE"/>
                    </a:solidFill>
                  </a:tcPr>
                </a:tc>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219.30.5.1 - 219.30.5.62</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EEEEE"/>
                    </a:solidFill>
                  </a:tcPr>
                </a:tc>
                <a:extLst>
                  <a:ext uri="{0D108BD9-81ED-4DB2-BD59-A6C34878D82A}">
                    <a16:rowId xmlns:a16="http://schemas.microsoft.com/office/drawing/2014/main" val="10002"/>
                  </a:ext>
                </a:extLst>
              </a:tr>
              <a:tr h="228600">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Broadcast Address:</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219.30.5.63</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28600">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Total Number of Hosts:</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EEEEE"/>
                    </a:solidFill>
                  </a:tcPr>
                </a:tc>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64</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EEEEE"/>
                    </a:solidFill>
                  </a:tcPr>
                </a:tc>
                <a:extLst>
                  <a:ext uri="{0D108BD9-81ED-4DB2-BD59-A6C34878D82A}">
                    <a16:rowId xmlns:a16="http://schemas.microsoft.com/office/drawing/2014/main" val="10004"/>
                  </a:ext>
                </a:extLst>
              </a:tr>
              <a:tr h="228600">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Number of Usable Hosts:</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62</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graphicFrame>
        <p:nvGraphicFramePr>
          <p:cNvPr id="903" name="Google Shape;903;p35"/>
          <p:cNvGraphicFramePr/>
          <p:nvPr/>
        </p:nvGraphicFramePr>
        <p:xfrm>
          <a:off x="422564" y="4205750"/>
          <a:ext cx="8229600" cy="1325880"/>
        </p:xfrm>
        <a:graphic>
          <a:graphicData uri="http://schemas.openxmlformats.org/drawingml/2006/table">
            <a:tbl>
              <a:tblPr>
                <a:noFill/>
                <a:tableStyleId>{0C9273B0-2496-4222-BA89-F59E6FC8C719}</a:tableStyleId>
              </a:tblPr>
              <a:tblGrid>
                <a:gridCol w="2743200">
                  <a:extLst>
                    <a:ext uri="{9D8B030D-6E8A-4147-A177-3AD203B41FA5}">
                      <a16:colId xmlns:a16="http://schemas.microsoft.com/office/drawing/2014/main" val="20000"/>
                    </a:ext>
                  </a:extLst>
                </a:gridCol>
                <a:gridCol w="3768425">
                  <a:extLst>
                    <a:ext uri="{9D8B030D-6E8A-4147-A177-3AD203B41FA5}">
                      <a16:colId xmlns:a16="http://schemas.microsoft.com/office/drawing/2014/main" val="20001"/>
                    </a:ext>
                  </a:extLst>
                </a:gridCol>
                <a:gridCol w="1717975">
                  <a:extLst>
                    <a:ext uri="{9D8B030D-6E8A-4147-A177-3AD203B41FA5}">
                      <a16:colId xmlns:a16="http://schemas.microsoft.com/office/drawing/2014/main" val="20002"/>
                    </a:ext>
                  </a:extLst>
                </a:gridCol>
              </a:tblGrid>
              <a:tr h="228600">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219.30.5.0</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219.30.5.1 - 219.30.5.62</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219.30.5.63</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28600">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219.30.5.64</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EEEEE"/>
                    </a:solidFill>
                  </a:tcPr>
                </a:tc>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219.30.5.65 - 219.30.5.126</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EEEEE"/>
                    </a:solidFill>
                  </a:tcPr>
                </a:tc>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219.30.5.127</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EEEEE"/>
                    </a:solidFill>
                  </a:tcPr>
                </a:tc>
                <a:extLst>
                  <a:ext uri="{0D108BD9-81ED-4DB2-BD59-A6C34878D82A}">
                    <a16:rowId xmlns:a16="http://schemas.microsoft.com/office/drawing/2014/main" val="10001"/>
                  </a:ext>
                </a:extLst>
              </a:tr>
              <a:tr h="228600">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219.30.5.128</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219.30.5.129 - 219.30.5.190</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219.30.5.191</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28600">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219.30.5.192</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EEEEE"/>
                    </a:solidFill>
                  </a:tcPr>
                </a:tc>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219.30.5.193 - 219.30.5.254</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EEEEE"/>
                    </a:solidFill>
                  </a:tcPr>
                </a:tc>
                <a:tc>
                  <a:txBody>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219.30.5.255</a:t>
                      </a:r>
                      <a:endParaRPr/>
                    </a:p>
                  </a:txBody>
                  <a:tcPr marL="28575" marR="28575" marT="28575" marB="285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EEEEE"/>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36"/>
          <p:cNvSpPr/>
          <p:nvPr/>
        </p:nvSpPr>
        <p:spPr>
          <a:xfrm>
            <a:off x="0" y="914400"/>
            <a:ext cx="9067800" cy="54476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Consider class B network 172.16.0.0 (subnet mask is 255.255.0.0)</a:t>
            </a:r>
            <a:endParaRPr/>
          </a:p>
          <a:p>
            <a:pPr marL="342900" marR="0" lvl="0" indent="-342900" algn="l" rtl="0">
              <a:spcBef>
                <a:spcPts val="120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If we include one bit from the host part to the network part, the </a:t>
            </a:r>
            <a:r>
              <a:rPr lang="en-US" sz="2400" b="1">
                <a:solidFill>
                  <a:schemeClr val="dk1"/>
                </a:solidFill>
                <a:latin typeface="Times New Roman"/>
                <a:ea typeface="Times New Roman"/>
                <a:cs typeface="Times New Roman"/>
                <a:sym typeface="Times New Roman"/>
              </a:rPr>
              <a:t>subnet mask </a:t>
            </a:r>
            <a:r>
              <a:rPr lang="en-US" sz="2400">
                <a:solidFill>
                  <a:schemeClr val="dk1"/>
                </a:solidFill>
                <a:latin typeface="Times New Roman"/>
                <a:ea typeface="Times New Roman"/>
                <a:cs typeface="Times New Roman"/>
                <a:sym typeface="Times New Roman"/>
              </a:rPr>
              <a:t>changes into 255.255.128.0. </a:t>
            </a:r>
            <a:endParaRPr/>
          </a:p>
          <a:p>
            <a:pPr marL="342900" marR="0" lvl="0" indent="-342900" algn="l" rtl="0">
              <a:spcBef>
                <a:spcPts val="12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single bit can have two values in last octet, either 0 or 1 (so we can get </a:t>
            </a:r>
            <a:r>
              <a:rPr lang="en-US" sz="2400" b="1">
                <a:solidFill>
                  <a:schemeClr val="dk1"/>
                </a:solidFill>
                <a:latin typeface="Calibri"/>
                <a:ea typeface="Calibri"/>
                <a:cs typeface="Calibri"/>
                <a:sym typeface="Calibri"/>
              </a:rPr>
              <a:t>two subnets with a single bit subnetting</a:t>
            </a:r>
            <a:r>
              <a:rPr lang="en-US" sz="2400">
                <a:solidFill>
                  <a:schemeClr val="dk1"/>
                </a:solidFill>
                <a:latin typeface="Calibri"/>
                <a:ea typeface="Calibri"/>
                <a:cs typeface="Calibri"/>
                <a:sym typeface="Calibri"/>
              </a:rPr>
              <a:t>)</a:t>
            </a:r>
            <a:endParaRPr/>
          </a:p>
          <a:p>
            <a:pPr marL="342900" marR="0" lvl="0" indent="-342900" algn="l" rtl="0">
              <a:spcBef>
                <a:spcPts val="12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10101100.00010000.</a:t>
            </a:r>
            <a:r>
              <a:rPr lang="en-US" sz="2400" b="1">
                <a:solidFill>
                  <a:srgbClr val="FF0000"/>
                </a:solidFill>
                <a:latin typeface="Calibri"/>
                <a:ea typeface="Calibri"/>
                <a:cs typeface="Calibri"/>
                <a:sym typeface="Calibri"/>
              </a:rPr>
              <a:t>0</a:t>
            </a:r>
            <a:r>
              <a:rPr lang="en-US" sz="2400">
                <a:solidFill>
                  <a:schemeClr val="dk1"/>
                </a:solidFill>
                <a:latin typeface="Calibri"/>
                <a:ea typeface="Calibri"/>
                <a:cs typeface="Calibri"/>
                <a:sym typeface="Calibri"/>
              </a:rPr>
              <a:t> | 0000000.00000000</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11111111.11111111.</a:t>
            </a:r>
            <a:r>
              <a:rPr lang="en-US" sz="2400" b="1">
                <a:solidFill>
                  <a:srgbClr val="FF0000"/>
                </a:solidFill>
                <a:latin typeface="Calibri"/>
                <a:ea typeface="Calibri"/>
                <a:cs typeface="Calibri"/>
                <a:sym typeface="Calibri"/>
              </a:rPr>
              <a:t>1</a:t>
            </a:r>
            <a:r>
              <a:rPr lang="en-US" sz="2400">
                <a:solidFill>
                  <a:schemeClr val="dk1"/>
                </a:solidFill>
                <a:latin typeface="Calibri"/>
                <a:ea typeface="Calibri"/>
                <a:cs typeface="Calibri"/>
                <a:sym typeface="Calibri"/>
              </a:rPr>
              <a:t> | 0000000.00000000</a:t>
            </a:r>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So the network </a:t>
            </a:r>
            <a:r>
              <a:rPr lang="en-US" sz="2400">
                <a:solidFill>
                  <a:schemeClr val="dk1"/>
                </a:solidFill>
                <a:latin typeface="Calibri"/>
                <a:ea typeface="Calibri"/>
                <a:cs typeface="Calibri"/>
                <a:sym typeface="Calibri"/>
              </a:rPr>
              <a:t>172.16.0.0 is divided into two networks, </a:t>
            </a:r>
            <a:endParaRPr sz="2400">
              <a:solidFill>
                <a:schemeClr val="dk1"/>
              </a:solidFill>
              <a:latin typeface="Calibri"/>
              <a:ea typeface="Calibri"/>
              <a:cs typeface="Calibri"/>
              <a:sym typeface="Calibri"/>
            </a:endParaRPr>
          </a:p>
          <a:p>
            <a:pPr marL="800100" marR="0" lvl="1" indent="-34290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each network has 32768 total addresses of which 32766 are usable</a:t>
            </a:r>
            <a:endParaRPr/>
          </a:p>
          <a:p>
            <a:pPr marL="1257300" marR="0" lvl="2" indent="-34290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two are used in each subnet to represent the network address and broadcast address. </a:t>
            </a:r>
            <a:endParaRPr/>
          </a:p>
          <a:p>
            <a:pPr marL="800100" marR="0" lvl="1" indent="-34290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The subnet mask for one bit subnetting is </a:t>
            </a:r>
            <a:r>
              <a:rPr lang="en-US" sz="2400" b="1" i="0" u="none" strike="noStrike" cap="none">
                <a:solidFill>
                  <a:schemeClr val="dk1"/>
                </a:solidFill>
                <a:latin typeface="Calibri"/>
                <a:ea typeface="Calibri"/>
                <a:cs typeface="Calibri"/>
                <a:sym typeface="Calibri"/>
              </a:rPr>
              <a:t>255.255.128.0</a:t>
            </a:r>
            <a:r>
              <a:rPr lang="en-US" sz="2400" b="0" i="0" u="none" strike="noStrike" cap="none">
                <a:solidFill>
                  <a:schemeClr val="dk1"/>
                </a:solidFill>
                <a:latin typeface="Calibri"/>
                <a:ea typeface="Calibri"/>
                <a:cs typeface="Calibri"/>
                <a:sym typeface="Calibri"/>
              </a:rPr>
              <a:t>. </a:t>
            </a:r>
            <a:endParaRPr sz="2400" b="0" i="0" u="none" strike="noStrike" cap="none">
              <a:solidFill>
                <a:schemeClr val="dk1"/>
              </a:solidFill>
              <a:latin typeface="Times New Roman"/>
              <a:ea typeface="Times New Roman"/>
              <a:cs typeface="Times New Roman"/>
              <a:sym typeface="Times New Roman"/>
            </a:endParaRPr>
          </a:p>
        </p:txBody>
      </p:sp>
      <p:sp>
        <p:nvSpPr>
          <p:cNvPr id="909" name="Google Shape;909;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910" name="Google Shape;910;p36"/>
          <p:cNvSpPr txBox="1"/>
          <p:nvPr/>
        </p:nvSpPr>
        <p:spPr>
          <a:xfrm>
            <a:off x="457200" y="152400"/>
            <a:ext cx="6400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Times New Roman"/>
                <a:ea typeface="Times New Roman"/>
                <a:cs typeface="Times New Roman"/>
                <a:sym typeface="Times New Roman"/>
              </a:rPr>
              <a:t>Class B – 1 bit subnetting</a:t>
            </a:r>
            <a:endParaRPr sz="3600" b="1">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916" name="Google Shape;916;p37"/>
          <p:cNvSpPr txBox="1"/>
          <p:nvPr/>
        </p:nvSpPr>
        <p:spPr>
          <a:xfrm>
            <a:off x="457200" y="152400"/>
            <a:ext cx="6400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Times New Roman"/>
                <a:ea typeface="Times New Roman"/>
                <a:cs typeface="Times New Roman"/>
                <a:sym typeface="Times New Roman"/>
              </a:rPr>
              <a:t>Class B – 1 bit subnetting</a:t>
            </a:r>
            <a:endParaRPr sz="3600" b="1">
              <a:solidFill>
                <a:schemeClr val="dk1"/>
              </a:solidFill>
              <a:latin typeface="Times New Roman"/>
              <a:ea typeface="Times New Roman"/>
              <a:cs typeface="Times New Roman"/>
              <a:sym typeface="Times New Roman"/>
            </a:endParaRPr>
          </a:p>
        </p:txBody>
      </p:sp>
      <p:graphicFrame>
        <p:nvGraphicFramePr>
          <p:cNvPr id="917" name="Google Shape;917;p37"/>
          <p:cNvGraphicFramePr/>
          <p:nvPr/>
        </p:nvGraphicFramePr>
        <p:xfrm>
          <a:off x="9832" y="860043"/>
          <a:ext cx="9057975" cy="5497235"/>
        </p:xfrm>
        <a:graphic>
          <a:graphicData uri="http://schemas.openxmlformats.org/drawingml/2006/table">
            <a:tbl>
              <a:tblPr firstRow="1" bandRow="1">
                <a:noFill/>
                <a:tableStyleId>{16568F5B-4A51-4748-B872-EAF66663757F}</a:tableStyleId>
              </a:tblPr>
              <a:tblGrid>
                <a:gridCol w="1168775">
                  <a:extLst>
                    <a:ext uri="{9D8B030D-6E8A-4147-A177-3AD203B41FA5}">
                      <a16:colId xmlns:a16="http://schemas.microsoft.com/office/drawing/2014/main" val="20000"/>
                    </a:ext>
                  </a:extLst>
                </a:gridCol>
                <a:gridCol w="1442525">
                  <a:extLst>
                    <a:ext uri="{9D8B030D-6E8A-4147-A177-3AD203B41FA5}">
                      <a16:colId xmlns:a16="http://schemas.microsoft.com/office/drawing/2014/main" val="20001"/>
                    </a:ext>
                  </a:extLst>
                </a:gridCol>
                <a:gridCol w="4814600">
                  <a:extLst>
                    <a:ext uri="{9D8B030D-6E8A-4147-A177-3AD203B41FA5}">
                      <a16:colId xmlns:a16="http://schemas.microsoft.com/office/drawing/2014/main" val="20002"/>
                    </a:ext>
                  </a:extLst>
                </a:gridCol>
                <a:gridCol w="1632075">
                  <a:extLst>
                    <a:ext uri="{9D8B030D-6E8A-4147-A177-3AD203B41FA5}">
                      <a16:colId xmlns:a16="http://schemas.microsoft.com/office/drawing/2014/main" val="20003"/>
                    </a:ext>
                  </a:extLst>
                </a:gridCol>
              </a:tblGrid>
              <a:tr h="587375">
                <a:tc>
                  <a:txBody>
                    <a:bodyPr/>
                    <a:lstStyle/>
                    <a:p>
                      <a:pPr marL="0" marR="0" lvl="0" indent="0" algn="l" rtl="0">
                        <a:spcBef>
                          <a:spcPts val="0"/>
                        </a:spcBef>
                        <a:spcAft>
                          <a:spcPts val="0"/>
                        </a:spcAft>
                        <a:buNone/>
                      </a:pPr>
                      <a:r>
                        <a:rPr lang="en-US" sz="1800"/>
                        <a:t>SN No.</a:t>
                      </a:r>
                      <a:endParaRPr sz="1800"/>
                    </a:p>
                  </a:txBody>
                  <a:tcPr marL="91450" marR="91450" marT="45725" marB="45725"/>
                </a:tc>
                <a:tc>
                  <a:txBody>
                    <a:bodyPr/>
                    <a:lstStyle/>
                    <a:p>
                      <a:pPr marL="0" marR="0" lvl="0" indent="0" algn="l" rtl="0">
                        <a:spcBef>
                          <a:spcPts val="0"/>
                        </a:spcBef>
                        <a:spcAft>
                          <a:spcPts val="0"/>
                        </a:spcAft>
                        <a:buNone/>
                      </a:pPr>
                      <a:r>
                        <a:rPr lang="en-US" sz="1800"/>
                        <a:t>Description</a:t>
                      </a:r>
                      <a:endParaRPr sz="1800"/>
                    </a:p>
                  </a:txBody>
                  <a:tcPr marL="91450" marR="91450" marT="45725" marB="45725"/>
                </a:tc>
                <a:tc>
                  <a:txBody>
                    <a:bodyPr/>
                    <a:lstStyle/>
                    <a:p>
                      <a:pPr marL="0" marR="0" lvl="0" indent="0" algn="l" rtl="0">
                        <a:spcBef>
                          <a:spcPts val="0"/>
                        </a:spcBef>
                        <a:spcAft>
                          <a:spcPts val="0"/>
                        </a:spcAft>
                        <a:buNone/>
                      </a:pPr>
                      <a:r>
                        <a:rPr lang="en-US" sz="1800"/>
                        <a:t>Binaries </a:t>
                      </a:r>
                      <a:endParaRPr sz="1800"/>
                    </a:p>
                  </a:txBody>
                  <a:tcPr marL="91450" marR="91450" marT="45725" marB="45725"/>
                </a:tc>
                <a:tc>
                  <a:txBody>
                    <a:bodyPr/>
                    <a:lstStyle/>
                    <a:p>
                      <a:pPr marL="0" marR="0" lvl="0" indent="0" algn="l" rtl="0">
                        <a:spcBef>
                          <a:spcPts val="0"/>
                        </a:spcBef>
                        <a:spcAft>
                          <a:spcPts val="0"/>
                        </a:spcAft>
                        <a:buNone/>
                      </a:pPr>
                      <a:r>
                        <a:rPr lang="en-US" sz="1800"/>
                        <a:t>Decimal</a:t>
                      </a:r>
                      <a:endParaRPr sz="1800"/>
                    </a:p>
                  </a:txBody>
                  <a:tcPr marL="91450" marR="91450" marT="45725" marB="45725"/>
                </a:tc>
                <a:extLst>
                  <a:ext uri="{0D108BD9-81ED-4DB2-BD59-A6C34878D82A}">
                    <a16:rowId xmlns:a16="http://schemas.microsoft.com/office/drawing/2014/main" val="10000"/>
                  </a:ext>
                </a:extLst>
              </a:tr>
              <a:tr h="587375">
                <a:tc rowSpan="4">
                  <a:txBody>
                    <a:bodyPr/>
                    <a:lstStyle/>
                    <a:p>
                      <a:pPr marL="0" marR="0" lvl="0" indent="0" algn="ctr" rtl="0">
                        <a:spcBef>
                          <a:spcPts val="0"/>
                        </a:spcBef>
                        <a:spcAft>
                          <a:spcPts val="0"/>
                        </a:spcAft>
                        <a:buNone/>
                      </a:pPr>
                      <a:r>
                        <a:rPr lang="en-US" sz="1800"/>
                        <a:t>1</a:t>
                      </a:r>
                      <a:endParaRPr sz="1800"/>
                    </a:p>
                  </a:txBody>
                  <a:tcPr marL="91450" marR="91450" marT="45725" marB="45725"/>
                </a:tc>
                <a:tc>
                  <a:txBody>
                    <a:bodyPr/>
                    <a:lstStyle/>
                    <a:p>
                      <a:pPr marL="0" marR="0" lvl="0" indent="0" algn="ctr" rtl="0">
                        <a:spcBef>
                          <a:spcPts val="0"/>
                        </a:spcBef>
                        <a:spcAft>
                          <a:spcPts val="0"/>
                        </a:spcAft>
                        <a:buNone/>
                      </a:pPr>
                      <a:r>
                        <a:rPr lang="en-US" sz="1800"/>
                        <a:t>Network Address</a:t>
                      </a:r>
                      <a:endParaRPr/>
                    </a:p>
                  </a:txBody>
                  <a:tcPr marL="91450" marR="91450" marT="45725" marB="45725" anchor="ctr"/>
                </a:tc>
                <a:tc>
                  <a:txBody>
                    <a:bodyPr/>
                    <a:lstStyle/>
                    <a:p>
                      <a:pPr marL="0" marR="0" lvl="0" indent="0" algn="ctr" rtl="0">
                        <a:spcBef>
                          <a:spcPts val="0"/>
                        </a:spcBef>
                        <a:spcAft>
                          <a:spcPts val="0"/>
                        </a:spcAft>
                        <a:buNone/>
                      </a:pPr>
                      <a:r>
                        <a:rPr lang="en-US" sz="1800"/>
                        <a:t>10101100.00010000.</a:t>
                      </a:r>
                      <a:r>
                        <a:rPr lang="en-US" sz="1800" b="1">
                          <a:solidFill>
                            <a:srgbClr val="FF0000"/>
                          </a:solidFill>
                        </a:rPr>
                        <a:t>0</a:t>
                      </a:r>
                      <a:r>
                        <a:rPr lang="en-US" sz="1800">
                          <a:solidFill>
                            <a:srgbClr val="00B050"/>
                          </a:solidFill>
                        </a:rPr>
                        <a:t>0000000</a:t>
                      </a:r>
                      <a:r>
                        <a:rPr lang="en-US" sz="1800"/>
                        <a:t>.</a:t>
                      </a:r>
                      <a:r>
                        <a:rPr lang="en-US" sz="1800">
                          <a:solidFill>
                            <a:srgbClr val="00B050"/>
                          </a:solidFill>
                        </a:rPr>
                        <a:t>00000000</a:t>
                      </a:r>
                      <a:endParaRPr/>
                    </a:p>
                  </a:txBody>
                  <a:tcPr marL="91450" marR="91450" marT="45725" marB="45725" anchor="ctr"/>
                </a:tc>
                <a:tc>
                  <a:txBody>
                    <a:bodyPr/>
                    <a:lstStyle/>
                    <a:p>
                      <a:pPr marL="0" marR="0" lvl="0" indent="0" algn="ctr" rtl="0">
                        <a:spcBef>
                          <a:spcPts val="0"/>
                        </a:spcBef>
                        <a:spcAft>
                          <a:spcPts val="0"/>
                        </a:spcAft>
                        <a:buNone/>
                      </a:pPr>
                      <a:r>
                        <a:rPr lang="en-US" sz="1800"/>
                        <a:t>172.16.0.0</a:t>
                      </a:r>
                      <a:endParaRPr/>
                    </a:p>
                  </a:txBody>
                  <a:tcPr marL="91450" marR="91450" marT="45725" marB="45725" anchor="ctr"/>
                </a:tc>
                <a:extLst>
                  <a:ext uri="{0D108BD9-81ED-4DB2-BD59-A6C34878D82A}">
                    <a16:rowId xmlns:a16="http://schemas.microsoft.com/office/drawing/2014/main" val="10001"/>
                  </a:ext>
                </a:extLst>
              </a:tr>
              <a:tr h="587375">
                <a:tc vMerge="1">
                  <a:txBody>
                    <a:bodyPr/>
                    <a:lstStyle/>
                    <a:p>
                      <a:endParaRPr lang="en-US"/>
                    </a:p>
                  </a:txBody>
                  <a:tcPr/>
                </a:tc>
                <a:tc>
                  <a:txBody>
                    <a:bodyPr/>
                    <a:lstStyle/>
                    <a:p>
                      <a:pPr marL="0" marR="0" lvl="0" indent="0" algn="ctr" rtl="0">
                        <a:spcBef>
                          <a:spcPts val="0"/>
                        </a:spcBef>
                        <a:spcAft>
                          <a:spcPts val="0"/>
                        </a:spcAft>
                        <a:buNone/>
                      </a:pPr>
                      <a:r>
                        <a:rPr lang="en-US" sz="1800"/>
                        <a:t>First address</a:t>
                      </a:r>
                      <a:endParaRPr sz="1800"/>
                    </a:p>
                  </a:txBody>
                  <a:tcPr marL="91450" marR="91450" marT="45725" marB="45725" anchor="ctr"/>
                </a:tc>
                <a:tc>
                  <a:txBody>
                    <a:bodyPr/>
                    <a:lstStyle/>
                    <a:p>
                      <a:pPr marL="0" marR="0" lvl="0" indent="0" algn="ctr" rtl="0">
                        <a:spcBef>
                          <a:spcPts val="0"/>
                        </a:spcBef>
                        <a:spcAft>
                          <a:spcPts val="0"/>
                        </a:spcAft>
                        <a:buNone/>
                      </a:pPr>
                      <a:r>
                        <a:rPr lang="en-US" sz="1800"/>
                        <a:t>10101100.00010000.00000000.00000001</a:t>
                      </a:r>
                      <a:endParaRPr/>
                    </a:p>
                  </a:txBody>
                  <a:tcPr marL="91450" marR="91450" marT="45725" marB="45725" anchor="ctr"/>
                </a:tc>
                <a:tc>
                  <a:txBody>
                    <a:bodyPr/>
                    <a:lstStyle/>
                    <a:p>
                      <a:pPr marL="0" marR="0" lvl="0" indent="0" algn="ctr" rtl="0">
                        <a:spcBef>
                          <a:spcPts val="0"/>
                        </a:spcBef>
                        <a:spcAft>
                          <a:spcPts val="0"/>
                        </a:spcAft>
                        <a:buNone/>
                      </a:pPr>
                      <a:r>
                        <a:rPr lang="en-US" sz="1800"/>
                        <a:t>172.16.0.1</a:t>
                      </a:r>
                      <a:endParaRPr/>
                    </a:p>
                  </a:txBody>
                  <a:tcPr marL="91450" marR="91450" marT="45725" marB="45725" anchor="ctr"/>
                </a:tc>
                <a:extLst>
                  <a:ext uri="{0D108BD9-81ED-4DB2-BD59-A6C34878D82A}">
                    <a16:rowId xmlns:a16="http://schemas.microsoft.com/office/drawing/2014/main" val="10002"/>
                  </a:ext>
                </a:extLst>
              </a:tr>
              <a:tr h="587375">
                <a:tc vMerge="1">
                  <a:txBody>
                    <a:bodyPr/>
                    <a:lstStyle/>
                    <a:p>
                      <a:endParaRPr lang="en-US"/>
                    </a:p>
                  </a:txBody>
                  <a:tcPr/>
                </a:tc>
                <a:tc>
                  <a:txBody>
                    <a:bodyPr/>
                    <a:lstStyle/>
                    <a:p>
                      <a:pPr marL="0" marR="0" lvl="0" indent="0" algn="ctr" rtl="0">
                        <a:spcBef>
                          <a:spcPts val="0"/>
                        </a:spcBef>
                        <a:spcAft>
                          <a:spcPts val="0"/>
                        </a:spcAft>
                        <a:buNone/>
                      </a:pPr>
                      <a:r>
                        <a:rPr lang="en-US" sz="1800"/>
                        <a:t>Last address</a:t>
                      </a:r>
                      <a:endParaRPr sz="1800"/>
                    </a:p>
                  </a:txBody>
                  <a:tcPr marL="91450" marR="91450" marT="45725" marB="45725" anchor="ctr"/>
                </a:tc>
                <a:tc>
                  <a:txBody>
                    <a:bodyPr/>
                    <a:lstStyle/>
                    <a:p>
                      <a:pPr marL="0" marR="0" lvl="0" indent="0" algn="ctr" rtl="0">
                        <a:spcBef>
                          <a:spcPts val="0"/>
                        </a:spcBef>
                        <a:spcAft>
                          <a:spcPts val="0"/>
                        </a:spcAft>
                        <a:buNone/>
                      </a:pPr>
                      <a:r>
                        <a:rPr lang="en-US" sz="1800"/>
                        <a:t>10101100.00010000.01111111.11111110</a:t>
                      </a:r>
                      <a:endParaRPr/>
                    </a:p>
                  </a:txBody>
                  <a:tcPr marL="91450" marR="91450" marT="45725" marB="45725" anchor="ctr"/>
                </a:tc>
                <a:tc>
                  <a:txBody>
                    <a:bodyPr/>
                    <a:lstStyle/>
                    <a:p>
                      <a:pPr marL="0" marR="0" lvl="0" indent="0" algn="ctr" rtl="0">
                        <a:spcBef>
                          <a:spcPts val="0"/>
                        </a:spcBef>
                        <a:spcAft>
                          <a:spcPts val="0"/>
                        </a:spcAft>
                        <a:buNone/>
                      </a:pPr>
                      <a:r>
                        <a:rPr lang="en-US" sz="1800"/>
                        <a:t>172.16.127.254</a:t>
                      </a:r>
                      <a:endParaRPr/>
                    </a:p>
                  </a:txBody>
                  <a:tcPr marL="91450" marR="91450" marT="45725" marB="45725" anchor="ctr"/>
                </a:tc>
                <a:extLst>
                  <a:ext uri="{0D108BD9-81ED-4DB2-BD59-A6C34878D82A}">
                    <a16:rowId xmlns:a16="http://schemas.microsoft.com/office/drawing/2014/main" val="10003"/>
                  </a:ext>
                </a:extLst>
              </a:tr>
              <a:tr h="587375">
                <a:tc vMerge="1">
                  <a:txBody>
                    <a:bodyPr/>
                    <a:lstStyle/>
                    <a:p>
                      <a:endParaRPr lang="en-US"/>
                    </a:p>
                  </a:txBody>
                  <a:tcPr/>
                </a:tc>
                <a:tc>
                  <a:txBody>
                    <a:bodyPr/>
                    <a:lstStyle/>
                    <a:p>
                      <a:pPr marL="0" marR="0" lvl="0" indent="0" algn="ctr" rtl="0">
                        <a:spcBef>
                          <a:spcPts val="0"/>
                        </a:spcBef>
                        <a:spcAft>
                          <a:spcPts val="0"/>
                        </a:spcAft>
                        <a:buNone/>
                      </a:pPr>
                      <a:r>
                        <a:rPr lang="en-US" sz="1800"/>
                        <a:t>Broadcast Address</a:t>
                      </a:r>
                      <a:endParaRPr/>
                    </a:p>
                  </a:txBody>
                  <a:tcPr marL="91450" marR="91450" marT="45725" marB="45725" anchor="ctr"/>
                </a:tc>
                <a:tc>
                  <a:txBody>
                    <a:bodyPr/>
                    <a:lstStyle/>
                    <a:p>
                      <a:pPr marL="0" marR="0" lvl="0" indent="0" algn="ctr" rtl="0">
                        <a:spcBef>
                          <a:spcPts val="0"/>
                        </a:spcBef>
                        <a:spcAft>
                          <a:spcPts val="0"/>
                        </a:spcAft>
                        <a:buNone/>
                      </a:pPr>
                      <a:r>
                        <a:rPr lang="en-US" sz="1800"/>
                        <a:t>10101100.00010000.</a:t>
                      </a:r>
                      <a:r>
                        <a:rPr lang="en-US" sz="1800" b="1">
                          <a:solidFill>
                            <a:srgbClr val="FF0000"/>
                          </a:solidFill>
                        </a:rPr>
                        <a:t>0</a:t>
                      </a:r>
                      <a:r>
                        <a:rPr lang="en-US" sz="1800">
                          <a:solidFill>
                            <a:srgbClr val="00B050"/>
                          </a:solidFill>
                        </a:rPr>
                        <a:t>1111111</a:t>
                      </a:r>
                      <a:r>
                        <a:rPr lang="en-US" sz="1800"/>
                        <a:t>.</a:t>
                      </a:r>
                      <a:r>
                        <a:rPr lang="en-US" sz="1800">
                          <a:solidFill>
                            <a:srgbClr val="00B050"/>
                          </a:solidFill>
                        </a:rPr>
                        <a:t>11111111</a:t>
                      </a:r>
                      <a:endParaRPr/>
                    </a:p>
                  </a:txBody>
                  <a:tcPr marL="91450" marR="91450" marT="45725" marB="45725" anchor="ctr"/>
                </a:tc>
                <a:tc>
                  <a:txBody>
                    <a:bodyPr/>
                    <a:lstStyle/>
                    <a:p>
                      <a:pPr marL="0" marR="0" lvl="0" indent="0" algn="ctr" rtl="0">
                        <a:spcBef>
                          <a:spcPts val="0"/>
                        </a:spcBef>
                        <a:spcAft>
                          <a:spcPts val="0"/>
                        </a:spcAft>
                        <a:buNone/>
                      </a:pPr>
                      <a:r>
                        <a:rPr lang="en-US" sz="1800"/>
                        <a:t>172.16.127.255</a:t>
                      </a:r>
                      <a:endParaRPr/>
                    </a:p>
                  </a:txBody>
                  <a:tcPr marL="91450" marR="91450" marT="45725" marB="45725" anchor="ctr"/>
                </a:tc>
                <a:extLst>
                  <a:ext uri="{0D108BD9-81ED-4DB2-BD59-A6C34878D82A}">
                    <a16:rowId xmlns:a16="http://schemas.microsoft.com/office/drawing/2014/main" val="10004"/>
                  </a:ext>
                </a:extLst>
              </a:tr>
              <a:tr h="587375">
                <a:tc rowSpan="4">
                  <a:txBody>
                    <a:bodyPr/>
                    <a:lstStyle/>
                    <a:p>
                      <a:pPr marL="0" marR="0" lvl="0" indent="0" algn="ctr" rtl="0">
                        <a:spcBef>
                          <a:spcPts val="0"/>
                        </a:spcBef>
                        <a:spcAft>
                          <a:spcPts val="0"/>
                        </a:spcAft>
                        <a:buNone/>
                      </a:pPr>
                      <a:r>
                        <a:rPr lang="en-US" sz="1800"/>
                        <a:t>2</a:t>
                      </a:r>
                      <a:endParaRPr sz="1800"/>
                    </a:p>
                  </a:txBody>
                  <a:tcPr marL="91450" marR="91450" marT="45725" marB="45725"/>
                </a:tc>
                <a:tc>
                  <a:txBody>
                    <a:bodyPr/>
                    <a:lstStyle/>
                    <a:p>
                      <a:pPr marL="0" marR="0" lvl="0" indent="0" algn="ctr" rtl="0">
                        <a:spcBef>
                          <a:spcPts val="0"/>
                        </a:spcBef>
                        <a:spcAft>
                          <a:spcPts val="0"/>
                        </a:spcAft>
                        <a:buNone/>
                      </a:pPr>
                      <a:r>
                        <a:rPr lang="en-US" sz="1800"/>
                        <a:t>Network Address</a:t>
                      </a:r>
                      <a:endParaRPr/>
                    </a:p>
                  </a:txBody>
                  <a:tcPr marL="91450" marR="91450" marT="45725" marB="45725" anchor="ctr"/>
                </a:tc>
                <a:tc>
                  <a:txBody>
                    <a:bodyPr/>
                    <a:lstStyle/>
                    <a:p>
                      <a:pPr marL="0" marR="0" lvl="0" indent="0" algn="ctr" rtl="0">
                        <a:spcBef>
                          <a:spcPts val="0"/>
                        </a:spcBef>
                        <a:spcAft>
                          <a:spcPts val="0"/>
                        </a:spcAft>
                        <a:buNone/>
                      </a:pPr>
                      <a:r>
                        <a:rPr lang="en-US" sz="1800"/>
                        <a:t>10101100.00010000.</a:t>
                      </a:r>
                      <a:r>
                        <a:rPr lang="en-US" sz="1800" b="1">
                          <a:solidFill>
                            <a:srgbClr val="FF0000"/>
                          </a:solidFill>
                        </a:rPr>
                        <a:t>1</a:t>
                      </a:r>
                      <a:r>
                        <a:rPr lang="en-US" sz="1800">
                          <a:solidFill>
                            <a:srgbClr val="00B050"/>
                          </a:solidFill>
                        </a:rPr>
                        <a:t>0000000</a:t>
                      </a:r>
                      <a:r>
                        <a:rPr lang="en-US" sz="1800"/>
                        <a:t>.</a:t>
                      </a:r>
                      <a:r>
                        <a:rPr lang="en-US" sz="1800">
                          <a:solidFill>
                            <a:srgbClr val="00B050"/>
                          </a:solidFill>
                        </a:rPr>
                        <a:t>00000000</a:t>
                      </a:r>
                      <a:endParaRPr sz="1800">
                        <a:solidFill>
                          <a:srgbClr val="00B050"/>
                        </a:solidFill>
                      </a:endParaRPr>
                    </a:p>
                  </a:txBody>
                  <a:tcPr marL="91450" marR="91450" marT="45725" marB="45725" anchor="ctr"/>
                </a:tc>
                <a:tc>
                  <a:txBody>
                    <a:bodyPr/>
                    <a:lstStyle/>
                    <a:p>
                      <a:pPr marL="0" marR="0" lvl="0" indent="0" algn="ctr" rtl="0">
                        <a:spcBef>
                          <a:spcPts val="0"/>
                        </a:spcBef>
                        <a:spcAft>
                          <a:spcPts val="0"/>
                        </a:spcAft>
                        <a:buNone/>
                      </a:pPr>
                      <a:r>
                        <a:rPr lang="en-US" sz="1800"/>
                        <a:t>172.16.128.0</a:t>
                      </a:r>
                      <a:endParaRPr sz="1800"/>
                    </a:p>
                  </a:txBody>
                  <a:tcPr marL="91450" marR="91450" marT="45725" marB="45725" anchor="ctr"/>
                </a:tc>
                <a:extLst>
                  <a:ext uri="{0D108BD9-81ED-4DB2-BD59-A6C34878D82A}">
                    <a16:rowId xmlns:a16="http://schemas.microsoft.com/office/drawing/2014/main" val="10005"/>
                  </a:ext>
                </a:extLst>
              </a:tr>
              <a:tr h="587375">
                <a:tc vMerge="1">
                  <a:txBody>
                    <a:bodyPr/>
                    <a:lstStyle/>
                    <a:p>
                      <a:endParaRPr lang="en-US"/>
                    </a:p>
                  </a:txBody>
                  <a:tcPr/>
                </a:tc>
                <a:tc>
                  <a:txBody>
                    <a:bodyPr/>
                    <a:lstStyle/>
                    <a:p>
                      <a:pPr marL="0" marR="0" lvl="0" indent="0" algn="ctr" rtl="0">
                        <a:spcBef>
                          <a:spcPts val="0"/>
                        </a:spcBef>
                        <a:spcAft>
                          <a:spcPts val="0"/>
                        </a:spcAft>
                        <a:buNone/>
                      </a:pPr>
                      <a:r>
                        <a:rPr lang="en-US" sz="1800"/>
                        <a:t>First address</a:t>
                      </a:r>
                      <a:endParaRPr sz="1800"/>
                    </a:p>
                  </a:txBody>
                  <a:tcPr marL="91450" marR="91450" marT="45725" marB="45725" anchor="ctr"/>
                </a:tc>
                <a:tc>
                  <a:txBody>
                    <a:bodyPr/>
                    <a:lstStyle/>
                    <a:p>
                      <a:pPr marL="0" marR="0" lvl="0" indent="0" algn="ctr" rtl="0">
                        <a:spcBef>
                          <a:spcPts val="0"/>
                        </a:spcBef>
                        <a:spcAft>
                          <a:spcPts val="0"/>
                        </a:spcAft>
                        <a:buNone/>
                      </a:pPr>
                      <a:r>
                        <a:rPr lang="en-US" sz="1800"/>
                        <a:t>10101100.00010000.10000000.00000001</a:t>
                      </a:r>
                      <a:endParaRPr sz="1800"/>
                    </a:p>
                  </a:txBody>
                  <a:tcPr marL="91450" marR="91450" marT="45725" marB="45725" anchor="ctr"/>
                </a:tc>
                <a:tc>
                  <a:txBody>
                    <a:bodyPr/>
                    <a:lstStyle/>
                    <a:p>
                      <a:pPr marL="0" marR="0" lvl="0" indent="0" algn="ctr" rtl="0">
                        <a:spcBef>
                          <a:spcPts val="0"/>
                        </a:spcBef>
                        <a:spcAft>
                          <a:spcPts val="0"/>
                        </a:spcAft>
                        <a:buNone/>
                      </a:pPr>
                      <a:r>
                        <a:rPr lang="en-US" sz="1800"/>
                        <a:t>172.16.128.1</a:t>
                      </a:r>
                      <a:endParaRPr sz="1800"/>
                    </a:p>
                  </a:txBody>
                  <a:tcPr marL="91450" marR="91450" marT="45725" marB="45725" anchor="ctr"/>
                </a:tc>
                <a:extLst>
                  <a:ext uri="{0D108BD9-81ED-4DB2-BD59-A6C34878D82A}">
                    <a16:rowId xmlns:a16="http://schemas.microsoft.com/office/drawing/2014/main" val="10006"/>
                  </a:ext>
                </a:extLst>
              </a:tr>
              <a:tr h="587375">
                <a:tc vMerge="1">
                  <a:txBody>
                    <a:bodyPr/>
                    <a:lstStyle/>
                    <a:p>
                      <a:endParaRPr lang="en-US"/>
                    </a:p>
                  </a:txBody>
                  <a:tcPr/>
                </a:tc>
                <a:tc>
                  <a:txBody>
                    <a:bodyPr/>
                    <a:lstStyle/>
                    <a:p>
                      <a:pPr marL="0" marR="0" lvl="0" indent="0" algn="ctr" rtl="0">
                        <a:spcBef>
                          <a:spcPts val="0"/>
                        </a:spcBef>
                        <a:spcAft>
                          <a:spcPts val="0"/>
                        </a:spcAft>
                        <a:buNone/>
                      </a:pPr>
                      <a:r>
                        <a:rPr lang="en-US" sz="1800"/>
                        <a:t>Last address</a:t>
                      </a:r>
                      <a:endParaRPr sz="1800"/>
                    </a:p>
                  </a:txBody>
                  <a:tcPr marL="91450" marR="91450" marT="45725" marB="45725" anchor="ctr"/>
                </a:tc>
                <a:tc>
                  <a:txBody>
                    <a:bodyPr/>
                    <a:lstStyle/>
                    <a:p>
                      <a:pPr marL="0" marR="0" lvl="0" indent="0" algn="ctr" rtl="0">
                        <a:spcBef>
                          <a:spcPts val="0"/>
                        </a:spcBef>
                        <a:spcAft>
                          <a:spcPts val="0"/>
                        </a:spcAft>
                        <a:buNone/>
                      </a:pPr>
                      <a:r>
                        <a:rPr lang="en-US" sz="1800"/>
                        <a:t>10101100.00010000.11111111.11111110</a:t>
                      </a:r>
                      <a:endParaRPr sz="1800"/>
                    </a:p>
                  </a:txBody>
                  <a:tcPr marL="91450" marR="91450" marT="45725" marB="45725" anchor="ctr"/>
                </a:tc>
                <a:tc>
                  <a:txBody>
                    <a:bodyPr/>
                    <a:lstStyle/>
                    <a:p>
                      <a:pPr marL="0" marR="0" lvl="0" indent="0" algn="ctr" rtl="0">
                        <a:spcBef>
                          <a:spcPts val="0"/>
                        </a:spcBef>
                        <a:spcAft>
                          <a:spcPts val="0"/>
                        </a:spcAft>
                        <a:buNone/>
                      </a:pPr>
                      <a:r>
                        <a:rPr lang="en-US" sz="1800"/>
                        <a:t>172.16.255.254</a:t>
                      </a:r>
                      <a:endParaRPr sz="1800"/>
                    </a:p>
                  </a:txBody>
                  <a:tcPr marL="91450" marR="91450" marT="45725" marB="45725" anchor="ctr"/>
                </a:tc>
                <a:extLst>
                  <a:ext uri="{0D108BD9-81ED-4DB2-BD59-A6C34878D82A}">
                    <a16:rowId xmlns:a16="http://schemas.microsoft.com/office/drawing/2014/main" val="10007"/>
                  </a:ext>
                </a:extLst>
              </a:tr>
              <a:tr h="587375">
                <a:tc vMerge="1">
                  <a:txBody>
                    <a:bodyPr/>
                    <a:lstStyle/>
                    <a:p>
                      <a:endParaRPr lang="en-US"/>
                    </a:p>
                  </a:txBody>
                  <a:tcPr/>
                </a:tc>
                <a:tc>
                  <a:txBody>
                    <a:bodyPr/>
                    <a:lstStyle/>
                    <a:p>
                      <a:pPr marL="0" marR="0" lvl="0" indent="0" algn="ctr" rtl="0">
                        <a:spcBef>
                          <a:spcPts val="0"/>
                        </a:spcBef>
                        <a:spcAft>
                          <a:spcPts val="0"/>
                        </a:spcAft>
                        <a:buNone/>
                      </a:pPr>
                      <a:r>
                        <a:rPr lang="en-US" sz="1800"/>
                        <a:t>Broadcast Address</a:t>
                      </a:r>
                      <a:endParaRPr/>
                    </a:p>
                  </a:txBody>
                  <a:tcPr marL="91450" marR="91450" marT="45725" marB="45725" anchor="ctr"/>
                </a:tc>
                <a:tc>
                  <a:txBody>
                    <a:bodyPr/>
                    <a:lstStyle/>
                    <a:p>
                      <a:pPr marL="0" marR="0" lvl="0" indent="0" algn="ctr" rtl="0">
                        <a:spcBef>
                          <a:spcPts val="0"/>
                        </a:spcBef>
                        <a:spcAft>
                          <a:spcPts val="0"/>
                        </a:spcAft>
                        <a:buNone/>
                      </a:pPr>
                      <a:r>
                        <a:rPr lang="en-US" sz="1800"/>
                        <a:t>10101100.00010000.</a:t>
                      </a:r>
                      <a:r>
                        <a:rPr lang="en-US" sz="1800" b="1">
                          <a:solidFill>
                            <a:srgbClr val="FF0000"/>
                          </a:solidFill>
                        </a:rPr>
                        <a:t>1</a:t>
                      </a:r>
                      <a:r>
                        <a:rPr lang="en-US" sz="1800">
                          <a:solidFill>
                            <a:srgbClr val="00B050"/>
                          </a:solidFill>
                        </a:rPr>
                        <a:t>1111111</a:t>
                      </a:r>
                      <a:r>
                        <a:rPr lang="en-US" sz="1800"/>
                        <a:t>.</a:t>
                      </a:r>
                      <a:r>
                        <a:rPr lang="en-US" sz="1800">
                          <a:solidFill>
                            <a:srgbClr val="00B050"/>
                          </a:solidFill>
                        </a:rPr>
                        <a:t>11111111</a:t>
                      </a:r>
                      <a:endParaRPr sz="1800">
                        <a:solidFill>
                          <a:srgbClr val="00B050"/>
                        </a:solidFill>
                      </a:endParaRPr>
                    </a:p>
                  </a:txBody>
                  <a:tcPr marL="91450" marR="91450" marT="45725" marB="45725" anchor="ctr"/>
                </a:tc>
                <a:tc>
                  <a:txBody>
                    <a:bodyPr/>
                    <a:lstStyle/>
                    <a:p>
                      <a:pPr marL="0" marR="0" lvl="0" indent="0" algn="ctr" rtl="0">
                        <a:spcBef>
                          <a:spcPts val="0"/>
                        </a:spcBef>
                        <a:spcAft>
                          <a:spcPts val="0"/>
                        </a:spcAft>
                        <a:buNone/>
                      </a:pPr>
                      <a:r>
                        <a:rPr lang="en-US" sz="1800"/>
                        <a:t>172.16.255.255</a:t>
                      </a:r>
                      <a:endParaRPr sz="1800"/>
                    </a:p>
                  </a:txBody>
                  <a:tcPr marL="91450" marR="91450" marT="45725" marB="45725"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923" name="Google Shape;923;p38"/>
          <p:cNvSpPr txBox="1"/>
          <p:nvPr/>
        </p:nvSpPr>
        <p:spPr>
          <a:xfrm>
            <a:off x="457200" y="19665"/>
            <a:ext cx="6400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Times New Roman"/>
                <a:ea typeface="Times New Roman"/>
                <a:cs typeface="Times New Roman"/>
                <a:sym typeface="Times New Roman"/>
              </a:rPr>
              <a:t>Class B – 2 bit subnetting</a:t>
            </a:r>
            <a:endParaRPr sz="3600" b="1">
              <a:solidFill>
                <a:schemeClr val="dk1"/>
              </a:solidFill>
              <a:latin typeface="Times New Roman"/>
              <a:ea typeface="Times New Roman"/>
              <a:cs typeface="Times New Roman"/>
              <a:sym typeface="Times New Roman"/>
            </a:endParaRPr>
          </a:p>
        </p:txBody>
      </p:sp>
      <p:graphicFrame>
        <p:nvGraphicFramePr>
          <p:cNvPr id="924" name="Google Shape;924;p38"/>
          <p:cNvGraphicFramePr/>
          <p:nvPr/>
        </p:nvGraphicFramePr>
        <p:xfrm>
          <a:off x="0" y="693035"/>
          <a:ext cx="9057975" cy="6494225"/>
        </p:xfrm>
        <a:graphic>
          <a:graphicData uri="http://schemas.openxmlformats.org/drawingml/2006/table">
            <a:tbl>
              <a:tblPr firstRow="1" bandRow="1">
                <a:noFill/>
                <a:tableStyleId>{16568F5B-4A51-4748-B872-EAF66663757F}</a:tableStyleId>
              </a:tblPr>
              <a:tblGrid>
                <a:gridCol w="1168775">
                  <a:extLst>
                    <a:ext uri="{9D8B030D-6E8A-4147-A177-3AD203B41FA5}">
                      <a16:colId xmlns:a16="http://schemas.microsoft.com/office/drawing/2014/main" val="20000"/>
                    </a:ext>
                  </a:extLst>
                </a:gridCol>
                <a:gridCol w="1442525">
                  <a:extLst>
                    <a:ext uri="{9D8B030D-6E8A-4147-A177-3AD203B41FA5}">
                      <a16:colId xmlns:a16="http://schemas.microsoft.com/office/drawing/2014/main" val="20001"/>
                    </a:ext>
                  </a:extLst>
                </a:gridCol>
                <a:gridCol w="4814600">
                  <a:extLst>
                    <a:ext uri="{9D8B030D-6E8A-4147-A177-3AD203B41FA5}">
                      <a16:colId xmlns:a16="http://schemas.microsoft.com/office/drawing/2014/main" val="20002"/>
                    </a:ext>
                  </a:extLst>
                </a:gridCol>
                <a:gridCol w="1632075">
                  <a:extLst>
                    <a:ext uri="{9D8B030D-6E8A-4147-A177-3AD203B41FA5}">
                      <a16:colId xmlns:a16="http://schemas.microsoft.com/office/drawing/2014/main" val="20003"/>
                    </a:ext>
                  </a:extLst>
                </a:gridCol>
              </a:tblGrid>
              <a:tr h="449975">
                <a:tc>
                  <a:txBody>
                    <a:bodyPr/>
                    <a:lstStyle/>
                    <a:p>
                      <a:pPr marL="0" marR="0" lvl="0" indent="0" algn="l" rtl="0">
                        <a:spcBef>
                          <a:spcPts val="0"/>
                        </a:spcBef>
                        <a:spcAft>
                          <a:spcPts val="0"/>
                        </a:spcAft>
                        <a:buNone/>
                      </a:pPr>
                      <a:r>
                        <a:rPr lang="en-US" sz="1800"/>
                        <a:t>SN No.</a:t>
                      </a:r>
                      <a:endParaRPr sz="1800"/>
                    </a:p>
                  </a:txBody>
                  <a:tcPr marL="91450" marR="91450" marT="45725" marB="45725"/>
                </a:tc>
                <a:tc>
                  <a:txBody>
                    <a:bodyPr/>
                    <a:lstStyle/>
                    <a:p>
                      <a:pPr marL="0" marR="0" lvl="0" indent="0" algn="l" rtl="0">
                        <a:spcBef>
                          <a:spcPts val="0"/>
                        </a:spcBef>
                        <a:spcAft>
                          <a:spcPts val="0"/>
                        </a:spcAft>
                        <a:buNone/>
                      </a:pPr>
                      <a:r>
                        <a:rPr lang="en-US" sz="1800"/>
                        <a:t>Description</a:t>
                      </a:r>
                      <a:endParaRPr sz="1800"/>
                    </a:p>
                  </a:txBody>
                  <a:tcPr marL="91450" marR="91450" marT="45725" marB="45725"/>
                </a:tc>
                <a:tc>
                  <a:txBody>
                    <a:bodyPr/>
                    <a:lstStyle/>
                    <a:p>
                      <a:pPr marL="0" marR="0" lvl="0" indent="0" algn="l" rtl="0">
                        <a:spcBef>
                          <a:spcPts val="0"/>
                        </a:spcBef>
                        <a:spcAft>
                          <a:spcPts val="0"/>
                        </a:spcAft>
                        <a:buNone/>
                      </a:pPr>
                      <a:r>
                        <a:rPr lang="en-US" sz="1800"/>
                        <a:t>Binaries </a:t>
                      </a:r>
                      <a:endParaRPr sz="1800"/>
                    </a:p>
                  </a:txBody>
                  <a:tcPr marL="91450" marR="91450" marT="45725" marB="45725"/>
                </a:tc>
                <a:tc>
                  <a:txBody>
                    <a:bodyPr/>
                    <a:lstStyle/>
                    <a:p>
                      <a:pPr marL="0" marR="0" lvl="0" indent="0" algn="l" rtl="0">
                        <a:spcBef>
                          <a:spcPts val="0"/>
                        </a:spcBef>
                        <a:spcAft>
                          <a:spcPts val="0"/>
                        </a:spcAft>
                        <a:buNone/>
                      </a:pPr>
                      <a:r>
                        <a:rPr lang="en-US" sz="1800"/>
                        <a:t>Decimal</a:t>
                      </a:r>
                      <a:endParaRPr sz="1800"/>
                    </a:p>
                  </a:txBody>
                  <a:tcPr marL="91450" marR="91450" marT="45725" marB="45725"/>
                </a:tc>
                <a:extLst>
                  <a:ext uri="{0D108BD9-81ED-4DB2-BD59-A6C34878D82A}">
                    <a16:rowId xmlns:a16="http://schemas.microsoft.com/office/drawing/2014/main" val="10000"/>
                  </a:ext>
                </a:extLst>
              </a:tr>
              <a:tr h="362125">
                <a:tc rowSpan="4">
                  <a:txBody>
                    <a:bodyPr/>
                    <a:lstStyle/>
                    <a:p>
                      <a:pPr marL="0" marR="0" lvl="0" indent="0" algn="ctr"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NA</a:t>
                      </a:r>
                      <a:endParaRPr sz="1800"/>
                    </a:p>
                  </a:txBody>
                  <a:tcPr marL="91450" marR="91450" marT="45725" marB="45725"/>
                </a:tc>
                <a:tc>
                  <a:txBody>
                    <a:bodyPr/>
                    <a:lstStyle/>
                    <a:p>
                      <a:pPr marL="0" marR="0" lvl="0" indent="0" algn="l" rtl="0">
                        <a:spcBef>
                          <a:spcPts val="0"/>
                        </a:spcBef>
                        <a:spcAft>
                          <a:spcPts val="0"/>
                        </a:spcAft>
                        <a:buNone/>
                      </a:pPr>
                      <a:r>
                        <a:rPr lang="en-US" sz="1800"/>
                        <a:t>10101100.00010000.</a:t>
                      </a:r>
                      <a:r>
                        <a:rPr lang="en-US" sz="1800" b="1">
                          <a:solidFill>
                            <a:srgbClr val="FF0000"/>
                          </a:solidFill>
                        </a:rPr>
                        <a:t>00</a:t>
                      </a:r>
                      <a:r>
                        <a:rPr lang="en-US" sz="1800">
                          <a:solidFill>
                            <a:srgbClr val="00B050"/>
                          </a:solidFill>
                        </a:rPr>
                        <a:t>000000</a:t>
                      </a:r>
                      <a:r>
                        <a:rPr lang="en-US" sz="1800"/>
                        <a:t>.</a:t>
                      </a:r>
                      <a:r>
                        <a:rPr lang="en-US" sz="1800">
                          <a:solidFill>
                            <a:srgbClr val="00B050"/>
                          </a:solidFill>
                        </a:rPr>
                        <a:t>00000000</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172.16.0.0</a:t>
                      </a:r>
                      <a:endParaRPr sz="1800"/>
                    </a:p>
                  </a:txBody>
                  <a:tcPr marL="91450" marR="91450" marT="45725" marB="45725"/>
                </a:tc>
                <a:extLst>
                  <a:ext uri="{0D108BD9-81ED-4DB2-BD59-A6C34878D82A}">
                    <a16:rowId xmlns:a16="http://schemas.microsoft.com/office/drawing/2014/main" val="10001"/>
                  </a:ext>
                </a:extLst>
              </a:tr>
              <a:tr h="361750">
                <a:tc vMerge="1">
                  <a:txBody>
                    <a:bodyPr/>
                    <a:lstStyle/>
                    <a:p>
                      <a:endParaRPr lang="en-US"/>
                    </a:p>
                  </a:txBody>
                  <a:tcPr/>
                </a:tc>
                <a:tc>
                  <a:txBody>
                    <a:bodyPr/>
                    <a:lstStyle/>
                    <a:p>
                      <a:pPr marL="0" marR="0" lvl="0" indent="0" algn="l" rtl="0">
                        <a:spcBef>
                          <a:spcPts val="0"/>
                        </a:spcBef>
                        <a:spcAft>
                          <a:spcPts val="0"/>
                        </a:spcAft>
                        <a:buNone/>
                      </a:pPr>
                      <a:r>
                        <a:rPr lang="en-US" sz="1800"/>
                        <a:t>1st</a:t>
                      </a:r>
                      <a:endParaRPr sz="1800"/>
                    </a:p>
                  </a:txBody>
                  <a:tcPr marL="91450" marR="91450" marT="45725" marB="45725"/>
                </a:tc>
                <a:tc>
                  <a:txBody>
                    <a:bodyPr/>
                    <a:lstStyle/>
                    <a:p>
                      <a:pPr marL="0" marR="0" lvl="0" indent="0" algn="l" rtl="0">
                        <a:spcBef>
                          <a:spcPts val="0"/>
                        </a:spcBef>
                        <a:spcAft>
                          <a:spcPts val="0"/>
                        </a:spcAft>
                        <a:buNone/>
                      </a:pPr>
                      <a:r>
                        <a:rPr lang="en-US" sz="1800"/>
                        <a:t>10101100.00010000.</a:t>
                      </a:r>
                      <a:r>
                        <a:rPr lang="en-US" sz="1800" b="1">
                          <a:solidFill>
                            <a:srgbClr val="FF0000"/>
                          </a:solidFill>
                        </a:rPr>
                        <a:t>00</a:t>
                      </a:r>
                      <a:r>
                        <a:rPr lang="en-US" sz="1800">
                          <a:solidFill>
                            <a:srgbClr val="00B050"/>
                          </a:solidFill>
                        </a:rPr>
                        <a:t>000000</a:t>
                      </a:r>
                      <a:r>
                        <a:rPr lang="en-US" sz="1800"/>
                        <a:t>.</a:t>
                      </a:r>
                      <a:r>
                        <a:rPr lang="en-US" sz="1800">
                          <a:solidFill>
                            <a:srgbClr val="00B050"/>
                          </a:solidFill>
                        </a:rPr>
                        <a:t>00000001</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172.16.0.1</a:t>
                      </a:r>
                      <a:endParaRPr sz="1800"/>
                    </a:p>
                  </a:txBody>
                  <a:tcPr marL="91450" marR="91450" marT="45725" marB="45725"/>
                </a:tc>
                <a:extLst>
                  <a:ext uri="{0D108BD9-81ED-4DB2-BD59-A6C34878D82A}">
                    <a16:rowId xmlns:a16="http://schemas.microsoft.com/office/drawing/2014/main" val="10002"/>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Last</a:t>
                      </a:r>
                      <a:endParaRPr sz="1800"/>
                    </a:p>
                  </a:txBody>
                  <a:tcPr marL="91450" marR="91450" marT="45725" marB="45725"/>
                </a:tc>
                <a:tc>
                  <a:txBody>
                    <a:bodyPr/>
                    <a:lstStyle/>
                    <a:p>
                      <a:pPr marL="0" marR="0" lvl="0" indent="0" algn="l" rtl="0">
                        <a:spcBef>
                          <a:spcPts val="0"/>
                        </a:spcBef>
                        <a:spcAft>
                          <a:spcPts val="0"/>
                        </a:spcAft>
                        <a:buNone/>
                      </a:pPr>
                      <a:r>
                        <a:rPr lang="en-US" sz="1800"/>
                        <a:t>10101100.00010000.</a:t>
                      </a:r>
                      <a:r>
                        <a:rPr lang="en-US" sz="1800" b="1">
                          <a:solidFill>
                            <a:srgbClr val="FF0000"/>
                          </a:solidFill>
                        </a:rPr>
                        <a:t>00</a:t>
                      </a:r>
                      <a:r>
                        <a:rPr lang="en-US" sz="1800">
                          <a:solidFill>
                            <a:srgbClr val="00B050"/>
                          </a:solidFill>
                        </a:rPr>
                        <a:t>111111</a:t>
                      </a:r>
                      <a:r>
                        <a:rPr lang="en-US" sz="1800"/>
                        <a:t>.</a:t>
                      </a:r>
                      <a:r>
                        <a:rPr lang="en-US" sz="1800">
                          <a:solidFill>
                            <a:srgbClr val="00B050"/>
                          </a:solidFill>
                        </a:rPr>
                        <a:t>11111110</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172.16.63.254</a:t>
                      </a:r>
                      <a:endParaRPr sz="1800"/>
                    </a:p>
                  </a:txBody>
                  <a:tcPr marL="91450" marR="91450" marT="45725" marB="45725"/>
                </a:tc>
                <a:extLst>
                  <a:ext uri="{0D108BD9-81ED-4DB2-BD59-A6C34878D82A}">
                    <a16:rowId xmlns:a16="http://schemas.microsoft.com/office/drawing/2014/main" val="10003"/>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BA</a:t>
                      </a:r>
                      <a:endParaRPr sz="1800"/>
                    </a:p>
                  </a:txBody>
                  <a:tcPr marL="91450" marR="91450" marT="45725" marB="45725"/>
                </a:tc>
                <a:tc>
                  <a:txBody>
                    <a:bodyPr/>
                    <a:lstStyle/>
                    <a:p>
                      <a:pPr marL="0" marR="0" lvl="0" indent="0" algn="l" rtl="0">
                        <a:spcBef>
                          <a:spcPts val="0"/>
                        </a:spcBef>
                        <a:spcAft>
                          <a:spcPts val="0"/>
                        </a:spcAft>
                        <a:buNone/>
                      </a:pPr>
                      <a:r>
                        <a:rPr lang="en-US" sz="1800"/>
                        <a:t>10101100.00010000.</a:t>
                      </a:r>
                      <a:r>
                        <a:rPr lang="en-US" sz="1800" b="1">
                          <a:solidFill>
                            <a:srgbClr val="FF0000"/>
                          </a:solidFill>
                        </a:rPr>
                        <a:t>00</a:t>
                      </a:r>
                      <a:r>
                        <a:rPr lang="en-US" sz="1800">
                          <a:solidFill>
                            <a:srgbClr val="00B050"/>
                          </a:solidFill>
                        </a:rPr>
                        <a:t>111111</a:t>
                      </a:r>
                      <a:r>
                        <a:rPr lang="en-US" sz="1800"/>
                        <a:t>.</a:t>
                      </a:r>
                      <a:r>
                        <a:rPr lang="en-US" sz="1800">
                          <a:solidFill>
                            <a:srgbClr val="00B050"/>
                          </a:solidFill>
                        </a:rPr>
                        <a:t>11111111</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172.16.63.255</a:t>
                      </a:r>
                      <a:endParaRPr sz="1800"/>
                    </a:p>
                  </a:txBody>
                  <a:tcPr marL="91450" marR="91450" marT="45725" marB="45725"/>
                </a:tc>
                <a:extLst>
                  <a:ext uri="{0D108BD9-81ED-4DB2-BD59-A6C34878D82A}">
                    <a16:rowId xmlns:a16="http://schemas.microsoft.com/office/drawing/2014/main" val="10004"/>
                  </a:ext>
                </a:extLst>
              </a:tr>
              <a:tr h="347275">
                <a:tc rowSpan="4">
                  <a:txBody>
                    <a:bodyPr/>
                    <a:lstStyle/>
                    <a:p>
                      <a:pPr marL="0" marR="0" lvl="0" indent="0" algn="ctr"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NA</a:t>
                      </a:r>
                      <a:endParaRPr sz="1800"/>
                    </a:p>
                  </a:txBody>
                  <a:tcPr marL="91450" marR="91450" marT="45725" marB="45725"/>
                </a:tc>
                <a:tc>
                  <a:txBody>
                    <a:bodyPr/>
                    <a:lstStyle/>
                    <a:p>
                      <a:pPr marL="0" marR="0" lvl="0" indent="0" algn="l" rtl="0">
                        <a:spcBef>
                          <a:spcPts val="0"/>
                        </a:spcBef>
                        <a:spcAft>
                          <a:spcPts val="0"/>
                        </a:spcAft>
                        <a:buNone/>
                      </a:pPr>
                      <a:r>
                        <a:rPr lang="en-US" sz="1800"/>
                        <a:t>10101100.00010000.</a:t>
                      </a:r>
                      <a:r>
                        <a:rPr lang="en-US" sz="1800" b="1">
                          <a:solidFill>
                            <a:srgbClr val="FF0000"/>
                          </a:solidFill>
                        </a:rPr>
                        <a:t>01</a:t>
                      </a:r>
                      <a:r>
                        <a:rPr lang="en-US" sz="1800">
                          <a:solidFill>
                            <a:srgbClr val="00B050"/>
                          </a:solidFill>
                        </a:rPr>
                        <a:t>000000</a:t>
                      </a:r>
                      <a:r>
                        <a:rPr lang="en-US" sz="1800"/>
                        <a:t>.</a:t>
                      </a:r>
                      <a:r>
                        <a:rPr lang="en-US" sz="1800">
                          <a:solidFill>
                            <a:srgbClr val="00B050"/>
                          </a:solidFill>
                        </a:rPr>
                        <a:t>00000000</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172.16.64.0</a:t>
                      </a:r>
                      <a:endParaRPr sz="1800"/>
                    </a:p>
                  </a:txBody>
                  <a:tcPr marL="91450" marR="91450" marT="45725" marB="45725"/>
                </a:tc>
                <a:extLst>
                  <a:ext uri="{0D108BD9-81ED-4DB2-BD59-A6C34878D82A}">
                    <a16:rowId xmlns:a16="http://schemas.microsoft.com/office/drawing/2014/main" val="10005"/>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1st</a:t>
                      </a:r>
                      <a:endParaRPr sz="1800"/>
                    </a:p>
                  </a:txBody>
                  <a:tcPr marL="91450" marR="91450" marT="45725" marB="45725"/>
                </a:tc>
                <a:tc>
                  <a:txBody>
                    <a:bodyPr/>
                    <a:lstStyle/>
                    <a:p>
                      <a:pPr marL="0" marR="0" lvl="0" indent="0" algn="l" rtl="0">
                        <a:spcBef>
                          <a:spcPts val="0"/>
                        </a:spcBef>
                        <a:spcAft>
                          <a:spcPts val="0"/>
                        </a:spcAft>
                        <a:buNone/>
                      </a:pPr>
                      <a:r>
                        <a:rPr lang="en-US" sz="1800"/>
                        <a:t>10101100.00010000.</a:t>
                      </a:r>
                      <a:r>
                        <a:rPr lang="en-US" sz="1800" b="1">
                          <a:solidFill>
                            <a:srgbClr val="FF0000"/>
                          </a:solidFill>
                        </a:rPr>
                        <a:t>01</a:t>
                      </a:r>
                      <a:r>
                        <a:rPr lang="en-US" sz="1800">
                          <a:solidFill>
                            <a:srgbClr val="00B050"/>
                          </a:solidFill>
                        </a:rPr>
                        <a:t>000000</a:t>
                      </a:r>
                      <a:r>
                        <a:rPr lang="en-US" sz="1800"/>
                        <a:t>.</a:t>
                      </a:r>
                      <a:r>
                        <a:rPr lang="en-US" sz="1800">
                          <a:solidFill>
                            <a:srgbClr val="00B050"/>
                          </a:solidFill>
                        </a:rPr>
                        <a:t>00000001</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172.16.64.1</a:t>
                      </a:r>
                      <a:endParaRPr sz="1800"/>
                    </a:p>
                  </a:txBody>
                  <a:tcPr marL="91450" marR="91450" marT="45725" marB="45725"/>
                </a:tc>
                <a:extLst>
                  <a:ext uri="{0D108BD9-81ED-4DB2-BD59-A6C34878D82A}">
                    <a16:rowId xmlns:a16="http://schemas.microsoft.com/office/drawing/2014/main" val="10006"/>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Last</a:t>
                      </a:r>
                      <a:endParaRPr sz="1800"/>
                    </a:p>
                  </a:txBody>
                  <a:tcPr marL="91450" marR="91450" marT="45725" marB="45725"/>
                </a:tc>
                <a:tc>
                  <a:txBody>
                    <a:bodyPr/>
                    <a:lstStyle/>
                    <a:p>
                      <a:pPr marL="0" marR="0" lvl="0" indent="0" algn="l" rtl="0">
                        <a:spcBef>
                          <a:spcPts val="0"/>
                        </a:spcBef>
                        <a:spcAft>
                          <a:spcPts val="0"/>
                        </a:spcAft>
                        <a:buNone/>
                      </a:pPr>
                      <a:r>
                        <a:rPr lang="en-US" sz="1800"/>
                        <a:t>10101100.00010000.</a:t>
                      </a:r>
                      <a:r>
                        <a:rPr lang="en-US" sz="1800" b="1">
                          <a:solidFill>
                            <a:srgbClr val="FF0000"/>
                          </a:solidFill>
                        </a:rPr>
                        <a:t>01</a:t>
                      </a:r>
                      <a:r>
                        <a:rPr lang="en-US" sz="1800">
                          <a:solidFill>
                            <a:srgbClr val="00B050"/>
                          </a:solidFill>
                        </a:rPr>
                        <a:t>111111</a:t>
                      </a:r>
                      <a:r>
                        <a:rPr lang="en-US" sz="1800"/>
                        <a:t>.</a:t>
                      </a:r>
                      <a:r>
                        <a:rPr lang="en-US" sz="1800">
                          <a:solidFill>
                            <a:srgbClr val="00B050"/>
                          </a:solidFill>
                        </a:rPr>
                        <a:t>11111110</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172.16.127.254</a:t>
                      </a:r>
                      <a:endParaRPr sz="1800"/>
                    </a:p>
                  </a:txBody>
                  <a:tcPr marL="91450" marR="91450" marT="45725" marB="45725"/>
                </a:tc>
                <a:extLst>
                  <a:ext uri="{0D108BD9-81ED-4DB2-BD59-A6C34878D82A}">
                    <a16:rowId xmlns:a16="http://schemas.microsoft.com/office/drawing/2014/main" val="10007"/>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BA</a:t>
                      </a:r>
                      <a:endParaRPr sz="1800"/>
                    </a:p>
                  </a:txBody>
                  <a:tcPr marL="91450" marR="91450" marT="45725" marB="45725"/>
                </a:tc>
                <a:tc>
                  <a:txBody>
                    <a:bodyPr/>
                    <a:lstStyle/>
                    <a:p>
                      <a:pPr marL="0" marR="0" lvl="0" indent="0" algn="l" rtl="0">
                        <a:spcBef>
                          <a:spcPts val="0"/>
                        </a:spcBef>
                        <a:spcAft>
                          <a:spcPts val="0"/>
                        </a:spcAft>
                        <a:buNone/>
                      </a:pPr>
                      <a:r>
                        <a:rPr lang="en-US" sz="1800"/>
                        <a:t>10101100.00010000.</a:t>
                      </a:r>
                      <a:r>
                        <a:rPr lang="en-US" sz="1800" b="1">
                          <a:solidFill>
                            <a:srgbClr val="FF0000"/>
                          </a:solidFill>
                        </a:rPr>
                        <a:t>01</a:t>
                      </a:r>
                      <a:r>
                        <a:rPr lang="en-US" sz="1800">
                          <a:solidFill>
                            <a:srgbClr val="00B050"/>
                          </a:solidFill>
                        </a:rPr>
                        <a:t>111111</a:t>
                      </a:r>
                      <a:r>
                        <a:rPr lang="en-US" sz="1800"/>
                        <a:t>.</a:t>
                      </a:r>
                      <a:r>
                        <a:rPr lang="en-US" sz="1800">
                          <a:solidFill>
                            <a:srgbClr val="00B050"/>
                          </a:solidFill>
                        </a:rPr>
                        <a:t>11111111</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172.16.127.255</a:t>
                      </a:r>
                      <a:endParaRPr sz="1800"/>
                    </a:p>
                  </a:txBody>
                  <a:tcPr marL="91450" marR="91450" marT="45725" marB="45725"/>
                </a:tc>
                <a:extLst>
                  <a:ext uri="{0D108BD9-81ED-4DB2-BD59-A6C34878D82A}">
                    <a16:rowId xmlns:a16="http://schemas.microsoft.com/office/drawing/2014/main" val="10008"/>
                  </a:ext>
                </a:extLst>
              </a:tr>
              <a:tr h="347275">
                <a:tc rowSpan="4">
                  <a:txBody>
                    <a:bodyPr/>
                    <a:lstStyle/>
                    <a:p>
                      <a:pPr marL="0" marR="0" lvl="0" indent="0" algn="ctr"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NA</a:t>
                      </a:r>
                      <a:endParaRPr sz="1800"/>
                    </a:p>
                  </a:txBody>
                  <a:tcPr marL="91450" marR="91450" marT="45725" marB="45725"/>
                </a:tc>
                <a:tc>
                  <a:txBody>
                    <a:bodyPr/>
                    <a:lstStyle/>
                    <a:p>
                      <a:pPr marL="0" marR="0" lvl="0" indent="0" algn="l" rtl="0">
                        <a:spcBef>
                          <a:spcPts val="0"/>
                        </a:spcBef>
                        <a:spcAft>
                          <a:spcPts val="0"/>
                        </a:spcAft>
                        <a:buNone/>
                      </a:pPr>
                      <a:r>
                        <a:rPr lang="en-US" sz="1800"/>
                        <a:t>10101100.00010000.</a:t>
                      </a:r>
                      <a:r>
                        <a:rPr lang="en-US" sz="1800" b="1">
                          <a:solidFill>
                            <a:srgbClr val="FF0000"/>
                          </a:solidFill>
                        </a:rPr>
                        <a:t>10</a:t>
                      </a:r>
                      <a:r>
                        <a:rPr lang="en-US" sz="1800">
                          <a:solidFill>
                            <a:srgbClr val="00B050"/>
                          </a:solidFill>
                        </a:rPr>
                        <a:t>000000</a:t>
                      </a:r>
                      <a:r>
                        <a:rPr lang="en-US" sz="1800"/>
                        <a:t>.</a:t>
                      </a:r>
                      <a:r>
                        <a:rPr lang="en-US" sz="1800">
                          <a:solidFill>
                            <a:srgbClr val="00B050"/>
                          </a:solidFill>
                        </a:rPr>
                        <a:t>00000000</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172.16.128.0</a:t>
                      </a:r>
                      <a:endParaRPr sz="1800"/>
                    </a:p>
                  </a:txBody>
                  <a:tcPr marL="91450" marR="91450" marT="45725" marB="45725"/>
                </a:tc>
                <a:extLst>
                  <a:ext uri="{0D108BD9-81ED-4DB2-BD59-A6C34878D82A}">
                    <a16:rowId xmlns:a16="http://schemas.microsoft.com/office/drawing/2014/main" val="10009"/>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1st</a:t>
                      </a:r>
                      <a:endParaRPr sz="1800"/>
                    </a:p>
                  </a:txBody>
                  <a:tcPr marL="91450" marR="91450" marT="45725" marB="45725"/>
                </a:tc>
                <a:tc>
                  <a:txBody>
                    <a:bodyPr/>
                    <a:lstStyle/>
                    <a:p>
                      <a:pPr marL="0" marR="0" lvl="0" indent="0" algn="l" rtl="0">
                        <a:spcBef>
                          <a:spcPts val="0"/>
                        </a:spcBef>
                        <a:spcAft>
                          <a:spcPts val="0"/>
                        </a:spcAft>
                        <a:buNone/>
                      </a:pPr>
                      <a:r>
                        <a:rPr lang="en-US" sz="1800"/>
                        <a:t>10101100.00010000.</a:t>
                      </a:r>
                      <a:r>
                        <a:rPr lang="en-US" sz="1800" b="1">
                          <a:solidFill>
                            <a:srgbClr val="FF0000"/>
                          </a:solidFill>
                        </a:rPr>
                        <a:t>10</a:t>
                      </a:r>
                      <a:r>
                        <a:rPr lang="en-US" sz="1800">
                          <a:solidFill>
                            <a:srgbClr val="00B050"/>
                          </a:solidFill>
                        </a:rPr>
                        <a:t>000000</a:t>
                      </a:r>
                      <a:r>
                        <a:rPr lang="en-US" sz="1800"/>
                        <a:t>.</a:t>
                      </a:r>
                      <a:r>
                        <a:rPr lang="en-US" sz="1800">
                          <a:solidFill>
                            <a:srgbClr val="00B050"/>
                          </a:solidFill>
                        </a:rPr>
                        <a:t>00000001</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172.16.128.1</a:t>
                      </a:r>
                      <a:endParaRPr sz="1800"/>
                    </a:p>
                  </a:txBody>
                  <a:tcPr marL="91450" marR="91450" marT="45725" marB="45725"/>
                </a:tc>
                <a:extLst>
                  <a:ext uri="{0D108BD9-81ED-4DB2-BD59-A6C34878D82A}">
                    <a16:rowId xmlns:a16="http://schemas.microsoft.com/office/drawing/2014/main" val="10010"/>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Last</a:t>
                      </a:r>
                      <a:endParaRPr sz="1800"/>
                    </a:p>
                  </a:txBody>
                  <a:tcPr marL="91450" marR="91450" marT="45725" marB="45725"/>
                </a:tc>
                <a:tc>
                  <a:txBody>
                    <a:bodyPr/>
                    <a:lstStyle/>
                    <a:p>
                      <a:pPr marL="0" marR="0" lvl="0" indent="0" algn="l" rtl="0">
                        <a:spcBef>
                          <a:spcPts val="0"/>
                        </a:spcBef>
                        <a:spcAft>
                          <a:spcPts val="0"/>
                        </a:spcAft>
                        <a:buNone/>
                      </a:pPr>
                      <a:r>
                        <a:rPr lang="en-US" sz="1800"/>
                        <a:t>10101100.00010000.</a:t>
                      </a:r>
                      <a:r>
                        <a:rPr lang="en-US" sz="1800" b="1">
                          <a:solidFill>
                            <a:srgbClr val="FF0000"/>
                          </a:solidFill>
                        </a:rPr>
                        <a:t>10</a:t>
                      </a:r>
                      <a:r>
                        <a:rPr lang="en-US" sz="1800">
                          <a:solidFill>
                            <a:srgbClr val="00B050"/>
                          </a:solidFill>
                        </a:rPr>
                        <a:t>111111</a:t>
                      </a:r>
                      <a:r>
                        <a:rPr lang="en-US" sz="1800"/>
                        <a:t>.</a:t>
                      </a:r>
                      <a:r>
                        <a:rPr lang="en-US" sz="1800">
                          <a:solidFill>
                            <a:srgbClr val="00B050"/>
                          </a:solidFill>
                        </a:rPr>
                        <a:t>11111110</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172.16.191.254</a:t>
                      </a:r>
                      <a:endParaRPr sz="1800"/>
                    </a:p>
                  </a:txBody>
                  <a:tcPr marL="91450" marR="91450" marT="45725" marB="45725"/>
                </a:tc>
                <a:extLst>
                  <a:ext uri="{0D108BD9-81ED-4DB2-BD59-A6C34878D82A}">
                    <a16:rowId xmlns:a16="http://schemas.microsoft.com/office/drawing/2014/main" val="10011"/>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BA</a:t>
                      </a:r>
                      <a:endParaRPr sz="1800"/>
                    </a:p>
                  </a:txBody>
                  <a:tcPr marL="91450" marR="91450" marT="45725" marB="45725"/>
                </a:tc>
                <a:tc>
                  <a:txBody>
                    <a:bodyPr/>
                    <a:lstStyle/>
                    <a:p>
                      <a:pPr marL="0" marR="0" lvl="0" indent="0" algn="l" rtl="0">
                        <a:spcBef>
                          <a:spcPts val="0"/>
                        </a:spcBef>
                        <a:spcAft>
                          <a:spcPts val="0"/>
                        </a:spcAft>
                        <a:buNone/>
                      </a:pPr>
                      <a:r>
                        <a:rPr lang="en-US" sz="1800"/>
                        <a:t>10101100.00010000.</a:t>
                      </a:r>
                      <a:r>
                        <a:rPr lang="en-US" sz="1800" b="1">
                          <a:solidFill>
                            <a:srgbClr val="FF0000"/>
                          </a:solidFill>
                        </a:rPr>
                        <a:t>10</a:t>
                      </a:r>
                      <a:r>
                        <a:rPr lang="en-US" sz="1800">
                          <a:solidFill>
                            <a:srgbClr val="00B050"/>
                          </a:solidFill>
                        </a:rPr>
                        <a:t>111111</a:t>
                      </a:r>
                      <a:r>
                        <a:rPr lang="en-US" sz="1800"/>
                        <a:t>.</a:t>
                      </a:r>
                      <a:r>
                        <a:rPr lang="en-US" sz="1800">
                          <a:solidFill>
                            <a:srgbClr val="00B050"/>
                          </a:solidFill>
                        </a:rPr>
                        <a:t>11111111</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172.16.191.255</a:t>
                      </a:r>
                      <a:endParaRPr sz="1800"/>
                    </a:p>
                  </a:txBody>
                  <a:tcPr marL="91450" marR="91450" marT="45725" marB="45725"/>
                </a:tc>
                <a:extLst>
                  <a:ext uri="{0D108BD9-81ED-4DB2-BD59-A6C34878D82A}">
                    <a16:rowId xmlns:a16="http://schemas.microsoft.com/office/drawing/2014/main" val="10012"/>
                  </a:ext>
                </a:extLst>
              </a:tr>
              <a:tr h="347275">
                <a:tc rowSpan="4">
                  <a:txBody>
                    <a:bodyPr/>
                    <a:lstStyle/>
                    <a:p>
                      <a:pPr marL="0" marR="0" lvl="0" indent="0" algn="ctr"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NA</a:t>
                      </a:r>
                      <a:endParaRPr sz="1800"/>
                    </a:p>
                  </a:txBody>
                  <a:tcPr marL="91450" marR="91450" marT="45725" marB="45725"/>
                </a:tc>
                <a:tc>
                  <a:txBody>
                    <a:bodyPr/>
                    <a:lstStyle/>
                    <a:p>
                      <a:pPr marL="0" marR="0" lvl="0" indent="0" algn="l" rtl="0">
                        <a:spcBef>
                          <a:spcPts val="0"/>
                        </a:spcBef>
                        <a:spcAft>
                          <a:spcPts val="0"/>
                        </a:spcAft>
                        <a:buNone/>
                      </a:pPr>
                      <a:r>
                        <a:rPr lang="en-US" sz="1800"/>
                        <a:t>10101100.00010000.</a:t>
                      </a:r>
                      <a:r>
                        <a:rPr lang="en-US" sz="1800" b="1">
                          <a:solidFill>
                            <a:srgbClr val="FF0000"/>
                          </a:solidFill>
                        </a:rPr>
                        <a:t>11</a:t>
                      </a:r>
                      <a:r>
                        <a:rPr lang="en-US" sz="1800">
                          <a:solidFill>
                            <a:srgbClr val="00B050"/>
                          </a:solidFill>
                        </a:rPr>
                        <a:t>000000</a:t>
                      </a:r>
                      <a:r>
                        <a:rPr lang="en-US" sz="1800"/>
                        <a:t>.</a:t>
                      </a:r>
                      <a:r>
                        <a:rPr lang="en-US" sz="1800">
                          <a:solidFill>
                            <a:srgbClr val="00B050"/>
                          </a:solidFill>
                        </a:rPr>
                        <a:t>00000000</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172.16.192.0</a:t>
                      </a:r>
                      <a:endParaRPr sz="1800"/>
                    </a:p>
                  </a:txBody>
                  <a:tcPr marL="91450" marR="91450" marT="45725" marB="45725"/>
                </a:tc>
                <a:extLst>
                  <a:ext uri="{0D108BD9-81ED-4DB2-BD59-A6C34878D82A}">
                    <a16:rowId xmlns:a16="http://schemas.microsoft.com/office/drawing/2014/main" val="10013"/>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1st</a:t>
                      </a:r>
                      <a:endParaRPr sz="1800"/>
                    </a:p>
                  </a:txBody>
                  <a:tcPr marL="91450" marR="91450" marT="45725" marB="45725"/>
                </a:tc>
                <a:tc>
                  <a:txBody>
                    <a:bodyPr/>
                    <a:lstStyle/>
                    <a:p>
                      <a:pPr marL="0" marR="0" lvl="0" indent="0" algn="l" rtl="0">
                        <a:spcBef>
                          <a:spcPts val="0"/>
                        </a:spcBef>
                        <a:spcAft>
                          <a:spcPts val="0"/>
                        </a:spcAft>
                        <a:buNone/>
                      </a:pPr>
                      <a:r>
                        <a:rPr lang="en-US" sz="1800"/>
                        <a:t>10101100.00010000.</a:t>
                      </a:r>
                      <a:r>
                        <a:rPr lang="en-US" sz="1800" b="1">
                          <a:solidFill>
                            <a:srgbClr val="FF0000"/>
                          </a:solidFill>
                        </a:rPr>
                        <a:t>11</a:t>
                      </a:r>
                      <a:r>
                        <a:rPr lang="en-US" sz="1800">
                          <a:solidFill>
                            <a:srgbClr val="00B050"/>
                          </a:solidFill>
                        </a:rPr>
                        <a:t>000000</a:t>
                      </a:r>
                      <a:r>
                        <a:rPr lang="en-US" sz="1800"/>
                        <a:t>.</a:t>
                      </a:r>
                      <a:r>
                        <a:rPr lang="en-US" sz="1800">
                          <a:solidFill>
                            <a:srgbClr val="00B050"/>
                          </a:solidFill>
                        </a:rPr>
                        <a:t>00000001</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172.16.192.1</a:t>
                      </a:r>
                      <a:endParaRPr sz="1800"/>
                    </a:p>
                  </a:txBody>
                  <a:tcPr marL="91450" marR="91450" marT="45725" marB="45725"/>
                </a:tc>
                <a:extLst>
                  <a:ext uri="{0D108BD9-81ED-4DB2-BD59-A6C34878D82A}">
                    <a16:rowId xmlns:a16="http://schemas.microsoft.com/office/drawing/2014/main" val="10014"/>
                  </a:ext>
                </a:extLst>
              </a:tr>
              <a:tr h="347275">
                <a:tc vMerge="1">
                  <a:txBody>
                    <a:bodyPr/>
                    <a:lstStyle/>
                    <a:p>
                      <a:endParaRPr lang="en-US"/>
                    </a:p>
                  </a:txBody>
                  <a:tcPr/>
                </a:tc>
                <a:tc>
                  <a:txBody>
                    <a:bodyPr/>
                    <a:lstStyle/>
                    <a:p>
                      <a:pPr marL="0" marR="0" lvl="0" indent="0" algn="l" rtl="0">
                        <a:spcBef>
                          <a:spcPts val="0"/>
                        </a:spcBef>
                        <a:spcAft>
                          <a:spcPts val="0"/>
                        </a:spcAft>
                        <a:buNone/>
                      </a:pPr>
                      <a:r>
                        <a:rPr lang="en-US" sz="1800"/>
                        <a:t>Last</a:t>
                      </a:r>
                      <a:endParaRPr sz="1800"/>
                    </a:p>
                  </a:txBody>
                  <a:tcPr marL="91450" marR="91450" marT="45725" marB="45725"/>
                </a:tc>
                <a:tc>
                  <a:txBody>
                    <a:bodyPr/>
                    <a:lstStyle/>
                    <a:p>
                      <a:pPr marL="0" marR="0" lvl="0" indent="0" algn="l" rtl="0">
                        <a:spcBef>
                          <a:spcPts val="0"/>
                        </a:spcBef>
                        <a:spcAft>
                          <a:spcPts val="0"/>
                        </a:spcAft>
                        <a:buNone/>
                      </a:pPr>
                      <a:r>
                        <a:rPr lang="en-US" sz="1800"/>
                        <a:t>10101100.00010000.</a:t>
                      </a:r>
                      <a:r>
                        <a:rPr lang="en-US" sz="1800" b="1">
                          <a:solidFill>
                            <a:srgbClr val="FF0000"/>
                          </a:solidFill>
                        </a:rPr>
                        <a:t>11</a:t>
                      </a:r>
                      <a:r>
                        <a:rPr lang="en-US" sz="1800">
                          <a:solidFill>
                            <a:srgbClr val="00B050"/>
                          </a:solidFill>
                        </a:rPr>
                        <a:t>111111</a:t>
                      </a:r>
                      <a:r>
                        <a:rPr lang="en-US" sz="1800"/>
                        <a:t>.</a:t>
                      </a:r>
                      <a:r>
                        <a:rPr lang="en-US" sz="1800">
                          <a:solidFill>
                            <a:srgbClr val="00B050"/>
                          </a:solidFill>
                        </a:rPr>
                        <a:t>11111110</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172.16.192.254</a:t>
                      </a:r>
                      <a:endParaRPr sz="1800"/>
                    </a:p>
                  </a:txBody>
                  <a:tcPr marL="91450" marR="91450" marT="45725" marB="45725"/>
                </a:tc>
                <a:extLst>
                  <a:ext uri="{0D108BD9-81ED-4DB2-BD59-A6C34878D82A}">
                    <a16:rowId xmlns:a16="http://schemas.microsoft.com/office/drawing/2014/main" val="10015"/>
                  </a:ext>
                </a:extLst>
              </a:tr>
              <a:tr h="557700">
                <a:tc vMerge="1">
                  <a:txBody>
                    <a:bodyPr/>
                    <a:lstStyle/>
                    <a:p>
                      <a:endParaRPr lang="en-US"/>
                    </a:p>
                  </a:txBody>
                  <a:tcPr/>
                </a:tc>
                <a:tc>
                  <a:txBody>
                    <a:bodyPr/>
                    <a:lstStyle/>
                    <a:p>
                      <a:pPr marL="0" marR="0" lvl="0" indent="0" algn="l" rtl="0">
                        <a:spcBef>
                          <a:spcPts val="0"/>
                        </a:spcBef>
                        <a:spcAft>
                          <a:spcPts val="0"/>
                        </a:spcAft>
                        <a:buNone/>
                      </a:pPr>
                      <a:r>
                        <a:rPr lang="en-US" sz="1800"/>
                        <a:t>BA</a:t>
                      </a:r>
                      <a:endParaRPr sz="1800"/>
                    </a:p>
                  </a:txBody>
                  <a:tcPr marL="91450" marR="91450" marT="45725" marB="45725"/>
                </a:tc>
                <a:tc>
                  <a:txBody>
                    <a:bodyPr/>
                    <a:lstStyle/>
                    <a:p>
                      <a:pPr marL="0" marR="0" lvl="0" indent="0" algn="l" rtl="0">
                        <a:spcBef>
                          <a:spcPts val="0"/>
                        </a:spcBef>
                        <a:spcAft>
                          <a:spcPts val="0"/>
                        </a:spcAft>
                        <a:buNone/>
                      </a:pPr>
                      <a:r>
                        <a:rPr lang="en-US" sz="1800"/>
                        <a:t>10101100.00010000.</a:t>
                      </a:r>
                      <a:r>
                        <a:rPr lang="en-US" sz="1800" b="1">
                          <a:solidFill>
                            <a:srgbClr val="FF0000"/>
                          </a:solidFill>
                        </a:rPr>
                        <a:t>11</a:t>
                      </a:r>
                      <a:r>
                        <a:rPr lang="en-US" sz="1800">
                          <a:solidFill>
                            <a:srgbClr val="00B050"/>
                          </a:solidFill>
                        </a:rPr>
                        <a:t>111111</a:t>
                      </a:r>
                      <a:r>
                        <a:rPr lang="en-US" sz="1800"/>
                        <a:t>.</a:t>
                      </a:r>
                      <a:r>
                        <a:rPr lang="en-US" sz="1800">
                          <a:solidFill>
                            <a:srgbClr val="00B050"/>
                          </a:solidFill>
                        </a:rPr>
                        <a:t>11111111</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172.16.192.255</a:t>
                      </a:r>
                      <a:endParaRPr sz="1800"/>
                    </a:p>
                  </a:txBody>
                  <a:tcPr marL="91450" marR="91450" marT="45725" marB="45725"/>
                </a:tc>
                <a:extLst>
                  <a:ext uri="{0D108BD9-81ED-4DB2-BD59-A6C34878D82A}">
                    <a16:rowId xmlns:a16="http://schemas.microsoft.com/office/drawing/2014/main" val="1001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600"/>
              <a:buFont typeface="Times New Roman"/>
              <a:buNone/>
            </a:pPr>
            <a:r>
              <a:rPr lang="en-US" sz="3600" b="1">
                <a:solidFill>
                  <a:srgbClr val="000000"/>
                </a:solidFill>
                <a:latin typeface="Times New Roman"/>
                <a:ea typeface="Times New Roman"/>
                <a:cs typeface="Times New Roman"/>
                <a:sym typeface="Times New Roman"/>
              </a:rPr>
              <a:t>Class A – 1 bit subnetting</a:t>
            </a:r>
            <a:endParaRPr sz="3600" b="1">
              <a:solidFill>
                <a:srgbClr val="000000"/>
              </a:solidFill>
              <a:latin typeface="Times New Roman"/>
              <a:ea typeface="Times New Roman"/>
              <a:cs typeface="Times New Roman"/>
              <a:sym typeface="Times New Roman"/>
            </a:endParaRPr>
          </a:p>
        </p:txBody>
      </p:sp>
      <p:sp>
        <p:nvSpPr>
          <p:cNvPr id="930" name="Google Shape;930;p39"/>
          <p:cNvSpPr txBox="1">
            <a:spLocks noGrp="1"/>
          </p:cNvSpPr>
          <p:nvPr>
            <p:ph type="body" idx="1"/>
          </p:nvPr>
        </p:nvSpPr>
        <p:spPr>
          <a:xfrm>
            <a:off x="457200" y="1447800"/>
            <a:ext cx="8229600" cy="48768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rgbClr val="000000"/>
              </a:buClr>
              <a:buSzPts val="2400"/>
              <a:buNone/>
            </a:pPr>
            <a:r>
              <a:rPr lang="en-US" sz="2400">
                <a:solidFill>
                  <a:srgbClr val="000000"/>
                </a:solidFill>
                <a:latin typeface="Times New Roman"/>
                <a:ea typeface="Times New Roman"/>
                <a:cs typeface="Times New Roman"/>
                <a:sym typeface="Times New Roman"/>
              </a:rPr>
              <a:t>Consider class A network 10.0.0.0 (subnet mask is 255.0.0.0)</a:t>
            </a:r>
            <a:endParaRPr/>
          </a:p>
          <a:p>
            <a:pPr marL="342900" lvl="0" indent="-342900" algn="l" rtl="0">
              <a:spcBef>
                <a:spcPts val="12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If we include one bit from the host part to the network part, the </a:t>
            </a:r>
            <a:r>
              <a:rPr lang="en-US" sz="2400" b="1">
                <a:solidFill>
                  <a:srgbClr val="000000"/>
                </a:solidFill>
                <a:latin typeface="Times New Roman"/>
                <a:ea typeface="Times New Roman"/>
                <a:cs typeface="Times New Roman"/>
                <a:sym typeface="Times New Roman"/>
              </a:rPr>
              <a:t>subnet mask </a:t>
            </a:r>
            <a:r>
              <a:rPr lang="en-US" sz="2400">
                <a:solidFill>
                  <a:srgbClr val="000000"/>
                </a:solidFill>
                <a:latin typeface="Times New Roman"/>
                <a:ea typeface="Times New Roman"/>
                <a:cs typeface="Times New Roman"/>
                <a:sym typeface="Times New Roman"/>
              </a:rPr>
              <a:t>changes into 255.128.0.0. </a:t>
            </a:r>
            <a:endParaRPr/>
          </a:p>
          <a:p>
            <a:pPr marL="342900" lvl="0" indent="-342900" algn="l" rtl="0">
              <a:spcBef>
                <a:spcPts val="1200"/>
              </a:spcBef>
              <a:spcAft>
                <a:spcPts val="0"/>
              </a:spcAft>
              <a:buClr>
                <a:srgbClr val="000000"/>
              </a:buClr>
              <a:buSzPts val="2400"/>
              <a:buFont typeface="Noto Sans Symbols"/>
              <a:buChar char="❖"/>
            </a:pPr>
            <a:r>
              <a:rPr lang="en-US" sz="2400">
                <a:solidFill>
                  <a:srgbClr val="000000"/>
                </a:solidFill>
              </a:rPr>
              <a:t>The single bit can have two values </a:t>
            </a:r>
            <a:r>
              <a:rPr lang="en-US" sz="2400"/>
              <a:t>in second octet</a:t>
            </a:r>
            <a:r>
              <a:rPr lang="en-US" sz="2400">
                <a:solidFill>
                  <a:srgbClr val="000000"/>
                </a:solidFill>
              </a:rPr>
              <a:t>, either 0 or 1 (so we can get </a:t>
            </a:r>
            <a:r>
              <a:rPr lang="en-US" sz="2400" b="1">
                <a:solidFill>
                  <a:srgbClr val="000000"/>
                </a:solidFill>
              </a:rPr>
              <a:t>two subnets with a single bit subnetting</a:t>
            </a:r>
            <a:r>
              <a:rPr lang="en-US" sz="2400">
                <a:solidFill>
                  <a:srgbClr val="000000"/>
                </a:solidFill>
              </a:rPr>
              <a:t>)</a:t>
            </a:r>
            <a:endParaRPr/>
          </a:p>
          <a:p>
            <a:pPr marL="342900" lvl="0" indent="-342900" algn="l" rtl="0">
              <a:spcBef>
                <a:spcPts val="1200"/>
              </a:spcBef>
              <a:spcAft>
                <a:spcPts val="0"/>
              </a:spcAft>
              <a:buClr>
                <a:schemeClr val="dk1"/>
              </a:buClr>
              <a:buSzPts val="2400"/>
              <a:buFont typeface="Noto Sans Symbols"/>
              <a:buChar char="❖"/>
            </a:pPr>
            <a:r>
              <a:rPr lang="en-US" sz="2400"/>
              <a:t>00001010.</a:t>
            </a:r>
            <a:r>
              <a:rPr lang="en-US" sz="2400">
                <a:solidFill>
                  <a:srgbClr val="FF0000"/>
                </a:solidFill>
              </a:rPr>
              <a:t>0</a:t>
            </a:r>
            <a:r>
              <a:rPr lang="en-US" sz="2400"/>
              <a:t> | 0000000.00000000.00000000</a:t>
            </a:r>
            <a:br>
              <a:rPr lang="en-US" sz="2400"/>
            </a:br>
            <a:r>
              <a:rPr lang="en-US" sz="2400"/>
              <a:t>11111111.</a:t>
            </a:r>
            <a:r>
              <a:rPr lang="en-US" sz="2400">
                <a:solidFill>
                  <a:srgbClr val="FF0000"/>
                </a:solidFill>
              </a:rPr>
              <a:t>1</a:t>
            </a:r>
            <a:r>
              <a:rPr lang="en-US" sz="2400"/>
              <a:t> | 0000000.00000000.00000000 </a:t>
            </a:r>
            <a:endParaRPr/>
          </a:p>
          <a:p>
            <a:pPr marL="342900" lvl="0" indent="-342900" algn="l" rtl="0">
              <a:spcBef>
                <a:spcPts val="1200"/>
              </a:spcBef>
              <a:spcAft>
                <a:spcPts val="0"/>
              </a:spcAft>
              <a:buClr>
                <a:schemeClr val="dk1"/>
              </a:buClr>
              <a:buSzPts val="2400"/>
              <a:buFont typeface="Noto Sans Symbols"/>
              <a:buChar char="❖"/>
            </a:pPr>
            <a:r>
              <a:rPr lang="en-US" sz="2400"/>
              <a:t>The network 10.0.0.0 is divided into two networks, each network has 8388608 total IPv4 Addresses and 8388606 usable IPv4 Addresses (two IPv4 Addresses are used in each subnet to represent the network address and the directed broadcast address).</a:t>
            </a:r>
            <a:endParaRPr/>
          </a:p>
        </p:txBody>
      </p:sp>
      <p:sp>
        <p:nvSpPr>
          <p:cNvPr id="931" name="Google Shape;931;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900">
                <a:solidFill>
                  <a:schemeClr val="dk1"/>
                </a:solidFill>
                <a:latin typeface="Tahoma"/>
                <a:ea typeface="Tahoma"/>
                <a:cs typeface="Tahoma"/>
                <a:sym typeface="Tahoma"/>
              </a:rPr>
              <a:t>Network Layer</a:t>
            </a:r>
            <a:endParaRPr/>
          </a:p>
        </p:txBody>
      </p:sp>
      <p:sp>
        <p:nvSpPr>
          <p:cNvPr id="589" name="Google Shape;58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900">
                <a:solidFill>
                  <a:schemeClr val="dk1"/>
                </a:solidFill>
                <a:latin typeface="Tahoma"/>
                <a:ea typeface="Tahoma"/>
                <a:cs typeface="Tahoma"/>
                <a:sym typeface="Tahoma"/>
              </a:rPr>
              <a:t>4-</a:t>
            </a:r>
            <a:fld id="{00000000-1234-1234-1234-123412341234}" type="slidenum">
              <a:rPr lang="en-US" sz="900">
                <a:solidFill>
                  <a:schemeClr val="dk1"/>
                </a:solidFill>
                <a:latin typeface="Tahoma"/>
                <a:ea typeface="Tahoma"/>
                <a:cs typeface="Tahoma"/>
                <a:sym typeface="Tahoma"/>
              </a:rPr>
              <a:t>2</a:t>
            </a:fld>
            <a:endParaRPr sz="900">
              <a:solidFill>
                <a:schemeClr val="dk1"/>
              </a:solidFill>
              <a:latin typeface="Tahoma"/>
              <a:ea typeface="Tahoma"/>
              <a:cs typeface="Tahoma"/>
              <a:sym typeface="Tahoma"/>
            </a:endParaRPr>
          </a:p>
        </p:txBody>
      </p:sp>
      <p:sp>
        <p:nvSpPr>
          <p:cNvPr id="590" name="Google Shape;590;p22"/>
          <p:cNvSpPr txBox="1">
            <a:spLocks noGrp="1"/>
          </p:cNvSpPr>
          <p:nvPr>
            <p:ph type="title"/>
          </p:nvPr>
        </p:nvSpPr>
        <p:spPr>
          <a:xfrm>
            <a:off x="1543050" y="1028700"/>
            <a:ext cx="2776538" cy="572691"/>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Subnets</a:t>
            </a:r>
            <a:endParaRPr/>
          </a:p>
        </p:txBody>
      </p:sp>
      <p:sp>
        <p:nvSpPr>
          <p:cNvPr id="591" name="Google Shape;591;p22"/>
          <p:cNvSpPr txBox="1">
            <a:spLocks noGrp="1"/>
          </p:cNvSpPr>
          <p:nvPr>
            <p:ph type="body" idx="1"/>
          </p:nvPr>
        </p:nvSpPr>
        <p:spPr>
          <a:xfrm>
            <a:off x="1500188" y="1857375"/>
            <a:ext cx="2771775" cy="3486150"/>
          </a:xfrm>
          <a:prstGeom prst="rect">
            <a:avLst/>
          </a:prstGeom>
          <a:noFill/>
          <a:ln>
            <a:noFill/>
          </a:ln>
        </p:spPr>
        <p:txBody>
          <a:bodyPr spcFirstLastPara="1" wrap="square" lIns="91425" tIns="45700" rIns="91425" bIns="45700" anchor="t" anchorCtr="0">
            <a:normAutofit fontScale="85000" lnSpcReduction="20000"/>
          </a:bodyPr>
          <a:lstStyle/>
          <a:p>
            <a:pPr marL="176213" lvl="0" indent="-176213" algn="l" rtl="0">
              <a:spcBef>
                <a:spcPts val="0"/>
              </a:spcBef>
              <a:spcAft>
                <a:spcPts val="0"/>
              </a:spcAft>
              <a:buClr>
                <a:srgbClr val="000099"/>
              </a:buClr>
              <a:buSzPct val="100000"/>
              <a:buChar char="•"/>
            </a:pPr>
            <a:r>
              <a:rPr lang="en-US">
                <a:solidFill>
                  <a:srgbClr val="000099"/>
                </a:solidFill>
              </a:rPr>
              <a:t>IP address:</a:t>
            </a:r>
            <a:r>
              <a:rPr lang="en-US"/>
              <a:t> </a:t>
            </a:r>
            <a:endParaRPr/>
          </a:p>
          <a:p>
            <a:pPr marL="384572" lvl="1" indent="-129539" algn="l" rtl="0">
              <a:spcBef>
                <a:spcPts val="408"/>
              </a:spcBef>
              <a:spcAft>
                <a:spcPts val="0"/>
              </a:spcAft>
              <a:buClr>
                <a:schemeClr val="dk1"/>
              </a:buClr>
              <a:buSzPct val="100000"/>
              <a:buChar char="–"/>
            </a:pPr>
            <a:r>
              <a:rPr lang="en-US"/>
              <a:t>subnet part - high order bits</a:t>
            </a:r>
            <a:endParaRPr/>
          </a:p>
          <a:p>
            <a:pPr marL="384572" lvl="1" indent="-129539" algn="l" rtl="0">
              <a:spcBef>
                <a:spcPts val="408"/>
              </a:spcBef>
              <a:spcAft>
                <a:spcPts val="0"/>
              </a:spcAft>
              <a:buClr>
                <a:schemeClr val="dk1"/>
              </a:buClr>
              <a:buSzPct val="100000"/>
              <a:buChar char="–"/>
            </a:pPr>
            <a:r>
              <a:rPr lang="en-US"/>
              <a:t>host part - low order bits </a:t>
            </a:r>
            <a:endParaRPr/>
          </a:p>
          <a:p>
            <a:pPr marL="176213" lvl="0" indent="-176213" algn="l" rtl="0">
              <a:spcBef>
                <a:spcPts val="476"/>
              </a:spcBef>
              <a:spcAft>
                <a:spcPts val="0"/>
              </a:spcAft>
              <a:buClr>
                <a:srgbClr val="000099"/>
              </a:buClr>
              <a:buSzPct val="100000"/>
              <a:buChar char="•"/>
            </a:pPr>
            <a:r>
              <a:rPr lang="en-US" i="1">
                <a:solidFill>
                  <a:srgbClr val="000099"/>
                </a:solidFill>
              </a:rPr>
              <a:t>what’s a subnet ?</a:t>
            </a:r>
            <a:endParaRPr/>
          </a:p>
          <a:p>
            <a:pPr marL="384572" lvl="1" indent="-129539" algn="l" rtl="0">
              <a:spcBef>
                <a:spcPts val="408"/>
              </a:spcBef>
              <a:spcAft>
                <a:spcPts val="0"/>
              </a:spcAft>
              <a:buClr>
                <a:schemeClr val="dk1"/>
              </a:buClr>
              <a:buSzPct val="100000"/>
              <a:buChar char="–"/>
            </a:pPr>
            <a:r>
              <a:rPr lang="en-US"/>
              <a:t>device interfaces with same subnet part of IP address</a:t>
            </a:r>
            <a:endParaRPr/>
          </a:p>
          <a:p>
            <a:pPr marL="384572" lvl="1" indent="-129539" algn="l" rtl="0">
              <a:spcBef>
                <a:spcPts val="408"/>
              </a:spcBef>
              <a:spcAft>
                <a:spcPts val="0"/>
              </a:spcAft>
              <a:buClr>
                <a:schemeClr val="dk1"/>
              </a:buClr>
              <a:buSzPct val="100000"/>
              <a:buChar char="–"/>
            </a:pPr>
            <a:r>
              <a:rPr lang="en-US"/>
              <a:t>can physically reach each other </a:t>
            </a:r>
            <a:r>
              <a:rPr lang="en-US" i="1">
                <a:solidFill>
                  <a:srgbClr val="CC0000"/>
                </a:solidFill>
              </a:rPr>
              <a:t>without intervening router</a:t>
            </a:r>
            <a:endParaRPr/>
          </a:p>
        </p:txBody>
      </p:sp>
      <p:sp>
        <p:nvSpPr>
          <p:cNvPr id="592" name="Google Shape;592;p22"/>
          <p:cNvSpPr txBox="1"/>
          <p:nvPr/>
        </p:nvSpPr>
        <p:spPr>
          <a:xfrm>
            <a:off x="4695826" y="4756548"/>
            <a:ext cx="2871299"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Arial"/>
                <a:ea typeface="Arial"/>
                <a:cs typeface="Arial"/>
                <a:sym typeface="Arial"/>
              </a:rPr>
              <a:t>network consisting of 3 subnets</a:t>
            </a:r>
            <a:endParaRPr/>
          </a:p>
        </p:txBody>
      </p:sp>
      <p:pic>
        <p:nvPicPr>
          <p:cNvPr id="593" name="Google Shape;593;p22" descr="underline_base"/>
          <p:cNvPicPr preferRelativeResize="0"/>
          <p:nvPr/>
        </p:nvPicPr>
        <p:blipFill rotWithShape="1">
          <a:blip r:embed="rId3">
            <a:alphaModFix/>
          </a:blip>
          <a:srcRect/>
          <a:stretch/>
        </p:blipFill>
        <p:spPr>
          <a:xfrm>
            <a:off x="1609726" y="1498998"/>
            <a:ext cx="1508522" cy="129778"/>
          </a:xfrm>
          <a:prstGeom prst="rect">
            <a:avLst/>
          </a:prstGeom>
          <a:noFill/>
          <a:ln>
            <a:noFill/>
          </a:ln>
        </p:spPr>
      </p:pic>
      <p:sp>
        <p:nvSpPr>
          <p:cNvPr id="594" name="Google Shape;594;p22"/>
          <p:cNvSpPr/>
          <p:nvPr/>
        </p:nvSpPr>
        <p:spPr>
          <a:xfrm>
            <a:off x="4867276" y="3373042"/>
            <a:ext cx="635794" cy="13573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595" name="Google Shape;595;p22"/>
          <p:cNvSpPr/>
          <p:nvPr/>
        </p:nvSpPr>
        <p:spPr>
          <a:xfrm>
            <a:off x="4426745" y="1827610"/>
            <a:ext cx="1456135" cy="1537097"/>
          </a:xfrm>
          <a:custGeom>
            <a:avLst/>
            <a:gdLst/>
            <a:ahLst/>
            <a:cxnLst/>
            <a:rect l="l" t="t" r="r" b="b"/>
            <a:pathLst>
              <a:path w="1223" h="129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596" name="Google Shape;596;p22"/>
          <p:cNvSpPr/>
          <p:nvPr/>
        </p:nvSpPr>
        <p:spPr>
          <a:xfrm>
            <a:off x="6322219" y="2059783"/>
            <a:ext cx="1429941" cy="1469231"/>
          </a:xfrm>
          <a:custGeom>
            <a:avLst/>
            <a:gdLst/>
            <a:ahLst/>
            <a:cxnLst/>
            <a:rect l="l" t="t" r="r" b="b"/>
            <a:pathLst>
              <a:path w="1201" h="1234" extrusionOk="0">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597" name="Google Shape;597;p22"/>
          <p:cNvSpPr/>
          <p:nvPr/>
        </p:nvSpPr>
        <p:spPr>
          <a:xfrm>
            <a:off x="5326857" y="3134916"/>
            <a:ext cx="1531144" cy="1484709"/>
          </a:xfrm>
          <a:custGeom>
            <a:avLst/>
            <a:gdLst/>
            <a:ahLst/>
            <a:cxnLst/>
            <a:rect l="l" t="t" r="r" b="b"/>
            <a:pathLst>
              <a:path w="1286" h="1247" extrusionOk="0">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cxnSp>
        <p:nvCxnSpPr>
          <p:cNvPr id="598" name="Google Shape;598;p22"/>
          <p:cNvCxnSpPr/>
          <p:nvPr/>
        </p:nvCxnSpPr>
        <p:spPr>
          <a:xfrm>
            <a:off x="4905376" y="2219325"/>
            <a:ext cx="208360" cy="1191"/>
          </a:xfrm>
          <a:prstGeom prst="straightConnector1">
            <a:avLst/>
          </a:prstGeom>
          <a:noFill/>
          <a:ln w="19050" cap="flat" cmpd="sng">
            <a:solidFill>
              <a:schemeClr val="dk1"/>
            </a:solidFill>
            <a:prstDash val="solid"/>
            <a:round/>
            <a:headEnd type="none" w="med" len="med"/>
            <a:tailEnd type="none" w="med" len="med"/>
          </a:ln>
        </p:spPr>
      </p:cxnSp>
      <p:cxnSp>
        <p:nvCxnSpPr>
          <p:cNvPr id="599" name="Google Shape;599;p22"/>
          <p:cNvCxnSpPr/>
          <p:nvPr/>
        </p:nvCxnSpPr>
        <p:spPr>
          <a:xfrm rot="10800000" flipH="1">
            <a:off x="4905376" y="2702720"/>
            <a:ext cx="208360" cy="2381"/>
          </a:xfrm>
          <a:prstGeom prst="straightConnector1">
            <a:avLst/>
          </a:prstGeom>
          <a:noFill/>
          <a:ln w="19050" cap="flat" cmpd="sng">
            <a:solidFill>
              <a:schemeClr val="dk1"/>
            </a:solidFill>
            <a:prstDash val="solid"/>
            <a:round/>
            <a:headEnd type="none" w="med" len="med"/>
            <a:tailEnd type="none" w="med" len="med"/>
          </a:ln>
        </p:spPr>
      </p:cxnSp>
      <p:cxnSp>
        <p:nvCxnSpPr>
          <p:cNvPr id="600" name="Google Shape;600;p22"/>
          <p:cNvCxnSpPr/>
          <p:nvPr/>
        </p:nvCxnSpPr>
        <p:spPr>
          <a:xfrm>
            <a:off x="4912519" y="3173017"/>
            <a:ext cx="204788" cy="1190"/>
          </a:xfrm>
          <a:prstGeom prst="straightConnector1">
            <a:avLst/>
          </a:prstGeom>
          <a:noFill/>
          <a:ln w="19050" cap="flat" cmpd="sng">
            <a:solidFill>
              <a:schemeClr val="dk1"/>
            </a:solidFill>
            <a:prstDash val="solid"/>
            <a:round/>
            <a:headEnd type="none" w="med" len="med"/>
            <a:tailEnd type="none" w="med" len="med"/>
          </a:ln>
        </p:spPr>
      </p:cxnSp>
      <p:cxnSp>
        <p:nvCxnSpPr>
          <p:cNvPr id="601" name="Google Shape;601;p22"/>
          <p:cNvCxnSpPr/>
          <p:nvPr/>
        </p:nvCxnSpPr>
        <p:spPr>
          <a:xfrm>
            <a:off x="5282805" y="2853930"/>
            <a:ext cx="616744" cy="2381"/>
          </a:xfrm>
          <a:prstGeom prst="straightConnector1">
            <a:avLst/>
          </a:prstGeom>
          <a:noFill/>
          <a:ln w="19050" cap="flat" cmpd="sng">
            <a:solidFill>
              <a:schemeClr val="dk1"/>
            </a:solidFill>
            <a:prstDash val="solid"/>
            <a:round/>
            <a:headEnd type="none" w="med" len="med"/>
            <a:tailEnd type="none" w="med" len="med"/>
          </a:ln>
        </p:spPr>
      </p:cxnSp>
      <p:sp>
        <p:nvSpPr>
          <p:cNvPr id="602" name="Google Shape;602;p22"/>
          <p:cNvSpPr txBox="1"/>
          <p:nvPr/>
        </p:nvSpPr>
        <p:spPr>
          <a:xfrm>
            <a:off x="4874420" y="1975248"/>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223.1.1.1</a:t>
            </a:r>
            <a:endParaRPr sz="1350">
              <a:solidFill>
                <a:schemeClr val="dk1"/>
              </a:solidFill>
              <a:latin typeface="Comic Sans MS"/>
              <a:ea typeface="Comic Sans MS"/>
              <a:cs typeface="Comic Sans MS"/>
              <a:sym typeface="Comic Sans MS"/>
            </a:endParaRPr>
          </a:p>
        </p:txBody>
      </p:sp>
      <p:sp>
        <p:nvSpPr>
          <p:cNvPr id="603" name="Google Shape;603;p22"/>
          <p:cNvSpPr txBox="1"/>
          <p:nvPr/>
        </p:nvSpPr>
        <p:spPr>
          <a:xfrm>
            <a:off x="4788695" y="3194448"/>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223.1.1.3</a:t>
            </a:r>
            <a:endParaRPr sz="1350">
              <a:solidFill>
                <a:schemeClr val="dk1"/>
              </a:solidFill>
              <a:latin typeface="Comic Sans MS"/>
              <a:ea typeface="Comic Sans MS"/>
              <a:cs typeface="Comic Sans MS"/>
              <a:sym typeface="Comic Sans MS"/>
            </a:endParaRPr>
          </a:p>
        </p:txBody>
      </p:sp>
      <p:sp>
        <p:nvSpPr>
          <p:cNvPr id="604" name="Google Shape;604;p22"/>
          <p:cNvSpPr txBox="1"/>
          <p:nvPr/>
        </p:nvSpPr>
        <p:spPr>
          <a:xfrm>
            <a:off x="5348289" y="2624138"/>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223.1.1.4</a:t>
            </a:r>
            <a:endParaRPr sz="1350">
              <a:solidFill>
                <a:schemeClr val="dk1"/>
              </a:solidFill>
              <a:latin typeface="Comic Sans MS"/>
              <a:ea typeface="Comic Sans MS"/>
              <a:cs typeface="Comic Sans MS"/>
              <a:sym typeface="Comic Sans MS"/>
            </a:endParaRPr>
          </a:p>
        </p:txBody>
      </p:sp>
      <p:cxnSp>
        <p:nvCxnSpPr>
          <p:cNvPr id="605" name="Google Shape;605;p22"/>
          <p:cNvCxnSpPr/>
          <p:nvPr/>
        </p:nvCxnSpPr>
        <p:spPr>
          <a:xfrm>
            <a:off x="6284120" y="2858692"/>
            <a:ext cx="479822" cy="1190"/>
          </a:xfrm>
          <a:prstGeom prst="straightConnector1">
            <a:avLst/>
          </a:prstGeom>
          <a:noFill/>
          <a:ln w="19050" cap="flat" cmpd="sng">
            <a:solidFill>
              <a:schemeClr val="dk1"/>
            </a:solidFill>
            <a:prstDash val="solid"/>
            <a:round/>
            <a:headEnd type="none" w="med" len="med"/>
            <a:tailEnd type="none" w="med" len="med"/>
          </a:ln>
        </p:spPr>
      </p:cxnSp>
      <p:sp>
        <p:nvSpPr>
          <p:cNvPr id="606" name="Google Shape;606;p22"/>
          <p:cNvSpPr txBox="1"/>
          <p:nvPr/>
        </p:nvSpPr>
        <p:spPr>
          <a:xfrm>
            <a:off x="6188870" y="2625329"/>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223.1.2.9</a:t>
            </a:r>
            <a:endParaRPr sz="1350">
              <a:solidFill>
                <a:schemeClr val="dk1"/>
              </a:solidFill>
              <a:latin typeface="Comic Sans MS"/>
              <a:ea typeface="Comic Sans MS"/>
              <a:cs typeface="Comic Sans MS"/>
              <a:sym typeface="Comic Sans MS"/>
            </a:endParaRPr>
          </a:p>
        </p:txBody>
      </p:sp>
      <p:cxnSp>
        <p:nvCxnSpPr>
          <p:cNvPr id="607" name="Google Shape;607;p22"/>
          <p:cNvCxnSpPr/>
          <p:nvPr/>
        </p:nvCxnSpPr>
        <p:spPr>
          <a:xfrm>
            <a:off x="7052072" y="2340769"/>
            <a:ext cx="176213" cy="4763"/>
          </a:xfrm>
          <a:prstGeom prst="straightConnector1">
            <a:avLst/>
          </a:prstGeom>
          <a:noFill/>
          <a:ln w="19050" cap="flat" cmpd="sng">
            <a:solidFill>
              <a:schemeClr val="dk1"/>
            </a:solidFill>
            <a:prstDash val="solid"/>
            <a:round/>
            <a:headEnd type="none" w="med" len="med"/>
            <a:tailEnd type="none" w="med" len="med"/>
          </a:ln>
        </p:spPr>
      </p:cxnSp>
      <p:cxnSp>
        <p:nvCxnSpPr>
          <p:cNvPr id="608" name="Google Shape;608;p22"/>
          <p:cNvCxnSpPr/>
          <p:nvPr/>
        </p:nvCxnSpPr>
        <p:spPr>
          <a:xfrm>
            <a:off x="7052072" y="3294460"/>
            <a:ext cx="176213" cy="4763"/>
          </a:xfrm>
          <a:prstGeom prst="straightConnector1">
            <a:avLst/>
          </a:prstGeom>
          <a:noFill/>
          <a:ln w="19050" cap="flat" cmpd="sng">
            <a:solidFill>
              <a:schemeClr val="dk1"/>
            </a:solidFill>
            <a:prstDash val="solid"/>
            <a:round/>
            <a:headEnd type="none" w="med" len="med"/>
            <a:tailEnd type="none" w="med" len="med"/>
          </a:ln>
        </p:spPr>
      </p:cxnSp>
      <p:cxnSp>
        <p:nvCxnSpPr>
          <p:cNvPr id="609" name="Google Shape;609;p22"/>
          <p:cNvCxnSpPr/>
          <p:nvPr/>
        </p:nvCxnSpPr>
        <p:spPr>
          <a:xfrm>
            <a:off x="6105526" y="3112295"/>
            <a:ext cx="2381" cy="483394"/>
          </a:xfrm>
          <a:prstGeom prst="straightConnector1">
            <a:avLst/>
          </a:prstGeom>
          <a:noFill/>
          <a:ln w="19050" cap="flat" cmpd="sng">
            <a:solidFill>
              <a:schemeClr val="dk1"/>
            </a:solidFill>
            <a:prstDash val="solid"/>
            <a:round/>
            <a:headEnd type="none" w="med" len="med"/>
            <a:tailEnd type="none" w="med" len="med"/>
          </a:ln>
        </p:spPr>
      </p:cxnSp>
      <p:cxnSp>
        <p:nvCxnSpPr>
          <p:cNvPr id="610" name="Google Shape;610;p22"/>
          <p:cNvCxnSpPr/>
          <p:nvPr/>
        </p:nvCxnSpPr>
        <p:spPr>
          <a:xfrm rot="10800000">
            <a:off x="5645945" y="4067175"/>
            <a:ext cx="2381" cy="180975"/>
          </a:xfrm>
          <a:prstGeom prst="straightConnector1">
            <a:avLst/>
          </a:prstGeom>
          <a:noFill/>
          <a:ln w="19050" cap="flat" cmpd="sng">
            <a:solidFill>
              <a:schemeClr val="dk1"/>
            </a:solidFill>
            <a:prstDash val="solid"/>
            <a:round/>
            <a:headEnd type="none" w="med" len="med"/>
            <a:tailEnd type="none" w="med" len="med"/>
          </a:ln>
        </p:spPr>
      </p:cxnSp>
      <p:cxnSp>
        <p:nvCxnSpPr>
          <p:cNvPr id="611" name="Google Shape;611;p22"/>
          <p:cNvCxnSpPr/>
          <p:nvPr/>
        </p:nvCxnSpPr>
        <p:spPr>
          <a:xfrm rot="10800000">
            <a:off x="6528199" y="4070747"/>
            <a:ext cx="2381" cy="180975"/>
          </a:xfrm>
          <a:prstGeom prst="straightConnector1">
            <a:avLst/>
          </a:prstGeom>
          <a:noFill/>
          <a:ln w="19050" cap="flat" cmpd="sng">
            <a:solidFill>
              <a:schemeClr val="dk1"/>
            </a:solidFill>
            <a:prstDash val="solid"/>
            <a:round/>
            <a:headEnd type="none" w="med" len="med"/>
            <a:tailEnd type="none" w="med" len="med"/>
          </a:ln>
        </p:spPr>
      </p:cxnSp>
      <p:sp>
        <p:nvSpPr>
          <p:cNvPr id="612" name="Google Shape;612;p22"/>
          <p:cNvSpPr txBox="1"/>
          <p:nvPr/>
        </p:nvSpPr>
        <p:spPr>
          <a:xfrm>
            <a:off x="6506767" y="3979069"/>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223.1.3.2</a:t>
            </a:r>
            <a:endParaRPr sz="1350">
              <a:solidFill>
                <a:schemeClr val="dk1"/>
              </a:solidFill>
              <a:latin typeface="Comic Sans MS"/>
              <a:ea typeface="Comic Sans MS"/>
              <a:cs typeface="Comic Sans MS"/>
              <a:sym typeface="Comic Sans MS"/>
            </a:endParaRPr>
          </a:p>
        </p:txBody>
      </p:sp>
      <p:sp>
        <p:nvSpPr>
          <p:cNvPr id="613" name="Google Shape;613;p22"/>
          <p:cNvSpPr txBox="1"/>
          <p:nvPr/>
        </p:nvSpPr>
        <p:spPr>
          <a:xfrm>
            <a:off x="4879182" y="4050507"/>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223.1.3.1</a:t>
            </a:r>
            <a:endParaRPr sz="1350">
              <a:solidFill>
                <a:schemeClr val="dk1"/>
              </a:solidFill>
              <a:latin typeface="Comic Sans MS"/>
              <a:ea typeface="Comic Sans MS"/>
              <a:cs typeface="Comic Sans MS"/>
              <a:sym typeface="Comic Sans MS"/>
            </a:endParaRPr>
          </a:p>
        </p:txBody>
      </p:sp>
      <p:grpSp>
        <p:nvGrpSpPr>
          <p:cNvPr id="614" name="Google Shape;614;p22"/>
          <p:cNvGrpSpPr/>
          <p:nvPr/>
        </p:nvGrpSpPr>
        <p:grpSpPr>
          <a:xfrm>
            <a:off x="4423172" y="1995488"/>
            <a:ext cx="481013" cy="419100"/>
            <a:chOff x="-44" y="1473"/>
            <a:chExt cx="981" cy="1105"/>
          </a:xfrm>
        </p:grpSpPr>
        <p:pic>
          <p:nvPicPr>
            <p:cNvPr id="615" name="Google Shape;615;p2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616" name="Google Shape;616;p2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617" name="Google Shape;617;p22"/>
          <p:cNvGrpSpPr/>
          <p:nvPr/>
        </p:nvGrpSpPr>
        <p:grpSpPr>
          <a:xfrm>
            <a:off x="4419600" y="2452688"/>
            <a:ext cx="481013" cy="419100"/>
            <a:chOff x="-44" y="1473"/>
            <a:chExt cx="981" cy="1105"/>
          </a:xfrm>
        </p:grpSpPr>
        <p:pic>
          <p:nvPicPr>
            <p:cNvPr id="618" name="Google Shape;618;p2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619" name="Google Shape;619;p2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620" name="Google Shape;620;p22"/>
          <p:cNvGrpSpPr/>
          <p:nvPr/>
        </p:nvGrpSpPr>
        <p:grpSpPr>
          <a:xfrm>
            <a:off x="4441031" y="2909888"/>
            <a:ext cx="481013" cy="419100"/>
            <a:chOff x="-44" y="1473"/>
            <a:chExt cx="981" cy="1105"/>
          </a:xfrm>
        </p:grpSpPr>
        <p:pic>
          <p:nvPicPr>
            <p:cNvPr id="621" name="Google Shape;621;p2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622" name="Google Shape;622;p2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623" name="Google Shape;623;p22"/>
          <p:cNvGrpSpPr/>
          <p:nvPr/>
        </p:nvGrpSpPr>
        <p:grpSpPr>
          <a:xfrm flipH="1">
            <a:off x="7222331" y="2121694"/>
            <a:ext cx="481013" cy="419100"/>
            <a:chOff x="-44" y="1473"/>
            <a:chExt cx="981" cy="1105"/>
          </a:xfrm>
        </p:grpSpPr>
        <p:pic>
          <p:nvPicPr>
            <p:cNvPr id="624" name="Google Shape;624;p2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625" name="Google Shape;625;p2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626" name="Google Shape;626;p22"/>
          <p:cNvGrpSpPr/>
          <p:nvPr/>
        </p:nvGrpSpPr>
        <p:grpSpPr>
          <a:xfrm flipH="1">
            <a:off x="7278291" y="3081338"/>
            <a:ext cx="481013" cy="419100"/>
            <a:chOff x="-44" y="1473"/>
            <a:chExt cx="981" cy="1105"/>
          </a:xfrm>
        </p:grpSpPr>
        <p:pic>
          <p:nvPicPr>
            <p:cNvPr id="627" name="Google Shape;627;p2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628" name="Google Shape;628;p2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629" name="Google Shape;629;p22"/>
          <p:cNvGrpSpPr/>
          <p:nvPr/>
        </p:nvGrpSpPr>
        <p:grpSpPr>
          <a:xfrm flipH="1">
            <a:off x="6372225" y="4224338"/>
            <a:ext cx="481013" cy="419100"/>
            <a:chOff x="-44" y="1473"/>
            <a:chExt cx="981" cy="1105"/>
          </a:xfrm>
        </p:grpSpPr>
        <p:pic>
          <p:nvPicPr>
            <p:cNvPr id="630" name="Google Shape;630;p2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631" name="Google Shape;631;p2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632" name="Google Shape;632;p22"/>
          <p:cNvGrpSpPr/>
          <p:nvPr/>
        </p:nvGrpSpPr>
        <p:grpSpPr>
          <a:xfrm flipH="1">
            <a:off x="5499497" y="4255294"/>
            <a:ext cx="481013" cy="419100"/>
            <a:chOff x="-44" y="1473"/>
            <a:chExt cx="981" cy="1105"/>
          </a:xfrm>
        </p:grpSpPr>
        <p:pic>
          <p:nvPicPr>
            <p:cNvPr id="633" name="Google Shape;633;p2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634" name="Google Shape;634;p2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635" name="Google Shape;635;p22"/>
          <p:cNvGrpSpPr/>
          <p:nvPr/>
        </p:nvGrpSpPr>
        <p:grpSpPr>
          <a:xfrm>
            <a:off x="5820966" y="2825354"/>
            <a:ext cx="523875" cy="266700"/>
            <a:chOff x="4396" y="1245"/>
            <a:chExt cx="672" cy="248"/>
          </a:xfrm>
        </p:grpSpPr>
        <p:sp>
          <p:nvSpPr>
            <p:cNvPr id="636" name="Google Shape;636;p22"/>
            <p:cNvSpPr/>
            <p:nvPr/>
          </p:nvSpPr>
          <p:spPr>
            <a:xfrm>
              <a:off x="4399" y="1355"/>
              <a:ext cx="666" cy="138"/>
            </a:xfrm>
            <a:prstGeom prst="ellipse">
              <a:avLst/>
            </a:prstGeom>
            <a:gradFill>
              <a:gsLst>
                <a:gs pos="0">
                  <a:srgbClr val="CCCCFF"/>
                </a:gs>
                <a:gs pos="100000">
                  <a:srgbClr val="FFFFFF"/>
                </a:gs>
              </a:gsLst>
              <a:lin ang="0" scaled="0"/>
            </a:gra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637" name="Google Shape;637;p22"/>
            <p:cNvSpPr/>
            <p:nvPr/>
          </p:nvSpPr>
          <p:spPr>
            <a:xfrm>
              <a:off x="4399" y="1339"/>
              <a:ext cx="669" cy="86"/>
            </a:xfrm>
            <a:prstGeom prst="rect">
              <a:avLst/>
            </a:prstGeom>
            <a:gradFill>
              <a:gsLst>
                <a:gs pos="0">
                  <a:srgbClr val="CCCC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638" name="Google Shape;638;p22"/>
            <p:cNvSpPr/>
            <p:nvPr/>
          </p:nvSpPr>
          <p:spPr>
            <a:xfrm>
              <a:off x="4396" y="1245"/>
              <a:ext cx="667" cy="162"/>
            </a:xfrm>
            <a:prstGeom prst="ellipse">
              <a:avLst/>
            </a:prstGeom>
            <a:gradFill>
              <a:gsLst>
                <a:gs pos="0">
                  <a:srgbClr val="CCCCFF"/>
                </a:gs>
                <a:gs pos="100000">
                  <a:srgbClr val="FFFFFF"/>
                </a:gs>
              </a:gsLst>
              <a:lin ang="0" scaled="0"/>
            </a:gra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639" name="Google Shape;639;p22"/>
            <p:cNvGrpSpPr/>
            <p:nvPr/>
          </p:nvGrpSpPr>
          <p:grpSpPr>
            <a:xfrm>
              <a:off x="4530" y="1287"/>
              <a:ext cx="377" cy="75"/>
              <a:chOff x="2468" y="1332"/>
              <a:chExt cx="310" cy="60"/>
            </a:xfrm>
          </p:grpSpPr>
          <p:sp>
            <p:nvSpPr>
              <p:cNvPr id="640" name="Google Shape;640;p22"/>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641" name="Google Shape;641;p22"/>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cxnSp>
          <p:nvCxnSpPr>
            <p:cNvPr id="642" name="Google Shape;642;p22"/>
            <p:cNvCxnSpPr/>
            <p:nvPr/>
          </p:nvCxnSpPr>
          <p:spPr>
            <a:xfrm>
              <a:off x="4399" y="1321"/>
              <a:ext cx="0" cy="109"/>
            </a:xfrm>
            <a:prstGeom prst="straightConnector1">
              <a:avLst/>
            </a:prstGeom>
            <a:noFill/>
            <a:ln w="19050" cap="flat" cmpd="sng">
              <a:solidFill>
                <a:srgbClr val="000000"/>
              </a:solidFill>
              <a:prstDash val="solid"/>
              <a:round/>
              <a:headEnd type="none" w="med" len="med"/>
              <a:tailEnd type="none" w="med" len="med"/>
            </a:ln>
          </p:spPr>
        </p:cxnSp>
        <p:cxnSp>
          <p:nvCxnSpPr>
            <p:cNvPr id="643" name="Google Shape;643;p22"/>
            <p:cNvCxnSpPr/>
            <p:nvPr/>
          </p:nvCxnSpPr>
          <p:spPr>
            <a:xfrm>
              <a:off x="5063" y="1326"/>
              <a:ext cx="0" cy="107"/>
            </a:xfrm>
            <a:prstGeom prst="straightConnector1">
              <a:avLst/>
            </a:prstGeom>
            <a:noFill/>
            <a:ln w="19050" cap="flat" cmpd="sng">
              <a:solidFill>
                <a:srgbClr val="000000"/>
              </a:solidFill>
              <a:prstDash val="solid"/>
              <a:round/>
              <a:headEnd type="none" w="med" len="med"/>
              <a:tailEnd type="none" w="med" len="med"/>
            </a:ln>
          </p:spPr>
        </p:cxnSp>
      </p:grpSp>
      <p:grpSp>
        <p:nvGrpSpPr>
          <p:cNvPr id="644" name="Google Shape;644;p22"/>
          <p:cNvGrpSpPr/>
          <p:nvPr/>
        </p:nvGrpSpPr>
        <p:grpSpPr>
          <a:xfrm>
            <a:off x="6280554" y="3504011"/>
            <a:ext cx="806054" cy="429815"/>
            <a:chOff x="4758" y="3508"/>
            <a:chExt cx="677" cy="361"/>
          </a:xfrm>
        </p:grpSpPr>
        <p:sp>
          <p:nvSpPr>
            <p:cNvPr id="645" name="Google Shape;645;p22"/>
            <p:cNvSpPr txBox="1"/>
            <p:nvPr/>
          </p:nvSpPr>
          <p:spPr>
            <a:xfrm>
              <a:off x="4844" y="3508"/>
              <a:ext cx="591" cy="2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rgbClr val="CC0000"/>
                  </a:solidFill>
                  <a:latin typeface="Arial"/>
                  <a:ea typeface="Arial"/>
                  <a:cs typeface="Arial"/>
                  <a:sym typeface="Arial"/>
                </a:rPr>
                <a:t>subnet</a:t>
              </a:r>
              <a:endParaRPr/>
            </a:p>
          </p:txBody>
        </p:sp>
        <p:cxnSp>
          <p:nvCxnSpPr>
            <p:cNvPr id="646" name="Google Shape;646;p22"/>
            <p:cNvCxnSpPr/>
            <p:nvPr/>
          </p:nvCxnSpPr>
          <p:spPr>
            <a:xfrm flipH="1">
              <a:off x="4758" y="3677"/>
              <a:ext cx="108" cy="192"/>
            </a:xfrm>
            <a:prstGeom prst="straightConnector1">
              <a:avLst/>
            </a:prstGeom>
            <a:noFill/>
            <a:ln w="9525" cap="flat" cmpd="sng">
              <a:solidFill>
                <a:srgbClr val="CC0000"/>
              </a:solidFill>
              <a:prstDash val="solid"/>
              <a:round/>
              <a:headEnd type="none" w="med" len="med"/>
              <a:tailEnd type="triangle" w="med" len="med"/>
            </a:ln>
          </p:spPr>
        </p:cxnSp>
      </p:grpSp>
      <p:sp>
        <p:nvSpPr>
          <p:cNvPr id="647" name="Google Shape;647;p22"/>
          <p:cNvSpPr/>
          <p:nvPr/>
        </p:nvSpPr>
        <p:spPr>
          <a:xfrm>
            <a:off x="4991101" y="2480072"/>
            <a:ext cx="216694" cy="175022"/>
          </a:xfrm>
          <a:prstGeom prst="rect">
            <a:avLst/>
          </a:pr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48" name="Google Shape;648;p22"/>
          <p:cNvSpPr txBox="1"/>
          <p:nvPr/>
        </p:nvSpPr>
        <p:spPr>
          <a:xfrm>
            <a:off x="4874420" y="2457451"/>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223.1.1.2</a:t>
            </a:r>
            <a:endParaRPr sz="1350">
              <a:solidFill>
                <a:schemeClr val="dk1"/>
              </a:solidFill>
              <a:latin typeface="Comic Sans MS"/>
              <a:ea typeface="Comic Sans MS"/>
              <a:cs typeface="Comic Sans MS"/>
              <a:sym typeface="Comic Sans MS"/>
            </a:endParaRPr>
          </a:p>
        </p:txBody>
      </p:sp>
      <p:sp>
        <p:nvSpPr>
          <p:cNvPr id="649" name="Google Shape;649;p22"/>
          <p:cNvSpPr/>
          <p:nvPr/>
        </p:nvSpPr>
        <p:spPr>
          <a:xfrm>
            <a:off x="7019926" y="2469358"/>
            <a:ext cx="216694" cy="175022"/>
          </a:xfrm>
          <a:prstGeom prst="rect">
            <a:avLst/>
          </a:pr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50" name="Google Shape;650;p22"/>
          <p:cNvSpPr/>
          <p:nvPr/>
        </p:nvSpPr>
        <p:spPr>
          <a:xfrm>
            <a:off x="7017545" y="3069433"/>
            <a:ext cx="216694" cy="175022"/>
          </a:xfrm>
          <a:prstGeom prst="rect">
            <a:avLst/>
          </a:pr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51" name="Google Shape;651;p22"/>
          <p:cNvSpPr/>
          <p:nvPr/>
        </p:nvSpPr>
        <p:spPr>
          <a:xfrm>
            <a:off x="6003132" y="3208735"/>
            <a:ext cx="216694" cy="175022"/>
          </a:xfrm>
          <a:prstGeom prst="rect">
            <a:avLst/>
          </a:pr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52" name="Google Shape;652;p22"/>
          <p:cNvSpPr txBox="1"/>
          <p:nvPr/>
        </p:nvSpPr>
        <p:spPr>
          <a:xfrm>
            <a:off x="5645944" y="3180160"/>
            <a:ext cx="909223"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223.1.3.27</a:t>
            </a:r>
            <a:endParaRPr sz="1350">
              <a:solidFill>
                <a:schemeClr val="dk1"/>
              </a:solidFill>
              <a:latin typeface="Comic Sans MS"/>
              <a:ea typeface="Comic Sans MS"/>
              <a:cs typeface="Comic Sans MS"/>
              <a:sym typeface="Comic Sans MS"/>
            </a:endParaRPr>
          </a:p>
        </p:txBody>
      </p:sp>
      <p:sp>
        <p:nvSpPr>
          <p:cNvPr id="653" name="Google Shape;653;p22"/>
          <p:cNvSpPr txBox="1"/>
          <p:nvPr/>
        </p:nvSpPr>
        <p:spPr>
          <a:xfrm>
            <a:off x="6535342" y="3022998"/>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223.1.2.2</a:t>
            </a:r>
            <a:endParaRPr sz="1350">
              <a:solidFill>
                <a:schemeClr val="dk1"/>
              </a:solidFill>
              <a:latin typeface="Comic Sans MS"/>
              <a:ea typeface="Comic Sans MS"/>
              <a:cs typeface="Comic Sans MS"/>
              <a:sym typeface="Comic Sans MS"/>
            </a:endParaRPr>
          </a:p>
        </p:txBody>
      </p:sp>
      <p:sp>
        <p:nvSpPr>
          <p:cNvPr id="654" name="Google Shape;654;p22"/>
          <p:cNvSpPr txBox="1"/>
          <p:nvPr/>
        </p:nvSpPr>
        <p:spPr>
          <a:xfrm>
            <a:off x="6832998" y="2453879"/>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223.1.2.1</a:t>
            </a:r>
            <a:endParaRPr sz="1350">
              <a:solidFill>
                <a:schemeClr val="dk1"/>
              </a:solidFill>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40"/>
          <p:cNvSpPr txBox="1">
            <a:spLocks noGrp="1"/>
          </p:cNvSpPr>
          <p:nvPr>
            <p:ph type="title"/>
          </p:nvPr>
        </p:nvSpPr>
        <p:spPr>
          <a:xfrm>
            <a:off x="457200" y="152400"/>
            <a:ext cx="8229600" cy="8683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4400"/>
              <a:buFont typeface="Times New Roman"/>
              <a:buNone/>
            </a:pPr>
            <a:r>
              <a:rPr lang="en-US" b="1">
                <a:solidFill>
                  <a:srgbClr val="000000"/>
                </a:solidFill>
                <a:latin typeface="Times New Roman"/>
                <a:ea typeface="Times New Roman"/>
                <a:cs typeface="Times New Roman"/>
                <a:sym typeface="Times New Roman"/>
              </a:rPr>
              <a:t>Class A – 1 bit subnetting</a:t>
            </a:r>
            <a:endParaRPr/>
          </a:p>
        </p:txBody>
      </p:sp>
      <p:sp>
        <p:nvSpPr>
          <p:cNvPr id="937" name="Google Shape;937;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graphicFrame>
        <p:nvGraphicFramePr>
          <p:cNvPr id="938" name="Google Shape;938;p40"/>
          <p:cNvGraphicFramePr/>
          <p:nvPr/>
        </p:nvGraphicFramePr>
        <p:xfrm>
          <a:off x="228600" y="914400"/>
          <a:ext cx="8534400" cy="6315300"/>
        </p:xfrm>
        <a:graphic>
          <a:graphicData uri="http://schemas.openxmlformats.org/drawingml/2006/table">
            <a:tbl>
              <a:tblPr firstRow="1" firstCol="1" bandRow="1">
                <a:noFill/>
                <a:tableStyleId>{16568F5B-4A51-4748-B872-EAF66663757F}</a:tableStyleId>
              </a:tblPr>
              <a:tblGrid>
                <a:gridCol w="810675">
                  <a:extLst>
                    <a:ext uri="{9D8B030D-6E8A-4147-A177-3AD203B41FA5}">
                      <a16:colId xmlns:a16="http://schemas.microsoft.com/office/drawing/2014/main" val="20000"/>
                    </a:ext>
                  </a:extLst>
                </a:gridCol>
                <a:gridCol w="1871575">
                  <a:extLst>
                    <a:ext uri="{9D8B030D-6E8A-4147-A177-3AD203B41FA5}">
                      <a16:colId xmlns:a16="http://schemas.microsoft.com/office/drawing/2014/main" val="20001"/>
                    </a:ext>
                  </a:extLst>
                </a:gridCol>
                <a:gridCol w="422655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tblGrid>
              <a:tr h="701700">
                <a:tc>
                  <a:txBody>
                    <a:bodyPr/>
                    <a:lstStyle/>
                    <a:p>
                      <a:pPr marL="0" marR="0" lvl="0" indent="0" algn="l" rtl="0">
                        <a:lnSpc>
                          <a:spcPct val="115000"/>
                        </a:lnSpc>
                        <a:spcBef>
                          <a:spcPts val="0"/>
                        </a:spcBef>
                        <a:spcAft>
                          <a:spcPts val="0"/>
                        </a:spcAft>
                        <a:buNone/>
                      </a:pPr>
                      <a:r>
                        <a:rPr lang="en-US" sz="1800"/>
                        <a:t>SN No</a:t>
                      </a:r>
                      <a:endParaRPr sz="1800">
                        <a:latin typeface="Calibri"/>
                        <a:ea typeface="Calibri"/>
                        <a:cs typeface="Calibri"/>
                        <a:sym typeface="Calibri"/>
                      </a:endParaRPr>
                    </a:p>
                  </a:txBody>
                  <a:tcPr marL="74175" marR="74175" marT="74175" marB="74175" anchor="ctr"/>
                </a:tc>
                <a:tc>
                  <a:txBody>
                    <a:bodyPr/>
                    <a:lstStyle/>
                    <a:p>
                      <a:pPr marL="0" marR="0" lvl="0" indent="0" algn="l" rtl="0">
                        <a:lnSpc>
                          <a:spcPct val="115000"/>
                        </a:lnSpc>
                        <a:spcBef>
                          <a:spcPts val="0"/>
                        </a:spcBef>
                        <a:spcAft>
                          <a:spcPts val="0"/>
                        </a:spcAft>
                        <a:buNone/>
                      </a:pPr>
                      <a:r>
                        <a:rPr lang="en-US" sz="1800"/>
                        <a:t>Description</a:t>
                      </a:r>
                      <a:endParaRPr sz="1800">
                        <a:latin typeface="Calibri"/>
                        <a:ea typeface="Calibri"/>
                        <a:cs typeface="Calibri"/>
                        <a:sym typeface="Calibri"/>
                      </a:endParaRPr>
                    </a:p>
                  </a:txBody>
                  <a:tcPr marL="74175" marR="74175" marT="74175" marB="74175" anchor="ctr"/>
                </a:tc>
                <a:tc>
                  <a:txBody>
                    <a:bodyPr/>
                    <a:lstStyle/>
                    <a:p>
                      <a:pPr marL="0" marR="0" lvl="0" indent="0" algn="l" rtl="0">
                        <a:lnSpc>
                          <a:spcPct val="115000"/>
                        </a:lnSpc>
                        <a:spcBef>
                          <a:spcPts val="0"/>
                        </a:spcBef>
                        <a:spcAft>
                          <a:spcPts val="0"/>
                        </a:spcAft>
                        <a:buNone/>
                      </a:pPr>
                      <a:r>
                        <a:rPr lang="en-US" sz="1800"/>
                        <a:t>Binaries</a:t>
                      </a:r>
                      <a:endParaRPr sz="1800">
                        <a:latin typeface="Calibri"/>
                        <a:ea typeface="Calibri"/>
                        <a:cs typeface="Calibri"/>
                        <a:sym typeface="Calibri"/>
                      </a:endParaRPr>
                    </a:p>
                  </a:txBody>
                  <a:tcPr marL="74175" marR="74175" marT="74175" marB="74175" anchor="ctr"/>
                </a:tc>
                <a:tc>
                  <a:txBody>
                    <a:bodyPr/>
                    <a:lstStyle/>
                    <a:p>
                      <a:pPr marL="0" marR="0" lvl="0" indent="0" algn="l" rtl="0">
                        <a:lnSpc>
                          <a:spcPct val="115000"/>
                        </a:lnSpc>
                        <a:spcBef>
                          <a:spcPts val="0"/>
                        </a:spcBef>
                        <a:spcAft>
                          <a:spcPts val="0"/>
                        </a:spcAft>
                        <a:buNone/>
                      </a:pPr>
                      <a:r>
                        <a:rPr lang="en-US" sz="1800"/>
                        <a:t>Decimal</a:t>
                      </a:r>
                      <a:endParaRPr sz="1800">
                        <a:latin typeface="Calibri"/>
                        <a:ea typeface="Calibri"/>
                        <a:cs typeface="Calibri"/>
                        <a:sym typeface="Calibri"/>
                      </a:endParaRPr>
                    </a:p>
                  </a:txBody>
                  <a:tcPr marL="74175" marR="74175" marT="74175" marB="74175" anchor="ctr"/>
                </a:tc>
                <a:extLst>
                  <a:ext uri="{0D108BD9-81ED-4DB2-BD59-A6C34878D82A}">
                    <a16:rowId xmlns:a16="http://schemas.microsoft.com/office/drawing/2014/main" val="10000"/>
                  </a:ext>
                </a:extLst>
              </a:tr>
              <a:tr h="701700">
                <a:tc rowSpan="4">
                  <a:txBody>
                    <a:bodyPr/>
                    <a:lstStyle/>
                    <a:p>
                      <a:pPr marL="0" marR="0" lvl="0" indent="0" algn="l" rtl="0">
                        <a:lnSpc>
                          <a:spcPct val="115000"/>
                        </a:lnSpc>
                        <a:spcBef>
                          <a:spcPts val="0"/>
                        </a:spcBef>
                        <a:spcAft>
                          <a:spcPts val="0"/>
                        </a:spcAft>
                        <a:buNone/>
                      </a:pPr>
                      <a:r>
                        <a:rPr lang="en-US" sz="1800"/>
                        <a:t>1</a:t>
                      </a:r>
                      <a:endParaRPr sz="1800">
                        <a:latin typeface="Calibri"/>
                        <a:ea typeface="Calibri"/>
                        <a:cs typeface="Calibri"/>
                        <a:sym typeface="Calibri"/>
                      </a:endParaRPr>
                    </a:p>
                  </a:txBody>
                  <a:tcPr marL="74175" marR="74175" marT="74175" marB="74175" anchor="ctr"/>
                </a:tc>
                <a:tc>
                  <a:txBody>
                    <a:bodyPr/>
                    <a:lstStyle/>
                    <a:p>
                      <a:pPr marL="0" marR="0" lvl="0" indent="0" algn="l" rtl="0">
                        <a:lnSpc>
                          <a:spcPct val="115000"/>
                        </a:lnSpc>
                        <a:spcBef>
                          <a:spcPts val="0"/>
                        </a:spcBef>
                        <a:spcAft>
                          <a:spcPts val="0"/>
                        </a:spcAft>
                        <a:buNone/>
                      </a:pPr>
                      <a:r>
                        <a:rPr lang="en-US" sz="1800"/>
                        <a:t>Network Address</a:t>
                      </a:r>
                      <a:endParaRPr sz="1800">
                        <a:latin typeface="Calibri"/>
                        <a:ea typeface="Calibri"/>
                        <a:cs typeface="Calibri"/>
                        <a:sym typeface="Calibri"/>
                      </a:endParaRPr>
                    </a:p>
                  </a:txBody>
                  <a:tcPr marL="74175" marR="74175" marT="74175" marB="74175" anchor="ctr"/>
                </a:tc>
                <a:tc>
                  <a:txBody>
                    <a:bodyPr/>
                    <a:lstStyle/>
                    <a:p>
                      <a:pPr marL="0" marR="0" lvl="0" indent="0" algn="l" rtl="0">
                        <a:lnSpc>
                          <a:spcPct val="115000"/>
                        </a:lnSpc>
                        <a:spcBef>
                          <a:spcPts val="0"/>
                        </a:spcBef>
                        <a:spcAft>
                          <a:spcPts val="0"/>
                        </a:spcAft>
                        <a:buNone/>
                      </a:pPr>
                      <a:r>
                        <a:rPr lang="en-US" sz="1800"/>
                        <a:t>00001010.</a:t>
                      </a:r>
                      <a:r>
                        <a:rPr lang="en-US" sz="1800" b="1">
                          <a:solidFill>
                            <a:srgbClr val="FF0000"/>
                          </a:solidFill>
                        </a:rPr>
                        <a:t>0</a:t>
                      </a:r>
                      <a:r>
                        <a:rPr lang="en-US" sz="1800"/>
                        <a:t>0000000.00000000.00000000</a:t>
                      </a:r>
                      <a:endParaRPr sz="1800">
                        <a:latin typeface="Calibri"/>
                        <a:ea typeface="Calibri"/>
                        <a:cs typeface="Calibri"/>
                        <a:sym typeface="Calibri"/>
                      </a:endParaRPr>
                    </a:p>
                  </a:txBody>
                  <a:tcPr marL="74175" marR="74175" marT="74175" marB="74175" anchor="ctr"/>
                </a:tc>
                <a:tc>
                  <a:txBody>
                    <a:bodyPr/>
                    <a:lstStyle/>
                    <a:p>
                      <a:pPr marL="0" marR="0" lvl="0" indent="0" algn="l" rtl="0">
                        <a:lnSpc>
                          <a:spcPct val="115000"/>
                        </a:lnSpc>
                        <a:spcBef>
                          <a:spcPts val="0"/>
                        </a:spcBef>
                        <a:spcAft>
                          <a:spcPts val="0"/>
                        </a:spcAft>
                        <a:buNone/>
                      </a:pPr>
                      <a:r>
                        <a:rPr lang="en-US" sz="1800"/>
                        <a:t>10.0.0.0</a:t>
                      </a:r>
                      <a:endParaRPr sz="1800">
                        <a:latin typeface="Calibri"/>
                        <a:ea typeface="Calibri"/>
                        <a:cs typeface="Calibri"/>
                        <a:sym typeface="Calibri"/>
                      </a:endParaRPr>
                    </a:p>
                  </a:txBody>
                  <a:tcPr marL="74175" marR="74175" marT="74175" marB="74175" anchor="ctr"/>
                </a:tc>
                <a:extLst>
                  <a:ext uri="{0D108BD9-81ED-4DB2-BD59-A6C34878D82A}">
                    <a16:rowId xmlns:a16="http://schemas.microsoft.com/office/drawing/2014/main" val="10001"/>
                  </a:ext>
                </a:extLst>
              </a:tr>
              <a:tr h="701700">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800"/>
                        <a:t>First IPv4 address</a:t>
                      </a:r>
                      <a:endParaRPr sz="1800">
                        <a:latin typeface="Calibri"/>
                        <a:ea typeface="Calibri"/>
                        <a:cs typeface="Calibri"/>
                        <a:sym typeface="Calibri"/>
                      </a:endParaRPr>
                    </a:p>
                  </a:txBody>
                  <a:tcPr marL="74175" marR="74175" marT="74175" marB="74175" anchor="ctr"/>
                </a:tc>
                <a:tc>
                  <a:txBody>
                    <a:bodyPr/>
                    <a:lstStyle/>
                    <a:p>
                      <a:pPr marL="0" marR="0" lvl="0" indent="0" algn="l" rtl="0">
                        <a:lnSpc>
                          <a:spcPct val="115000"/>
                        </a:lnSpc>
                        <a:spcBef>
                          <a:spcPts val="0"/>
                        </a:spcBef>
                        <a:spcAft>
                          <a:spcPts val="0"/>
                        </a:spcAft>
                        <a:buNone/>
                      </a:pPr>
                      <a:r>
                        <a:rPr lang="en-US" sz="1800"/>
                        <a:t>00001010.</a:t>
                      </a:r>
                      <a:r>
                        <a:rPr lang="en-US" sz="1800" b="0">
                          <a:solidFill>
                            <a:schemeClr val="dk1"/>
                          </a:solidFill>
                        </a:rPr>
                        <a:t>0</a:t>
                      </a:r>
                      <a:r>
                        <a:rPr lang="en-US" sz="1800"/>
                        <a:t>0000000.00000000.00000001</a:t>
                      </a:r>
                      <a:endParaRPr sz="1800">
                        <a:latin typeface="Calibri"/>
                        <a:ea typeface="Calibri"/>
                        <a:cs typeface="Calibri"/>
                        <a:sym typeface="Calibri"/>
                      </a:endParaRPr>
                    </a:p>
                  </a:txBody>
                  <a:tcPr marL="74175" marR="74175" marT="74175" marB="74175" anchor="ctr"/>
                </a:tc>
                <a:tc>
                  <a:txBody>
                    <a:bodyPr/>
                    <a:lstStyle/>
                    <a:p>
                      <a:pPr marL="0" marR="0" lvl="0" indent="0" algn="l" rtl="0">
                        <a:lnSpc>
                          <a:spcPct val="115000"/>
                        </a:lnSpc>
                        <a:spcBef>
                          <a:spcPts val="0"/>
                        </a:spcBef>
                        <a:spcAft>
                          <a:spcPts val="0"/>
                        </a:spcAft>
                        <a:buNone/>
                      </a:pPr>
                      <a:r>
                        <a:rPr lang="en-US" sz="1800"/>
                        <a:t>10.0.0.1</a:t>
                      </a:r>
                      <a:endParaRPr sz="1800">
                        <a:latin typeface="Calibri"/>
                        <a:ea typeface="Calibri"/>
                        <a:cs typeface="Calibri"/>
                        <a:sym typeface="Calibri"/>
                      </a:endParaRPr>
                    </a:p>
                  </a:txBody>
                  <a:tcPr marL="74175" marR="74175" marT="74175" marB="74175" anchor="ctr"/>
                </a:tc>
                <a:extLst>
                  <a:ext uri="{0D108BD9-81ED-4DB2-BD59-A6C34878D82A}">
                    <a16:rowId xmlns:a16="http://schemas.microsoft.com/office/drawing/2014/main" val="10002"/>
                  </a:ext>
                </a:extLst>
              </a:tr>
              <a:tr h="701700">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800"/>
                        <a:t>Last IPv4 address</a:t>
                      </a:r>
                      <a:endParaRPr sz="1800">
                        <a:latin typeface="Calibri"/>
                        <a:ea typeface="Calibri"/>
                        <a:cs typeface="Calibri"/>
                        <a:sym typeface="Calibri"/>
                      </a:endParaRPr>
                    </a:p>
                  </a:txBody>
                  <a:tcPr marL="74175" marR="74175" marT="74175" marB="74175" anchor="ctr"/>
                </a:tc>
                <a:tc>
                  <a:txBody>
                    <a:bodyPr/>
                    <a:lstStyle/>
                    <a:p>
                      <a:pPr marL="0" marR="0" lvl="0" indent="0" algn="l" rtl="0">
                        <a:lnSpc>
                          <a:spcPct val="115000"/>
                        </a:lnSpc>
                        <a:spcBef>
                          <a:spcPts val="0"/>
                        </a:spcBef>
                        <a:spcAft>
                          <a:spcPts val="0"/>
                        </a:spcAft>
                        <a:buNone/>
                      </a:pPr>
                      <a:r>
                        <a:rPr lang="en-US" sz="1800"/>
                        <a:t>00001010.</a:t>
                      </a:r>
                      <a:r>
                        <a:rPr lang="en-US" sz="1800" b="0">
                          <a:solidFill>
                            <a:schemeClr val="dk1"/>
                          </a:solidFill>
                        </a:rPr>
                        <a:t>0</a:t>
                      </a:r>
                      <a:r>
                        <a:rPr lang="en-US" sz="1800"/>
                        <a:t>1111111.11111111.11111110</a:t>
                      </a:r>
                      <a:endParaRPr sz="1800">
                        <a:latin typeface="Calibri"/>
                        <a:ea typeface="Calibri"/>
                        <a:cs typeface="Calibri"/>
                        <a:sym typeface="Calibri"/>
                      </a:endParaRPr>
                    </a:p>
                  </a:txBody>
                  <a:tcPr marL="74175" marR="74175" marT="74175" marB="74175" anchor="ctr"/>
                </a:tc>
                <a:tc>
                  <a:txBody>
                    <a:bodyPr/>
                    <a:lstStyle/>
                    <a:p>
                      <a:pPr marL="0" marR="0" lvl="0" indent="0" algn="l" rtl="0">
                        <a:lnSpc>
                          <a:spcPct val="115000"/>
                        </a:lnSpc>
                        <a:spcBef>
                          <a:spcPts val="0"/>
                        </a:spcBef>
                        <a:spcAft>
                          <a:spcPts val="0"/>
                        </a:spcAft>
                        <a:buNone/>
                      </a:pPr>
                      <a:r>
                        <a:rPr lang="en-US" sz="1800"/>
                        <a:t>10.127.255.254</a:t>
                      </a:r>
                      <a:endParaRPr sz="1800">
                        <a:latin typeface="Calibri"/>
                        <a:ea typeface="Calibri"/>
                        <a:cs typeface="Calibri"/>
                        <a:sym typeface="Calibri"/>
                      </a:endParaRPr>
                    </a:p>
                  </a:txBody>
                  <a:tcPr marL="74175" marR="74175" marT="74175" marB="74175" anchor="ctr"/>
                </a:tc>
                <a:extLst>
                  <a:ext uri="{0D108BD9-81ED-4DB2-BD59-A6C34878D82A}">
                    <a16:rowId xmlns:a16="http://schemas.microsoft.com/office/drawing/2014/main" val="10003"/>
                  </a:ext>
                </a:extLst>
              </a:tr>
              <a:tr h="701700">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800"/>
                        <a:t>Broadcast Address</a:t>
                      </a:r>
                      <a:endParaRPr sz="1800">
                        <a:latin typeface="Calibri"/>
                        <a:ea typeface="Calibri"/>
                        <a:cs typeface="Calibri"/>
                        <a:sym typeface="Calibri"/>
                      </a:endParaRPr>
                    </a:p>
                  </a:txBody>
                  <a:tcPr marL="74175" marR="74175" marT="74175" marB="74175" anchor="ctr"/>
                </a:tc>
                <a:tc>
                  <a:txBody>
                    <a:bodyPr/>
                    <a:lstStyle/>
                    <a:p>
                      <a:pPr marL="0" marR="0" lvl="0" indent="0" algn="l" rtl="0">
                        <a:lnSpc>
                          <a:spcPct val="115000"/>
                        </a:lnSpc>
                        <a:spcBef>
                          <a:spcPts val="0"/>
                        </a:spcBef>
                        <a:spcAft>
                          <a:spcPts val="0"/>
                        </a:spcAft>
                        <a:buNone/>
                      </a:pPr>
                      <a:r>
                        <a:rPr lang="en-US" sz="1800"/>
                        <a:t>100001010.</a:t>
                      </a:r>
                      <a:r>
                        <a:rPr lang="en-US" sz="1800" b="1">
                          <a:solidFill>
                            <a:srgbClr val="FF0000"/>
                          </a:solidFill>
                        </a:rPr>
                        <a:t>0</a:t>
                      </a:r>
                      <a:r>
                        <a:rPr lang="en-US" sz="1800"/>
                        <a:t>1111111.11111111.11111110</a:t>
                      </a:r>
                      <a:endParaRPr sz="1800">
                        <a:latin typeface="Calibri"/>
                        <a:ea typeface="Calibri"/>
                        <a:cs typeface="Calibri"/>
                        <a:sym typeface="Calibri"/>
                      </a:endParaRPr>
                    </a:p>
                  </a:txBody>
                  <a:tcPr marL="74175" marR="74175" marT="74175" marB="74175" anchor="ctr"/>
                </a:tc>
                <a:tc>
                  <a:txBody>
                    <a:bodyPr/>
                    <a:lstStyle/>
                    <a:p>
                      <a:pPr marL="0" marR="0" lvl="0" indent="0" algn="l" rtl="0">
                        <a:lnSpc>
                          <a:spcPct val="115000"/>
                        </a:lnSpc>
                        <a:spcBef>
                          <a:spcPts val="0"/>
                        </a:spcBef>
                        <a:spcAft>
                          <a:spcPts val="0"/>
                        </a:spcAft>
                        <a:buNone/>
                      </a:pPr>
                      <a:r>
                        <a:rPr lang="en-US" sz="1800"/>
                        <a:t>10.127.255.255</a:t>
                      </a:r>
                      <a:endParaRPr sz="1800">
                        <a:latin typeface="Calibri"/>
                        <a:ea typeface="Calibri"/>
                        <a:cs typeface="Calibri"/>
                        <a:sym typeface="Calibri"/>
                      </a:endParaRPr>
                    </a:p>
                  </a:txBody>
                  <a:tcPr marL="74175" marR="74175" marT="74175" marB="74175" anchor="ctr"/>
                </a:tc>
                <a:extLst>
                  <a:ext uri="{0D108BD9-81ED-4DB2-BD59-A6C34878D82A}">
                    <a16:rowId xmlns:a16="http://schemas.microsoft.com/office/drawing/2014/main" val="10004"/>
                  </a:ext>
                </a:extLst>
              </a:tr>
              <a:tr h="701700">
                <a:tc rowSpan="4">
                  <a:txBody>
                    <a:bodyPr/>
                    <a:lstStyle/>
                    <a:p>
                      <a:pPr marL="0" marR="0" lvl="0" indent="0" algn="l" rtl="0">
                        <a:lnSpc>
                          <a:spcPct val="115000"/>
                        </a:lnSpc>
                        <a:spcBef>
                          <a:spcPts val="0"/>
                        </a:spcBef>
                        <a:spcAft>
                          <a:spcPts val="0"/>
                        </a:spcAft>
                        <a:buNone/>
                      </a:pPr>
                      <a:r>
                        <a:rPr lang="en-US" sz="1800"/>
                        <a:t>2</a:t>
                      </a:r>
                      <a:endParaRPr sz="1800">
                        <a:latin typeface="Calibri"/>
                        <a:ea typeface="Calibri"/>
                        <a:cs typeface="Calibri"/>
                        <a:sym typeface="Calibri"/>
                      </a:endParaRPr>
                    </a:p>
                  </a:txBody>
                  <a:tcPr marL="74175" marR="74175" marT="74175" marB="74175" anchor="ctr"/>
                </a:tc>
                <a:tc>
                  <a:txBody>
                    <a:bodyPr/>
                    <a:lstStyle/>
                    <a:p>
                      <a:pPr marL="0" marR="0" lvl="0" indent="0" algn="l" rtl="0">
                        <a:lnSpc>
                          <a:spcPct val="115000"/>
                        </a:lnSpc>
                        <a:spcBef>
                          <a:spcPts val="0"/>
                        </a:spcBef>
                        <a:spcAft>
                          <a:spcPts val="0"/>
                        </a:spcAft>
                        <a:buNone/>
                      </a:pPr>
                      <a:r>
                        <a:rPr lang="en-US" sz="1800"/>
                        <a:t>Network Address</a:t>
                      </a:r>
                      <a:endParaRPr sz="1800">
                        <a:latin typeface="Calibri"/>
                        <a:ea typeface="Calibri"/>
                        <a:cs typeface="Calibri"/>
                        <a:sym typeface="Calibri"/>
                      </a:endParaRPr>
                    </a:p>
                  </a:txBody>
                  <a:tcPr marL="74175" marR="74175" marT="74175" marB="74175" anchor="ctr"/>
                </a:tc>
                <a:tc>
                  <a:txBody>
                    <a:bodyPr/>
                    <a:lstStyle/>
                    <a:p>
                      <a:pPr marL="0" marR="0" lvl="0" indent="0" algn="l" rtl="0">
                        <a:lnSpc>
                          <a:spcPct val="115000"/>
                        </a:lnSpc>
                        <a:spcBef>
                          <a:spcPts val="0"/>
                        </a:spcBef>
                        <a:spcAft>
                          <a:spcPts val="0"/>
                        </a:spcAft>
                        <a:buNone/>
                      </a:pPr>
                      <a:r>
                        <a:rPr lang="en-US" sz="1800"/>
                        <a:t>00001010.</a:t>
                      </a:r>
                      <a:r>
                        <a:rPr lang="en-US" sz="1800" b="1">
                          <a:solidFill>
                            <a:srgbClr val="FF0000"/>
                          </a:solidFill>
                        </a:rPr>
                        <a:t>1</a:t>
                      </a:r>
                      <a:r>
                        <a:rPr lang="en-US" sz="1800"/>
                        <a:t>0000000.00000000.00000000</a:t>
                      </a:r>
                      <a:endParaRPr sz="1800">
                        <a:latin typeface="Calibri"/>
                        <a:ea typeface="Calibri"/>
                        <a:cs typeface="Calibri"/>
                        <a:sym typeface="Calibri"/>
                      </a:endParaRPr>
                    </a:p>
                  </a:txBody>
                  <a:tcPr marL="74175" marR="74175" marT="74175" marB="74175" anchor="ctr"/>
                </a:tc>
                <a:tc>
                  <a:txBody>
                    <a:bodyPr/>
                    <a:lstStyle/>
                    <a:p>
                      <a:pPr marL="0" marR="0" lvl="0" indent="0" algn="l" rtl="0">
                        <a:lnSpc>
                          <a:spcPct val="115000"/>
                        </a:lnSpc>
                        <a:spcBef>
                          <a:spcPts val="0"/>
                        </a:spcBef>
                        <a:spcAft>
                          <a:spcPts val="0"/>
                        </a:spcAft>
                        <a:buNone/>
                      </a:pPr>
                      <a:r>
                        <a:rPr lang="en-US" sz="1800"/>
                        <a:t>10.128.0.0</a:t>
                      </a:r>
                      <a:endParaRPr sz="1800">
                        <a:latin typeface="Calibri"/>
                        <a:ea typeface="Calibri"/>
                        <a:cs typeface="Calibri"/>
                        <a:sym typeface="Calibri"/>
                      </a:endParaRPr>
                    </a:p>
                  </a:txBody>
                  <a:tcPr marL="74175" marR="74175" marT="74175" marB="74175" anchor="ctr"/>
                </a:tc>
                <a:extLst>
                  <a:ext uri="{0D108BD9-81ED-4DB2-BD59-A6C34878D82A}">
                    <a16:rowId xmlns:a16="http://schemas.microsoft.com/office/drawing/2014/main" val="10005"/>
                  </a:ext>
                </a:extLst>
              </a:tr>
              <a:tr h="701700">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800"/>
                        <a:t>First IPv4 address</a:t>
                      </a:r>
                      <a:endParaRPr sz="1800">
                        <a:latin typeface="Calibri"/>
                        <a:ea typeface="Calibri"/>
                        <a:cs typeface="Calibri"/>
                        <a:sym typeface="Calibri"/>
                      </a:endParaRPr>
                    </a:p>
                  </a:txBody>
                  <a:tcPr marL="74175" marR="74175" marT="74175" marB="74175" anchor="ctr"/>
                </a:tc>
                <a:tc>
                  <a:txBody>
                    <a:bodyPr/>
                    <a:lstStyle/>
                    <a:p>
                      <a:pPr marL="0" marR="0" lvl="0" indent="0" algn="l" rtl="0">
                        <a:lnSpc>
                          <a:spcPct val="115000"/>
                        </a:lnSpc>
                        <a:spcBef>
                          <a:spcPts val="0"/>
                        </a:spcBef>
                        <a:spcAft>
                          <a:spcPts val="0"/>
                        </a:spcAft>
                        <a:buNone/>
                      </a:pPr>
                      <a:r>
                        <a:rPr lang="en-US" sz="1800"/>
                        <a:t>00001010.</a:t>
                      </a:r>
                      <a:r>
                        <a:rPr lang="en-US" sz="1800" b="0">
                          <a:solidFill>
                            <a:schemeClr val="dk1"/>
                          </a:solidFill>
                        </a:rPr>
                        <a:t>1</a:t>
                      </a:r>
                      <a:r>
                        <a:rPr lang="en-US" sz="1800"/>
                        <a:t>0000000.00000000.00000001</a:t>
                      </a:r>
                      <a:endParaRPr sz="1800">
                        <a:latin typeface="Calibri"/>
                        <a:ea typeface="Calibri"/>
                        <a:cs typeface="Calibri"/>
                        <a:sym typeface="Calibri"/>
                      </a:endParaRPr>
                    </a:p>
                  </a:txBody>
                  <a:tcPr marL="74175" marR="74175" marT="74175" marB="74175" anchor="ctr"/>
                </a:tc>
                <a:tc>
                  <a:txBody>
                    <a:bodyPr/>
                    <a:lstStyle/>
                    <a:p>
                      <a:pPr marL="0" marR="0" lvl="0" indent="0" algn="l" rtl="0">
                        <a:lnSpc>
                          <a:spcPct val="115000"/>
                        </a:lnSpc>
                        <a:spcBef>
                          <a:spcPts val="0"/>
                        </a:spcBef>
                        <a:spcAft>
                          <a:spcPts val="0"/>
                        </a:spcAft>
                        <a:buNone/>
                      </a:pPr>
                      <a:r>
                        <a:rPr lang="en-US" sz="1800"/>
                        <a:t>10.128.0.1</a:t>
                      </a:r>
                      <a:endParaRPr sz="1800">
                        <a:latin typeface="Calibri"/>
                        <a:ea typeface="Calibri"/>
                        <a:cs typeface="Calibri"/>
                        <a:sym typeface="Calibri"/>
                      </a:endParaRPr>
                    </a:p>
                  </a:txBody>
                  <a:tcPr marL="74175" marR="74175" marT="74175" marB="74175" anchor="ctr"/>
                </a:tc>
                <a:extLst>
                  <a:ext uri="{0D108BD9-81ED-4DB2-BD59-A6C34878D82A}">
                    <a16:rowId xmlns:a16="http://schemas.microsoft.com/office/drawing/2014/main" val="10006"/>
                  </a:ext>
                </a:extLst>
              </a:tr>
              <a:tr h="701700">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800"/>
                        <a:t>Last IPv4 address</a:t>
                      </a:r>
                      <a:endParaRPr sz="1800">
                        <a:latin typeface="Calibri"/>
                        <a:ea typeface="Calibri"/>
                        <a:cs typeface="Calibri"/>
                        <a:sym typeface="Calibri"/>
                      </a:endParaRPr>
                    </a:p>
                  </a:txBody>
                  <a:tcPr marL="74175" marR="74175" marT="74175" marB="74175" anchor="ctr"/>
                </a:tc>
                <a:tc>
                  <a:txBody>
                    <a:bodyPr/>
                    <a:lstStyle/>
                    <a:p>
                      <a:pPr marL="0" marR="0" lvl="0" indent="0" algn="l" rtl="0">
                        <a:lnSpc>
                          <a:spcPct val="115000"/>
                        </a:lnSpc>
                        <a:spcBef>
                          <a:spcPts val="0"/>
                        </a:spcBef>
                        <a:spcAft>
                          <a:spcPts val="0"/>
                        </a:spcAft>
                        <a:buNone/>
                      </a:pPr>
                      <a:r>
                        <a:rPr lang="en-US" sz="1800"/>
                        <a:t>00001010.</a:t>
                      </a:r>
                      <a:r>
                        <a:rPr lang="en-US" sz="1800" b="0">
                          <a:solidFill>
                            <a:schemeClr val="dk1"/>
                          </a:solidFill>
                        </a:rPr>
                        <a:t>1</a:t>
                      </a:r>
                      <a:r>
                        <a:rPr lang="en-US" sz="1800"/>
                        <a:t>1111111.11111111.11111110</a:t>
                      </a:r>
                      <a:endParaRPr sz="1800">
                        <a:latin typeface="Calibri"/>
                        <a:ea typeface="Calibri"/>
                        <a:cs typeface="Calibri"/>
                        <a:sym typeface="Calibri"/>
                      </a:endParaRPr>
                    </a:p>
                  </a:txBody>
                  <a:tcPr marL="74175" marR="74175" marT="74175" marB="74175" anchor="ctr"/>
                </a:tc>
                <a:tc>
                  <a:txBody>
                    <a:bodyPr/>
                    <a:lstStyle/>
                    <a:p>
                      <a:pPr marL="0" marR="0" lvl="0" indent="0" algn="l" rtl="0">
                        <a:lnSpc>
                          <a:spcPct val="115000"/>
                        </a:lnSpc>
                        <a:spcBef>
                          <a:spcPts val="0"/>
                        </a:spcBef>
                        <a:spcAft>
                          <a:spcPts val="0"/>
                        </a:spcAft>
                        <a:buNone/>
                      </a:pPr>
                      <a:r>
                        <a:rPr lang="en-US" sz="1800"/>
                        <a:t>10.255.255.254</a:t>
                      </a:r>
                      <a:endParaRPr sz="1800">
                        <a:latin typeface="Calibri"/>
                        <a:ea typeface="Calibri"/>
                        <a:cs typeface="Calibri"/>
                        <a:sym typeface="Calibri"/>
                      </a:endParaRPr>
                    </a:p>
                  </a:txBody>
                  <a:tcPr marL="74175" marR="74175" marT="74175" marB="74175" anchor="ctr"/>
                </a:tc>
                <a:extLst>
                  <a:ext uri="{0D108BD9-81ED-4DB2-BD59-A6C34878D82A}">
                    <a16:rowId xmlns:a16="http://schemas.microsoft.com/office/drawing/2014/main" val="10007"/>
                  </a:ext>
                </a:extLst>
              </a:tr>
              <a:tr h="701700">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800"/>
                        <a:t>Broadcast Address</a:t>
                      </a:r>
                      <a:endParaRPr sz="1800">
                        <a:latin typeface="Calibri"/>
                        <a:ea typeface="Calibri"/>
                        <a:cs typeface="Calibri"/>
                        <a:sym typeface="Calibri"/>
                      </a:endParaRPr>
                    </a:p>
                  </a:txBody>
                  <a:tcPr marL="74175" marR="74175" marT="74175" marB="74175" anchor="ctr"/>
                </a:tc>
                <a:tc>
                  <a:txBody>
                    <a:bodyPr/>
                    <a:lstStyle/>
                    <a:p>
                      <a:pPr marL="0" marR="0" lvl="0" indent="0" algn="l" rtl="0">
                        <a:lnSpc>
                          <a:spcPct val="115000"/>
                        </a:lnSpc>
                        <a:spcBef>
                          <a:spcPts val="0"/>
                        </a:spcBef>
                        <a:spcAft>
                          <a:spcPts val="0"/>
                        </a:spcAft>
                        <a:buNone/>
                      </a:pPr>
                      <a:r>
                        <a:rPr lang="en-US" sz="1800"/>
                        <a:t>00001010.</a:t>
                      </a:r>
                      <a:r>
                        <a:rPr lang="en-US" sz="1800" b="1">
                          <a:solidFill>
                            <a:srgbClr val="FF0000"/>
                          </a:solidFill>
                        </a:rPr>
                        <a:t>1</a:t>
                      </a:r>
                      <a:r>
                        <a:rPr lang="en-US" sz="1800"/>
                        <a:t>1111111.11111111.11111111</a:t>
                      </a:r>
                      <a:endParaRPr sz="1800">
                        <a:latin typeface="Calibri"/>
                        <a:ea typeface="Calibri"/>
                        <a:cs typeface="Calibri"/>
                        <a:sym typeface="Calibri"/>
                      </a:endParaRPr>
                    </a:p>
                  </a:txBody>
                  <a:tcPr marL="74175" marR="74175" marT="74175" marB="74175" anchor="ctr"/>
                </a:tc>
                <a:tc>
                  <a:txBody>
                    <a:bodyPr/>
                    <a:lstStyle/>
                    <a:p>
                      <a:pPr marL="0" marR="0" lvl="0" indent="0" algn="l" rtl="0">
                        <a:lnSpc>
                          <a:spcPct val="115000"/>
                        </a:lnSpc>
                        <a:spcBef>
                          <a:spcPts val="0"/>
                        </a:spcBef>
                        <a:spcAft>
                          <a:spcPts val="0"/>
                        </a:spcAft>
                        <a:buNone/>
                      </a:pPr>
                      <a:r>
                        <a:rPr lang="en-US" sz="1800"/>
                        <a:t>10.255.255.255</a:t>
                      </a:r>
                      <a:endParaRPr sz="1800">
                        <a:latin typeface="Calibri"/>
                        <a:ea typeface="Calibri"/>
                        <a:cs typeface="Calibri"/>
                        <a:sym typeface="Calibri"/>
                      </a:endParaRPr>
                    </a:p>
                  </a:txBody>
                  <a:tcPr marL="74175" marR="74175" marT="74175" marB="74175"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41"/>
          <p:cNvSpPr txBox="1">
            <a:spLocks noGrp="1"/>
          </p:cNvSpPr>
          <p:nvPr>
            <p:ph type="title"/>
          </p:nvPr>
        </p:nvSpPr>
        <p:spPr>
          <a:xfrm>
            <a:off x="457200" y="76200"/>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0000"/>
              </a:buClr>
              <a:buSzPct val="100000"/>
              <a:buFont typeface="Times New Roman"/>
              <a:buNone/>
            </a:pPr>
            <a:r>
              <a:rPr lang="en-US" b="1">
                <a:solidFill>
                  <a:srgbClr val="000000"/>
                </a:solidFill>
                <a:latin typeface="Times New Roman"/>
                <a:ea typeface="Times New Roman"/>
                <a:cs typeface="Times New Roman"/>
                <a:sym typeface="Times New Roman"/>
              </a:rPr>
              <a:t>Class A – 2 bit subnetting</a:t>
            </a:r>
            <a:endParaRPr/>
          </a:p>
        </p:txBody>
      </p:sp>
      <p:sp>
        <p:nvSpPr>
          <p:cNvPr id="944" name="Google Shape;944;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graphicFrame>
        <p:nvGraphicFramePr>
          <p:cNvPr id="945" name="Google Shape;945;p41"/>
          <p:cNvGraphicFramePr/>
          <p:nvPr/>
        </p:nvGraphicFramePr>
        <p:xfrm>
          <a:off x="304800" y="685800"/>
          <a:ext cx="8534400" cy="6078010"/>
        </p:xfrm>
        <a:graphic>
          <a:graphicData uri="http://schemas.openxmlformats.org/drawingml/2006/table">
            <a:tbl>
              <a:tblPr firstRow="1" firstCol="1" bandRow="1">
                <a:noFill/>
                <a:tableStyleId>{16568F5B-4A51-4748-B872-EAF66663757F}</a:tableStyleId>
              </a:tblPr>
              <a:tblGrid>
                <a:gridCol w="628850">
                  <a:extLst>
                    <a:ext uri="{9D8B030D-6E8A-4147-A177-3AD203B41FA5}">
                      <a16:colId xmlns:a16="http://schemas.microsoft.com/office/drawing/2014/main" val="20000"/>
                    </a:ext>
                  </a:extLst>
                </a:gridCol>
                <a:gridCol w="1885750">
                  <a:extLst>
                    <a:ext uri="{9D8B030D-6E8A-4147-A177-3AD203B41FA5}">
                      <a16:colId xmlns:a16="http://schemas.microsoft.com/office/drawing/2014/main" val="20001"/>
                    </a:ext>
                  </a:extLst>
                </a:gridCol>
                <a:gridCol w="41910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349625">
                <a:tc>
                  <a:txBody>
                    <a:bodyPr/>
                    <a:lstStyle/>
                    <a:p>
                      <a:pPr marL="0" marR="0" lvl="0" indent="0" algn="l" rtl="0">
                        <a:lnSpc>
                          <a:spcPct val="115000"/>
                        </a:lnSpc>
                        <a:spcBef>
                          <a:spcPts val="0"/>
                        </a:spcBef>
                        <a:spcAft>
                          <a:spcPts val="0"/>
                        </a:spcAft>
                        <a:buNone/>
                      </a:pPr>
                      <a:r>
                        <a:rPr lang="en-US" sz="1700"/>
                        <a:t>N No</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Description</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Binaries</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Decimal</a:t>
                      </a:r>
                      <a:endParaRPr sz="1700">
                        <a:latin typeface="Calibri"/>
                        <a:ea typeface="Calibri"/>
                        <a:cs typeface="Calibri"/>
                        <a:sym typeface="Calibri"/>
                      </a:endParaRPr>
                    </a:p>
                  </a:txBody>
                  <a:tcPr marL="38525" marR="38525" marT="38525" marB="38525" anchor="ctr"/>
                </a:tc>
                <a:extLst>
                  <a:ext uri="{0D108BD9-81ED-4DB2-BD59-A6C34878D82A}">
                    <a16:rowId xmlns:a16="http://schemas.microsoft.com/office/drawing/2014/main" val="10000"/>
                  </a:ext>
                </a:extLst>
              </a:tr>
              <a:tr h="349625">
                <a:tc rowSpan="4">
                  <a:txBody>
                    <a:bodyPr/>
                    <a:lstStyle/>
                    <a:p>
                      <a:pPr marL="0" marR="0" lvl="0" indent="0" algn="l" rtl="0">
                        <a:lnSpc>
                          <a:spcPct val="115000"/>
                        </a:lnSpc>
                        <a:spcBef>
                          <a:spcPts val="0"/>
                        </a:spcBef>
                        <a:spcAft>
                          <a:spcPts val="0"/>
                        </a:spcAft>
                        <a:buNone/>
                      </a:pPr>
                      <a:r>
                        <a:rPr lang="en-US" sz="1700"/>
                        <a:t>1</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Network Address</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00001010</a:t>
                      </a:r>
                      <a:r>
                        <a:rPr lang="en-US" sz="1700" b="1"/>
                        <a:t>.</a:t>
                      </a:r>
                      <a:r>
                        <a:rPr lang="en-US" sz="1700" b="1">
                          <a:solidFill>
                            <a:srgbClr val="FF0000"/>
                          </a:solidFill>
                        </a:rPr>
                        <a:t>00</a:t>
                      </a:r>
                      <a:r>
                        <a:rPr lang="en-US" sz="1700"/>
                        <a:t>000000.00000000.00000000</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10.0.0.0</a:t>
                      </a:r>
                      <a:endParaRPr sz="1700">
                        <a:latin typeface="Calibri"/>
                        <a:ea typeface="Calibri"/>
                        <a:cs typeface="Calibri"/>
                        <a:sym typeface="Calibri"/>
                      </a:endParaRPr>
                    </a:p>
                  </a:txBody>
                  <a:tcPr marL="38525" marR="38525" marT="38525" marB="38525" anchor="ctr"/>
                </a:tc>
                <a:extLst>
                  <a:ext uri="{0D108BD9-81ED-4DB2-BD59-A6C34878D82A}">
                    <a16:rowId xmlns:a16="http://schemas.microsoft.com/office/drawing/2014/main" val="10001"/>
                  </a:ext>
                </a:extLst>
              </a:tr>
              <a:tr h="349625">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700"/>
                        <a:t>First IPv4 address</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00001010</a:t>
                      </a:r>
                      <a:r>
                        <a:rPr lang="en-US" sz="1700" b="0">
                          <a:solidFill>
                            <a:schemeClr val="dk1"/>
                          </a:solidFill>
                        </a:rPr>
                        <a:t>.00</a:t>
                      </a:r>
                      <a:r>
                        <a:rPr lang="en-US" sz="1700"/>
                        <a:t>000000.00000000.00000001</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10.0.0.1</a:t>
                      </a:r>
                      <a:endParaRPr sz="1700">
                        <a:latin typeface="Calibri"/>
                        <a:ea typeface="Calibri"/>
                        <a:cs typeface="Calibri"/>
                        <a:sym typeface="Calibri"/>
                      </a:endParaRPr>
                    </a:p>
                  </a:txBody>
                  <a:tcPr marL="38525" marR="38525" marT="38525" marB="38525" anchor="ctr"/>
                </a:tc>
                <a:extLst>
                  <a:ext uri="{0D108BD9-81ED-4DB2-BD59-A6C34878D82A}">
                    <a16:rowId xmlns:a16="http://schemas.microsoft.com/office/drawing/2014/main" val="10002"/>
                  </a:ext>
                </a:extLst>
              </a:tr>
              <a:tr h="349625">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700"/>
                        <a:t>Last IPv4 address</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00001010</a:t>
                      </a:r>
                      <a:r>
                        <a:rPr lang="en-US" sz="1700" b="0">
                          <a:solidFill>
                            <a:schemeClr val="dk1"/>
                          </a:solidFill>
                        </a:rPr>
                        <a:t>.001</a:t>
                      </a:r>
                      <a:r>
                        <a:rPr lang="en-US" sz="1700"/>
                        <a:t>11111.11111111.11111110</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10.63.255.254</a:t>
                      </a:r>
                      <a:endParaRPr sz="1700">
                        <a:latin typeface="Calibri"/>
                        <a:ea typeface="Calibri"/>
                        <a:cs typeface="Calibri"/>
                        <a:sym typeface="Calibri"/>
                      </a:endParaRPr>
                    </a:p>
                  </a:txBody>
                  <a:tcPr marL="38525" marR="38525" marT="38525" marB="38525" anchor="ctr"/>
                </a:tc>
                <a:extLst>
                  <a:ext uri="{0D108BD9-81ED-4DB2-BD59-A6C34878D82A}">
                    <a16:rowId xmlns:a16="http://schemas.microsoft.com/office/drawing/2014/main" val="10003"/>
                  </a:ext>
                </a:extLst>
              </a:tr>
              <a:tr h="349625">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700"/>
                        <a:t>Broadcast Address</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0000101</a:t>
                      </a:r>
                      <a:r>
                        <a:rPr lang="en-US" sz="1700" b="0">
                          <a:solidFill>
                            <a:schemeClr val="dk1"/>
                          </a:solidFill>
                        </a:rPr>
                        <a:t>0.</a:t>
                      </a:r>
                      <a:r>
                        <a:rPr lang="en-US" sz="1700" b="1">
                          <a:solidFill>
                            <a:srgbClr val="FF0000"/>
                          </a:solidFill>
                        </a:rPr>
                        <a:t>00</a:t>
                      </a:r>
                      <a:r>
                        <a:rPr lang="en-US" sz="1700" b="0">
                          <a:solidFill>
                            <a:schemeClr val="dk1"/>
                          </a:solidFill>
                        </a:rPr>
                        <a:t>1</a:t>
                      </a:r>
                      <a:r>
                        <a:rPr lang="en-US" sz="1700"/>
                        <a:t>11111.11111111.11111111</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10.63.255.255</a:t>
                      </a:r>
                      <a:endParaRPr sz="1700">
                        <a:latin typeface="Calibri"/>
                        <a:ea typeface="Calibri"/>
                        <a:cs typeface="Calibri"/>
                        <a:sym typeface="Calibri"/>
                      </a:endParaRPr>
                    </a:p>
                  </a:txBody>
                  <a:tcPr marL="38525" marR="38525" marT="38525" marB="38525" anchor="ctr"/>
                </a:tc>
                <a:extLst>
                  <a:ext uri="{0D108BD9-81ED-4DB2-BD59-A6C34878D82A}">
                    <a16:rowId xmlns:a16="http://schemas.microsoft.com/office/drawing/2014/main" val="10004"/>
                  </a:ext>
                </a:extLst>
              </a:tr>
              <a:tr h="349625">
                <a:tc rowSpan="4">
                  <a:txBody>
                    <a:bodyPr/>
                    <a:lstStyle/>
                    <a:p>
                      <a:pPr marL="0" marR="0" lvl="0" indent="0" algn="l" rtl="0">
                        <a:lnSpc>
                          <a:spcPct val="115000"/>
                        </a:lnSpc>
                        <a:spcBef>
                          <a:spcPts val="0"/>
                        </a:spcBef>
                        <a:spcAft>
                          <a:spcPts val="0"/>
                        </a:spcAft>
                        <a:buNone/>
                      </a:pPr>
                      <a:r>
                        <a:rPr lang="en-US" sz="1700"/>
                        <a:t>2</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Network Address</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00001010.</a:t>
                      </a:r>
                      <a:r>
                        <a:rPr lang="en-US" sz="1700" b="1">
                          <a:solidFill>
                            <a:srgbClr val="FF0000"/>
                          </a:solidFill>
                        </a:rPr>
                        <a:t>01</a:t>
                      </a:r>
                      <a:r>
                        <a:rPr lang="en-US" sz="1700"/>
                        <a:t>000000.00000000.00000000</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10.64.0.0</a:t>
                      </a:r>
                      <a:endParaRPr sz="1700">
                        <a:latin typeface="Calibri"/>
                        <a:ea typeface="Calibri"/>
                        <a:cs typeface="Calibri"/>
                        <a:sym typeface="Calibri"/>
                      </a:endParaRPr>
                    </a:p>
                  </a:txBody>
                  <a:tcPr marL="38525" marR="38525" marT="38525" marB="38525" anchor="ctr"/>
                </a:tc>
                <a:extLst>
                  <a:ext uri="{0D108BD9-81ED-4DB2-BD59-A6C34878D82A}">
                    <a16:rowId xmlns:a16="http://schemas.microsoft.com/office/drawing/2014/main" val="10005"/>
                  </a:ext>
                </a:extLst>
              </a:tr>
              <a:tr h="349625">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700"/>
                        <a:t>First IPv4 address</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00001010.</a:t>
                      </a:r>
                      <a:r>
                        <a:rPr lang="en-US" sz="1700" b="0">
                          <a:solidFill>
                            <a:schemeClr val="dk1"/>
                          </a:solidFill>
                        </a:rPr>
                        <a:t>01</a:t>
                      </a:r>
                      <a:r>
                        <a:rPr lang="en-US" sz="1700"/>
                        <a:t>000000.00000000.00000001</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10.64.0.1</a:t>
                      </a:r>
                      <a:endParaRPr sz="1700">
                        <a:latin typeface="Calibri"/>
                        <a:ea typeface="Calibri"/>
                        <a:cs typeface="Calibri"/>
                        <a:sym typeface="Calibri"/>
                      </a:endParaRPr>
                    </a:p>
                  </a:txBody>
                  <a:tcPr marL="38525" marR="38525" marT="38525" marB="38525" anchor="ctr"/>
                </a:tc>
                <a:extLst>
                  <a:ext uri="{0D108BD9-81ED-4DB2-BD59-A6C34878D82A}">
                    <a16:rowId xmlns:a16="http://schemas.microsoft.com/office/drawing/2014/main" val="10006"/>
                  </a:ext>
                </a:extLst>
              </a:tr>
              <a:tr h="349625">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700"/>
                        <a:t>Last IPv4 address</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00001010</a:t>
                      </a:r>
                      <a:r>
                        <a:rPr lang="en-US" sz="1700" b="0">
                          <a:solidFill>
                            <a:schemeClr val="dk1"/>
                          </a:solidFill>
                        </a:rPr>
                        <a:t>.01</a:t>
                      </a:r>
                      <a:r>
                        <a:rPr lang="en-US" sz="1700"/>
                        <a:t>111111.11111111.11111110</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10.127.255.254</a:t>
                      </a:r>
                      <a:endParaRPr sz="1700">
                        <a:latin typeface="Calibri"/>
                        <a:ea typeface="Calibri"/>
                        <a:cs typeface="Calibri"/>
                        <a:sym typeface="Calibri"/>
                      </a:endParaRPr>
                    </a:p>
                  </a:txBody>
                  <a:tcPr marL="38525" marR="38525" marT="38525" marB="38525" anchor="ctr"/>
                </a:tc>
                <a:extLst>
                  <a:ext uri="{0D108BD9-81ED-4DB2-BD59-A6C34878D82A}">
                    <a16:rowId xmlns:a16="http://schemas.microsoft.com/office/drawing/2014/main" val="10007"/>
                  </a:ext>
                </a:extLst>
              </a:tr>
              <a:tr h="349625">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700"/>
                        <a:t>Broadcast Address</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00001010.</a:t>
                      </a:r>
                      <a:r>
                        <a:rPr lang="en-US" sz="1700" b="1">
                          <a:solidFill>
                            <a:srgbClr val="FF0000"/>
                          </a:solidFill>
                        </a:rPr>
                        <a:t>01</a:t>
                      </a:r>
                      <a:r>
                        <a:rPr lang="en-US" sz="1700"/>
                        <a:t>111111.11111111.11111111</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10.127.255.255</a:t>
                      </a:r>
                      <a:endParaRPr sz="1700">
                        <a:latin typeface="Calibri"/>
                        <a:ea typeface="Calibri"/>
                        <a:cs typeface="Calibri"/>
                        <a:sym typeface="Calibri"/>
                      </a:endParaRPr>
                    </a:p>
                  </a:txBody>
                  <a:tcPr marL="38525" marR="38525" marT="38525" marB="38525" anchor="ctr"/>
                </a:tc>
                <a:extLst>
                  <a:ext uri="{0D108BD9-81ED-4DB2-BD59-A6C34878D82A}">
                    <a16:rowId xmlns:a16="http://schemas.microsoft.com/office/drawing/2014/main" val="10008"/>
                  </a:ext>
                </a:extLst>
              </a:tr>
              <a:tr h="349625">
                <a:tc rowSpan="4">
                  <a:txBody>
                    <a:bodyPr/>
                    <a:lstStyle/>
                    <a:p>
                      <a:pPr marL="0" marR="0" lvl="0" indent="0" algn="l" rtl="0">
                        <a:lnSpc>
                          <a:spcPct val="115000"/>
                        </a:lnSpc>
                        <a:spcBef>
                          <a:spcPts val="0"/>
                        </a:spcBef>
                        <a:spcAft>
                          <a:spcPts val="0"/>
                        </a:spcAft>
                        <a:buNone/>
                      </a:pPr>
                      <a:r>
                        <a:rPr lang="en-US" sz="1700"/>
                        <a:t>3</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Network Address</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00001010.</a:t>
                      </a:r>
                      <a:r>
                        <a:rPr lang="en-US" sz="1700" b="1">
                          <a:solidFill>
                            <a:srgbClr val="FF0000"/>
                          </a:solidFill>
                        </a:rPr>
                        <a:t>10</a:t>
                      </a:r>
                      <a:r>
                        <a:rPr lang="en-US" sz="1700"/>
                        <a:t>000000.00000000.00000000</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10.128.0.0</a:t>
                      </a:r>
                      <a:endParaRPr sz="1700">
                        <a:latin typeface="Calibri"/>
                        <a:ea typeface="Calibri"/>
                        <a:cs typeface="Calibri"/>
                        <a:sym typeface="Calibri"/>
                      </a:endParaRPr>
                    </a:p>
                  </a:txBody>
                  <a:tcPr marL="38525" marR="38525" marT="38525" marB="38525" anchor="ctr"/>
                </a:tc>
                <a:extLst>
                  <a:ext uri="{0D108BD9-81ED-4DB2-BD59-A6C34878D82A}">
                    <a16:rowId xmlns:a16="http://schemas.microsoft.com/office/drawing/2014/main" val="10009"/>
                  </a:ext>
                </a:extLst>
              </a:tr>
              <a:tr h="349625">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700"/>
                        <a:t>First IPv4 address</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00001010</a:t>
                      </a:r>
                      <a:r>
                        <a:rPr lang="en-US" sz="1700" b="0">
                          <a:solidFill>
                            <a:schemeClr val="dk1"/>
                          </a:solidFill>
                        </a:rPr>
                        <a:t>.10</a:t>
                      </a:r>
                      <a:r>
                        <a:rPr lang="en-US" sz="1700"/>
                        <a:t>000000.00000000.00000001</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10.128.0.1</a:t>
                      </a:r>
                      <a:endParaRPr sz="1700">
                        <a:latin typeface="Calibri"/>
                        <a:ea typeface="Calibri"/>
                        <a:cs typeface="Calibri"/>
                        <a:sym typeface="Calibri"/>
                      </a:endParaRPr>
                    </a:p>
                  </a:txBody>
                  <a:tcPr marL="38525" marR="38525" marT="38525" marB="38525" anchor="ctr"/>
                </a:tc>
                <a:extLst>
                  <a:ext uri="{0D108BD9-81ED-4DB2-BD59-A6C34878D82A}">
                    <a16:rowId xmlns:a16="http://schemas.microsoft.com/office/drawing/2014/main" val="10010"/>
                  </a:ext>
                </a:extLst>
              </a:tr>
              <a:tr h="349625">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700"/>
                        <a:t>Last IPv4 address</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00001010</a:t>
                      </a:r>
                      <a:r>
                        <a:rPr lang="en-US" sz="1700" b="0">
                          <a:solidFill>
                            <a:schemeClr val="dk1"/>
                          </a:solidFill>
                        </a:rPr>
                        <a:t>.101</a:t>
                      </a:r>
                      <a:r>
                        <a:rPr lang="en-US" sz="1700"/>
                        <a:t>11111.11111111.11111110</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10.191.255.254</a:t>
                      </a:r>
                      <a:endParaRPr sz="1700">
                        <a:latin typeface="Calibri"/>
                        <a:ea typeface="Calibri"/>
                        <a:cs typeface="Calibri"/>
                        <a:sym typeface="Calibri"/>
                      </a:endParaRPr>
                    </a:p>
                  </a:txBody>
                  <a:tcPr marL="38525" marR="38525" marT="38525" marB="38525" anchor="ctr"/>
                </a:tc>
                <a:extLst>
                  <a:ext uri="{0D108BD9-81ED-4DB2-BD59-A6C34878D82A}">
                    <a16:rowId xmlns:a16="http://schemas.microsoft.com/office/drawing/2014/main" val="10011"/>
                  </a:ext>
                </a:extLst>
              </a:tr>
              <a:tr h="349625">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700"/>
                        <a:t>Broadcast Address</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00001010.</a:t>
                      </a:r>
                      <a:r>
                        <a:rPr lang="en-US" sz="1700" b="1">
                          <a:solidFill>
                            <a:srgbClr val="FF0000"/>
                          </a:solidFill>
                        </a:rPr>
                        <a:t>10</a:t>
                      </a:r>
                      <a:r>
                        <a:rPr lang="en-US" sz="1700"/>
                        <a:t>111111.11111111.11111111</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10.191.255.255</a:t>
                      </a:r>
                      <a:endParaRPr sz="1700">
                        <a:latin typeface="Calibri"/>
                        <a:ea typeface="Calibri"/>
                        <a:cs typeface="Calibri"/>
                        <a:sym typeface="Calibri"/>
                      </a:endParaRPr>
                    </a:p>
                  </a:txBody>
                  <a:tcPr marL="38525" marR="38525" marT="38525" marB="38525" anchor="ctr"/>
                </a:tc>
                <a:extLst>
                  <a:ext uri="{0D108BD9-81ED-4DB2-BD59-A6C34878D82A}">
                    <a16:rowId xmlns:a16="http://schemas.microsoft.com/office/drawing/2014/main" val="10012"/>
                  </a:ext>
                </a:extLst>
              </a:tr>
              <a:tr h="349625">
                <a:tc rowSpan="4">
                  <a:txBody>
                    <a:bodyPr/>
                    <a:lstStyle/>
                    <a:p>
                      <a:pPr marL="0" marR="0" lvl="0" indent="0" algn="l" rtl="0">
                        <a:lnSpc>
                          <a:spcPct val="115000"/>
                        </a:lnSpc>
                        <a:spcBef>
                          <a:spcPts val="0"/>
                        </a:spcBef>
                        <a:spcAft>
                          <a:spcPts val="0"/>
                        </a:spcAft>
                        <a:buNone/>
                      </a:pPr>
                      <a:r>
                        <a:rPr lang="en-US" sz="1700"/>
                        <a:t>4</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Network Address</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00001010.</a:t>
                      </a:r>
                      <a:r>
                        <a:rPr lang="en-US" sz="1700" b="1">
                          <a:solidFill>
                            <a:srgbClr val="FF0000"/>
                          </a:solidFill>
                        </a:rPr>
                        <a:t>11</a:t>
                      </a:r>
                      <a:r>
                        <a:rPr lang="en-US" sz="1700"/>
                        <a:t>000000.00000000.00000000</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10.192.0.0</a:t>
                      </a:r>
                      <a:endParaRPr sz="1700">
                        <a:latin typeface="Calibri"/>
                        <a:ea typeface="Calibri"/>
                        <a:cs typeface="Calibri"/>
                        <a:sym typeface="Calibri"/>
                      </a:endParaRPr>
                    </a:p>
                  </a:txBody>
                  <a:tcPr marL="38525" marR="38525" marT="38525" marB="38525" anchor="ctr"/>
                </a:tc>
                <a:extLst>
                  <a:ext uri="{0D108BD9-81ED-4DB2-BD59-A6C34878D82A}">
                    <a16:rowId xmlns:a16="http://schemas.microsoft.com/office/drawing/2014/main" val="10013"/>
                  </a:ext>
                </a:extLst>
              </a:tr>
              <a:tr h="349625">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700"/>
                        <a:t>First IPv4 address</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00001010</a:t>
                      </a:r>
                      <a:r>
                        <a:rPr lang="en-US" sz="1700" b="0">
                          <a:solidFill>
                            <a:schemeClr val="dk1"/>
                          </a:solidFill>
                        </a:rPr>
                        <a:t>.110</a:t>
                      </a:r>
                      <a:r>
                        <a:rPr lang="en-US" sz="1700"/>
                        <a:t>00000.00000000.00000001</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10.192.0.1</a:t>
                      </a:r>
                      <a:endParaRPr sz="1700">
                        <a:latin typeface="Calibri"/>
                        <a:ea typeface="Calibri"/>
                        <a:cs typeface="Calibri"/>
                        <a:sym typeface="Calibri"/>
                      </a:endParaRPr>
                    </a:p>
                  </a:txBody>
                  <a:tcPr marL="38525" marR="38525" marT="38525" marB="38525" anchor="ctr"/>
                </a:tc>
                <a:extLst>
                  <a:ext uri="{0D108BD9-81ED-4DB2-BD59-A6C34878D82A}">
                    <a16:rowId xmlns:a16="http://schemas.microsoft.com/office/drawing/2014/main" val="10014"/>
                  </a:ext>
                </a:extLst>
              </a:tr>
              <a:tr h="349625">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700"/>
                        <a:t>Last IPv4 address</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00001010</a:t>
                      </a:r>
                      <a:r>
                        <a:rPr lang="en-US" sz="1700" b="0">
                          <a:solidFill>
                            <a:schemeClr val="dk1"/>
                          </a:solidFill>
                        </a:rPr>
                        <a:t>.111</a:t>
                      </a:r>
                      <a:r>
                        <a:rPr lang="en-US" sz="1700"/>
                        <a:t>11111.11111111.11111110</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10.255.255.254</a:t>
                      </a:r>
                      <a:endParaRPr sz="1700">
                        <a:latin typeface="Calibri"/>
                        <a:ea typeface="Calibri"/>
                        <a:cs typeface="Calibri"/>
                        <a:sym typeface="Calibri"/>
                      </a:endParaRPr>
                    </a:p>
                  </a:txBody>
                  <a:tcPr marL="38525" marR="38525" marT="38525" marB="38525" anchor="ctr"/>
                </a:tc>
                <a:extLst>
                  <a:ext uri="{0D108BD9-81ED-4DB2-BD59-A6C34878D82A}">
                    <a16:rowId xmlns:a16="http://schemas.microsoft.com/office/drawing/2014/main" val="10015"/>
                  </a:ext>
                </a:extLst>
              </a:tr>
              <a:tr h="349625">
                <a:tc vMerge="1">
                  <a:txBody>
                    <a:bodyPr/>
                    <a:lstStyle/>
                    <a:p>
                      <a:endParaRPr lang="en-US"/>
                    </a:p>
                  </a:txBody>
                  <a:tcPr/>
                </a:tc>
                <a:tc>
                  <a:txBody>
                    <a:bodyPr/>
                    <a:lstStyle/>
                    <a:p>
                      <a:pPr marL="0" marR="0" lvl="0" indent="0" algn="l" rtl="0">
                        <a:lnSpc>
                          <a:spcPct val="115000"/>
                        </a:lnSpc>
                        <a:spcBef>
                          <a:spcPts val="0"/>
                        </a:spcBef>
                        <a:spcAft>
                          <a:spcPts val="0"/>
                        </a:spcAft>
                        <a:buNone/>
                      </a:pPr>
                      <a:r>
                        <a:rPr lang="en-US" sz="1700"/>
                        <a:t>Broadcast Address</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00001010.</a:t>
                      </a:r>
                      <a:r>
                        <a:rPr lang="en-US" sz="1700" b="1">
                          <a:solidFill>
                            <a:srgbClr val="FF0000"/>
                          </a:solidFill>
                        </a:rPr>
                        <a:t>11</a:t>
                      </a:r>
                      <a:r>
                        <a:rPr lang="en-US" sz="1700"/>
                        <a:t>111111.11111111.11111111</a:t>
                      </a:r>
                      <a:endParaRPr sz="1700">
                        <a:latin typeface="Calibri"/>
                        <a:ea typeface="Calibri"/>
                        <a:cs typeface="Calibri"/>
                        <a:sym typeface="Calibri"/>
                      </a:endParaRPr>
                    </a:p>
                  </a:txBody>
                  <a:tcPr marL="38525" marR="38525" marT="38525" marB="38525" anchor="ctr"/>
                </a:tc>
                <a:tc>
                  <a:txBody>
                    <a:bodyPr/>
                    <a:lstStyle/>
                    <a:p>
                      <a:pPr marL="0" marR="0" lvl="0" indent="0" algn="l" rtl="0">
                        <a:lnSpc>
                          <a:spcPct val="115000"/>
                        </a:lnSpc>
                        <a:spcBef>
                          <a:spcPts val="0"/>
                        </a:spcBef>
                        <a:spcAft>
                          <a:spcPts val="0"/>
                        </a:spcAft>
                        <a:buNone/>
                      </a:pPr>
                      <a:r>
                        <a:rPr lang="en-US" sz="1700"/>
                        <a:t>10.255.255.255</a:t>
                      </a:r>
                      <a:endParaRPr sz="1700">
                        <a:latin typeface="Calibri"/>
                        <a:ea typeface="Calibri"/>
                        <a:cs typeface="Calibri"/>
                        <a:sym typeface="Calibri"/>
                      </a:endParaRPr>
                    </a:p>
                  </a:txBody>
                  <a:tcPr marL="38525" marR="38525" marT="38525" marB="38525" anchor="ctr"/>
                </a:tc>
                <a:extLst>
                  <a:ext uri="{0D108BD9-81ED-4DB2-BD59-A6C34878D82A}">
                    <a16:rowId xmlns:a16="http://schemas.microsoft.com/office/drawing/2014/main" val="1001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900">
                <a:solidFill>
                  <a:schemeClr val="dk1"/>
                </a:solidFill>
                <a:latin typeface="Tahoma"/>
                <a:ea typeface="Tahoma"/>
                <a:cs typeface="Tahoma"/>
                <a:sym typeface="Tahoma"/>
              </a:rPr>
              <a:t>Network Layer</a:t>
            </a:r>
            <a:endParaRPr/>
          </a:p>
        </p:txBody>
      </p:sp>
      <p:sp>
        <p:nvSpPr>
          <p:cNvPr id="660" name="Google Shape;66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900">
                <a:solidFill>
                  <a:schemeClr val="dk1"/>
                </a:solidFill>
                <a:latin typeface="Tahoma"/>
                <a:ea typeface="Tahoma"/>
                <a:cs typeface="Tahoma"/>
                <a:sym typeface="Tahoma"/>
              </a:rPr>
              <a:t>4-</a:t>
            </a:r>
            <a:fld id="{00000000-1234-1234-1234-123412341234}" type="slidenum">
              <a:rPr lang="en-US" sz="900">
                <a:solidFill>
                  <a:schemeClr val="dk1"/>
                </a:solidFill>
                <a:latin typeface="Tahoma"/>
                <a:ea typeface="Tahoma"/>
                <a:cs typeface="Tahoma"/>
                <a:sym typeface="Tahoma"/>
              </a:rPr>
              <a:t>3</a:t>
            </a:fld>
            <a:endParaRPr sz="900">
              <a:solidFill>
                <a:schemeClr val="dk1"/>
              </a:solidFill>
              <a:latin typeface="Tahoma"/>
              <a:ea typeface="Tahoma"/>
              <a:cs typeface="Tahoma"/>
              <a:sym typeface="Tahoma"/>
            </a:endParaRPr>
          </a:p>
        </p:txBody>
      </p:sp>
      <p:sp>
        <p:nvSpPr>
          <p:cNvPr id="661" name="Google Shape;661;p23"/>
          <p:cNvSpPr txBox="1">
            <a:spLocks noGrp="1"/>
          </p:cNvSpPr>
          <p:nvPr>
            <p:ph type="body" idx="1"/>
          </p:nvPr>
        </p:nvSpPr>
        <p:spPr>
          <a:xfrm>
            <a:off x="1500188" y="1857375"/>
            <a:ext cx="2771775" cy="348615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Clr>
                <a:schemeClr val="dk1"/>
              </a:buClr>
              <a:buSzPts val="1800"/>
              <a:buNone/>
            </a:pPr>
            <a:endParaRPr sz="1800"/>
          </a:p>
          <a:p>
            <a:pPr marL="342900" lvl="0" indent="-228600" algn="l" rtl="0">
              <a:spcBef>
                <a:spcPts val="360"/>
              </a:spcBef>
              <a:spcAft>
                <a:spcPts val="0"/>
              </a:spcAft>
              <a:buClr>
                <a:schemeClr val="dk1"/>
              </a:buClr>
              <a:buSzPts val="1800"/>
              <a:buNone/>
            </a:pPr>
            <a:endParaRPr sz="1800"/>
          </a:p>
        </p:txBody>
      </p:sp>
      <p:sp>
        <p:nvSpPr>
          <p:cNvPr id="662" name="Google Shape;662;p23"/>
          <p:cNvSpPr txBox="1">
            <a:spLocks noGrp="1"/>
          </p:cNvSpPr>
          <p:nvPr>
            <p:ph type="body" idx="2"/>
          </p:nvPr>
        </p:nvSpPr>
        <p:spPr>
          <a:xfrm>
            <a:off x="1529954" y="2008585"/>
            <a:ext cx="2857500" cy="3486150"/>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rgbClr val="CC0000"/>
              </a:buClr>
              <a:buSzPct val="100000"/>
              <a:buFont typeface="Noto Sans Symbols"/>
              <a:buNone/>
            </a:pPr>
            <a:r>
              <a:rPr lang="en-US" i="1" dirty="0">
                <a:solidFill>
                  <a:srgbClr val="CC0000"/>
                </a:solidFill>
              </a:rPr>
              <a:t>recipe</a:t>
            </a:r>
            <a:endParaRPr dirty="0"/>
          </a:p>
          <a:p>
            <a:pPr marL="342900" lvl="0" indent="-342900" algn="l" rtl="0">
              <a:spcBef>
                <a:spcPts val="476"/>
              </a:spcBef>
              <a:spcAft>
                <a:spcPts val="0"/>
              </a:spcAft>
              <a:buClr>
                <a:schemeClr val="dk1"/>
              </a:buClr>
              <a:buSzPct val="100000"/>
              <a:buFont typeface="Noto Sans Symbols"/>
              <a:buChar char="❖"/>
            </a:pPr>
            <a:r>
              <a:rPr lang="en-US" dirty="0"/>
              <a:t>to determine the subnets, detach each interface from its host or router, creating islands of isolated networks</a:t>
            </a:r>
            <a:endParaRPr dirty="0"/>
          </a:p>
          <a:p>
            <a:pPr marL="342900" lvl="0" indent="-342900" algn="l" rtl="0">
              <a:spcBef>
                <a:spcPts val="476"/>
              </a:spcBef>
              <a:spcAft>
                <a:spcPts val="0"/>
              </a:spcAft>
              <a:buClr>
                <a:schemeClr val="dk1"/>
              </a:buClr>
              <a:buSzPct val="100000"/>
              <a:buFont typeface="Noto Sans Symbols"/>
              <a:buChar char="❖"/>
            </a:pPr>
            <a:r>
              <a:rPr lang="en-US" dirty="0"/>
              <a:t>each isolated network is called a </a:t>
            </a:r>
            <a:r>
              <a:rPr lang="en-US" i="1" dirty="0">
                <a:solidFill>
                  <a:srgbClr val="CC0000"/>
                </a:solidFill>
              </a:rPr>
              <a:t>subnet</a:t>
            </a:r>
            <a:endParaRPr dirty="0"/>
          </a:p>
        </p:txBody>
      </p:sp>
      <p:sp>
        <p:nvSpPr>
          <p:cNvPr id="663" name="Google Shape;663;p23"/>
          <p:cNvSpPr txBox="1"/>
          <p:nvPr/>
        </p:nvSpPr>
        <p:spPr>
          <a:xfrm>
            <a:off x="5311380" y="5193506"/>
            <a:ext cx="19415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subnet mask: /24</a:t>
            </a:r>
            <a:endParaRPr/>
          </a:p>
        </p:txBody>
      </p:sp>
      <p:sp>
        <p:nvSpPr>
          <p:cNvPr id="664" name="Google Shape;664;p23"/>
          <p:cNvSpPr txBox="1">
            <a:spLocks noGrp="1"/>
          </p:cNvSpPr>
          <p:nvPr>
            <p:ph type="title"/>
          </p:nvPr>
        </p:nvSpPr>
        <p:spPr>
          <a:xfrm>
            <a:off x="1543050" y="1028700"/>
            <a:ext cx="2776538" cy="572691"/>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Subnets</a:t>
            </a:r>
            <a:endParaRPr/>
          </a:p>
        </p:txBody>
      </p:sp>
      <p:pic>
        <p:nvPicPr>
          <p:cNvPr id="665" name="Google Shape;665;p23" descr="underline_base"/>
          <p:cNvPicPr preferRelativeResize="0"/>
          <p:nvPr/>
        </p:nvPicPr>
        <p:blipFill rotWithShape="1">
          <a:blip r:embed="rId3">
            <a:alphaModFix/>
          </a:blip>
          <a:srcRect/>
          <a:stretch/>
        </p:blipFill>
        <p:spPr>
          <a:xfrm>
            <a:off x="1609726" y="1498998"/>
            <a:ext cx="1508522" cy="129778"/>
          </a:xfrm>
          <a:prstGeom prst="rect">
            <a:avLst/>
          </a:prstGeom>
          <a:noFill/>
          <a:ln>
            <a:noFill/>
          </a:ln>
        </p:spPr>
      </p:pic>
      <p:grpSp>
        <p:nvGrpSpPr>
          <p:cNvPr id="666" name="Google Shape;666;p23"/>
          <p:cNvGrpSpPr/>
          <p:nvPr/>
        </p:nvGrpSpPr>
        <p:grpSpPr>
          <a:xfrm>
            <a:off x="4419600" y="1538288"/>
            <a:ext cx="3339704" cy="3514726"/>
            <a:chOff x="2752" y="572"/>
            <a:chExt cx="2805" cy="2952"/>
          </a:xfrm>
        </p:grpSpPr>
        <p:sp>
          <p:nvSpPr>
            <p:cNvPr id="667" name="Google Shape;667;p23"/>
            <p:cNvSpPr txBox="1"/>
            <p:nvPr/>
          </p:nvSpPr>
          <p:spPr>
            <a:xfrm>
              <a:off x="2825" y="572"/>
              <a:ext cx="1054" cy="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i="1">
                  <a:solidFill>
                    <a:srgbClr val="CC0000"/>
                  </a:solidFill>
                  <a:latin typeface="Arial"/>
                  <a:ea typeface="Arial"/>
                  <a:cs typeface="Arial"/>
                  <a:sym typeface="Arial"/>
                </a:rPr>
                <a:t>223.1.1.0/24</a:t>
              </a:r>
              <a:endParaRPr/>
            </a:p>
          </p:txBody>
        </p:sp>
        <p:sp>
          <p:nvSpPr>
            <p:cNvPr id="668" name="Google Shape;668;p23"/>
            <p:cNvSpPr txBox="1"/>
            <p:nvPr/>
          </p:nvSpPr>
          <p:spPr>
            <a:xfrm>
              <a:off x="4419" y="725"/>
              <a:ext cx="1054" cy="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i="1">
                  <a:solidFill>
                    <a:srgbClr val="CC0000"/>
                  </a:solidFill>
                  <a:latin typeface="Arial"/>
                  <a:ea typeface="Arial"/>
                  <a:cs typeface="Arial"/>
                  <a:sym typeface="Arial"/>
                </a:rPr>
                <a:t>223.1.2.0/24</a:t>
              </a:r>
              <a:endParaRPr/>
            </a:p>
          </p:txBody>
        </p:sp>
        <p:sp>
          <p:nvSpPr>
            <p:cNvPr id="669" name="Google Shape;669;p23"/>
            <p:cNvSpPr txBox="1"/>
            <p:nvPr/>
          </p:nvSpPr>
          <p:spPr>
            <a:xfrm>
              <a:off x="3743" y="3253"/>
              <a:ext cx="1054" cy="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i="1">
                  <a:solidFill>
                    <a:srgbClr val="CC0000"/>
                  </a:solidFill>
                  <a:latin typeface="Arial"/>
                  <a:ea typeface="Arial"/>
                  <a:cs typeface="Arial"/>
                  <a:sym typeface="Arial"/>
                </a:rPr>
                <a:t>223.1.3.0/24</a:t>
              </a:r>
              <a:endParaRPr/>
            </a:p>
          </p:txBody>
        </p:sp>
        <p:sp>
          <p:nvSpPr>
            <p:cNvPr id="670" name="Google Shape;670;p23"/>
            <p:cNvSpPr/>
            <p:nvPr/>
          </p:nvSpPr>
          <p:spPr>
            <a:xfrm>
              <a:off x="3128" y="2113"/>
              <a:ext cx="534" cy="114"/>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71" name="Google Shape;671;p23"/>
            <p:cNvSpPr/>
            <p:nvPr/>
          </p:nvSpPr>
          <p:spPr>
            <a:xfrm>
              <a:off x="2758" y="815"/>
              <a:ext cx="1223" cy="1291"/>
            </a:xfrm>
            <a:custGeom>
              <a:avLst/>
              <a:gdLst/>
              <a:ahLst/>
              <a:cxnLst/>
              <a:rect l="l" t="t" r="r" b="b"/>
              <a:pathLst>
                <a:path w="1223" h="129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672" name="Google Shape;672;p23"/>
            <p:cNvSpPr/>
            <p:nvPr/>
          </p:nvSpPr>
          <p:spPr>
            <a:xfrm>
              <a:off x="4350" y="1010"/>
              <a:ext cx="1201" cy="1234"/>
            </a:xfrm>
            <a:custGeom>
              <a:avLst/>
              <a:gdLst/>
              <a:ahLst/>
              <a:cxnLst/>
              <a:rect l="l" t="t" r="r" b="b"/>
              <a:pathLst>
                <a:path w="1201" h="1234" extrusionOk="0">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673" name="Google Shape;673;p23"/>
            <p:cNvSpPr/>
            <p:nvPr/>
          </p:nvSpPr>
          <p:spPr>
            <a:xfrm>
              <a:off x="3514" y="1913"/>
              <a:ext cx="1286" cy="1247"/>
            </a:xfrm>
            <a:custGeom>
              <a:avLst/>
              <a:gdLst/>
              <a:ahLst/>
              <a:cxnLst/>
              <a:rect l="l" t="t" r="r" b="b"/>
              <a:pathLst>
                <a:path w="1286" h="1247" extrusionOk="0">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cxnSp>
          <p:nvCxnSpPr>
            <p:cNvPr id="674" name="Google Shape;674;p23"/>
            <p:cNvCxnSpPr/>
            <p:nvPr/>
          </p:nvCxnSpPr>
          <p:spPr>
            <a:xfrm>
              <a:off x="3160" y="1144"/>
              <a:ext cx="175" cy="1"/>
            </a:xfrm>
            <a:prstGeom prst="straightConnector1">
              <a:avLst/>
            </a:prstGeom>
            <a:noFill/>
            <a:ln w="19050" cap="flat" cmpd="sng">
              <a:solidFill>
                <a:schemeClr val="dk1"/>
              </a:solidFill>
              <a:prstDash val="solid"/>
              <a:round/>
              <a:headEnd type="none" w="med" len="med"/>
              <a:tailEnd type="none" w="med" len="med"/>
            </a:ln>
          </p:spPr>
        </p:cxnSp>
        <p:cxnSp>
          <p:nvCxnSpPr>
            <p:cNvPr id="675" name="Google Shape;675;p23"/>
            <p:cNvCxnSpPr/>
            <p:nvPr/>
          </p:nvCxnSpPr>
          <p:spPr>
            <a:xfrm rot="10800000" flipH="1">
              <a:off x="3160" y="1550"/>
              <a:ext cx="175" cy="2"/>
            </a:xfrm>
            <a:prstGeom prst="straightConnector1">
              <a:avLst/>
            </a:prstGeom>
            <a:noFill/>
            <a:ln w="19050" cap="flat" cmpd="sng">
              <a:solidFill>
                <a:schemeClr val="dk1"/>
              </a:solidFill>
              <a:prstDash val="solid"/>
              <a:round/>
              <a:headEnd type="none" w="med" len="med"/>
              <a:tailEnd type="none" w="med" len="med"/>
            </a:ln>
          </p:spPr>
        </p:cxnSp>
        <p:cxnSp>
          <p:nvCxnSpPr>
            <p:cNvPr id="676" name="Google Shape;676;p23"/>
            <p:cNvCxnSpPr/>
            <p:nvPr/>
          </p:nvCxnSpPr>
          <p:spPr>
            <a:xfrm>
              <a:off x="3166" y="1945"/>
              <a:ext cx="172" cy="1"/>
            </a:xfrm>
            <a:prstGeom prst="straightConnector1">
              <a:avLst/>
            </a:prstGeom>
            <a:noFill/>
            <a:ln w="19050" cap="flat" cmpd="sng">
              <a:solidFill>
                <a:schemeClr val="dk1"/>
              </a:solidFill>
              <a:prstDash val="solid"/>
              <a:round/>
              <a:headEnd type="none" w="med" len="med"/>
              <a:tailEnd type="none" w="med" len="med"/>
            </a:ln>
          </p:spPr>
        </p:cxnSp>
        <p:sp>
          <p:nvSpPr>
            <p:cNvPr id="677" name="Google Shape;677;p23"/>
            <p:cNvSpPr txBox="1"/>
            <p:nvPr/>
          </p:nvSpPr>
          <p:spPr>
            <a:xfrm>
              <a:off x="3134" y="939"/>
              <a:ext cx="692"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223.1.1.1</a:t>
              </a:r>
              <a:endParaRPr sz="1350">
                <a:solidFill>
                  <a:schemeClr val="dk1"/>
                </a:solidFill>
                <a:latin typeface="Comic Sans MS"/>
                <a:ea typeface="Comic Sans MS"/>
                <a:cs typeface="Comic Sans MS"/>
                <a:sym typeface="Comic Sans MS"/>
              </a:endParaRPr>
            </a:p>
          </p:txBody>
        </p:sp>
        <p:sp>
          <p:nvSpPr>
            <p:cNvPr id="678" name="Google Shape;678;p23"/>
            <p:cNvSpPr txBox="1"/>
            <p:nvPr/>
          </p:nvSpPr>
          <p:spPr>
            <a:xfrm>
              <a:off x="3062" y="1963"/>
              <a:ext cx="692"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223.1.1.3</a:t>
              </a:r>
              <a:endParaRPr sz="1350">
                <a:solidFill>
                  <a:schemeClr val="dk1"/>
                </a:solidFill>
                <a:latin typeface="Comic Sans MS"/>
                <a:ea typeface="Comic Sans MS"/>
                <a:cs typeface="Comic Sans MS"/>
                <a:sym typeface="Comic Sans MS"/>
              </a:endParaRPr>
            </a:p>
          </p:txBody>
        </p:sp>
        <p:sp>
          <p:nvSpPr>
            <p:cNvPr id="679" name="Google Shape;679;p23"/>
            <p:cNvSpPr txBox="1"/>
            <p:nvPr/>
          </p:nvSpPr>
          <p:spPr>
            <a:xfrm>
              <a:off x="3532" y="1484"/>
              <a:ext cx="692"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223.1.1.4</a:t>
              </a:r>
              <a:endParaRPr sz="1350">
                <a:solidFill>
                  <a:schemeClr val="dk1"/>
                </a:solidFill>
                <a:latin typeface="Comic Sans MS"/>
                <a:ea typeface="Comic Sans MS"/>
                <a:cs typeface="Comic Sans MS"/>
                <a:sym typeface="Comic Sans MS"/>
              </a:endParaRPr>
            </a:p>
          </p:txBody>
        </p:sp>
        <p:sp>
          <p:nvSpPr>
            <p:cNvPr id="680" name="Google Shape;680;p23"/>
            <p:cNvSpPr txBox="1"/>
            <p:nvPr/>
          </p:nvSpPr>
          <p:spPr>
            <a:xfrm>
              <a:off x="4238" y="1485"/>
              <a:ext cx="692"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223.1.2.9</a:t>
              </a:r>
              <a:endParaRPr sz="1350">
                <a:solidFill>
                  <a:schemeClr val="dk1"/>
                </a:solidFill>
                <a:latin typeface="Comic Sans MS"/>
                <a:ea typeface="Comic Sans MS"/>
                <a:cs typeface="Comic Sans MS"/>
                <a:sym typeface="Comic Sans MS"/>
              </a:endParaRPr>
            </a:p>
          </p:txBody>
        </p:sp>
        <p:cxnSp>
          <p:nvCxnSpPr>
            <p:cNvPr id="681" name="Google Shape;681;p23"/>
            <p:cNvCxnSpPr/>
            <p:nvPr/>
          </p:nvCxnSpPr>
          <p:spPr>
            <a:xfrm>
              <a:off x="4963" y="1246"/>
              <a:ext cx="148" cy="4"/>
            </a:xfrm>
            <a:prstGeom prst="straightConnector1">
              <a:avLst/>
            </a:prstGeom>
            <a:noFill/>
            <a:ln w="19050" cap="flat" cmpd="sng">
              <a:solidFill>
                <a:schemeClr val="dk1"/>
              </a:solidFill>
              <a:prstDash val="solid"/>
              <a:round/>
              <a:headEnd type="none" w="med" len="med"/>
              <a:tailEnd type="none" w="med" len="med"/>
            </a:ln>
          </p:spPr>
        </p:cxnSp>
        <p:cxnSp>
          <p:nvCxnSpPr>
            <p:cNvPr id="682" name="Google Shape;682;p23"/>
            <p:cNvCxnSpPr/>
            <p:nvPr/>
          </p:nvCxnSpPr>
          <p:spPr>
            <a:xfrm>
              <a:off x="4963" y="2047"/>
              <a:ext cx="148" cy="4"/>
            </a:xfrm>
            <a:prstGeom prst="straightConnector1">
              <a:avLst/>
            </a:prstGeom>
            <a:noFill/>
            <a:ln w="19050" cap="flat" cmpd="sng">
              <a:solidFill>
                <a:schemeClr val="dk1"/>
              </a:solidFill>
              <a:prstDash val="solid"/>
              <a:round/>
              <a:headEnd type="none" w="med" len="med"/>
              <a:tailEnd type="none" w="med" len="med"/>
            </a:ln>
          </p:spPr>
        </p:cxnSp>
        <p:cxnSp>
          <p:nvCxnSpPr>
            <p:cNvPr id="683" name="Google Shape;683;p23"/>
            <p:cNvCxnSpPr/>
            <p:nvPr/>
          </p:nvCxnSpPr>
          <p:spPr>
            <a:xfrm rot="10800000">
              <a:off x="3782" y="2696"/>
              <a:ext cx="2" cy="152"/>
            </a:xfrm>
            <a:prstGeom prst="straightConnector1">
              <a:avLst/>
            </a:prstGeom>
            <a:noFill/>
            <a:ln w="19050" cap="flat" cmpd="sng">
              <a:solidFill>
                <a:schemeClr val="dk1"/>
              </a:solidFill>
              <a:prstDash val="solid"/>
              <a:round/>
              <a:headEnd type="none" w="med" len="med"/>
              <a:tailEnd type="none" w="med" len="med"/>
            </a:ln>
          </p:spPr>
        </p:cxnSp>
        <p:cxnSp>
          <p:nvCxnSpPr>
            <p:cNvPr id="684" name="Google Shape;684;p23"/>
            <p:cNvCxnSpPr/>
            <p:nvPr/>
          </p:nvCxnSpPr>
          <p:spPr>
            <a:xfrm rot="10800000">
              <a:off x="4523" y="2699"/>
              <a:ext cx="2" cy="152"/>
            </a:xfrm>
            <a:prstGeom prst="straightConnector1">
              <a:avLst/>
            </a:prstGeom>
            <a:noFill/>
            <a:ln w="19050" cap="flat" cmpd="sng">
              <a:solidFill>
                <a:schemeClr val="dk1"/>
              </a:solidFill>
              <a:prstDash val="solid"/>
              <a:round/>
              <a:headEnd type="none" w="med" len="med"/>
              <a:tailEnd type="none" w="med" len="med"/>
            </a:ln>
          </p:spPr>
        </p:cxnSp>
        <p:sp>
          <p:nvSpPr>
            <p:cNvPr id="685" name="Google Shape;685;p23"/>
            <p:cNvSpPr txBox="1"/>
            <p:nvPr/>
          </p:nvSpPr>
          <p:spPr>
            <a:xfrm>
              <a:off x="4505" y="2622"/>
              <a:ext cx="692"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223.1.3.2</a:t>
              </a:r>
              <a:endParaRPr sz="1350">
                <a:solidFill>
                  <a:schemeClr val="dk1"/>
                </a:solidFill>
                <a:latin typeface="Comic Sans MS"/>
                <a:ea typeface="Comic Sans MS"/>
                <a:cs typeface="Comic Sans MS"/>
                <a:sym typeface="Comic Sans MS"/>
              </a:endParaRPr>
            </a:p>
          </p:txBody>
        </p:sp>
        <p:sp>
          <p:nvSpPr>
            <p:cNvPr id="686" name="Google Shape;686;p23"/>
            <p:cNvSpPr txBox="1"/>
            <p:nvPr/>
          </p:nvSpPr>
          <p:spPr>
            <a:xfrm>
              <a:off x="3138" y="2682"/>
              <a:ext cx="692"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223.1.3.1</a:t>
              </a:r>
              <a:endParaRPr sz="1350">
                <a:solidFill>
                  <a:schemeClr val="dk1"/>
                </a:solidFill>
                <a:latin typeface="Comic Sans MS"/>
                <a:ea typeface="Comic Sans MS"/>
                <a:cs typeface="Comic Sans MS"/>
                <a:sym typeface="Comic Sans MS"/>
              </a:endParaRPr>
            </a:p>
          </p:txBody>
        </p:sp>
        <p:grpSp>
          <p:nvGrpSpPr>
            <p:cNvPr id="687" name="Google Shape;687;p23"/>
            <p:cNvGrpSpPr/>
            <p:nvPr/>
          </p:nvGrpSpPr>
          <p:grpSpPr>
            <a:xfrm>
              <a:off x="2755" y="956"/>
              <a:ext cx="404" cy="352"/>
              <a:chOff x="-44" y="1473"/>
              <a:chExt cx="981" cy="1105"/>
            </a:xfrm>
          </p:grpSpPr>
          <p:pic>
            <p:nvPicPr>
              <p:cNvPr id="688" name="Google Shape;688;p23"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689" name="Google Shape;689;p2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690" name="Google Shape;690;p23"/>
            <p:cNvGrpSpPr/>
            <p:nvPr/>
          </p:nvGrpSpPr>
          <p:grpSpPr>
            <a:xfrm>
              <a:off x="2752" y="1340"/>
              <a:ext cx="404" cy="352"/>
              <a:chOff x="-44" y="1473"/>
              <a:chExt cx="981" cy="1105"/>
            </a:xfrm>
          </p:grpSpPr>
          <p:pic>
            <p:nvPicPr>
              <p:cNvPr id="691" name="Google Shape;691;p23"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692" name="Google Shape;692;p2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693" name="Google Shape;693;p23"/>
            <p:cNvGrpSpPr/>
            <p:nvPr/>
          </p:nvGrpSpPr>
          <p:grpSpPr>
            <a:xfrm>
              <a:off x="2770" y="1724"/>
              <a:ext cx="404" cy="352"/>
              <a:chOff x="-44" y="1473"/>
              <a:chExt cx="981" cy="1105"/>
            </a:xfrm>
          </p:grpSpPr>
          <p:pic>
            <p:nvPicPr>
              <p:cNvPr id="694" name="Google Shape;694;p23"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695" name="Google Shape;695;p2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696" name="Google Shape;696;p23"/>
            <p:cNvGrpSpPr/>
            <p:nvPr/>
          </p:nvGrpSpPr>
          <p:grpSpPr>
            <a:xfrm flipH="1">
              <a:off x="5106" y="1062"/>
              <a:ext cx="404" cy="352"/>
              <a:chOff x="-44" y="1473"/>
              <a:chExt cx="981" cy="1105"/>
            </a:xfrm>
          </p:grpSpPr>
          <p:pic>
            <p:nvPicPr>
              <p:cNvPr id="697" name="Google Shape;697;p23"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698" name="Google Shape;698;p2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699" name="Google Shape;699;p23"/>
            <p:cNvGrpSpPr/>
            <p:nvPr/>
          </p:nvGrpSpPr>
          <p:grpSpPr>
            <a:xfrm flipH="1">
              <a:off x="5153" y="1868"/>
              <a:ext cx="404" cy="352"/>
              <a:chOff x="-44" y="1473"/>
              <a:chExt cx="981" cy="1105"/>
            </a:xfrm>
          </p:grpSpPr>
          <p:pic>
            <p:nvPicPr>
              <p:cNvPr id="700" name="Google Shape;700;p23"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701" name="Google Shape;701;p2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702" name="Google Shape;702;p23"/>
            <p:cNvGrpSpPr/>
            <p:nvPr/>
          </p:nvGrpSpPr>
          <p:grpSpPr>
            <a:xfrm flipH="1">
              <a:off x="4392" y="2828"/>
              <a:ext cx="404" cy="352"/>
              <a:chOff x="-44" y="1473"/>
              <a:chExt cx="981" cy="1105"/>
            </a:xfrm>
          </p:grpSpPr>
          <p:pic>
            <p:nvPicPr>
              <p:cNvPr id="703" name="Google Shape;703;p23"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704" name="Google Shape;704;p2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705" name="Google Shape;705;p23"/>
            <p:cNvGrpSpPr/>
            <p:nvPr/>
          </p:nvGrpSpPr>
          <p:grpSpPr>
            <a:xfrm flipH="1">
              <a:off x="3659" y="2854"/>
              <a:ext cx="404" cy="352"/>
              <a:chOff x="-44" y="1473"/>
              <a:chExt cx="981" cy="1105"/>
            </a:xfrm>
          </p:grpSpPr>
          <p:pic>
            <p:nvPicPr>
              <p:cNvPr id="706" name="Google Shape;706;p23"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707" name="Google Shape;707;p2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708" name="Google Shape;708;p23"/>
            <p:cNvGrpSpPr/>
            <p:nvPr/>
          </p:nvGrpSpPr>
          <p:grpSpPr>
            <a:xfrm>
              <a:off x="3929" y="1653"/>
              <a:ext cx="440" cy="224"/>
              <a:chOff x="4396" y="1245"/>
              <a:chExt cx="672" cy="248"/>
            </a:xfrm>
          </p:grpSpPr>
          <p:sp>
            <p:nvSpPr>
              <p:cNvPr id="709" name="Google Shape;709;p23"/>
              <p:cNvSpPr/>
              <p:nvPr/>
            </p:nvSpPr>
            <p:spPr>
              <a:xfrm>
                <a:off x="4399" y="1355"/>
                <a:ext cx="666" cy="138"/>
              </a:xfrm>
              <a:prstGeom prst="ellipse">
                <a:avLst/>
              </a:prstGeom>
              <a:gradFill>
                <a:gsLst>
                  <a:gs pos="0">
                    <a:srgbClr val="CCCCFF"/>
                  </a:gs>
                  <a:gs pos="100000">
                    <a:srgbClr val="FFFFFF"/>
                  </a:gs>
                </a:gsLst>
                <a:lin ang="0" scaled="0"/>
              </a:gra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10" name="Google Shape;710;p23"/>
              <p:cNvSpPr/>
              <p:nvPr/>
            </p:nvSpPr>
            <p:spPr>
              <a:xfrm>
                <a:off x="4399" y="1339"/>
                <a:ext cx="669" cy="86"/>
              </a:xfrm>
              <a:prstGeom prst="rect">
                <a:avLst/>
              </a:prstGeom>
              <a:gradFill>
                <a:gsLst>
                  <a:gs pos="0">
                    <a:srgbClr val="CCCC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11" name="Google Shape;711;p23"/>
              <p:cNvSpPr/>
              <p:nvPr/>
            </p:nvSpPr>
            <p:spPr>
              <a:xfrm>
                <a:off x="4396" y="1245"/>
                <a:ext cx="667" cy="162"/>
              </a:xfrm>
              <a:prstGeom prst="ellipse">
                <a:avLst/>
              </a:prstGeom>
              <a:gradFill>
                <a:gsLst>
                  <a:gs pos="0">
                    <a:srgbClr val="CCCCFF"/>
                  </a:gs>
                  <a:gs pos="100000">
                    <a:srgbClr val="FFFFFF"/>
                  </a:gs>
                </a:gsLst>
                <a:lin ang="0" scaled="0"/>
              </a:gra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12" name="Google Shape;712;p23"/>
              <p:cNvGrpSpPr/>
              <p:nvPr/>
            </p:nvGrpSpPr>
            <p:grpSpPr>
              <a:xfrm>
                <a:off x="4530" y="1287"/>
                <a:ext cx="377" cy="75"/>
                <a:chOff x="2468" y="1332"/>
                <a:chExt cx="310" cy="60"/>
              </a:xfrm>
            </p:grpSpPr>
            <p:sp>
              <p:nvSpPr>
                <p:cNvPr id="713" name="Google Shape;713;p23"/>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714" name="Google Shape;714;p23"/>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cxnSp>
            <p:nvCxnSpPr>
              <p:cNvPr id="715" name="Google Shape;715;p23"/>
              <p:cNvCxnSpPr/>
              <p:nvPr/>
            </p:nvCxnSpPr>
            <p:spPr>
              <a:xfrm>
                <a:off x="4399" y="1321"/>
                <a:ext cx="0" cy="109"/>
              </a:xfrm>
              <a:prstGeom prst="straightConnector1">
                <a:avLst/>
              </a:prstGeom>
              <a:noFill/>
              <a:ln w="19050" cap="flat" cmpd="sng">
                <a:solidFill>
                  <a:srgbClr val="000000"/>
                </a:solidFill>
                <a:prstDash val="solid"/>
                <a:round/>
                <a:headEnd type="none" w="med" len="med"/>
                <a:tailEnd type="none" w="med" len="med"/>
              </a:ln>
            </p:spPr>
          </p:cxnSp>
          <p:cxnSp>
            <p:nvCxnSpPr>
              <p:cNvPr id="716" name="Google Shape;716;p23"/>
              <p:cNvCxnSpPr/>
              <p:nvPr/>
            </p:nvCxnSpPr>
            <p:spPr>
              <a:xfrm>
                <a:off x="5063" y="1326"/>
                <a:ext cx="0" cy="107"/>
              </a:xfrm>
              <a:prstGeom prst="straightConnector1">
                <a:avLst/>
              </a:prstGeom>
              <a:noFill/>
              <a:ln w="19050" cap="flat" cmpd="sng">
                <a:solidFill>
                  <a:srgbClr val="000000"/>
                </a:solidFill>
                <a:prstDash val="solid"/>
                <a:round/>
                <a:headEnd type="none" w="med" len="med"/>
                <a:tailEnd type="none" w="med" len="med"/>
              </a:ln>
            </p:spPr>
          </p:cxnSp>
        </p:grpSp>
        <p:grpSp>
          <p:nvGrpSpPr>
            <p:cNvPr id="717" name="Google Shape;717;p23"/>
            <p:cNvGrpSpPr/>
            <p:nvPr/>
          </p:nvGrpSpPr>
          <p:grpSpPr>
            <a:xfrm>
              <a:off x="4315" y="2223"/>
              <a:ext cx="677" cy="361"/>
              <a:chOff x="4758" y="3508"/>
              <a:chExt cx="677" cy="361"/>
            </a:xfrm>
          </p:grpSpPr>
          <p:sp>
            <p:nvSpPr>
              <p:cNvPr id="718" name="Google Shape;718;p23"/>
              <p:cNvSpPr txBox="1"/>
              <p:nvPr/>
            </p:nvSpPr>
            <p:spPr>
              <a:xfrm>
                <a:off x="4844" y="3508"/>
                <a:ext cx="591" cy="2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rgbClr val="CC0000"/>
                    </a:solidFill>
                    <a:latin typeface="Arial"/>
                    <a:ea typeface="Arial"/>
                    <a:cs typeface="Arial"/>
                    <a:sym typeface="Arial"/>
                  </a:rPr>
                  <a:t>subnet</a:t>
                </a:r>
                <a:endParaRPr/>
              </a:p>
            </p:txBody>
          </p:sp>
          <p:cxnSp>
            <p:nvCxnSpPr>
              <p:cNvPr id="719" name="Google Shape;719;p23"/>
              <p:cNvCxnSpPr/>
              <p:nvPr/>
            </p:nvCxnSpPr>
            <p:spPr>
              <a:xfrm flipH="1">
                <a:off x="4758" y="3677"/>
                <a:ext cx="108" cy="192"/>
              </a:xfrm>
              <a:prstGeom prst="straightConnector1">
                <a:avLst/>
              </a:prstGeom>
              <a:noFill/>
              <a:ln w="9525" cap="flat" cmpd="sng">
                <a:solidFill>
                  <a:srgbClr val="CC0000"/>
                </a:solidFill>
                <a:prstDash val="solid"/>
                <a:round/>
                <a:headEnd type="none" w="med" len="med"/>
                <a:tailEnd type="triangle" w="med" len="med"/>
              </a:ln>
            </p:spPr>
          </p:cxnSp>
        </p:grpSp>
        <p:sp>
          <p:nvSpPr>
            <p:cNvPr id="720" name="Google Shape;720;p23"/>
            <p:cNvSpPr/>
            <p:nvPr/>
          </p:nvSpPr>
          <p:spPr>
            <a:xfrm>
              <a:off x="3232" y="1363"/>
              <a:ext cx="182" cy="147"/>
            </a:xfrm>
            <a:prstGeom prst="rect">
              <a:avLst/>
            </a:pr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721" name="Google Shape;721;p23"/>
            <p:cNvSpPr txBox="1"/>
            <p:nvPr/>
          </p:nvSpPr>
          <p:spPr>
            <a:xfrm>
              <a:off x="3134" y="1344"/>
              <a:ext cx="692"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223.1.1.2</a:t>
              </a:r>
              <a:endParaRPr sz="1350">
                <a:solidFill>
                  <a:schemeClr val="dk1"/>
                </a:solidFill>
                <a:latin typeface="Comic Sans MS"/>
                <a:ea typeface="Comic Sans MS"/>
                <a:cs typeface="Comic Sans MS"/>
                <a:sym typeface="Comic Sans MS"/>
              </a:endParaRPr>
            </a:p>
          </p:txBody>
        </p:sp>
        <p:sp>
          <p:nvSpPr>
            <p:cNvPr id="722" name="Google Shape;722;p23"/>
            <p:cNvSpPr/>
            <p:nvPr/>
          </p:nvSpPr>
          <p:spPr>
            <a:xfrm>
              <a:off x="4936" y="1354"/>
              <a:ext cx="182" cy="147"/>
            </a:xfrm>
            <a:prstGeom prst="rect">
              <a:avLst/>
            </a:pr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723" name="Google Shape;723;p23"/>
            <p:cNvSpPr/>
            <p:nvPr/>
          </p:nvSpPr>
          <p:spPr>
            <a:xfrm>
              <a:off x="4934" y="1858"/>
              <a:ext cx="182" cy="147"/>
            </a:xfrm>
            <a:prstGeom prst="rect">
              <a:avLst/>
            </a:pr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724" name="Google Shape;724;p23"/>
            <p:cNvSpPr/>
            <p:nvPr/>
          </p:nvSpPr>
          <p:spPr>
            <a:xfrm>
              <a:off x="4082" y="1975"/>
              <a:ext cx="182" cy="147"/>
            </a:xfrm>
            <a:prstGeom prst="rect">
              <a:avLst/>
            </a:pr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725" name="Google Shape;725;p23"/>
            <p:cNvSpPr txBox="1"/>
            <p:nvPr/>
          </p:nvSpPr>
          <p:spPr>
            <a:xfrm>
              <a:off x="3782" y="1951"/>
              <a:ext cx="764"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223.1.3.27</a:t>
              </a:r>
              <a:endParaRPr sz="1350">
                <a:solidFill>
                  <a:schemeClr val="dk1"/>
                </a:solidFill>
                <a:latin typeface="Comic Sans MS"/>
                <a:ea typeface="Comic Sans MS"/>
                <a:cs typeface="Comic Sans MS"/>
                <a:sym typeface="Comic Sans MS"/>
              </a:endParaRPr>
            </a:p>
          </p:txBody>
        </p:sp>
        <p:sp>
          <p:nvSpPr>
            <p:cNvPr id="726" name="Google Shape;726;p23"/>
            <p:cNvSpPr txBox="1"/>
            <p:nvPr/>
          </p:nvSpPr>
          <p:spPr>
            <a:xfrm>
              <a:off x="4529" y="1819"/>
              <a:ext cx="692"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223.1.2.2</a:t>
              </a:r>
              <a:endParaRPr sz="1350">
                <a:solidFill>
                  <a:schemeClr val="dk1"/>
                </a:solidFill>
                <a:latin typeface="Comic Sans MS"/>
                <a:ea typeface="Comic Sans MS"/>
                <a:cs typeface="Comic Sans MS"/>
                <a:sym typeface="Comic Sans MS"/>
              </a:endParaRPr>
            </a:p>
          </p:txBody>
        </p:sp>
        <p:sp>
          <p:nvSpPr>
            <p:cNvPr id="727" name="Google Shape;727;p23"/>
            <p:cNvSpPr txBox="1"/>
            <p:nvPr/>
          </p:nvSpPr>
          <p:spPr>
            <a:xfrm>
              <a:off x="4779" y="1341"/>
              <a:ext cx="692"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223.1.2.1</a:t>
              </a:r>
              <a:endParaRPr sz="1350">
                <a:solidFill>
                  <a:schemeClr val="dk1"/>
                </a:solidFill>
                <a:latin typeface="Comic Sans MS"/>
                <a:ea typeface="Comic Sans MS"/>
                <a:cs typeface="Comic Sans MS"/>
                <a:sym typeface="Comic Sans MS"/>
              </a:endParaRPr>
            </a:p>
          </p:txBody>
        </p:sp>
      </p:grpSp>
      <p:cxnSp>
        <p:nvCxnSpPr>
          <p:cNvPr id="728" name="Google Shape;728;p23"/>
          <p:cNvCxnSpPr/>
          <p:nvPr/>
        </p:nvCxnSpPr>
        <p:spPr>
          <a:xfrm>
            <a:off x="5282805" y="2853930"/>
            <a:ext cx="616744" cy="2381"/>
          </a:xfrm>
          <a:prstGeom prst="straightConnector1">
            <a:avLst/>
          </a:prstGeom>
          <a:noFill/>
          <a:ln w="19050" cap="flat" cmpd="sng">
            <a:solidFill>
              <a:schemeClr val="dk1"/>
            </a:solidFill>
            <a:prstDash val="solid"/>
            <a:round/>
            <a:headEnd type="none" w="med" len="med"/>
            <a:tailEnd type="none" w="med" len="med"/>
          </a:ln>
        </p:spPr>
      </p:cxnSp>
      <p:cxnSp>
        <p:nvCxnSpPr>
          <p:cNvPr id="729" name="Google Shape;729;p23"/>
          <p:cNvCxnSpPr/>
          <p:nvPr/>
        </p:nvCxnSpPr>
        <p:spPr>
          <a:xfrm>
            <a:off x="6284120" y="2858692"/>
            <a:ext cx="479822" cy="1190"/>
          </a:xfrm>
          <a:prstGeom prst="straightConnector1">
            <a:avLst/>
          </a:prstGeom>
          <a:noFill/>
          <a:ln w="19050" cap="flat" cmpd="sng">
            <a:solidFill>
              <a:schemeClr val="dk1"/>
            </a:solidFill>
            <a:prstDash val="solid"/>
            <a:round/>
            <a:headEnd type="none" w="med" len="med"/>
            <a:tailEnd type="none" w="med" len="med"/>
          </a:ln>
        </p:spPr>
      </p:cxnSp>
      <p:cxnSp>
        <p:nvCxnSpPr>
          <p:cNvPr id="730" name="Google Shape;730;p23"/>
          <p:cNvCxnSpPr/>
          <p:nvPr/>
        </p:nvCxnSpPr>
        <p:spPr>
          <a:xfrm>
            <a:off x="6105526" y="3112295"/>
            <a:ext cx="2381" cy="483394"/>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900">
                <a:solidFill>
                  <a:schemeClr val="dk1"/>
                </a:solidFill>
                <a:latin typeface="Tahoma"/>
                <a:ea typeface="Tahoma"/>
                <a:cs typeface="Tahoma"/>
                <a:sym typeface="Tahoma"/>
              </a:rPr>
              <a:t>Network Layer</a:t>
            </a:r>
            <a:endParaRPr/>
          </a:p>
        </p:txBody>
      </p:sp>
      <p:sp>
        <p:nvSpPr>
          <p:cNvPr id="736" name="Google Shape;736;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900">
                <a:solidFill>
                  <a:schemeClr val="dk1"/>
                </a:solidFill>
                <a:latin typeface="Tahoma"/>
                <a:ea typeface="Tahoma"/>
                <a:cs typeface="Tahoma"/>
                <a:sym typeface="Tahoma"/>
              </a:rPr>
              <a:t>4-</a:t>
            </a:r>
            <a:fld id="{00000000-1234-1234-1234-123412341234}" type="slidenum">
              <a:rPr lang="en-US" sz="900">
                <a:solidFill>
                  <a:schemeClr val="dk1"/>
                </a:solidFill>
                <a:latin typeface="Tahoma"/>
                <a:ea typeface="Tahoma"/>
                <a:cs typeface="Tahoma"/>
                <a:sym typeface="Tahoma"/>
              </a:rPr>
              <a:t>4</a:t>
            </a:fld>
            <a:endParaRPr sz="900">
              <a:solidFill>
                <a:schemeClr val="dk1"/>
              </a:solidFill>
              <a:latin typeface="Tahoma"/>
              <a:ea typeface="Tahoma"/>
              <a:cs typeface="Tahoma"/>
              <a:sym typeface="Tahoma"/>
            </a:endParaRPr>
          </a:p>
        </p:txBody>
      </p:sp>
      <p:sp>
        <p:nvSpPr>
          <p:cNvPr id="737" name="Google Shape;737;p24"/>
          <p:cNvSpPr/>
          <p:nvPr/>
        </p:nvSpPr>
        <p:spPr>
          <a:xfrm>
            <a:off x="5729289" y="2971801"/>
            <a:ext cx="951310" cy="1097756"/>
          </a:xfrm>
          <a:custGeom>
            <a:avLst/>
            <a:gdLst/>
            <a:ahLst/>
            <a:cxnLst/>
            <a:rect l="l" t="t" r="r" b="b"/>
            <a:pathLst>
              <a:path w="799" h="922" extrusionOk="0">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738" name="Google Shape;738;p24"/>
          <p:cNvSpPr/>
          <p:nvPr/>
        </p:nvSpPr>
        <p:spPr>
          <a:xfrm>
            <a:off x="4757739" y="4105276"/>
            <a:ext cx="1693069" cy="245269"/>
          </a:xfrm>
          <a:custGeom>
            <a:avLst/>
            <a:gdLst/>
            <a:ahLst/>
            <a:cxnLst/>
            <a:rect l="l" t="t" r="r" b="b"/>
            <a:pathLst>
              <a:path w="1422" h="206" extrusionOk="0">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739" name="Google Shape;739;p24"/>
          <p:cNvSpPr/>
          <p:nvPr/>
        </p:nvSpPr>
        <p:spPr>
          <a:xfrm>
            <a:off x="4564858" y="2914651"/>
            <a:ext cx="869156" cy="1160860"/>
          </a:xfrm>
          <a:custGeom>
            <a:avLst/>
            <a:gdLst/>
            <a:ahLst/>
            <a:cxnLst/>
            <a:rect l="l" t="t" r="r" b="b"/>
            <a:pathLst>
              <a:path w="730" h="975" extrusionOk="0">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740" name="Google Shape;740;p24"/>
          <p:cNvSpPr/>
          <p:nvPr/>
        </p:nvSpPr>
        <p:spPr>
          <a:xfrm rot="5265760">
            <a:off x="5100638" y="1237060"/>
            <a:ext cx="1209675" cy="1621631"/>
          </a:xfrm>
          <a:custGeom>
            <a:avLst/>
            <a:gdLst/>
            <a:ahLst/>
            <a:cxnLst/>
            <a:rect l="l" t="t" r="r" b="b"/>
            <a:pathLst>
              <a:path w="1223" h="129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741" name="Google Shape;741;p24"/>
          <p:cNvSpPr txBox="1">
            <a:spLocks noGrp="1"/>
          </p:cNvSpPr>
          <p:nvPr>
            <p:ph type="body" idx="1"/>
          </p:nvPr>
        </p:nvSpPr>
        <p:spPr>
          <a:xfrm>
            <a:off x="1579960" y="1859756"/>
            <a:ext cx="2771775" cy="34861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000099"/>
              </a:buClr>
              <a:buSzPts val="2800"/>
              <a:buFont typeface="Noto Sans Symbols"/>
              <a:buNone/>
            </a:pPr>
            <a:r>
              <a:rPr lang="en-US">
                <a:solidFill>
                  <a:srgbClr val="000099"/>
                </a:solidFill>
              </a:rPr>
              <a:t>how many?</a:t>
            </a:r>
            <a:endParaRPr/>
          </a:p>
        </p:txBody>
      </p:sp>
      <p:cxnSp>
        <p:nvCxnSpPr>
          <p:cNvPr id="742" name="Google Shape;742;p24"/>
          <p:cNvCxnSpPr/>
          <p:nvPr/>
        </p:nvCxnSpPr>
        <p:spPr>
          <a:xfrm rot="10800000">
            <a:off x="6188870" y="1908572"/>
            <a:ext cx="2381" cy="123825"/>
          </a:xfrm>
          <a:prstGeom prst="straightConnector1">
            <a:avLst/>
          </a:prstGeom>
          <a:noFill/>
          <a:ln w="19050" cap="flat" cmpd="sng">
            <a:solidFill>
              <a:schemeClr val="dk1"/>
            </a:solidFill>
            <a:prstDash val="solid"/>
            <a:round/>
            <a:headEnd type="none" w="med" len="med"/>
            <a:tailEnd type="none" w="med" len="med"/>
          </a:ln>
        </p:spPr>
      </p:cxnSp>
      <p:cxnSp>
        <p:nvCxnSpPr>
          <p:cNvPr id="743" name="Google Shape;743;p24"/>
          <p:cNvCxnSpPr/>
          <p:nvPr/>
        </p:nvCxnSpPr>
        <p:spPr>
          <a:xfrm flipH="1">
            <a:off x="5063730" y="1868092"/>
            <a:ext cx="2381" cy="169069"/>
          </a:xfrm>
          <a:prstGeom prst="straightConnector1">
            <a:avLst/>
          </a:prstGeom>
          <a:noFill/>
          <a:ln w="19050" cap="flat" cmpd="sng">
            <a:solidFill>
              <a:schemeClr val="dk1"/>
            </a:solidFill>
            <a:prstDash val="solid"/>
            <a:round/>
            <a:headEnd type="none" w="med" len="med"/>
            <a:tailEnd type="none" w="med" len="med"/>
          </a:ln>
        </p:spPr>
      </p:cxnSp>
      <p:cxnSp>
        <p:nvCxnSpPr>
          <p:cNvPr id="744" name="Google Shape;744;p24"/>
          <p:cNvCxnSpPr/>
          <p:nvPr/>
        </p:nvCxnSpPr>
        <p:spPr>
          <a:xfrm flipH="1">
            <a:off x="5535217" y="2200275"/>
            <a:ext cx="2381" cy="444104"/>
          </a:xfrm>
          <a:prstGeom prst="straightConnector1">
            <a:avLst/>
          </a:prstGeom>
          <a:noFill/>
          <a:ln w="19050" cap="flat" cmpd="sng">
            <a:solidFill>
              <a:schemeClr val="dk1"/>
            </a:solidFill>
            <a:prstDash val="solid"/>
            <a:round/>
            <a:headEnd type="none" w="med" len="med"/>
            <a:tailEnd type="none" w="med" len="med"/>
          </a:ln>
        </p:spPr>
      </p:cxnSp>
      <p:sp>
        <p:nvSpPr>
          <p:cNvPr id="745" name="Google Shape;745;p24"/>
          <p:cNvSpPr txBox="1"/>
          <p:nvPr/>
        </p:nvSpPr>
        <p:spPr>
          <a:xfrm>
            <a:off x="4320780" y="1866901"/>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223.1.1.1</a:t>
            </a:r>
            <a:endParaRPr sz="1350">
              <a:solidFill>
                <a:schemeClr val="dk1"/>
              </a:solidFill>
              <a:latin typeface="Comic Sans MS"/>
              <a:ea typeface="Comic Sans MS"/>
              <a:cs typeface="Comic Sans MS"/>
              <a:sym typeface="Comic Sans MS"/>
            </a:endParaRPr>
          </a:p>
        </p:txBody>
      </p:sp>
      <p:sp>
        <p:nvSpPr>
          <p:cNvPr id="746" name="Google Shape;746;p24"/>
          <p:cNvSpPr/>
          <p:nvPr/>
        </p:nvSpPr>
        <p:spPr>
          <a:xfrm>
            <a:off x="5439966" y="2396730"/>
            <a:ext cx="232172" cy="135731"/>
          </a:xfrm>
          <a:prstGeom prst="rect">
            <a:avLst/>
          </a:pr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747" name="Google Shape;747;p24"/>
          <p:cNvSpPr txBox="1"/>
          <p:nvPr/>
        </p:nvSpPr>
        <p:spPr>
          <a:xfrm>
            <a:off x="5172076" y="2322910"/>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223.1.1.3</a:t>
            </a:r>
            <a:endParaRPr sz="1350">
              <a:solidFill>
                <a:schemeClr val="dk1"/>
              </a:solidFill>
              <a:latin typeface="Comic Sans MS"/>
              <a:ea typeface="Comic Sans MS"/>
              <a:cs typeface="Comic Sans MS"/>
              <a:sym typeface="Comic Sans MS"/>
            </a:endParaRPr>
          </a:p>
        </p:txBody>
      </p:sp>
      <p:sp>
        <p:nvSpPr>
          <p:cNvPr id="748" name="Google Shape;748;p24"/>
          <p:cNvSpPr txBox="1"/>
          <p:nvPr/>
        </p:nvSpPr>
        <p:spPr>
          <a:xfrm>
            <a:off x="6156723" y="1870473"/>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223.1.1.4</a:t>
            </a:r>
            <a:endParaRPr sz="1350">
              <a:solidFill>
                <a:schemeClr val="dk1"/>
              </a:solidFill>
              <a:latin typeface="Comic Sans MS"/>
              <a:ea typeface="Comic Sans MS"/>
              <a:cs typeface="Comic Sans MS"/>
              <a:sym typeface="Comic Sans MS"/>
            </a:endParaRPr>
          </a:p>
        </p:txBody>
      </p:sp>
      <p:sp>
        <p:nvSpPr>
          <p:cNvPr id="749" name="Google Shape;749;p24"/>
          <p:cNvSpPr/>
          <p:nvPr/>
        </p:nvSpPr>
        <p:spPr>
          <a:xfrm>
            <a:off x="3860008" y="4185048"/>
            <a:ext cx="1154906" cy="1244203"/>
          </a:xfrm>
          <a:custGeom>
            <a:avLst/>
            <a:gdLst/>
            <a:ahLst/>
            <a:cxnLst/>
            <a:rect l="l" t="t" r="r" b="b"/>
            <a:pathLst>
              <a:path w="970" h="939" extrusionOk="0">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cxnSp>
        <p:nvCxnSpPr>
          <p:cNvPr id="750" name="Google Shape;750;p24"/>
          <p:cNvCxnSpPr/>
          <p:nvPr/>
        </p:nvCxnSpPr>
        <p:spPr>
          <a:xfrm>
            <a:off x="4426744" y="4357689"/>
            <a:ext cx="5954" cy="421481"/>
          </a:xfrm>
          <a:prstGeom prst="straightConnector1">
            <a:avLst/>
          </a:prstGeom>
          <a:noFill/>
          <a:ln w="19050" cap="flat" cmpd="sng">
            <a:solidFill>
              <a:schemeClr val="dk1"/>
            </a:solidFill>
            <a:prstDash val="solid"/>
            <a:round/>
            <a:headEnd type="none" w="med" len="med"/>
            <a:tailEnd type="none" w="med" len="med"/>
          </a:ln>
        </p:spPr>
      </p:cxnSp>
      <p:cxnSp>
        <p:nvCxnSpPr>
          <p:cNvPr id="751" name="Google Shape;751;p24"/>
          <p:cNvCxnSpPr/>
          <p:nvPr/>
        </p:nvCxnSpPr>
        <p:spPr>
          <a:xfrm rot="10800000">
            <a:off x="4045745" y="4898233"/>
            <a:ext cx="2381" cy="127397"/>
          </a:xfrm>
          <a:prstGeom prst="straightConnector1">
            <a:avLst/>
          </a:prstGeom>
          <a:noFill/>
          <a:ln w="19050" cap="flat" cmpd="sng">
            <a:solidFill>
              <a:schemeClr val="dk1"/>
            </a:solidFill>
            <a:prstDash val="solid"/>
            <a:round/>
            <a:headEnd type="none" w="med" len="med"/>
            <a:tailEnd type="none" w="med" len="med"/>
          </a:ln>
        </p:spPr>
      </p:cxnSp>
      <p:cxnSp>
        <p:nvCxnSpPr>
          <p:cNvPr id="752" name="Google Shape;752;p24"/>
          <p:cNvCxnSpPr/>
          <p:nvPr/>
        </p:nvCxnSpPr>
        <p:spPr>
          <a:xfrm rot="10800000">
            <a:off x="4792267" y="4887516"/>
            <a:ext cx="2381" cy="180975"/>
          </a:xfrm>
          <a:prstGeom prst="straightConnector1">
            <a:avLst/>
          </a:prstGeom>
          <a:noFill/>
          <a:ln w="19050" cap="flat" cmpd="sng">
            <a:solidFill>
              <a:schemeClr val="dk1"/>
            </a:solidFill>
            <a:prstDash val="solid"/>
            <a:round/>
            <a:headEnd type="none" w="med" len="med"/>
            <a:tailEnd type="none" w="med" len="med"/>
          </a:ln>
        </p:spPr>
      </p:cxnSp>
      <p:sp>
        <p:nvSpPr>
          <p:cNvPr id="753" name="Google Shape;753;p24"/>
          <p:cNvSpPr txBox="1"/>
          <p:nvPr/>
        </p:nvSpPr>
        <p:spPr>
          <a:xfrm>
            <a:off x="4752976" y="4802982"/>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223.1.2.2</a:t>
            </a:r>
            <a:endParaRPr sz="1350">
              <a:solidFill>
                <a:schemeClr val="dk1"/>
              </a:solidFill>
              <a:latin typeface="Comic Sans MS"/>
              <a:ea typeface="Comic Sans MS"/>
              <a:cs typeface="Comic Sans MS"/>
              <a:sym typeface="Comic Sans MS"/>
            </a:endParaRPr>
          </a:p>
        </p:txBody>
      </p:sp>
      <p:sp>
        <p:nvSpPr>
          <p:cNvPr id="754" name="Google Shape;754;p24"/>
          <p:cNvSpPr txBox="1"/>
          <p:nvPr/>
        </p:nvSpPr>
        <p:spPr>
          <a:xfrm>
            <a:off x="3331370" y="4799410"/>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223.1.2.1</a:t>
            </a:r>
            <a:endParaRPr sz="1350">
              <a:solidFill>
                <a:schemeClr val="dk1"/>
              </a:solidFill>
              <a:latin typeface="Comic Sans MS"/>
              <a:ea typeface="Comic Sans MS"/>
              <a:cs typeface="Comic Sans MS"/>
              <a:sym typeface="Comic Sans MS"/>
            </a:endParaRPr>
          </a:p>
        </p:txBody>
      </p:sp>
      <p:sp>
        <p:nvSpPr>
          <p:cNvPr id="755" name="Google Shape;755;p24"/>
          <p:cNvSpPr/>
          <p:nvPr/>
        </p:nvSpPr>
        <p:spPr>
          <a:xfrm>
            <a:off x="4382692" y="4432699"/>
            <a:ext cx="96440" cy="135731"/>
          </a:xfrm>
          <a:prstGeom prst="rect">
            <a:avLst/>
          </a:pr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756" name="Google Shape;756;p24"/>
          <p:cNvSpPr txBox="1"/>
          <p:nvPr/>
        </p:nvSpPr>
        <p:spPr>
          <a:xfrm>
            <a:off x="4050507" y="4387454"/>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223.1.2.6</a:t>
            </a:r>
            <a:endParaRPr sz="1350">
              <a:solidFill>
                <a:schemeClr val="dk1"/>
              </a:solidFill>
              <a:latin typeface="Comic Sans MS"/>
              <a:ea typeface="Comic Sans MS"/>
              <a:cs typeface="Comic Sans MS"/>
              <a:sym typeface="Comic Sans MS"/>
            </a:endParaRPr>
          </a:p>
        </p:txBody>
      </p:sp>
      <p:sp>
        <p:nvSpPr>
          <p:cNvPr id="757" name="Google Shape;757;p24"/>
          <p:cNvSpPr/>
          <p:nvPr/>
        </p:nvSpPr>
        <p:spPr>
          <a:xfrm>
            <a:off x="6123386" y="4169569"/>
            <a:ext cx="1154906" cy="1252538"/>
          </a:xfrm>
          <a:custGeom>
            <a:avLst/>
            <a:gdLst/>
            <a:ahLst/>
            <a:cxnLst/>
            <a:rect l="l" t="t" r="r" b="b"/>
            <a:pathLst>
              <a:path w="970" h="939" extrusionOk="0">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cxnSp>
        <p:nvCxnSpPr>
          <p:cNvPr id="758" name="Google Shape;758;p24"/>
          <p:cNvCxnSpPr/>
          <p:nvPr/>
        </p:nvCxnSpPr>
        <p:spPr>
          <a:xfrm>
            <a:off x="6698456" y="4371975"/>
            <a:ext cx="1191" cy="390525"/>
          </a:xfrm>
          <a:prstGeom prst="straightConnector1">
            <a:avLst/>
          </a:prstGeom>
          <a:noFill/>
          <a:ln w="19050" cap="flat" cmpd="sng">
            <a:solidFill>
              <a:schemeClr val="dk1"/>
            </a:solidFill>
            <a:prstDash val="solid"/>
            <a:round/>
            <a:headEnd type="none" w="med" len="med"/>
            <a:tailEnd type="none" w="med" len="med"/>
          </a:ln>
        </p:spPr>
      </p:cxnSp>
      <p:cxnSp>
        <p:nvCxnSpPr>
          <p:cNvPr id="759" name="Google Shape;759;p24"/>
          <p:cNvCxnSpPr/>
          <p:nvPr/>
        </p:nvCxnSpPr>
        <p:spPr>
          <a:xfrm rot="10800000">
            <a:off x="6317458" y="4912520"/>
            <a:ext cx="2381" cy="127397"/>
          </a:xfrm>
          <a:prstGeom prst="straightConnector1">
            <a:avLst/>
          </a:prstGeom>
          <a:noFill/>
          <a:ln w="19050" cap="flat" cmpd="sng">
            <a:solidFill>
              <a:schemeClr val="dk1"/>
            </a:solidFill>
            <a:prstDash val="solid"/>
            <a:round/>
            <a:headEnd type="none" w="med" len="med"/>
            <a:tailEnd type="none" w="med" len="med"/>
          </a:ln>
        </p:spPr>
      </p:cxnSp>
      <p:cxnSp>
        <p:nvCxnSpPr>
          <p:cNvPr id="760" name="Google Shape;760;p24"/>
          <p:cNvCxnSpPr/>
          <p:nvPr/>
        </p:nvCxnSpPr>
        <p:spPr>
          <a:xfrm rot="10800000">
            <a:off x="7063980" y="4901804"/>
            <a:ext cx="2381" cy="180975"/>
          </a:xfrm>
          <a:prstGeom prst="straightConnector1">
            <a:avLst/>
          </a:prstGeom>
          <a:noFill/>
          <a:ln w="19050" cap="flat" cmpd="sng">
            <a:solidFill>
              <a:schemeClr val="dk1"/>
            </a:solidFill>
            <a:prstDash val="solid"/>
            <a:round/>
            <a:headEnd type="none" w="med" len="med"/>
            <a:tailEnd type="none" w="med" len="med"/>
          </a:ln>
        </p:spPr>
      </p:cxnSp>
      <p:sp>
        <p:nvSpPr>
          <p:cNvPr id="761" name="Google Shape;761;p24"/>
          <p:cNvSpPr txBox="1"/>
          <p:nvPr/>
        </p:nvSpPr>
        <p:spPr>
          <a:xfrm>
            <a:off x="7024689" y="4817269"/>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223.1.3.2</a:t>
            </a:r>
            <a:endParaRPr sz="1350">
              <a:solidFill>
                <a:schemeClr val="dk1"/>
              </a:solidFill>
              <a:latin typeface="Comic Sans MS"/>
              <a:ea typeface="Comic Sans MS"/>
              <a:cs typeface="Comic Sans MS"/>
              <a:sym typeface="Comic Sans MS"/>
            </a:endParaRPr>
          </a:p>
        </p:txBody>
      </p:sp>
      <p:sp>
        <p:nvSpPr>
          <p:cNvPr id="762" name="Google Shape;762;p24"/>
          <p:cNvSpPr txBox="1"/>
          <p:nvPr/>
        </p:nvSpPr>
        <p:spPr>
          <a:xfrm>
            <a:off x="5603082" y="4813698"/>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223.1.3.1</a:t>
            </a:r>
            <a:endParaRPr sz="1350">
              <a:solidFill>
                <a:schemeClr val="dk1"/>
              </a:solidFill>
              <a:latin typeface="Comic Sans MS"/>
              <a:ea typeface="Comic Sans MS"/>
              <a:cs typeface="Comic Sans MS"/>
              <a:sym typeface="Comic Sans MS"/>
            </a:endParaRPr>
          </a:p>
        </p:txBody>
      </p:sp>
      <p:sp>
        <p:nvSpPr>
          <p:cNvPr id="763" name="Google Shape;763;p24"/>
          <p:cNvSpPr/>
          <p:nvPr/>
        </p:nvSpPr>
        <p:spPr>
          <a:xfrm>
            <a:off x="6654405" y="4446986"/>
            <a:ext cx="96440" cy="135731"/>
          </a:xfrm>
          <a:prstGeom prst="rect">
            <a:avLst/>
          </a:prstGeom>
          <a:solidFill>
            <a:srgbClr val="66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764" name="Google Shape;764;p24"/>
          <p:cNvSpPr txBox="1"/>
          <p:nvPr/>
        </p:nvSpPr>
        <p:spPr>
          <a:xfrm>
            <a:off x="6317457" y="4420792"/>
            <a:ext cx="909223"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223.1.3.27</a:t>
            </a:r>
            <a:endParaRPr sz="1350">
              <a:solidFill>
                <a:schemeClr val="dk1"/>
              </a:solidFill>
              <a:latin typeface="Comic Sans MS"/>
              <a:ea typeface="Comic Sans MS"/>
              <a:cs typeface="Comic Sans MS"/>
              <a:sym typeface="Comic Sans MS"/>
            </a:endParaRPr>
          </a:p>
        </p:txBody>
      </p:sp>
      <p:cxnSp>
        <p:nvCxnSpPr>
          <p:cNvPr id="765" name="Google Shape;765;p24"/>
          <p:cNvCxnSpPr/>
          <p:nvPr/>
        </p:nvCxnSpPr>
        <p:spPr>
          <a:xfrm rot="10800000">
            <a:off x="5724526" y="1837135"/>
            <a:ext cx="2381" cy="198834"/>
          </a:xfrm>
          <a:prstGeom prst="straightConnector1">
            <a:avLst/>
          </a:prstGeom>
          <a:noFill/>
          <a:ln w="19050" cap="flat" cmpd="sng">
            <a:solidFill>
              <a:schemeClr val="dk1"/>
            </a:solidFill>
            <a:prstDash val="solid"/>
            <a:round/>
            <a:headEnd type="none" w="med" len="med"/>
            <a:tailEnd type="none" w="med" len="med"/>
          </a:ln>
        </p:spPr>
      </p:cxnSp>
      <p:sp>
        <p:nvSpPr>
          <p:cNvPr id="766" name="Google Shape;766;p24"/>
          <p:cNvSpPr txBox="1"/>
          <p:nvPr/>
        </p:nvSpPr>
        <p:spPr>
          <a:xfrm>
            <a:off x="5356623" y="1275160"/>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223.1.1.2</a:t>
            </a:r>
            <a:endParaRPr sz="1200">
              <a:solidFill>
                <a:schemeClr val="dk1"/>
              </a:solidFill>
              <a:latin typeface="Comic Sans MS"/>
              <a:ea typeface="Comic Sans MS"/>
              <a:cs typeface="Comic Sans MS"/>
              <a:sym typeface="Comic Sans MS"/>
            </a:endParaRPr>
          </a:p>
        </p:txBody>
      </p:sp>
      <p:cxnSp>
        <p:nvCxnSpPr>
          <p:cNvPr id="767" name="Google Shape;767;p24"/>
          <p:cNvCxnSpPr/>
          <p:nvPr/>
        </p:nvCxnSpPr>
        <p:spPr>
          <a:xfrm rot="10800000" flipH="1">
            <a:off x="4586289" y="2928937"/>
            <a:ext cx="835819" cy="1157288"/>
          </a:xfrm>
          <a:prstGeom prst="straightConnector1">
            <a:avLst/>
          </a:prstGeom>
          <a:noFill/>
          <a:ln w="28575" cap="flat" cmpd="sng">
            <a:solidFill>
              <a:schemeClr val="dk1"/>
            </a:solidFill>
            <a:prstDash val="solid"/>
            <a:round/>
            <a:headEnd type="none" w="med" len="med"/>
            <a:tailEnd type="none" w="med" len="med"/>
          </a:ln>
        </p:spPr>
      </p:cxnSp>
      <p:cxnSp>
        <p:nvCxnSpPr>
          <p:cNvPr id="768" name="Google Shape;768;p24"/>
          <p:cNvCxnSpPr/>
          <p:nvPr/>
        </p:nvCxnSpPr>
        <p:spPr>
          <a:xfrm rot="10800000">
            <a:off x="5722144" y="2914650"/>
            <a:ext cx="957263" cy="1157288"/>
          </a:xfrm>
          <a:prstGeom prst="straightConnector1">
            <a:avLst/>
          </a:prstGeom>
          <a:noFill/>
          <a:ln w="28575" cap="flat" cmpd="sng">
            <a:solidFill>
              <a:schemeClr val="dk1"/>
            </a:solidFill>
            <a:prstDash val="solid"/>
            <a:round/>
            <a:headEnd type="none" w="med" len="med"/>
            <a:tailEnd type="none" w="med" len="med"/>
          </a:ln>
        </p:spPr>
      </p:cxnSp>
      <p:cxnSp>
        <p:nvCxnSpPr>
          <p:cNvPr id="769" name="Google Shape;769;p24"/>
          <p:cNvCxnSpPr/>
          <p:nvPr/>
        </p:nvCxnSpPr>
        <p:spPr>
          <a:xfrm rot="10800000">
            <a:off x="4729162" y="4236245"/>
            <a:ext cx="1728788" cy="7144"/>
          </a:xfrm>
          <a:prstGeom prst="straightConnector1">
            <a:avLst/>
          </a:prstGeom>
          <a:noFill/>
          <a:ln w="28575" cap="flat" cmpd="sng">
            <a:solidFill>
              <a:schemeClr val="dk1"/>
            </a:solidFill>
            <a:prstDash val="solid"/>
            <a:round/>
            <a:headEnd type="none" w="med" len="med"/>
            <a:tailEnd type="none" w="med" len="med"/>
          </a:ln>
        </p:spPr>
      </p:cxnSp>
      <p:sp>
        <p:nvSpPr>
          <p:cNvPr id="770" name="Google Shape;770;p24"/>
          <p:cNvSpPr txBox="1"/>
          <p:nvPr/>
        </p:nvSpPr>
        <p:spPr>
          <a:xfrm>
            <a:off x="5781676" y="2849167"/>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223.1.7.0</a:t>
            </a:r>
            <a:endParaRPr sz="1350">
              <a:solidFill>
                <a:schemeClr val="dk1"/>
              </a:solidFill>
              <a:latin typeface="Comic Sans MS"/>
              <a:ea typeface="Comic Sans MS"/>
              <a:cs typeface="Comic Sans MS"/>
              <a:sym typeface="Comic Sans MS"/>
            </a:endParaRPr>
          </a:p>
        </p:txBody>
      </p:sp>
      <p:sp>
        <p:nvSpPr>
          <p:cNvPr id="771" name="Google Shape;771;p24"/>
          <p:cNvSpPr txBox="1"/>
          <p:nvPr/>
        </p:nvSpPr>
        <p:spPr>
          <a:xfrm>
            <a:off x="6588920" y="3813573"/>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223.1.7.1</a:t>
            </a:r>
            <a:endParaRPr sz="1350">
              <a:solidFill>
                <a:schemeClr val="dk1"/>
              </a:solidFill>
              <a:latin typeface="Comic Sans MS"/>
              <a:ea typeface="Comic Sans MS"/>
              <a:cs typeface="Comic Sans MS"/>
              <a:sym typeface="Comic Sans MS"/>
            </a:endParaRPr>
          </a:p>
        </p:txBody>
      </p:sp>
      <p:sp>
        <p:nvSpPr>
          <p:cNvPr id="772" name="Google Shape;772;p24"/>
          <p:cNvSpPr txBox="1"/>
          <p:nvPr/>
        </p:nvSpPr>
        <p:spPr>
          <a:xfrm>
            <a:off x="5660232" y="4006454"/>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223.1.8.0</a:t>
            </a:r>
            <a:endParaRPr sz="1350">
              <a:solidFill>
                <a:schemeClr val="dk1"/>
              </a:solidFill>
              <a:latin typeface="Comic Sans MS"/>
              <a:ea typeface="Comic Sans MS"/>
              <a:cs typeface="Comic Sans MS"/>
              <a:sym typeface="Comic Sans MS"/>
            </a:endParaRPr>
          </a:p>
        </p:txBody>
      </p:sp>
      <p:sp>
        <p:nvSpPr>
          <p:cNvPr id="773" name="Google Shape;773;p24"/>
          <p:cNvSpPr txBox="1"/>
          <p:nvPr/>
        </p:nvSpPr>
        <p:spPr>
          <a:xfrm>
            <a:off x="4724401" y="4006454"/>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223.1.8.1</a:t>
            </a:r>
            <a:endParaRPr sz="1350">
              <a:solidFill>
                <a:schemeClr val="dk1"/>
              </a:solidFill>
              <a:latin typeface="Comic Sans MS"/>
              <a:ea typeface="Comic Sans MS"/>
              <a:cs typeface="Comic Sans MS"/>
              <a:sym typeface="Comic Sans MS"/>
            </a:endParaRPr>
          </a:p>
        </p:txBody>
      </p:sp>
      <p:sp>
        <p:nvSpPr>
          <p:cNvPr id="774" name="Google Shape;774;p24"/>
          <p:cNvSpPr txBox="1"/>
          <p:nvPr/>
        </p:nvSpPr>
        <p:spPr>
          <a:xfrm>
            <a:off x="3917157" y="3784998"/>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223.1.9.1</a:t>
            </a:r>
            <a:endParaRPr sz="1350">
              <a:solidFill>
                <a:schemeClr val="dk1"/>
              </a:solidFill>
              <a:latin typeface="Comic Sans MS"/>
              <a:ea typeface="Comic Sans MS"/>
              <a:cs typeface="Comic Sans MS"/>
              <a:sym typeface="Comic Sans MS"/>
            </a:endParaRPr>
          </a:p>
        </p:txBody>
      </p:sp>
      <p:sp>
        <p:nvSpPr>
          <p:cNvPr id="775" name="Google Shape;775;p24"/>
          <p:cNvSpPr txBox="1"/>
          <p:nvPr/>
        </p:nvSpPr>
        <p:spPr>
          <a:xfrm>
            <a:off x="4567239" y="2856310"/>
            <a:ext cx="8242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223.1.9.2</a:t>
            </a:r>
            <a:endParaRPr sz="1350">
              <a:solidFill>
                <a:schemeClr val="dk1"/>
              </a:solidFill>
              <a:latin typeface="Comic Sans MS"/>
              <a:ea typeface="Comic Sans MS"/>
              <a:cs typeface="Comic Sans MS"/>
              <a:sym typeface="Comic Sans MS"/>
            </a:endParaRPr>
          </a:p>
        </p:txBody>
      </p:sp>
      <p:sp>
        <p:nvSpPr>
          <p:cNvPr id="776" name="Google Shape;776;p24"/>
          <p:cNvSpPr txBox="1">
            <a:spLocks noGrp="1"/>
          </p:cNvSpPr>
          <p:nvPr>
            <p:ph type="title"/>
          </p:nvPr>
        </p:nvSpPr>
        <p:spPr>
          <a:xfrm>
            <a:off x="1543050" y="1028700"/>
            <a:ext cx="2776538" cy="572691"/>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Subnets</a:t>
            </a:r>
            <a:endParaRPr/>
          </a:p>
        </p:txBody>
      </p:sp>
      <p:pic>
        <p:nvPicPr>
          <p:cNvPr id="777" name="Google Shape;777;p24" descr="underline_base"/>
          <p:cNvPicPr preferRelativeResize="0"/>
          <p:nvPr/>
        </p:nvPicPr>
        <p:blipFill rotWithShape="1">
          <a:blip r:embed="rId3">
            <a:alphaModFix/>
          </a:blip>
          <a:srcRect/>
          <a:stretch/>
        </p:blipFill>
        <p:spPr>
          <a:xfrm>
            <a:off x="1609726" y="1498998"/>
            <a:ext cx="1508522" cy="129778"/>
          </a:xfrm>
          <a:prstGeom prst="rect">
            <a:avLst/>
          </a:prstGeom>
          <a:noFill/>
          <a:ln>
            <a:noFill/>
          </a:ln>
        </p:spPr>
      </p:pic>
      <p:grpSp>
        <p:nvGrpSpPr>
          <p:cNvPr id="778" name="Google Shape;778;p24"/>
          <p:cNvGrpSpPr/>
          <p:nvPr/>
        </p:nvGrpSpPr>
        <p:grpSpPr>
          <a:xfrm>
            <a:off x="5301853" y="2641998"/>
            <a:ext cx="557213" cy="291703"/>
            <a:chOff x="4396" y="1245"/>
            <a:chExt cx="672" cy="248"/>
          </a:xfrm>
        </p:grpSpPr>
        <p:sp>
          <p:nvSpPr>
            <p:cNvPr id="779" name="Google Shape;779;p24"/>
            <p:cNvSpPr/>
            <p:nvPr/>
          </p:nvSpPr>
          <p:spPr>
            <a:xfrm>
              <a:off x="4399" y="1355"/>
              <a:ext cx="666" cy="138"/>
            </a:xfrm>
            <a:prstGeom prst="ellipse">
              <a:avLst/>
            </a:prstGeom>
            <a:gradFill>
              <a:gsLst>
                <a:gs pos="0">
                  <a:srgbClr val="CCCCFF"/>
                </a:gs>
                <a:gs pos="100000">
                  <a:srgbClr val="FFFFFF"/>
                </a:gs>
              </a:gsLst>
              <a:lin ang="0" scaled="0"/>
            </a:gra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80" name="Google Shape;780;p24"/>
            <p:cNvSpPr/>
            <p:nvPr/>
          </p:nvSpPr>
          <p:spPr>
            <a:xfrm>
              <a:off x="4399" y="1339"/>
              <a:ext cx="669" cy="86"/>
            </a:xfrm>
            <a:prstGeom prst="rect">
              <a:avLst/>
            </a:prstGeom>
            <a:gradFill>
              <a:gsLst>
                <a:gs pos="0">
                  <a:srgbClr val="CCCC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81" name="Google Shape;781;p24"/>
            <p:cNvSpPr/>
            <p:nvPr/>
          </p:nvSpPr>
          <p:spPr>
            <a:xfrm>
              <a:off x="4396" y="1245"/>
              <a:ext cx="667" cy="162"/>
            </a:xfrm>
            <a:prstGeom prst="ellipse">
              <a:avLst/>
            </a:prstGeom>
            <a:gradFill>
              <a:gsLst>
                <a:gs pos="0">
                  <a:srgbClr val="CCCCFF"/>
                </a:gs>
                <a:gs pos="100000">
                  <a:srgbClr val="FFFFFF"/>
                </a:gs>
              </a:gsLst>
              <a:lin ang="0" scaled="0"/>
            </a:gra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82" name="Google Shape;782;p24"/>
            <p:cNvGrpSpPr/>
            <p:nvPr/>
          </p:nvGrpSpPr>
          <p:grpSpPr>
            <a:xfrm>
              <a:off x="4530" y="1287"/>
              <a:ext cx="377" cy="75"/>
              <a:chOff x="2468" y="1332"/>
              <a:chExt cx="310" cy="60"/>
            </a:xfrm>
          </p:grpSpPr>
          <p:sp>
            <p:nvSpPr>
              <p:cNvPr id="783" name="Google Shape;783;p24"/>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784" name="Google Shape;784;p24"/>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cxnSp>
          <p:nvCxnSpPr>
            <p:cNvPr id="785" name="Google Shape;785;p24"/>
            <p:cNvCxnSpPr/>
            <p:nvPr/>
          </p:nvCxnSpPr>
          <p:spPr>
            <a:xfrm>
              <a:off x="4399" y="1321"/>
              <a:ext cx="0" cy="109"/>
            </a:xfrm>
            <a:prstGeom prst="straightConnector1">
              <a:avLst/>
            </a:prstGeom>
            <a:noFill/>
            <a:ln w="19050" cap="flat" cmpd="sng">
              <a:solidFill>
                <a:srgbClr val="000000"/>
              </a:solidFill>
              <a:prstDash val="solid"/>
              <a:round/>
              <a:headEnd type="none" w="med" len="med"/>
              <a:tailEnd type="none" w="med" len="med"/>
            </a:ln>
          </p:spPr>
        </p:cxnSp>
        <p:cxnSp>
          <p:nvCxnSpPr>
            <p:cNvPr id="786" name="Google Shape;786;p24"/>
            <p:cNvCxnSpPr/>
            <p:nvPr/>
          </p:nvCxnSpPr>
          <p:spPr>
            <a:xfrm>
              <a:off x="5064" y="1326"/>
              <a:ext cx="0" cy="107"/>
            </a:xfrm>
            <a:prstGeom prst="straightConnector1">
              <a:avLst/>
            </a:prstGeom>
            <a:noFill/>
            <a:ln w="19050" cap="flat" cmpd="sng">
              <a:solidFill>
                <a:srgbClr val="000000"/>
              </a:solidFill>
              <a:prstDash val="solid"/>
              <a:round/>
              <a:headEnd type="none" w="med" len="med"/>
              <a:tailEnd type="none" w="med" len="med"/>
            </a:ln>
          </p:spPr>
        </p:cxnSp>
      </p:grpSp>
      <p:grpSp>
        <p:nvGrpSpPr>
          <p:cNvPr id="787" name="Google Shape;787;p24"/>
          <p:cNvGrpSpPr/>
          <p:nvPr/>
        </p:nvGrpSpPr>
        <p:grpSpPr>
          <a:xfrm>
            <a:off x="6453187" y="4061223"/>
            <a:ext cx="557213" cy="291703"/>
            <a:chOff x="4396" y="1245"/>
            <a:chExt cx="672" cy="248"/>
          </a:xfrm>
        </p:grpSpPr>
        <p:sp>
          <p:nvSpPr>
            <p:cNvPr id="788" name="Google Shape;788;p24"/>
            <p:cNvSpPr/>
            <p:nvPr/>
          </p:nvSpPr>
          <p:spPr>
            <a:xfrm>
              <a:off x="4399" y="1355"/>
              <a:ext cx="666" cy="138"/>
            </a:xfrm>
            <a:prstGeom prst="ellipse">
              <a:avLst/>
            </a:prstGeom>
            <a:gradFill>
              <a:gsLst>
                <a:gs pos="0">
                  <a:srgbClr val="CCCCFF"/>
                </a:gs>
                <a:gs pos="100000">
                  <a:srgbClr val="FFFFFF"/>
                </a:gs>
              </a:gsLst>
              <a:lin ang="0" scaled="0"/>
            </a:gra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89" name="Google Shape;789;p24"/>
            <p:cNvSpPr/>
            <p:nvPr/>
          </p:nvSpPr>
          <p:spPr>
            <a:xfrm>
              <a:off x="4399" y="1339"/>
              <a:ext cx="669" cy="86"/>
            </a:xfrm>
            <a:prstGeom prst="rect">
              <a:avLst/>
            </a:prstGeom>
            <a:gradFill>
              <a:gsLst>
                <a:gs pos="0">
                  <a:srgbClr val="CCCC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90" name="Google Shape;790;p24"/>
            <p:cNvSpPr/>
            <p:nvPr/>
          </p:nvSpPr>
          <p:spPr>
            <a:xfrm>
              <a:off x="4396" y="1245"/>
              <a:ext cx="667" cy="162"/>
            </a:xfrm>
            <a:prstGeom prst="ellipse">
              <a:avLst/>
            </a:prstGeom>
            <a:gradFill>
              <a:gsLst>
                <a:gs pos="0">
                  <a:srgbClr val="CCCCFF"/>
                </a:gs>
                <a:gs pos="100000">
                  <a:srgbClr val="FFFFFF"/>
                </a:gs>
              </a:gsLst>
              <a:lin ang="0" scaled="0"/>
            </a:gra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91" name="Google Shape;791;p24"/>
            <p:cNvGrpSpPr/>
            <p:nvPr/>
          </p:nvGrpSpPr>
          <p:grpSpPr>
            <a:xfrm>
              <a:off x="4530" y="1287"/>
              <a:ext cx="377" cy="75"/>
              <a:chOff x="2468" y="1332"/>
              <a:chExt cx="310" cy="60"/>
            </a:xfrm>
          </p:grpSpPr>
          <p:sp>
            <p:nvSpPr>
              <p:cNvPr id="792" name="Google Shape;792;p24"/>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793" name="Google Shape;793;p24"/>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cxnSp>
          <p:nvCxnSpPr>
            <p:cNvPr id="794" name="Google Shape;794;p24"/>
            <p:cNvCxnSpPr/>
            <p:nvPr/>
          </p:nvCxnSpPr>
          <p:spPr>
            <a:xfrm>
              <a:off x="4399" y="1321"/>
              <a:ext cx="0" cy="109"/>
            </a:xfrm>
            <a:prstGeom prst="straightConnector1">
              <a:avLst/>
            </a:prstGeom>
            <a:noFill/>
            <a:ln w="19050" cap="flat" cmpd="sng">
              <a:solidFill>
                <a:srgbClr val="000000"/>
              </a:solidFill>
              <a:prstDash val="solid"/>
              <a:round/>
              <a:headEnd type="none" w="med" len="med"/>
              <a:tailEnd type="none" w="med" len="med"/>
            </a:ln>
          </p:spPr>
        </p:cxnSp>
        <p:cxnSp>
          <p:nvCxnSpPr>
            <p:cNvPr id="795" name="Google Shape;795;p24"/>
            <p:cNvCxnSpPr/>
            <p:nvPr/>
          </p:nvCxnSpPr>
          <p:spPr>
            <a:xfrm>
              <a:off x="5064" y="1326"/>
              <a:ext cx="0" cy="107"/>
            </a:xfrm>
            <a:prstGeom prst="straightConnector1">
              <a:avLst/>
            </a:prstGeom>
            <a:noFill/>
            <a:ln w="19050" cap="flat" cmpd="sng">
              <a:solidFill>
                <a:srgbClr val="000000"/>
              </a:solidFill>
              <a:prstDash val="solid"/>
              <a:round/>
              <a:headEnd type="none" w="med" len="med"/>
              <a:tailEnd type="none" w="med" len="med"/>
            </a:ln>
          </p:spPr>
        </p:cxnSp>
      </p:grpSp>
      <p:grpSp>
        <p:nvGrpSpPr>
          <p:cNvPr id="796" name="Google Shape;796;p24"/>
          <p:cNvGrpSpPr/>
          <p:nvPr/>
        </p:nvGrpSpPr>
        <p:grpSpPr>
          <a:xfrm>
            <a:off x="4208860" y="4067175"/>
            <a:ext cx="557213" cy="291704"/>
            <a:chOff x="4396" y="1245"/>
            <a:chExt cx="672" cy="248"/>
          </a:xfrm>
        </p:grpSpPr>
        <p:sp>
          <p:nvSpPr>
            <p:cNvPr id="797" name="Google Shape;797;p24"/>
            <p:cNvSpPr/>
            <p:nvPr/>
          </p:nvSpPr>
          <p:spPr>
            <a:xfrm>
              <a:off x="4399" y="1355"/>
              <a:ext cx="666" cy="138"/>
            </a:xfrm>
            <a:prstGeom prst="ellipse">
              <a:avLst/>
            </a:prstGeom>
            <a:gradFill>
              <a:gsLst>
                <a:gs pos="0">
                  <a:srgbClr val="CCCCFF"/>
                </a:gs>
                <a:gs pos="100000">
                  <a:srgbClr val="FFFFFF"/>
                </a:gs>
              </a:gsLst>
              <a:lin ang="0" scaled="0"/>
            </a:gra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98" name="Google Shape;798;p24"/>
            <p:cNvSpPr/>
            <p:nvPr/>
          </p:nvSpPr>
          <p:spPr>
            <a:xfrm>
              <a:off x="4399" y="1339"/>
              <a:ext cx="669" cy="86"/>
            </a:xfrm>
            <a:prstGeom prst="rect">
              <a:avLst/>
            </a:prstGeom>
            <a:gradFill>
              <a:gsLst>
                <a:gs pos="0">
                  <a:srgbClr val="CCCC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99" name="Google Shape;799;p24"/>
            <p:cNvSpPr/>
            <p:nvPr/>
          </p:nvSpPr>
          <p:spPr>
            <a:xfrm>
              <a:off x="4396" y="1245"/>
              <a:ext cx="667" cy="162"/>
            </a:xfrm>
            <a:prstGeom prst="ellipse">
              <a:avLst/>
            </a:prstGeom>
            <a:gradFill>
              <a:gsLst>
                <a:gs pos="0">
                  <a:srgbClr val="CCCCFF"/>
                </a:gs>
                <a:gs pos="100000">
                  <a:srgbClr val="FFFFFF"/>
                </a:gs>
              </a:gsLst>
              <a:lin ang="0" scaled="0"/>
            </a:gra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800" name="Google Shape;800;p24"/>
            <p:cNvGrpSpPr/>
            <p:nvPr/>
          </p:nvGrpSpPr>
          <p:grpSpPr>
            <a:xfrm>
              <a:off x="4530" y="1287"/>
              <a:ext cx="377" cy="75"/>
              <a:chOff x="2468" y="1332"/>
              <a:chExt cx="310" cy="60"/>
            </a:xfrm>
          </p:grpSpPr>
          <p:sp>
            <p:nvSpPr>
              <p:cNvPr id="801" name="Google Shape;801;p24"/>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802" name="Google Shape;802;p24"/>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cxnSp>
          <p:nvCxnSpPr>
            <p:cNvPr id="803" name="Google Shape;803;p24"/>
            <p:cNvCxnSpPr/>
            <p:nvPr/>
          </p:nvCxnSpPr>
          <p:spPr>
            <a:xfrm>
              <a:off x="4399" y="1321"/>
              <a:ext cx="0" cy="109"/>
            </a:xfrm>
            <a:prstGeom prst="straightConnector1">
              <a:avLst/>
            </a:prstGeom>
            <a:noFill/>
            <a:ln w="19050" cap="flat" cmpd="sng">
              <a:solidFill>
                <a:srgbClr val="000000"/>
              </a:solidFill>
              <a:prstDash val="solid"/>
              <a:round/>
              <a:headEnd type="none" w="med" len="med"/>
              <a:tailEnd type="none" w="med" len="med"/>
            </a:ln>
          </p:spPr>
        </p:cxnSp>
        <p:cxnSp>
          <p:nvCxnSpPr>
            <p:cNvPr id="804" name="Google Shape;804;p24"/>
            <p:cNvCxnSpPr/>
            <p:nvPr/>
          </p:nvCxnSpPr>
          <p:spPr>
            <a:xfrm>
              <a:off x="5064" y="1326"/>
              <a:ext cx="0" cy="107"/>
            </a:xfrm>
            <a:prstGeom prst="straightConnector1">
              <a:avLst/>
            </a:prstGeom>
            <a:noFill/>
            <a:ln w="19050" cap="flat" cmpd="sng">
              <a:solidFill>
                <a:srgbClr val="000000"/>
              </a:solidFill>
              <a:prstDash val="solid"/>
              <a:round/>
              <a:headEnd type="none" w="med" len="med"/>
              <a:tailEnd type="none" w="med" len="med"/>
            </a:ln>
          </p:spPr>
        </p:cxnSp>
      </p:grpSp>
      <p:grpSp>
        <p:nvGrpSpPr>
          <p:cNvPr id="805" name="Google Shape;805;p24"/>
          <p:cNvGrpSpPr/>
          <p:nvPr/>
        </p:nvGrpSpPr>
        <p:grpSpPr>
          <a:xfrm>
            <a:off x="5879306" y="1518047"/>
            <a:ext cx="481013" cy="419100"/>
            <a:chOff x="-44" y="1473"/>
            <a:chExt cx="981" cy="1105"/>
          </a:xfrm>
        </p:grpSpPr>
        <p:pic>
          <p:nvPicPr>
            <p:cNvPr id="806" name="Google Shape;806;p24"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807" name="Google Shape;807;p2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808" name="Google Shape;808;p24"/>
          <p:cNvGrpSpPr/>
          <p:nvPr/>
        </p:nvGrpSpPr>
        <p:grpSpPr>
          <a:xfrm>
            <a:off x="4831556" y="1531144"/>
            <a:ext cx="481013" cy="419100"/>
            <a:chOff x="-44" y="1473"/>
            <a:chExt cx="981" cy="1105"/>
          </a:xfrm>
        </p:grpSpPr>
        <p:pic>
          <p:nvPicPr>
            <p:cNvPr id="809" name="Google Shape;809;p24"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810" name="Google Shape;810;p2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811" name="Google Shape;811;p24"/>
          <p:cNvGrpSpPr/>
          <p:nvPr/>
        </p:nvGrpSpPr>
        <p:grpSpPr>
          <a:xfrm>
            <a:off x="5455444" y="1494235"/>
            <a:ext cx="481013" cy="419100"/>
            <a:chOff x="-44" y="1473"/>
            <a:chExt cx="981" cy="1105"/>
          </a:xfrm>
        </p:grpSpPr>
        <p:pic>
          <p:nvPicPr>
            <p:cNvPr id="812" name="Google Shape;812;p24"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813" name="Google Shape;813;p2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814" name="Google Shape;814;p24"/>
          <p:cNvGrpSpPr/>
          <p:nvPr/>
        </p:nvGrpSpPr>
        <p:grpSpPr>
          <a:xfrm>
            <a:off x="6748462" y="5020866"/>
            <a:ext cx="481013" cy="419100"/>
            <a:chOff x="-44" y="1473"/>
            <a:chExt cx="981" cy="1105"/>
          </a:xfrm>
        </p:grpSpPr>
        <p:pic>
          <p:nvPicPr>
            <p:cNvPr id="815" name="Google Shape;815;p24"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816" name="Google Shape;816;p2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817" name="Google Shape;817;p24"/>
          <p:cNvGrpSpPr/>
          <p:nvPr/>
        </p:nvGrpSpPr>
        <p:grpSpPr>
          <a:xfrm>
            <a:off x="6035278" y="4993481"/>
            <a:ext cx="481013" cy="419100"/>
            <a:chOff x="-44" y="1473"/>
            <a:chExt cx="981" cy="1105"/>
          </a:xfrm>
        </p:grpSpPr>
        <p:pic>
          <p:nvPicPr>
            <p:cNvPr id="818" name="Google Shape;818;p24"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819" name="Google Shape;819;p2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820" name="Google Shape;820;p24"/>
          <p:cNvGrpSpPr/>
          <p:nvPr/>
        </p:nvGrpSpPr>
        <p:grpSpPr>
          <a:xfrm>
            <a:off x="3765947" y="4999435"/>
            <a:ext cx="481013" cy="419100"/>
            <a:chOff x="-44" y="1473"/>
            <a:chExt cx="981" cy="1105"/>
          </a:xfrm>
        </p:grpSpPr>
        <p:pic>
          <p:nvPicPr>
            <p:cNvPr id="821" name="Google Shape;821;p24"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822" name="Google Shape;822;p2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823" name="Google Shape;823;p24"/>
          <p:cNvGrpSpPr/>
          <p:nvPr/>
        </p:nvGrpSpPr>
        <p:grpSpPr>
          <a:xfrm>
            <a:off x="4457700" y="5030391"/>
            <a:ext cx="481013" cy="419100"/>
            <a:chOff x="-44" y="1473"/>
            <a:chExt cx="981" cy="1105"/>
          </a:xfrm>
        </p:grpSpPr>
        <p:pic>
          <p:nvPicPr>
            <p:cNvPr id="824" name="Google Shape;824;p24"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825" name="Google Shape;825;p2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831" name="Google Shape;831;p25"/>
          <p:cNvSpPr/>
          <p:nvPr/>
        </p:nvSpPr>
        <p:spPr>
          <a:xfrm>
            <a:off x="152400" y="1305342"/>
            <a:ext cx="8915400" cy="489364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IPv4 address </a:t>
            </a:r>
            <a:r>
              <a:rPr lang="en-US" sz="2400">
                <a:solidFill>
                  <a:schemeClr val="dk1"/>
                </a:solidFill>
                <a:latin typeface="Times New Roman"/>
                <a:ea typeface="Times New Roman"/>
                <a:cs typeface="Times New Roman"/>
                <a:sym typeface="Times New Roman"/>
              </a:rPr>
              <a:t>has two components, the network part and the host part. </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 fact </a:t>
            </a:r>
            <a:r>
              <a:rPr lang="en-US" sz="2400" b="1">
                <a:solidFill>
                  <a:schemeClr val="dk1"/>
                </a:solidFill>
                <a:latin typeface="Times New Roman"/>
                <a:ea typeface="Times New Roman"/>
                <a:cs typeface="Times New Roman"/>
                <a:sym typeface="Times New Roman"/>
              </a:rPr>
              <a:t>IPv4 address </a:t>
            </a:r>
            <a:r>
              <a:rPr lang="en-US" sz="2400">
                <a:solidFill>
                  <a:schemeClr val="dk1"/>
                </a:solidFill>
                <a:latin typeface="Times New Roman"/>
                <a:ea typeface="Times New Roman"/>
                <a:cs typeface="Times New Roman"/>
                <a:sym typeface="Times New Roman"/>
              </a:rPr>
              <a:t>, is a combination of IPv4 address and Subnet mask </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The purpose of subnet mask </a:t>
            </a:r>
            <a:r>
              <a:rPr lang="en-US" sz="2400">
                <a:solidFill>
                  <a:schemeClr val="dk1"/>
                </a:solidFill>
                <a:latin typeface="Times New Roman"/>
                <a:ea typeface="Times New Roman"/>
                <a:cs typeface="Times New Roman"/>
                <a:sym typeface="Times New Roman"/>
              </a:rPr>
              <a:t>is to identify which part is the </a:t>
            </a:r>
            <a:r>
              <a:rPr lang="en-US" sz="2400" b="1">
                <a:solidFill>
                  <a:schemeClr val="dk1"/>
                </a:solidFill>
                <a:latin typeface="Times New Roman"/>
                <a:ea typeface="Times New Roman"/>
                <a:cs typeface="Times New Roman"/>
                <a:sym typeface="Times New Roman"/>
              </a:rPr>
              <a:t>network part</a:t>
            </a:r>
            <a:r>
              <a:rPr lang="en-US" sz="2400">
                <a:solidFill>
                  <a:schemeClr val="dk1"/>
                </a:solidFill>
                <a:latin typeface="Times New Roman"/>
                <a:ea typeface="Times New Roman"/>
                <a:cs typeface="Times New Roman"/>
                <a:sym typeface="Times New Roman"/>
              </a:rPr>
              <a:t> and which part is the </a:t>
            </a:r>
            <a:r>
              <a:rPr lang="en-US" sz="2400" b="1">
                <a:solidFill>
                  <a:schemeClr val="dk1"/>
                </a:solidFill>
                <a:latin typeface="Times New Roman"/>
                <a:ea typeface="Times New Roman"/>
                <a:cs typeface="Times New Roman"/>
                <a:sym typeface="Times New Roman"/>
              </a:rPr>
              <a:t>host part</a:t>
            </a: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Subnet mask </a:t>
            </a:r>
            <a:r>
              <a:rPr lang="en-US" sz="2400">
                <a:solidFill>
                  <a:schemeClr val="dk1"/>
                </a:solidFill>
                <a:latin typeface="Times New Roman"/>
                <a:ea typeface="Times New Roman"/>
                <a:cs typeface="Times New Roman"/>
                <a:sym typeface="Times New Roman"/>
              </a:rPr>
              <a:t>is a 32 bit number where all the bits of the network part are represented as </a:t>
            </a:r>
            <a:r>
              <a:rPr lang="en-US" sz="2400" b="1">
                <a:solidFill>
                  <a:schemeClr val="dk1"/>
                </a:solidFill>
                <a:latin typeface="Times New Roman"/>
                <a:ea typeface="Times New Roman"/>
                <a:cs typeface="Times New Roman"/>
                <a:sym typeface="Times New Roman"/>
              </a:rPr>
              <a:t>1</a:t>
            </a:r>
            <a:r>
              <a:rPr lang="en-US" sz="2400">
                <a:solidFill>
                  <a:schemeClr val="dk1"/>
                </a:solidFill>
                <a:latin typeface="Times New Roman"/>
                <a:ea typeface="Times New Roman"/>
                <a:cs typeface="Times New Roman"/>
                <a:sym typeface="Times New Roman"/>
              </a:rPr>
              <a:t> and all the bits of the host part are represented as </a:t>
            </a:r>
            <a:r>
              <a:rPr lang="en-US" sz="2400" b="1">
                <a:solidFill>
                  <a:schemeClr val="dk1"/>
                </a:solidFill>
                <a:latin typeface="Times New Roman"/>
                <a:ea typeface="Times New Roman"/>
                <a:cs typeface="Times New Roman"/>
                <a:sym typeface="Times New Roman"/>
              </a:rPr>
              <a:t>0</a:t>
            </a: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For example, for a </a:t>
            </a:r>
            <a:r>
              <a:rPr lang="en-US" sz="2400" b="1">
                <a:solidFill>
                  <a:schemeClr val="dk1"/>
                </a:solidFill>
                <a:latin typeface="Times New Roman"/>
                <a:ea typeface="Times New Roman"/>
                <a:cs typeface="Times New Roman"/>
                <a:sym typeface="Times New Roman"/>
              </a:rPr>
              <a:t>Class C Network</a:t>
            </a:r>
            <a:r>
              <a:rPr lang="en-US" sz="2400">
                <a:solidFill>
                  <a:schemeClr val="dk1"/>
                </a:solidFill>
                <a:latin typeface="Times New Roman"/>
                <a:ea typeface="Times New Roman"/>
                <a:cs typeface="Times New Roman"/>
                <a:sym typeface="Times New Roman"/>
              </a:rPr>
              <a:t>, 192.168.10.0, the address part and the subnet mask is </a:t>
            </a:r>
            <a:r>
              <a:rPr lang="en-US" sz="2400" b="1">
                <a:solidFill>
                  <a:schemeClr val="dk1"/>
                </a:solidFill>
                <a:latin typeface="Times New Roman"/>
                <a:ea typeface="Times New Roman"/>
                <a:cs typeface="Times New Roman"/>
                <a:sym typeface="Times New Roman"/>
              </a:rPr>
              <a:t>255.255.255.0</a:t>
            </a:r>
            <a:endParaRPr sz="2400">
              <a:solidFill>
                <a:schemeClr val="dk1"/>
              </a:solidFill>
              <a:latin typeface="Times New Roman"/>
              <a:ea typeface="Times New Roman"/>
              <a:cs typeface="Times New Roman"/>
              <a:sym typeface="Times New Roman"/>
            </a:endParaRPr>
          </a:p>
        </p:txBody>
      </p:sp>
      <p:sp>
        <p:nvSpPr>
          <p:cNvPr id="832" name="Google Shape;832;p25"/>
          <p:cNvSpPr txBox="1"/>
          <p:nvPr/>
        </p:nvSpPr>
        <p:spPr>
          <a:xfrm>
            <a:off x="457200" y="152400"/>
            <a:ext cx="6400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Times New Roman"/>
                <a:ea typeface="Times New Roman"/>
                <a:cs typeface="Times New Roman"/>
                <a:sym typeface="Times New Roman"/>
              </a:rPr>
              <a:t>What is Subnet Mask?</a:t>
            </a:r>
            <a:endParaRPr sz="36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26"/>
          <p:cNvSpPr/>
          <p:nvPr/>
        </p:nvSpPr>
        <p:spPr>
          <a:xfrm>
            <a:off x="381000" y="914400"/>
            <a:ext cx="7543800" cy="4893647"/>
          </a:xfrm>
          <a:prstGeom prst="rect">
            <a:avLst/>
          </a:prstGeom>
          <a:noFill/>
          <a:ln>
            <a:noFill/>
          </a:ln>
        </p:spPr>
        <p:txBody>
          <a:bodyPr spcFirstLastPara="1" wrap="square" lIns="91425" tIns="45700" rIns="91425" bIns="45700" anchor="t" anchorCtr="0">
            <a:noAutofit/>
          </a:bodyPr>
          <a:lstStyle/>
          <a:p>
            <a:pPr marL="0" marR="0" lvl="0" indent="-11430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a:t>
            </a:r>
            <a:r>
              <a:rPr lang="en-US" sz="2400">
                <a:solidFill>
                  <a:schemeClr val="dk1"/>
                </a:solidFill>
                <a:latin typeface="Times New Roman"/>
                <a:ea typeface="Times New Roman"/>
                <a:cs typeface="Times New Roman"/>
                <a:sym typeface="Times New Roman"/>
              </a:rPr>
              <a:t>A logical, visible subdivision of an IP network is called </a:t>
            </a:r>
            <a:r>
              <a:rPr lang="en-US" sz="2400" b="1">
                <a:solidFill>
                  <a:schemeClr val="dk1"/>
                </a:solidFill>
                <a:latin typeface="Times New Roman"/>
                <a:ea typeface="Times New Roman"/>
                <a:cs typeface="Times New Roman"/>
                <a:sym typeface="Times New Roman"/>
              </a:rPr>
              <a:t>subnet </a:t>
            </a:r>
            <a:r>
              <a:rPr lang="en-US" sz="2400">
                <a:solidFill>
                  <a:schemeClr val="dk1"/>
                </a:solidFill>
                <a:latin typeface="Times New Roman"/>
                <a:ea typeface="Times New Roman"/>
                <a:cs typeface="Times New Roman"/>
                <a:sym typeface="Times New Roman"/>
              </a:rPr>
              <a:t>or </a:t>
            </a:r>
            <a:r>
              <a:rPr lang="en-US" sz="2400" b="1">
                <a:solidFill>
                  <a:schemeClr val="dk1"/>
                </a:solidFill>
                <a:latin typeface="Times New Roman"/>
                <a:ea typeface="Times New Roman"/>
                <a:cs typeface="Times New Roman"/>
                <a:sym typeface="Times New Roman"/>
              </a:rPr>
              <a:t>subnetwork. </a:t>
            </a:r>
            <a:endParaRPr/>
          </a:p>
          <a:p>
            <a:pPr marL="457200" marR="0" lvl="1" indent="-152400" algn="l" rtl="0">
              <a:spcBef>
                <a:spcPts val="120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It is created by dividing the host identifier</a:t>
            </a:r>
            <a:endParaRPr/>
          </a:p>
          <a:p>
            <a:pPr marL="0" marR="0" lvl="0" indent="-152400" algn="l" rtl="0">
              <a:spcBef>
                <a:spcPts val="1200"/>
              </a:spcBef>
              <a:spcAft>
                <a:spcPts val="0"/>
              </a:spcAft>
              <a:buClr>
                <a:schemeClr val="dk1"/>
              </a:buClr>
              <a:buSzPts val="2400"/>
              <a:buFont typeface="Noto Sans Symbols"/>
              <a:buChar char="⮚"/>
            </a:pPr>
            <a:r>
              <a:rPr lang="en-US" sz="2400" b="1">
                <a:solidFill>
                  <a:schemeClr val="dk1"/>
                </a:solidFill>
                <a:latin typeface="Times New Roman"/>
                <a:ea typeface="Times New Roman"/>
                <a:cs typeface="Times New Roman"/>
                <a:sym typeface="Times New Roman"/>
              </a:rPr>
              <a:t>Subnetting</a:t>
            </a:r>
            <a:r>
              <a:rPr lang="en-US" sz="2400">
                <a:solidFill>
                  <a:schemeClr val="dk1"/>
                </a:solidFill>
                <a:latin typeface="Times New Roman"/>
                <a:ea typeface="Times New Roman"/>
                <a:cs typeface="Times New Roman"/>
                <a:sym typeface="Times New Roman"/>
              </a:rPr>
              <a:t> is the practice of dividing a network into two or more networks.</a:t>
            </a:r>
            <a:endParaRPr/>
          </a:p>
          <a:p>
            <a:pPr marL="0" marR="0" lvl="0" indent="-152400" algn="l" rtl="0">
              <a:spcBef>
                <a:spcPts val="1200"/>
              </a:spcBef>
              <a:spcAft>
                <a:spcPts val="0"/>
              </a:spcAft>
              <a:buClr>
                <a:schemeClr val="dk1"/>
              </a:buClr>
              <a:buSzPts val="2400"/>
              <a:buFont typeface="Noto Sans Symbols"/>
              <a:buChar char="⮚"/>
            </a:pPr>
            <a:r>
              <a:rPr lang="en-US" sz="2400" b="1">
                <a:solidFill>
                  <a:schemeClr val="dk1"/>
                </a:solidFill>
                <a:latin typeface="Times New Roman"/>
                <a:ea typeface="Times New Roman"/>
                <a:cs typeface="Times New Roman"/>
                <a:sym typeface="Times New Roman"/>
              </a:rPr>
              <a:t>In subnetting, </a:t>
            </a:r>
            <a:r>
              <a:rPr lang="en-US" sz="2400">
                <a:solidFill>
                  <a:schemeClr val="dk1"/>
                </a:solidFill>
                <a:latin typeface="Times New Roman"/>
                <a:ea typeface="Times New Roman"/>
                <a:cs typeface="Times New Roman"/>
                <a:sym typeface="Times New Roman"/>
              </a:rPr>
              <a:t>a class A or class B or class C block is divided into several subnets (each subnet with larger prefix length than the original network).</a:t>
            </a:r>
            <a:endParaRPr/>
          </a:p>
          <a:p>
            <a:pPr marL="0" marR="0" lvl="0" indent="-152400" algn="l" rtl="0">
              <a:spcBef>
                <a:spcPts val="1200"/>
              </a:spcBef>
              <a:spcAft>
                <a:spcPts val="0"/>
              </a:spcAft>
              <a:buClr>
                <a:schemeClr val="dk1"/>
              </a:buClr>
              <a:buSzPts val="2400"/>
              <a:buFont typeface="Noto Sans Symbols"/>
              <a:buChar char="⮚"/>
            </a:pPr>
            <a:r>
              <a:rPr lang="en-US" sz="2400" b="1">
                <a:solidFill>
                  <a:schemeClr val="dk1"/>
                </a:solidFill>
                <a:latin typeface="Times New Roman"/>
                <a:ea typeface="Times New Roman"/>
                <a:cs typeface="Times New Roman"/>
                <a:sym typeface="Times New Roman"/>
              </a:rPr>
              <a:t>For example, </a:t>
            </a:r>
            <a:r>
              <a:rPr lang="en-US" sz="2400">
                <a:solidFill>
                  <a:schemeClr val="dk1"/>
                </a:solidFill>
                <a:latin typeface="Times New Roman"/>
                <a:ea typeface="Times New Roman"/>
                <a:cs typeface="Times New Roman"/>
                <a:sym typeface="Times New Roman"/>
              </a:rPr>
              <a:t>divide the </a:t>
            </a:r>
            <a:r>
              <a:rPr lang="en-US" sz="2400" b="1">
                <a:solidFill>
                  <a:schemeClr val="dk1"/>
                </a:solidFill>
                <a:latin typeface="Times New Roman"/>
                <a:ea typeface="Times New Roman"/>
                <a:cs typeface="Times New Roman"/>
                <a:sym typeface="Times New Roman"/>
              </a:rPr>
              <a:t>class A</a:t>
            </a:r>
            <a:r>
              <a:rPr lang="en-US" sz="2400">
                <a:solidFill>
                  <a:schemeClr val="dk1"/>
                </a:solidFill>
                <a:latin typeface="Times New Roman"/>
                <a:ea typeface="Times New Roman"/>
                <a:cs typeface="Times New Roman"/>
                <a:sym typeface="Times New Roman"/>
              </a:rPr>
              <a:t> into </a:t>
            </a:r>
            <a:r>
              <a:rPr lang="en-US" sz="2400" b="1">
                <a:solidFill>
                  <a:schemeClr val="dk1"/>
                </a:solidFill>
                <a:latin typeface="Times New Roman"/>
                <a:ea typeface="Times New Roman"/>
                <a:cs typeface="Times New Roman"/>
                <a:sym typeface="Times New Roman"/>
              </a:rPr>
              <a:t>four subnets</a:t>
            </a:r>
            <a:r>
              <a:rPr lang="en-US" sz="2400">
                <a:solidFill>
                  <a:schemeClr val="dk1"/>
                </a:solidFill>
                <a:latin typeface="Times New Roman"/>
                <a:ea typeface="Times New Roman"/>
                <a:cs typeface="Times New Roman"/>
                <a:sym typeface="Times New Roman"/>
              </a:rPr>
              <a:t>, then each subnet will have prefix length as 10 (take two bits from host id part in order to obtain subnets). </a:t>
            </a:r>
            <a:endParaRPr/>
          </a:p>
        </p:txBody>
      </p:sp>
      <p:sp>
        <p:nvSpPr>
          <p:cNvPr id="838" name="Google Shape;838;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839" name="Google Shape;839;p26"/>
          <p:cNvSpPr txBox="1"/>
          <p:nvPr/>
        </p:nvSpPr>
        <p:spPr>
          <a:xfrm>
            <a:off x="457200" y="152400"/>
            <a:ext cx="6400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Times New Roman"/>
                <a:ea typeface="Times New Roman"/>
                <a:cs typeface="Times New Roman"/>
                <a:sym typeface="Times New Roman"/>
              </a:rPr>
              <a:t>Subnet and Subnetting</a:t>
            </a:r>
            <a:endParaRPr sz="3600" b="1">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27"/>
          <p:cNvSpPr/>
          <p:nvPr/>
        </p:nvSpPr>
        <p:spPr>
          <a:xfrm>
            <a:off x="381000" y="914400"/>
            <a:ext cx="7543800" cy="5078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Subnetting is done by taking the bits from host part and adding it to the network part</a:t>
            </a:r>
            <a:endParaRPr/>
          </a:p>
          <a:p>
            <a:pPr marL="0" marR="0" lvl="0" indent="0" algn="l" rtl="0">
              <a:spcBef>
                <a:spcPts val="1200"/>
              </a:spcBef>
              <a:spcAft>
                <a:spcPts val="0"/>
              </a:spcAft>
              <a:buNone/>
            </a:pPr>
            <a:r>
              <a:rPr lang="en-US" sz="2400" b="1">
                <a:solidFill>
                  <a:schemeClr val="dk1"/>
                </a:solidFill>
                <a:latin typeface="Times New Roman"/>
                <a:ea typeface="Times New Roman"/>
                <a:cs typeface="Times New Roman"/>
                <a:sym typeface="Times New Roman"/>
              </a:rPr>
              <a:t>Remember the following [as already covered]</a:t>
            </a:r>
            <a:endParaRPr/>
          </a:p>
          <a:p>
            <a:pPr marL="0" marR="0" lvl="0" indent="0" algn="l" rtl="0">
              <a:spcBef>
                <a:spcPts val="1200"/>
              </a:spcBef>
              <a:spcAft>
                <a:spcPts val="0"/>
              </a:spcAft>
              <a:buNone/>
            </a:pPr>
            <a:r>
              <a:rPr lang="en-US" sz="2400">
                <a:solidFill>
                  <a:schemeClr val="dk1"/>
                </a:solidFill>
                <a:latin typeface="Calibri"/>
                <a:ea typeface="Calibri"/>
                <a:cs typeface="Calibri"/>
                <a:sym typeface="Calibri"/>
              </a:rPr>
              <a:t>If all the bits in the host part are "0", that represents the network id (network address)</a:t>
            </a:r>
            <a:endParaRPr/>
          </a:p>
          <a:p>
            <a:pPr marL="0" marR="0" lvl="0" indent="0" algn="l" rtl="0">
              <a:spcBef>
                <a:spcPts val="1200"/>
              </a:spcBef>
              <a:spcAft>
                <a:spcPts val="0"/>
              </a:spcAft>
              <a:buNone/>
            </a:pPr>
            <a:r>
              <a:rPr lang="en-US" sz="2400">
                <a:solidFill>
                  <a:schemeClr val="dk1"/>
                </a:solidFill>
                <a:latin typeface="Calibri"/>
                <a:ea typeface="Calibri"/>
                <a:cs typeface="Calibri"/>
                <a:sym typeface="Calibri"/>
              </a:rPr>
              <a:t>If all the bits in the host part are "0" except the last bit, it is the first usable IPv4 address</a:t>
            </a:r>
            <a:endParaRPr/>
          </a:p>
          <a:p>
            <a:pPr marL="0" marR="0" lvl="0" indent="0" algn="l" rtl="0">
              <a:spcBef>
                <a:spcPts val="1200"/>
              </a:spcBef>
              <a:spcAft>
                <a:spcPts val="0"/>
              </a:spcAft>
              <a:buNone/>
            </a:pPr>
            <a:r>
              <a:rPr lang="en-US" sz="2400">
                <a:solidFill>
                  <a:schemeClr val="dk1"/>
                </a:solidFill>
                <a:latin typeface="Calibri"/>
                <a:ea typeface="Calibri"/>
                <a:cs typeface="Calibri"/>
                <a:sym typeface="Calibri"/>
              </a:rPr>
              <a:t>If all the bits in the host part are "1" except the last bit, it is the last usable IPv4 address</a:t>
            </a:r>
            <a:endParaRPr/>
          </a:p>
          <a:p>
            <a:pPr marL="0" marR="0" lvl="0" indent="0" algn="l" rtl="0">
              <a:spcBef>
                <a:spcPts val="1200"/>
              </a:spcBef>
              <a:spcAft>
                <a:spcPts val="0"/>
              </a:spcAft>
              <a:buNone/>
            </a:pPr>
            <a:r>
              <a:rPr lang="en-US" sz="2400">
                <a:solidFill>
                  <a:schemeClr val="dk1"/>
                </a:solidFill>
                <a:latin typeface="Calibri"/>
                <a:ea typeface="Calibri"/>
                <a:cs typeface="Calibri"/>
                <a:sym typeface="Calibri"/>
              </a:rPr>
              <a:t>If all the bits in the host part are "1", that represents the broadcast</a:t>
            </a:r>
            <a:endParaRPr sz="2400" b="1">
              <a:solidFill>
                <a:schemeClr val="dk1"/>
              </a:solidFill>
              <a:latin typeface="Times New Roman"/>
              <a:ea typeface="Times New Roman"/>
              <a:cs typeface="Times New Roman"/>
              <a:sym typeface="Times New Roman"/>
            </a:endParaRPr>
          </a:p>
        </p:txBody>
      </p:sp>
      <p:sp>
        <p:nvSpPr>
          <p:cNvPr id="845" name="Google Shape;845;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846" name="Google Shape;846;p27"/>
          <p:cNvSpPr txBox="1"/>
          <p:nvPr/>
        </p:nvSpPr>
        <p:spPr>
          <a:xfrm>
            <a:off x="457200" y="152400"/>
            <a:ext cx="6400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Times New Roman"/>
                <a:ea typeface="Times New Roman"/>
                <a:cs typeface="Times New Roman"/>
                <a:sym typeface="Times New Roman"/>
              </a:rPr>
              <a:t>Subnetting</a:t>
            </a:r>
            <a:endParaRPr sz="3600" b="1">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28"/>
          <p:cNvSpPr/>
          <p:nvPr/>
        </p:nvSpPr>
        <p:spPr>
          <a:xfrm>
            <a:off x="152400" y="914400"/>
            <a:ext cx="8915400" cy="58169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Consider class c network 192.168.10.0 (subnet mask is 255.255.255.0)</a:t>
            </a:r>
            <a:endParaRPr/>
          </a:p>
          <a:p>
            <a:pPr marL="342900" marR="0" lvl="0" indent="-342900" algn="l" rtl="0">
              <a:spcBef>
                <a:spcPts val="120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If we include one bit from the host part to the network part, the </a:t>
            </a:r>
            <a:r>
              <a:rPr lang="en-US" sz="2400" b="1">
                <a:solidFill>
                  <a:schemeClr val="dk1"/>
                </a:solidFill>
                <a:latin typeface="Times New Roman"/>
                <a:ea typeface="Times New Roman"/>
                <a:cs typeface="Times New Roman"/>
                <a:sym typeface="Times New Roman"/>
              </a:rPr>
              <a:t>subnet mask </a:t>
            </a:r>
            <a:r>
              <a:rPr lang="en-US" sz="2400">
                <a:solidFill>
                  <a:schemeClr val="dk1"/>
                </a:solidFill>
                <a:latin typeface="Times New Roman"/>
                <a:ea typeface="Times New Roman"/>
                <a:cs typeface="Times New Roman"/>
                <a:sym typeface="Times New Roman"/>
              </a:rPr>
              <a:t>changes into 255.255.255.128. </a:t>
            </a:r>
            <a:endParaRPr sz="2400">
              <a:solidFill>
                <a:schemeClr val="dk1"/>
              </a:solidFill>
              <a:latin typeface="Times New Roman"/>
              <a:ea typeface="Times New Roman"/>
              <a:cs typeface="Times New Roman"/>
              <a:sym typeface="Times New Roman"/>
            </a:endParaRPr>
          </a:p>
          <a:p>
            <a:pPr marL="342900" marR="0" lvl="0" indent="-342900" algn="l" rtl="0">
              <a:spcBef>
                <a:spcPts val="12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single bit can have two values in last octet, either 0 or 1 (so we can get </a:t>
            </a:r>
            <a:r>
              <a:rPr lang="en-US" sz="2400" b="1">
                <a:solidFill>
                  <a:schemeClr val="dk1"/>
                </a:solidFill>
                <a:latin typeface="Calibri"/>
                <a:ea typeface="Calibri"/>
                <a:cs typeface="Calibri"/>
                <a:sym typeface="Calibri"/>
              </a:rPr>
              <a:t>two subnets with a single bit subnetting</a:t>
            </a:r>
            <a:r>
              <a:rPr lang="en-US" sz="2400">
                <a:solidFill>
                  <a:schemeClr val="dk1"/>
                </a:solidFill>
                <a:latin typeface="Calibri"/>
                <a:ea typeface="Calibri"/>
                <a:cs typeface="Calibri"/>
                <a:sym typeface="Calibri"/>
              </a:rPr>
              <a:t>)</a:t>
            </a:r>
            <a:endParaRPr/>
          </a:p>
          <a:p>
            <a:pPr marL="342900" marR="0" lvl="0" indent="-342900" algn="l" rtl="0">
              <a:spcBef>
                <a:spcPts val="12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11000000.10101000.00001010.</a:t>
            </a:r>
            <a:r>
              <a:rPr lang="en-US" sz="2400" b="1">
                <a:solidFill>
                  <a:srgbClr val="FF0000"/>
                </a:solidFill>
                <a:latin typeface="Calibri"/>
                <a:ea typeface="Calibri"/>
                <a:cs typeface="Calibri"/>
                <a:sym typeface="Calibri"/>
              </a:rPr>
              <a:t>0</a:t>
            </a:r>
            <a:r>
              <a:rPr lang="en-US" sz="2400">
                <a:solidFill>
                  <a:schemeClr val="dk1"/>
                </a:solidFill>
                <a:latin typeface="Calibri"/>
                <a:ea typeface="Calibri"/>
                <a:cs typeface="Calibri"/>
                <a:sym typeface="Calibri"/>
              </a:rPr>
              <a:t> | 0000000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11111111.11111111.11111111.</a:t>
            </a:r>
            <a:r>
              <a:rPr lang="en-US" sz="2400" b="1">
                <a:solidFill>
                  <a:srgbClr val="FF0000"/>
                </a:solidFill>
                <a:latin typeface="Calibri"/>
                <a:ea typeface="Calibri"/>
                <a:cs typeface="Calibri"/>
                <a:sym typeface="Calibri"/>
              </a:rPr>
              <a:t>1</a:t>
            </a:r>
            <a:r>
              <a:rPr lang="en-US" sz="2400">
                <a:solidFill>
                  <a:schemeClr val="dk1"/>
                </a:solidFill>
                <a:latin typeface="Calibri"/>
                <a:ea typeface="Calibri"/>
                <a:cs typeface="Calibri"/>
                <a:sym typeface="Calibri"/>
              </a:rPr>
              <a:t> | 0000000</a:t>
            </a:r>
            <a:endParaRPr/>
          </a:p>
          <a:p>
            <a:pPr marL="342900" marR="0" lvl="0" indent="-342900" algn="l" rtl="0">
              <a:spcBef>
                <a:spcPts val="120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So the network </a:t>
            </a:r>
            <a:r>
              <a:rPr lang="en-US" sz="2400">
                <a:solidFill>
                  <a:schemeClr val="dk1"/>
                </a:solidFill>
                <a:latin typeface="Calibri"/>
                <a:ea typeface="Calibri"/>
                <a:cs typeface="Calibri"/>
                <a:sym typeface="Calibri"/>
              </a:rPr>
              <a:t>192.168.10.0 is divided into two networks, </a:t>
            </a:r>
            <a:endParaRPr sz="2400">
              <a:solidFill>
                <a:schemeClr val="dk1"/>
              </a:solidFill>
              <a:latin typeface="Calibri"/>
              <a:ea typeface="Calibri"/>
              <a:cs typeface="Calibri"/>
              <a:sym typeface="Calibri"/>
            </a:endParaRPr>
          </a:p>
          <a:p>
            <a:pPr marL="800100" marR="0" lvl="1" indent="-342900" algn="l" rtl="0">
              <a:spcBef>
                <a:spcPts val="120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each network has 128 total addresses of which 126 are usable</a:t>
            </a:r>
            <a:endParaRPr/>
          </a:p>
          <a:p>
            <a:pPr marL="1257300" marR="0" lvl="2" indent="-342900" algn="l" rtl="0">
              <a:spcBef>
                <a:spcPts val="120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two are used in each subnet to represent the network address and broadcast address. </a:t>
            </a:r>
            <a:endParaRPr/>
          </a:p>
        </p:txBody>
      </p:sp>
      <p:sp>
        <p:nvSpPr>
          <p:cNvPr id="852" name="Google Shape;852;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853" name="Google Shape;853;p28"/>
          <p:cNvSpPr txBox="1"/>
          <p:nvPr/>
        </p:nvSpPr>
        <p:spPr>
          <a:xfrm>
            <a:off x="457200" y="152400"/>
            <a:ext cx="6400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Times New Roman"/>
                <a:ea typeface="Times New Roman"/>
                <a:cs typeface="Times New Roman"/>
                <a:sym typeface="Times New Roman"/>
              </a:rPr>
              <a:t>Class C – 1 bit subnetting</a:t>
            </a:r>
            <a:endParaRPr sz="3600" b="1">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859" name="Google Shape;859;p29"/>
          <p:cNvSpPr txBox="1"/>
          <p:nvPr/>
        </p:nvSpPr>
        <p:spPr>
          <a:xfrm>
            <a:off x="457200" y="152400"/>
            <a:ext cx="6400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Times New Roman"/>
                <a:ea typeface="Times New Roman"/>
                <a:cs typeface="Times New Roman"/>
                <a:sym typeface="Times New Roman"/>
              </a:rPr>
              <a:t>Class C – 1 bit subnetting</a:t>
            </a:r>
            <a:endParaRPr sz="3600" b="1">
              <a:solidFill>
                <a:schemeClr val="dk1"/>
              </a:solidFill>
              <a:latin typeface="Times New Roman"/>
              <a:ea typeface="Times New Roman"/>
              <a:cs typeface="Times New Roman"/>
              <a:sym typeface="Times New Roman"/>
            </a:endParaRPr>
          </a:p>
        </p:txBody>
      </p:sp>
      <p:graphicFrame>
        <p:nvGraphicFramePr>
          <p:cNvPr id="860" name="Google Shape;860;p29"/>
          <p:cNvGraphicFramePr/>
          <p:nvPr/>
        </p:nvGraphicFramePr>
        <p:xfrm>
          <a:off x="9832" y="838200"/>
          <a:ext cx="9057975" cy="5708095"/>
        </p:xfrm>
        <a:graphic>
          <a:graphicData uri="http://schemas.openxmlformats.org/drawingml/2006/table">
            <a:tbl>
              <a:tblPr firstRow="1" bandRow="1">
                <a:noFill/>
                <a:tableStyleId>{16568F5B-4A51-4748-B872-EAF66663757F}</a:tableStyleId>
              </a:tblPr>
              <a:tblGrid>
                <a:gridCol w="1168775">
                  <a:extLst>
                    <a:ext uri="{9D8B030D-6E8A-4147-A177-3AD203B41FA5}">
                      <a16:colId xmlns:a16="http://schemas.microsoft.com/office/drawing/2014/main" val="20000"/>
                    </a:ext>
                  </a:extLst>
                </a:gridCol>
                <a:gridCol w="1442525">
                  <a:extLst>
                    <a:ext uri="{9D8B030D-6E8A-4147-A177-3AD203B41FA5}">
                      <a16:colId xmlns:a16="http://schemas.microsoft.com/office/drawing/2014/main" val="20001"/>
                    </a:ext>
                  </a:extLst>
                </a:gridCol>
                <a:gridCol w="4814600">
                  <a:extLst>
                    <a:ext uri="{9D8B030D-6E8A-4147-A177-3AD203B41FA5}">
                      <a16:colId xmlns:a16="http://schemas.microsoft.com/office/drawing/2014/main" val="20002"/>
                    </a:ext>
                  </a:extLst>
                </a:gridCol>
                <a:gridCol w="1632075">
                  <a:extLst>
                    <a:ext uri="{9D8B030D-6E8A-4147-A177-3AD203B41FA5}">
                      <a16:colId xmlns:a16="http://schemas.microsoft.com/office/drawing/2014/main" val="20003"/>
                    </a:ext>
                  </a:extLst>
                </a:gridCol>
              </a:tblGrid>
              <a:tr h="587375">
                <a:tc>
                  <a:txBody>
                    <a:bodyPr/>
                    <a:lstStyle/>
                    <a:p>
                      <a:pPr marL="0" marR="0" lvl="0" indent="0" algn="l" rtl="0">
                        <a:spcBef>
                          <a:spcPts val="0"/>
                        </a:spcBef>
                        <a:spcAft>
                          <a:spcPts val="0"/>
                        </a:spcAft>
                        <a:buNone/>
                      </a:pPr>
                      <a:r>
                        <a:rPr lang="en-US" sz="1800" u="none" strike="noStrike" cap="none"/>
                        <a:t>SN No.</a:t>
                      </a:r>
                      <a:endParaRPr sz="1800"/>
                    </a:p>
                  </a:txBody>
                  <a:tcPr marL="91450" marR="91450" marT="45725" marB="45725"/>
                </a:tc>
                <a:tc>
                  <a:txBody>
                    <a:bodyPr/>
                    <a:lstStyle/>
                    <a:p>
                      <a:pPr marL="0" marR="0" lvl="0" indent="0" algn="l" rtl="0">
                        <a:spcBef>
                          <a:spcPts val="0"/>
                        </a:spcBef>
                        <a:spcAft>
                          <a:spcPts val="0"/>
                        </a:spcAft>
                        <a:buNone/>
                      </a:pPr>
                      <a:r>
                        <a:rPr lang="en-US" sz="1800"/>
                        <a:t>Description</a:t>
                      </a:r>
                      <a:endParaRPr sz="1800"/>
                    </a:p>
                  </a:txBody>
                  <a:tcPr marL="91450" marR="91450" marT="45725" marB="45725"/>
                </a:tc>
                <a:tc>
                  <a:txBody>
                    <a:bodyPr/>
                    <a:lstStyle/>
                    <a:p>
                      <a:pPr marL="0" marR="0" lvl="0" indent="0" algn="l" rtl="0">
                        <a:spcBef>
                          <a:spcPts val="0"/>
                        </a:spcBef>
                        <a:spcAft>
                          <a:spcPts val="0"/>
                        </a:spcAft>
                        <a:buNone/>
                      </a:pPr>
                      <a:r>
                        <a:rPr lang="en-US" sz="1800"/>
                        <a:t>Binaries </a:t>
                      </a:r>
                      <a:endParaRPr sz="1800"/>
                    </a:p>
                  </a:txBody>
                  <a:tcPr marL="91450" marR="91450" marT="45725" marB="45725"/>
                </a:tc>
                <a:tc>
                  <a:txBody>
                    <a:bodyPr/>
                    <a:lstStyle/>
                    <a:p>
                      <a:pPr marL="0" marR="0" lvl="0" indent="0" algn="l" rtl="0">
                        <a:spcBef>
                          <a:spcPts val="0"/>
                        </a:spcBef>
                        <a:spcAft>
                          <a:spcPts val="0"/>
                        </a:spcAft>
                        <a:buNone/>
                      </a:pPr>
                      <a:r>
                        <a:rPr lang="en-US" sz="1800"/>
                        <a:t>Decimal</a:t>
                      </a:r>
                      <a:endParaRPr sz="1800"/>
                    </a:p>
                  </a:txBody>
                  <a:tcPr marL="91450" marR="91450" marT="45725" marB="45725"/>
                </a:tc>
                <a:extLst>
                  <a:ext uri="{0D108BD9-81ED-4DB2-BD59-A6C34878D82A}">
                    <a16:rowId xmlns:a16="http://schemas.microsoft.com/office/drawing/2014/main" val="10000"/>
                  </a:ext>
                </a:extLst>
              </a:tr>
              <a:tr h="587375">
                <a:tc rowSpan="4">
                  <a:txBody>
                    <a:bodyPr/>
                    <a:lstStyle/>
                    <a:p>
                      <a:pPr marL="0" marR="0" lvl="0" indent="0" algn="ctr"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Network Address</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a:t>
                      </a:r>
                      <a:r>
                        <a:rPr lang="en-US" sz="1800" b="1">
                          <a:solidFill>
                            <a:srgbClr val="FF0000"/>
                          </a:solidFill>
                        </a:rPr>
                        <a:t>0</a:t>
                      </a:r>
                      <a:r>
                        <a:rPr lang="en-US" sz="1800">
                          <a:solidFill>
                            <a:srgbClr val="00B050"/>
                          </a:solidFill>
                        </a:rPr>
                        <a:t>0000000</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192.168.10.0</a:t>
                      </a:r>
                      <a:endParaRPr sz="1800"/>
                    </a:p>
                  </a:txBody>
                  <a:tcPr marL="91450" marR="91450" marT="45725" marB="45725"/>
                </a:tc>
                <a:extLst>
                  <a:ext uri="{0D108BD9-81ED-4DB2-BD59-A6C34878D82A}">
                    <a16:rowId xmlns:a16="http://schemas.microsoft.com/office/drawing/2014/main" val="10001"/>
                  </a:ext>
                </a:extLst>
              </a:tr>
              <a:tr h="587375">
                <a:tc vMerge="1">
                  <a:txBody>
                    <a:bodyPr/>
                    <a:lstStyle/>
                    <a:p>
                      <a:endParaRPr lang="en-US"/>
                    </a:p>
                  </a:txBody>
                  <a:tcPr/>
                </a:tc>
                <a:tc>
                  <a:txBody>
                    <a:bodyPr/>
                    <a:lstStyle/>
                    <a:p>
                      <a:pPr marL="0" marR="0" lvl="0" indent="0" algn="l" rtl="0">
                        <a:spcBef>
                          <a:spcPts val="0"/>
                        </a:spcBef>
                        <a:spcAft>
                          <a:spcPts val="0"/>
                        </a:spcAft>
                        <a:buNone/>
                      </a:pPr>
                      <a:r>
                        <a:rPr lang="en-US" sz="1800"/>
                        <a:t>First usable address</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11000000.10101000.00001010.00000001</a:t>
                      </a:r>
                      <a:endParaRPr sz="1800"/>
                    </a:p>
                  </a:txBody>
                  <a:tcPr marL="91450" marR="91450" marT="45725" marB="45725"/>
                </a:tc>
                <a:tc>
                  <a:txBody>
                    <a:bodyPr/>
                    <a:lstStyle/>
                    <a:p>
                      <a:pPr marL="0" marR="0" lvl="0" indent="0" algn="l" rtl="0">
                        <a:spcBef>
                          <a:spcPts val="0"/>
                        </a:spcBef>
                        <a:spcAft>
                          <a:spcPts val="0"/>
                        </a:spcAft>
                        <a:buNone/>
                      </a:pPr>
                      <a:r>
                        <a:rPr lang="en-US" sz="1800"/>
                        <a:t>192.168.10.1</a:t>
                      </a:r>
                      <a:endParaRPr sz="1800"/>
                    </a:p>
                  </a:txBody>
                  <a:tcPr marL="91450" marR="91450" marT="45725" marB="45725"/>
                </a:tc>
                <a:extLst>
                  <a:ext uri="{0D108BD9-81ED-4DB2-BD59-A6C34878D82A}">
                    <a16:rowId xmlns:a16="http://schemas.microsoft.com/office/drawing/2014/main" val="10002"/>
                  </a:ext>
                </a:extLst>
              </a:tr>
              <a:tr h="587375">
                <a:tc vMerge="1">
                  <a:txBody>
                    <a:bodyPr/>
                    <a:lstStyle/>
                    <a:p>
                      <a:endParaRPr lang="en-US"/>
                    </a:p>
                  </a:txBody>
                  <a:tcPr/>
                </a:tc>
                <a:tc>
                  <a:txBody>
                    <a:bodyPr/>
                    <a:lstStyle/>
                    <a:p>
                      <a:pPr marL="0" marR="0" lvl="0" indent="0" algn="l" rtl="0">
                        <a:spcBef>
                          <a:spcPts val="0"/>
                        </a:spcBef>
                        <a:spcAft>
                          <a:spcPts val="0"/>
                        </a:spcAft>
                        <a:buNone/>
                      </a:pPr>
                      <a:r>
                        <a:rPr lang="en-US" sz="1800"/>
                        <a:t>Last usable address</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11000000.10101000.00001010.01111110</a:t>
                      </a:r>
                      <a:endParaRPr sz="1800"/>
                    </a:p>
                  </a:txBody>
                  <a:tcPr marL="91450" marR="91450" marT="45725" marB="45725"/>
                </a:tc>
                <a:tc>
                  <a:txBody>
                    <a:bodyPr/>
                    <a:lstStyle/>
                    <a:p>
                      <a:pPr marL="0" marR="0" lvl="0" indent="0" algn="l" rtl="0">
                        <a:spcBef>
                          <a:spcPts val="0"/>
                        </a:spcBef>
                        <a:spcAft>
                          <a:spcPts val="0"/>
                        </a:spcAft>
                        <a:buNone/>
                      </a:pPr>
                      <a:r>
                        <a:rPr lang="en-US" sz="1800"/>
                        <a:t>192.168.10.126</a:t>
                      </a:r>
                      <a:endParaRPr sz="1800"/>
                    </a:p>
                  </a:txBody>
                  <a:tcPr marL="91450" marR="91450" marT="45725" marB="45725"/>
                </a:tc>
                <a:extLst>
                  <a:ext uri="{0D108BD9-81ED-4DB2-BD59-A6C34878D82A}">
                    <a16:rowId xmlns:a16="http://schemas.microsoft.com/office/drawing/2014/main" val="10003"/>
                  </a:ext>
                </a:extLst>
              </a:tr>
              <a:tr h="587375">
                <a:tc vMerge="1">
                  <a:txBody>
                    <a:bodyPr/>
                    <a:lstStyle/>
                    <a:p>
                      <a:endParaRPr lang="en-US"/>
                    </a:p>
                  </a:txBody>
                  <a:tcPr/>
                </a:tc>
                <a:tc>
                  <a:txBody>
                    <a:bodyPr/>
                    <a:lstStyle/>
                    <a:p>
                      <a:pPr marL="0" marR="0" lvl="0" indent="0" algn="l" rtl="0">
                        <a:spcBef>
                          <a:spcPts val="0"/>
                        </a:spcBef>
                        <a:spcAft>
                          <a:spcPts val="0"/>
                        </a:spcAft>
                        <a:buNone/>
                      </a:pPr>
                      <a:r>
                        <a:rPr lang="en-US" sz="1800"/>
                        <a:t>Broadcast Address</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a:t>
                      </a:r>
                      <a:r>
                        <a:rPr lang="en-US" sz="1800">
                          <a:solidFill>
                            <a:srgbClr val="FF0000"/>
                          </a:solidFill>
                        </a:rPr>
                        <a:t>0</a:t>
                      </a:r>
                      <a:r>
                        <a:rPr lang="en-US" sz="1800">
                          <a:solidFill>
                            <a:srgbClr val="00B050"/>
                          </a:solidFill>
                        </a:rPr>
                        <a:t>1111111</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192.168.10.127</a:t>
                      </a:r>
                      <a:endParaRPr sz="1800"/>
                    </a:p>
                  </a:txBody>
                  <a:tcPr marL="91450" marR="91450" marT="45725" marB="45725"/>
                </a:tc>
                <a:extLst>
                  <a:ext uri="{0D108BD9-81ED-4DB2-BD59-A6C34878D82A}">
                    <a16:rowId xmlns:a16="http://schemas.microsoft.com/office/drawing/2014/main" val="10004"/>
                  </a:ext>
                </a:extLst>
              </a:tr>
              <a:tr h="587375">
                <a:tc rowSpan="4">
                  <a:txBody>
                    <a:bodyPr/>
                    <a:lstStyle/>
                    <a:p>
                      <a:pPr marL="0" marR="0" lvl="0" indent="0" algn="ctr"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Network Address</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a:t>
                      </a:r>
                      <a:r>
                        <a:rPr lang="en-US" sz="1800" b="1">
                          <a:solidFill>
                            <a:srgbClr val="FF0000"/>
                          </a:solidFill>
                        </a:rPr>
                        <a:t>1</a:t>
                      </a:r>
                      <a:r>
                        <a:rPr lang="en-US" sz="1800">
                          <a:solidFill>
                            <a:srgbClr val="00B050"/>
                          </a:solidFill>
                        </a:rPr>
                        <a:t>0000000</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192.168.10.128</a:t>
                      </a:r>
                      <a:endParaRPr sz="1800"/>
                    </a:p>
                  </a:txBody>
                  <a:tcPr marL="91450" marR="91450" marT="45725" marB="45725"/>
                </a:tc>
                <a:extLst>
                  <a:ext uri="{0D108BD9-81ED-4DB2-BD59-A6C34878D82A}">
                    <a16:rowId xmlns:a16="http://schemas.microsoft.com/office/drawing/2014/main" val="10005"/>
                  </a:ext>
                </a:extLst>
              </a:tr>
              <a:tr h="587375">
                <a:tc vMerge="1">
                  <a:txBody>
                    <a:bodyPr/>
                    <a:lstStyle/>
                    <a:p>
                      <a:endParaRPr lang="en-US"/>
                    </a:p>
                  </a:txBody>
                  <a:tcPr/>
                </a:tc>
                <a:tc>
                  <a:txBody>
                    <a:bodyPr/>
                    <a:lstStyle/>
                    <a:p>
                      <a:pPr marL="0" marR="0" lvl="0" indent="0" algn="l" rtl="0">
                        <a:spcBef>
                          <a:spcPts val="0"/>
                        </a:spcBef>
                        <a:spcAft>
                          <a:spcPts val="0"/>
                        </a:spcAft>
                        <a:buNone/>
                      </a:pPr>
                      <a:r>
                        <a:rPr lang="en-US" sz="1800"/>
                        <a:t>First usable address</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11000000.10101000.00001010.10000001</a:t>
                      </a:r>
                      <a:endParaRPr sz="1800"/>
                    </a:p>
                  </a:txBody>
                  <a:tcPr marL="91450" marR="91450" marT="45725" marB="45725"/>
                </a:tc>
                <a:tc>
                  <a:txBody>
                    <a:bodyPr/>
                    <a:lstStyle/>
                    <a:p>
                      <a:pPr marL="0" marR="0" lvl="0" indent="0" algn="l" rtl="0">
                        <a:spcBef>
                          <a:spcPts val="0"/>
                        </a:spcBef>
                        <a:spcAft>
                          <a:spcPts val="0"/>
                        </a:spcAft>
                        <a:buNone/>
                      </a:pPr>
                      <a:r>
                        <a:rPr lang="en-US" sz="1800"/>
                        <a:t>192.168.10.129</a:t>
                      </a:r>
                      <a:endParaRPr sz="1800"/>
                    </a:p>
                  </a:txBody>
                  <a:tcPr marL="91450" marR="91450" marT="45725" marB="45725"/>
                </a:tc>
                <a:extLst>
                  <a:ext uri="{0D108BD9-81ED-4DB2-BD59-A6C34878D82A}">
                    <a16:rowId xmlns:a16="http://schemas.microsoft.com/office/drawing/2014/main" val="10006"/>
                  </a:ext>
                </a:extLst>
              </a:tr>
              <a:tr h="587375">
                <a:tc vMerge="1">
                  <a:txBody>
                    <a:bodyPr/>
                    <a:lstStyle/>
                    <a:p>
                      <a:endParaRPr lang="en-US"/>
                    </a:p>
                  </a:txBody>
                  <a:tcPr/>
                </a:tc>
                <a:tc>
                  <a:txBody>
                    <a:bodyPr/>
                    <a:lstStyle/>
                    <a:p>
                      <a:pPr marL="0" marR="0" lvl="0" indent="0" algn="l" rtl="0">
                        <a:spcBef>
                          <a:spcPts val="0"/>
                        </a:spcBef>
                        <a:spcAft>
                          <a:spcPts val="0"/>
                        </a:spcAft>
                        <a:buNone/>
                      </a:pPr>
                      <a:r>
                        <a:rPr lang="en-US" sz="1800"/>
                        <a:t>Last usable address</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11000000.10101000.00001010.11111110</a:t>
                      </a:r>
                      <a:endParaRPr sz="1800"/>
                    </a:p>
                  </a:txBody>
                  <a:tcPr marL="91450" marR="91450" marT="45725" marB="45725"/>
                </a:tc>
                <a:tc>
                  <a:txBody>
                    <a:bodyPr/>
                    <a:lstStyle/>
                    <a:p>
                      <a:pPr marL="0" marR="0" lvl="0" indent="0" algn="l" rtl="0">
                        <a:spcBef>
                          <a:spcPts val="0"/>
                        </a:spcBef>
                        <a:spcAft>
                          <a:spcPts val="0"/>
                        </a:spcAft>
                        <a:buNone/>
                      </a:pPr>
                      <a:r>
                        <a:rPr lang="en-US" sz="1800"/>
                        <a:t>192.168.10.254</a:t>
                      </a:r>
                      <a:endParaRPr sz="1800"/>
                    </a:p>
                  </a:txBody>
                  <a:tcPr marL="91450" marR="91450" marT="45725" marB="45725"/>
                </a:tc>
                <a:extLst>
                  <a:ext uri="{0D108BD9-81ED-4DB2-BD59-A6C34878D82A}">
                    <a16:rowId xmlns:a16="http://schemas.microsoft.com/office/drawing/2014/main" val="10007"/>
                  </a:ext>
                </a:extLst>
              </a:tr>
              <a:tr h="587375">
                <a:tc vMerge="1">
                  <a:txBody>
                    <a:bodyPr/>
                    <a:lstStyle/>
                    <a:p>
                      <a:endParaRPr lang="en-US"/>
                    </a:p>
                  </a:txBody>
                  <a:tcPr/>
                </a:tc>
                <a:tc>
                  <a:txBody>
                    <a:bodyPr/>
                    <a:lstStyle/>
                    <a:p>
                      <a:pPr marL="0" marR="0" lvl="0" indent="0" algn="l" rtl="0">
                        <a:spcBef>
                          <a:spcPts val="0"/>
                        </a:spcBef>
                        <a:spcAft>
                          <a:spcPts val="0"/>
                        </a:spcAft>
                        <a:buNone/>
                      </a:pPr>
                      <a:r>
                        <a:rPr lang="en-US" sz="1800"/>
                        <a:t>Broadcast Address</a:t>
                      </a:r>
                      <a:endParaRPr sz="1800"/>
                    </a:p>
                  </a:txBody>
                  <a:tcPr marL="91450" marR="91450" marT="45725" marB="45725"/>
                </a:tc>
                <a:tc>
                  <a:txBody>
                    <a:bodyPr/>
                    <a:lstStyle/>
                    <a:p>
                      <a:pPr marL="0" marR="0" lvl="0" indent="0" algn="l" rtl="0">
                        <a:spcBef>
                          <a:spcPts val="0"/>
                        </a:spcBef>
                        <a:spcAft>
                          <a:spcPts val="0"/>
                        </a:spcAft>
                        <a:buNone/>
                      </a:pPr>
                      <a:r>
                        <a:rPr lang="en-US" sz="1800"/>
                        <a:t>11000000.10101000.00001010.</a:t>
                      </a:r>
                      <a:r>
                        <a:rPr lang="en-US" sz="1800">
                          <a:solidFill>
                            <a:srgbClr val="FF0000"/>
                          </a:solidFill>
                        </a:rPr>
                        <a:t>1</a:t>
                      </a:r>
                      <a:r>
                        <a:rPr lang="en-US" sz="1800">
                          <a:solidFill>
                            <a:srgbClr val="00B050"/>
                          </a:solidFill>
                        </a:rPr>
                        <a:t>1111111</a:t>
                      </a:r>
                      <a:endParaRPr sz="1800">
                        <a:solidFill>
                          <a:srgbClr val="00B050"/>
                        </a:solidFill>
                      </a:endParaRPr>
                    </a:p>
                  </a:txBody>
                  <a:tcPr marL="91450" marR="91450" marT="45725" marB="45725"/>
                </a:tc>
                <a:tc>
                  <a:txBody>
                    <a:bodyPr/>
                    <a:lstStyle/>
                    <a:p>
                      <a:pPr marL="0" marR="0" lvl="0" indent="0" algn="l" rtl="0">
                        <a:spcBef>
                          <a:spcPts val="0"/>
                        </a:spcBef>
                        <a:spcAft>
                          <a:spcPts val="0"/>
                        </a:spcAft>
                        <a:buNone/>
                      </a:pPr>
                      <a:r>
                        <a:rPr lang="en-US" sz="1800"/>
                        <a:t>192.168.10.255</a:t>
                      </a:r>
                      <a:endParaRPr sz="1800"/>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1412</Words>
  <Application>Microsoft Office PowerPoint</Application>
  <PresentationFormat>On-screen Show (4:3)</PresentationFormat>
  <Paragraphs>496</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Comic Sans MS</vt:lpstr>
      <vt:lpstr>arial</vt:lpstr>
      <vt:lpstr>Calibri</vt:lpstr>
      <vt:lpstr>Tahoma</vt:lpstr>
      <vt:lpstr>arial</vt:lpstr>
      <vt:lpstr>Noto Sans Symbols</vt:lpstr>
      <vt:lpstr>Times New Roman</vt:lpstr>
      <vt:lpstr>Office Theme</vt:lpstr>
      <vt:lpstr>IP addressing: introduction</vt:lpstr>
      <vt:lpstr>Subnets</vt:lpstr>
      <vt:lpstr>Subnets</vt:lpstr>
      <vt:lpstr>Subnets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 3</vt:lpstr>
      <vt:lpstr>Task-C</vt:lpstr>
      <vt:lpstr>Task-A</vt:lpstr>
      <vt:lpstr>Solution- Task A</vt:lpstr>
      <vt:lpstr>PowerPoint Presentation</vt:lpstr>
      <vt:lpstr>PowerPoint Presentation</vt:lpstr>
      <vt:lpstr>PowerPoint Presentation</vt:lpstr>
      <vt:lpstr>Class A – 1 bit subnetting</vt:lpstr>
      <vt:lpstr>Class A – 1 bit subnetting</vt:lpstr>
      <vt:lpstr>Class A – 2 bit subnetting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addressing: introduction</dc:title>
  <dc:creator>hp</dc:creator>
  <cp:lastModifiedBy>muhammad usama</cp:lastModifiedBy>
  <cp:revision>1</cp:revision>
  <dcterms:modified xsi:type="dcterms:W3CDTF">2023-11-14T11:49:36Z</dcterms:modified>
</cp:coreProperties>
</file>