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">
    <p:wipe dir="u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">
    <p:wipe dir="u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wipe dir="u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3000">
    <p:wipe dir="u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FE8A53F-B61A-4CB4-9DD2-D9988D9F779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12DE72-F6AA-4799-B3DF-C124C02EA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Tm="3000">
    <p:wipe dir="u"/>
    <p:sndAc>
      <p:stSnd>
        <p:snd r:embed="rId13" name="chimes.wav"/>
      </p:stSnd>
    </p:sndAc>
  </p:transition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AND</a:t>
            </a:r>
          </a:p>
          <a:p>
            <a:pPr marL="514350" indent="-514350">
              <a:buAutoNum type="arabicPeriod"/>
            </a:pPr>
            <a:r>
              <a:rPr lang="en-US" dirty="0" smtClean="0"/>
              <a:t>OR</a:t>
            </a:r>
          </a:p>
          <a:p>
            <a:pPr marL="514350" indent="-514350">
              <a:buAutoNum type="arabicPeriod"/>
            </a:pPr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</p:spTree>
  </p:cSld>
  <p:clrMapOvr>
    <a:masterClrMapping/>
  </p:clrMapOvr>
  <p:transition advTm="3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AND B</a:t>
                      </a:r>
                      <a:endParaRPr lang="en-US" dirty="0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94492" marR="94492"/>
                </a:tc>
              </a:tr>
            </a:tbl>
          </a:graphicData>
        </a:graphic>
      </p:graphicFrame>
    </p:spTree>
  </p:cSld>
  <p:clrMapOvr>
    <a:masterClrMapping/>
  </p:clrMapOvr>
  <p:transition advTm="3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Diagram:</a:t>
            </a:r>
          </a:p>
          <a:p>
            <a:r>
              <a:rPr lang="en-US" dirty="0" smtClean="0"/>
              <a:t>       A                                 X=A^B</a:t>
            </a:r>
          </a:p>
          <a:p>
            <a:r>
              <a:rPr lang="en-US" dirty="0"/>
              <a:t> </a:t>
            </a:r>
            <a:r>
              <a:rPr lang="en-US" dirty="0" smtClean="0"/>
              <a:t>       B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2743200"/>
            <a:ext cx="15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3276600"/>
            <a:ext cx="15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/>
          <p:cNvSpPr/>
          <p:nvPr/>
        </p:nvSpPr>
        <p:spPr>
          <a:xfrm>
            <a:off x="2971800" y="2590800"/>
            <a:ext cx="990600" cy="8382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3962400" y="2971800"/>
            <a:ext cx="11430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 gate is used to interpret 0’s .</a:t>
            </a:r>
          </a:p>
          <a:p>
            <a:r>
              <a:rPr lang="en-US" dirty="0" smtClean="0"/>
              <a:t> It is false when both of the inputs are false.</a:t>
            </a:r>
          </a:p>
          <a:p>
            <a:r>
              <a:rPr lang="en-US" dirty="0" smtClean="0"/>
              <a:t>Diagram:</a:t>
            </a:r>
          </a:p>
          <a:p>
            <a:pPr lvl="3"/>
            <a:r>
              <a:rPr lang="en-US" dirty="0" smtClean="0"/>
              <a:t>A                                          </a:t>
            </a:r>
          </a:p>
          <a:p>
            <a:pPr lvl="3"/>
            <a:r>
              <a:rPr lang="en-US" dirty="0" smtClean="0"/>
              <a:t>                                                  X=A OR B</a:t>
            </a:r>
          </a:p>
          <a:p>
            <a:pPr lvl="3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3505200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800" y="4114800"/>
            <a:ext cx="15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Extract 11"/>
          <p:cNvSpPr/>
          <p:nvPr/>
        </p:nvSpPr>
        <p:spPr>
          <a:xfrm rot="5553907">
            <a:off x="2896929" y="3271009"/>
            <a:ext cx="1143000" cy="98824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>
            <a:off x="3962057" y="3787246"/>
            <a:ext cx="1219543" cy="22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X=A OR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3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TIME</a:t>
            </a:r>
            <a:endParaRPr lang="en-US" dirty="0"/>
          </a:p>
        </p:txBody>
      </p:sp>
    </p:spTree>
  </p:cSld>
  <p:clrMapOvr>
    <a:masterClrMapping/>
  </p:clrMapOvr>
  <p:transition advTm="3000">
    <p:wipe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</TotalTime>
  <Words>91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LOGIC GATES</vt:lpstr>
      <vt:lpstr>AND GATE</vt:lpstr>
      <vt:lpstr>AND GATE</vt:lpstr>
      <vt:lpstr>OR GATE:</vt:lpstr>
      <vt:lpstr>Truth Table</vt:lpstr>
      <vt:lpstr>THANKS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QC</dc:creator>
  <cp:lastModifiedBy>QC</cp:lastModifiedBy>
  <cp:revision>3</cp:revision>
  <dcterms:created xsi:type="dcterms:W3CDTF">2023-09-28T05:21:30Z</dcterms:created>
  <dcterms:modified xsi:type="dcterms:W3CDTF">2023-09-28T05:46:59Z</dcterms:modified>
</cp:coreProperties>
</file>