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edge/>
    <p:sndAc>
      <p:stSnd>
        <p:snd r:embed="rId1" name="bomb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926B45-83EE-4864-A940-675EBEA953B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18D3F2-71CD-4370-A6E2-20675ECBE79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edge/>
    <p:sndAc>
      <p:stSnd>
        <p:snd r:embed="rId13" name="bomb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UNEXPECTED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latin typeface="Bahnschrift" pitchFamily="34" charset="0"/>
              </a:rPr>
              <a:t>A story of remaining elements in my laptop</a:t>
            </a:r>
          </a:p>
        </p:txBody>
      </p:sp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S-2023\Rough work\book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07368"/>
            <a:ext cx="9144000" cy="787091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this Era of Technology,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is longing for books. Because books can never be replaced by Technology. Both have there own pros and cons but no one can replace the texture of books. </a:t>
            </a:r>
          </a:p>
        </p:txBody>
      </p:sp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pic>
        <p:nvPicPr>
          <p:cNvPr id="2050" name="Picture 2" descr="D:\CS-2023\Rough work\appl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049463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BANANA:</a:t>
            </a:r>
            <a:endParaRPr lang="en-US" dirty="0"/>
          </a:p>
        </p:txBody>
      </p:sp>
      <p:pic>
        <p:nvPicPr>
          <p:cNvPr id="3074" name="Picture 2" descr="D:\CS-2023\Rough work\banana.jpe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57115"/>
            <a:ext cx="3805238" cy="335943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Mango:</a:t>
            </a:r>
            <a:endParaRPr lang="en-US" dirty="0"/>
          </a:p>
        </p:txBody>
      </p:sp>
      <p:pic>
        <p:nvPicPr>
          <p:cNvPr id="4098" name="Picture 2" descr="D:\CS-2023\Rough work\mango.jpe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599" y="1973262"/>
            <a:ext cx="3509963" cy="3509963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Lion:</a:t>
            </a:r>
            <a:endParaRPr lang="en-US" dirty="0"/>
          </a:p>
        </p:txBody>
      </p:sp>
      <p:pic>
        <p:nvPicPr>
          <p:cNvPr id="5122" name="Picture 2" descr="D:\CS-2023\Rough work\mouse - Copy.jpe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71235"/>
            <a:ext cx="5181600" cy="370114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END:</a:t>
            </a:r>
            <a:br>
              <a:rPr lang="en-US" dirty="0" smtClean="0"/>
            </a:br>
            <a:r>
              <a:rPr lang="en-US" dirty="0" smtClean="0"/>
              <a:t>THANK YOU FOR WATCHING ME</a:t>
            </a:r>
            <a:endParaRPr lang="en-US" dirty="0"/>
          </a:p>
        </p:txBody>
      </p:sp>
    </p:spTree>
  </p:cSld>
  <p:clrMapOvr>
    <a:masterClrMapping/>
  </p:clrMapOvr>
  <p:transition>
    <p:wedg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58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UNEXPECTED STORY</vt:lpstr>
      <vt:lpstr>Slide 2</vt:lpstr>
      <vt:lpstr>In this Era of Technology, </vt:lpstr>
      <vt:lpstr>Apple</vt:lpstr>
      <vt:lpstr>BANANA:</vt:lpstr>
      <vt:lpstr>Mango:</vt:lpstr>
      <vt:lpstr>Lion:</vt:lpstr>
      <vt:lpstr>The END: THANK YOU FOR WATCHING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UNEXPECTED STORY</dc:title>
  <dc:creator>QC</dc:creator>
  <cp:lastModifiedBy>QC</cp:lastModifiedBy>
  <cp:revision>3</cp:revision>
  <dcterms:created xsi:type="dcterms:W3CDTF">2023-09-28T05:00:33Z</dcterms:created>
  <dcterms:modified xsi:type="dcterms:W3CDTF">2023-09-28T05:21:20Z</dcterms:modified>
</cp:coreProperties>
</file>