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FD226-799E-4D12-A1CD-78FF2EEA5CD5}" type="datetimeFigureOut">
              <a:rPr lang="en-US" smtClean="0"/>
              <a:pPr/>
              <a:t>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83A6B-719F-4581-BEA8-A890F98D1E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33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0010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CSE-212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 Oriented Programming (Java)</a:t>
            </a:r>
            <a:br>
              <a:rPr lang="en-US" dirty="0" smtClean="0"/>
            </a:br>
            <a:r>
              <a:rPr lang="en-US" dirty="0" err="1" smtClean="0"/>
              <a:t>Exp</a:t>
            </a:r>
            <a:r>
              <a:rPr lang="en-US" dirty="0" smtClean="0"/>
              <a:t>– </a:t>
            </a:r>
            <a:r>
              <a:rPr lang="en-US" dirty="0" smtClean="0"/>
              <a:t>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86200"/>
            <a:ext cx="85344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Department of Computer Science and Engineering</a:t>
            </a:r>
          </a:p>
          <a:p>
            <a:r>
              <a:rPr lang="en-US" dirty="0" smtClean="0"/>
              <a:t>Jahangirnagar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755"/>
            <a:ext cx="8229600" cy="1143000"/>
          </a:xfrm>
        </p:spPr>
        <p:txBody>
          <a:bodyPr/>
          <a:lstStyle/>
          <a:p>
            <a:r>
              <a:rPr lang="en-US" dirty="0" smtClean="0"/>
              <a:t>Reading From a Text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8900" y="725574"/>
            <a:ext cx="7954101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java.io.BufferedReader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java.io.FileReader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java.io.IOException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TextFileReadingExample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reader =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"MyFile.txt"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(reader);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line;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((line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bufferedReader.readLine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(line);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reader.close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 {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e.printStackTrace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90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Writing to a Text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9559" y="702469"/>
            <a:ext cx="8976816" cy="615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java.io.BufferedWriter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java.io.FileWriter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java.io.IOException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TextFileWritingExample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FileWriter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writer =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FileWriter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"MyFile.txt"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BufferedWriter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bufferedWriter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BufferedWriter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(writer);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bufferedWriter.write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bufferedWriter.newLine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bufferedWriter.write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"See You Again!"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bufferedWriter.close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 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e.printStackTrace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59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experiments - 1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java program and do the followings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To show </a:t>
            </a:r>
            <a:r>
              <a:rPr lang="en-US" dirty="0"/>
              <a:t>a list of all file/directory names from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en-US" dirty="0" smtClean="0"/>
              <a:t>”.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To check </a:t>
            </a:r>
            <a:r>
              <a:rPr lang="en-US" dirty="0"/>
              <a:t>if </a:t>
            </a:r>
            <a:r>
              <a:rPr lang="en-US" dirty="0" smtClean="0"/>
              <a:t>the directory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:\Program Files\Windows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Defender</a:t>
            </a:r>
            <a:r>
              <a:rPr lang="en-US" dirty="0" smtClean="0"/>
              <a:t>” exists </a:t>
            </a:r>
            <a:r>
              <a:rPr lang="en-US" dirty="0"/>
              <a:t>or not.</a:t>
            </a:r>
          </a:p>
        </p:txBody>
      </p:sp>
    </p:spTree>
    <p:extLst>
      <p:ext uri="{BB962C8B-B14F-4D97-AF65-F5344CB8AC3E}">
        <p14:creationId xmlns:p14="http://schemas.microsoft.com/office/powerpoint/2010/main" val="354368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experiments - 2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java program and do the followings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Read the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SampleInput.txt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+mj-lt"/>
                <a:cs typeface="Courier New" panose="02070309020205020404" pitchFamily="49" charset="0"/>
              </a:rPr>
              <a:t>Copy the contents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SampleInput.txt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SampleOuput.txt</a:t>
            </a:r>
          </a:p>
        </p:txBody>
      </p:sp>
    </p:spTree>
    <p:extLst>
      <p:ext uri="{BB962C8B-B14F-4D97-AF65-F5344CB8AC3E}">
        <p14:creationId xmlns:p14="http://schemas.microsoft.com/office/powerpoint/2010/main" val="152039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experiments - </a:t>
            </a:r>
            <a:r>
              <a:rPr lang="en-US" dirty="0" smtClean="0"/>
              <a:t>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Create a file named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data.txt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your C drive root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 Write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three numbers ( 14   15   16)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 on three separate lines.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ii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on a single line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Read data from the file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data.txt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should give 45 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 in both cases: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and (ii)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8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123</Words>
  <Application>Microsoft Office PowerPoint</Application>
  <PresentationFormat>On-screen Show (4:3)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Consolas</vt:lpstr>
      <vt:lpstr>Courier New</vt:lpstr>
      <vt:lpstr>Times New Roman</vt:lpstr>
      <vt:lpstr>Office Theme</vt:lpstr>
      <vt:lpstr>CSE-212  Object Oriented Programming (Java) Exp– IO</vt:lpstr>
      <vt:lpstr>Reading From a Text File</vt:lpstr>
      <vt:lpstr>Writing to a Text File</vt:lpstr>
      <vt:lpstr>Today’s experiments - 1</vt:lpstr>
      <vt:lpstr>Today’s experiments - 2</vt:lpstr>
      <vt:lpstr>Today’s experiments - 3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1102 – Programming Fundamental</dc:title>
  <dc:creator>Md. Rafsan Jani</dc:creator>
  <cp:lastModifiedBy>user</cp:lastModifiedBy>
  <cp:revision>195</cp:revision>
  <dcterms:created xsi:type="dcterms:W3CDTF">2006-08-16T00:00:00Z</dcterms:created>
  <dcterms:modified xsi:type="dcterms:W3CDTF">2021-01-02T05:20:15Z</dcterms:modified>
</cp:coreProperties>
</file>