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76" r:id="rId4"/>
    <p:sldId id="267" r:id="rId5"/>
    <p:sldId id="274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3" autoAdjust="0"/>
    <p:restoredTop sz="94660"/>
  </p:normalViewPr>
  <p:slideViewPr>
    <p:cSldViewPr>
      <p:cViewPr>
        <p:scale>
          <a:sx n="87" d="100"/>
          <a:sy n="87" d="100"/>
        </p:scale>
        <p:origin x="6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D226-799E-4D12-A1CD-78FF2EEA5CD5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83A6B-719F-4581-BEA8-A890F98D1E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3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001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CSE-212 </a:t>
            </a:r>
            <a:br>
              <a:rPr lang="en-US" dirty="0" smtClean="0"/>
            </a:br>
            <a:r>
              <a:rPr lang="en-US" dirty="0" smtClean="0"/>
              <a:t>Object Oriented Programming (Java)</a:t>
            </a:r>
            <a:br>
              <a:rPr lang="en-US" dirty="0" smtClean="0"/>
            </a:br>
            <a:r>
              <a:rPr lang="en-US" dirty="0" smtClean="0"/>
              <a:t>Some OOP Concepts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86200"/>
            <a:ext cx="8534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Department of Computer Science and Engineering</a:t>
            </a:r>
          </a:p>
          <a:p>
            <a:r>
              <a:rPr lang="en-US" dirty="0" smtClean="0"/>
              <a:t>Jahangirnagar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Today’s experiments – 1 (Inheritance)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Write a java code to simulate the following scenario.</a:t>
            </a:r>
          </a:p>
          <a:p>
            <a:endParaRPr lang="en-US" dirty="0"/>
          </a:p>
        </p:txBody>
      </p:sp>
      <p:pic>
        <p:nvPicPr>
          <p:cNvPr id="1026" name="Picture 2" descr="ExerciseOOP_Point2DPoint3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38399"/>
            <a:ext cx="4038600" cy="388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58200" y="609600"/>
            <a:ext cx="5029200" cy="1214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 smtClean="0"/>
              <a:t>//Rough………</a:t>
            </a:r>
          </a:p>
          <a:p>
            <a:r>
              <a:rPr lang="en-GB" dirty="0" smtClean="0"/>
              <a:t>public class Point2D{</a:t>
            </a:r>
          </a:p>
          <a:p>
            <a:r>
              <a:rPr lang="en-GB" dirty="0" smtClean="0"/>
              <a:t>…….</a:t>
            </a:r>
          </a:p>
          <a:p>
            <a:r>
              <a:rPr lang="en-GB" dirty="0" smtClean="0"/>
              <a:t>public float[] </a:t>
            </a:r>
            <a:r>
              <a:rPr lang="en-GB" dirty="0" err="1" smtClean="0"/>
              <a:t>getXY</a:t>
            </a:r>
            <a:r>
              <a:rPr lang="en-GB" dirty="0" smtClean="0"/>
              <a:t>()</a:t>
            </a:r>
          </a:p>
          <a:p>
            <a:r>
              <a:rPr lang="en-GB" dirty="0" smtClean="0"/>
              <a:t>{</a:t>
            </a:r>
          </a:p>
          <a:p>
            <a:r>
              <a:rPr lang="en-GB" dirty="0"/>
              <a:t> </a:t>
            </a:r>
            <a:r>
              <a:rPr lang="en-GB" dirty="0" smtClean="0"/>
              <a:t>  float[] XY= new float[2];</a:t>
            </a:r>
          </a:p>
          <a:p>
            <a:r>
              <a:rPr lang="en-GB" dirty="0"/>
              <a:t> </a:t>
            </a:r>
            <a:r>
              <a:rPr lang="en-GB" dirty="0" smtClean="0"/>
              <a:t>  XY[0] = x; </a:t>
            </a:r>
          </a:p>
          <a:p>
            <a:r>
              <a:rPr lang="en-GB" dirty="0" smtClean="0"/>
              <a:t>   XY[1] </a:t>
            </a:r>
            <a:r>
              <a:rPr lang="en-GB" dirty="0"/>
              <a:t>= </a:t>
            </a:r>
            <a:r>
              <a:rPr lang="en-GB" dirty="0" smtClean="0"/>
              <a:t>y;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return XY;</a:t>
            </a:r>
          </a:p>
          <a:p>
            <a:r>
              <a:rPr lang="en-GB" dirty="0" smtClean="0"/>
              <a:t>}</a:t>
            </a:r>
          </a:p>
          <a:p>
            <a:r>
              <a:rPr lang="en-GB" dirty="0" smtClean="0"/>
              <a:t>…</a:t>
            </a:r>
          </a:p>
          <a:p>
            <a:r>
              <a:rPr lang="en-GB" dirty="0" smtClean="0"/>
              <a:t>//override </a:t>
            </a:r>
            <a:r>
              <a:rPr lang="en-GB" dirty="0" err="1" smtClean="0"/>
              <a:t>builtin</a:t>
            </a:r>
            <a:r>
              <a:rPr lang="en-GB" dirty="0" smtClean="0"/>
              <a:t> </a:t>
            </a:r>
            <a:r>
              <a:rPr lang="en-GB" dirty="0" err="1" smtClean="0"/>
              <a:t>toString</a:t>
            </a:r>
            <a:r>
              <a:rPr lang="en-GB" dirty="0"/>
              <a:t> </a:t>
            </a:r>
            <a:r>
              <a:rPr lang="en-GB" dirty="0" smtClean="0"/>
              <a:t>method</a:t>
            </a:r>
            <a:endParaRPr lang="en-GB" dirty="0"/>
          </a:p>
          <a:p>
            <a:r>
              <a:rPr lang="en-GB" dirty="0" smtClean="0"/>
              <a:t>public String </a:t>
            </a:r>
            <a:r>
              <a:rPr lang="en-GB" dirty="0" err="1" smtClean="0"/>
              <a:t>toString</a:t>
            </a:r>
            <a:r>
              <a:rPr lang="en-GB" dirty="0" smtClean="0"/>
              <a:t>()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 return “ ( ” + x + “,” + y + ”)”;</a:t>
            </a:r>
          </a:p>
          <a:p>
            <a:r>
              <a:rPr lang="en-GB" dirty="0" smtClean="0"/>
              <a:t>}</a:t>
            </a:r>
          </a:p>
          <a:p>
            <a:r>
              <a:rPr lang="en-GB" dirty="0" smtClean="0"/>
              <a:t>}</a:t>
            </a:r>
          </a:p>
          <a:p>
            <a:r>
              <a:rPr lang="en-GB" dirty="0"/>
              <a:t>public class </a:t>
            </a:r>
            <a:r>
              <a:rPr lang="en-GB" dirty="0" smtClean="0"/>
              <a:t>Point3d extends Point2D{</a:t>
            </a:r>
          </a:p>
          <a:p>
            <a:r>
              <a:rPr lang="en-GB" dirty="0" smtClean="0"/>
              <a:t>private float z = 0.0f ;</a:t>
            </a:r>
            <a:endParaRPr lang="en-GB" dirty="0"/>
          </a:p>
          <a:p>
            <a:r>
              <a:rPr lang="en-GB" dirty="0"/>
              <a:t>…….</a:t>
            </a:r>
          </a:p>
          <a:p>
            <a:r>
              <a:rPr lang="en-GB" dirty="0" smtClean="0"/>
              <a:t>…</a:t>
            </a:r>
          </a:p>
          <a:p>
            <a:r>
              <a:rPr lang="en-GB" dirty="0" smtClean="0"/>
              <a:t>public String </a:t>
            </a:r>
            <a:r>
              <a:rPr lang="en-GB" dirty="0" err="1" smtClean="0"/>
              <a:t>toString</a:t>
            </a:r>
            <a:r>
              <a:rPr lang="en-GB" dirty="0" smtClean="0"/>
              <a:t>()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return “(“ + </a:t>
            </a:r>
            <a:r>
              <a:rPr lang="en-GB" dirty="0" err="1" smtClean="0"/>
              <a:t>getX</a:t>
            </a:r>
            <a:r>
              <a:rPr lang="en-GB" dirty="0" smtClean="0"/>
              <a:t>()+ “,”+</a:t>
            </a:r>
            <a:r>
              <a:rPr lang="en-GB" dirty="0" err="1" smtClean="0"/>
              <a:t>getY</a:t>
            </a:r>
            <a:r>
              <a:rPr lang="en-GB" dirty="0" smtClean="0"/>
              <a:t>()+ “,”+ z + ”)”;</a:t>
            </a:r>
          </a:p>
          <a:p>
            <a:r>
              <a:rPr lang="en-GB" dirty="0" smtClean="0"/>
              <a:t>}</a:t>
            </a:r>
            <a:endParaRPr lang="en-GB" dirty="0"/>
          </a:p>
          <a:p>
            <a:r>
              <a:rPr lang="en-GB" dirty="0" smtClean="0"/>
              <a:t>}</a:t>
            </a:r>
          </a:p>
          <a:p>
            <a:endParaRPr lang="en-GB" dirty="0" smtClean="0"/>
          </a:p>
          <a:p>
            <a:r>
              <a:rPr lang="en-GB" dirty="0" smtClean="0"/>
              <a:t>public class Tester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public static void main(String  </a:t>
            </a:r>
            <a:r>
              <a:rPr lang="en-GB" dirty="0" err="1" smtClean="0"/>
              <a:t>args</a:t>
            </a:r>
            <a:r>
              <a:rPr lang="en-GB" dirty="0" smtClean="0"/>
              <a:t>[])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Point2D p1 = new Point2D();</a:t>
            </a:r>
          </a:p>
          <a:p>
            <a:r>
              <a:rPr lang="en-GB" dirty="0"/>
              <a:t>Point2D </a:t>
            </a:r>
            <a:r>
              <a:rPr lang="en-GB" dirty="0" smtClean="0"/>
              <a:t>p2 </a:t>
            </a:r>
            <a:r>
              <a:rPr lang="en-GB" dirty="0"/>
              <a:t>= new </a:t>
            </a:r>
            <a:r>
              <a:rPr lang="en-GB" dirty="0" smtClean="0"/>
              <a:t>Point2D(4.6,1.2);</a:t>
            </a:r>
          </a:p>
          <a:p>
            <a:r>
              <a:rPr lang="en-GB" dirty="0" smtClean="0"/>
              <a:t>float[] temp = p2.getXY();</a:t>
            </a:r>
          </a:p>
          <a:p>
            <a:r>
              <a:rPr lang="en-GB" dirty="0" err="1" smtClean="0"/>
              <a:t>System.out.println</a:t>
            </a:r>
            <a:r>
              <a:rPr lang="en-GB" dirty="0" smtClean="0"/>
              <a:t>(“x= ” + temp[0]+”y= ”+ temp[1]);</a:t>
            </a:r>
          </a:p>
          <a:p>
            <a:r>
              <a:rPr lang="en-GB" dirty="0" err="1" smtClean="0"/>
              <a:t>System.out.println</a:t>
            </a:r>
            <a:r>
              <a:rPr lang="en-GB" dirty="0" smtClean="0"/>
              <a:t>(p1); //calling </a:t>
            </a:r>
            <a:r>
              <a:rPr lang="en-GB" dirty="0" err="1" smtClean="0"/>
              <a:t>toString</a:t>
            </a:r>
            <a:r>
              <a:rPr lang="en-GB" dirty="0" smtClean="0"/>
              <a:t>() method..</a:t>
            </a:r>
          </a:p>
          <a:p>
            <a:r>
              <a:rPr lang="en-GB" dirty="0" smtClean="0"/>
              <a:t>……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}</a:t>
            </a:r>
          </a:p>
          <a:p>
            <a:r>
              <a:rPr lang="en-GB" dirty="0" smtClean="0"/>
              <a:t>}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experiments – </a:t>
            </a:r>
            <a:r>
              <a:rPr lang="en-US" dirty="0" smtClean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(Abstract Class)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Write an abstract class ‘</a:t>
            </a:r>
            <a:r>
              <a:rPr lang="en-US" b="1" dirty="0"/>
              <a:t>Instrument’</a:t>
            </a:r>
            <a:r>
              <a:rPr lang="en-US" dirty="0"/>
              <a:t> which will have abstract method ‘</a:t>
            </a:r>
            <a:r>
              <a:rPr lang="en-US" b="1" dirty="0"/>
              <a:t>play’</a:t>
            </a:r>
            <a:r>
              <a:rPr lang="en-US" dirty="0"/>
              <a:t>, ‘</a:t>
            </a:r>
            <a:r>
              <a:rPr lang="en-US" b="1" dirty="0"/>
              <a:t>adjust’</a:t>
            </a:r>
            <a:r>
              <a:rPr lang="en-US" dirty="0"/>
              <a:t> &amp; concrete method ‘</a:t>
            </a:r>
            <a:r>
              <a:rPr lang="en-US" b="1" dirty="0"/>
              <a:t>compose’</a:t>
            </a:r>
            <a:r>
              <a:rPr lang="en-US" dirty="0"/>
              <a:t>. </a:t>
            </a:r>
            <a:endParaRPr lang="en-GB" dirty="0"/>
          </a:p>
          <a:p>
            <a:endParaRPr lang="en-GB" dirty="0"/>
          </a:p>
          <a:p>
            <a:r>
              <a:rPr lang="en-US" dirty="0"/>
              <a:t>Use the abstract class ‘Instrument’ to create class ‘</a:t>
            </a:r>
            <a:r>
              <a:rPr lang="en-US" b="1" dirty="0"/>
              <a:t>Guitar’</a:t>
            </a:r>
            <a:r>
              <a:rPr lang="en-US" dirty="0"/>
              <a:t>, ‘</a:t>
            </a:r>
            <a:r>
              <a:rPr lang="en-US" b="1" dirty="0"/>
              <a:t>Keyboard’</a:t>
            </a:r>
            <a:r>
              <a:rPr lang="en-US" dirty="0"/>
              <a:t> &amp; ‘</a:t>
            </a:r>
            <a:r>
              <a:rPr lang="en-US" b="1" dirty="0"/>
              <a:t>Violin’</a:t>
            </a:r>
            <a:r>
              <a:rPr lang="en-US" dirty="0"/>
              <a:t>. </a:t>
            </a:r>
            <a:endParaRPr lang="en-GB" dirty="0"/>
          </a:p>
          <a:p>
            <a:endParaRPr lang="en-GB" dirty="0"/>
          </a:p>
          <a:p>
            <a:r>
              <a:rPr lang="en-US" dirty="0"/>
              <a:t>Create instance (object) of every classes invoking(calling) every method. The method will print any message with ‘Instrument name’ and ‘Purpose’,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The method ‘play’ for ‘Violin’ class will print “</a:t>
            </a:r>
            <a:r>
              <a:rPr lang="en-US" u="sng" dirty="0"/>
              <a:t>In the playing method of Violin</a:t>
            </a:r>
            <a:r>
              <a:rPr lang="en-US" dirty="0"/>
              <a:t>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Today’s experiments – </a:t>
            </a:r>
            <a:r>
              <a:rPr lang="en-US" dirty="0" smtClean="0"/>
              <a:t>3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(Abstract Class)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Write a </a:t>
            </a:r>
            <a:r>
              <a:rPr lang="en-US" dirty="0" smtClean="0"/>
              <a:t>abstract superclass </a:t>
            </a:r>
            <a:r>
              <a:rPr lang="en-US" dirty="0"/>
              <a:t>called </a:t>
            </a:r>
            <a:r>
              <a:rPr lang="en-US" dirty="0" smtClean="0"/>
              <a:t>Shape, </a:t>
            </a:r>
            <a:r>
              <a:rPr lang="en-US" dirty="0"/>
              <a:t>which contains: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Two </a:t>
            </a:r>
            <a:r>
              <a:rPr lang="en-US" dirty="0"/>
              <a:t>protected instance variables color(String) and filled(</a:t>
            </a:r>
            <a:r>
              <a:rPr lang="en-US" dirty="0" err="1"/>
              <a:t>boolean</a:t>
            </a:r>
            <a:r>
              <a:rPr lang="en-US" dirty="0"/>
              <a:t>). The protected variables can be accessed by its subclasses and classes in the same package. 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Two constructors: a no-</a:t>
            </a:r>
            <a:r>
              <a:rPr lang="en-US" dirty="0" err="1"/>
              <a:t>arg</a:t>
            </a:r>
            <a:r>
              <a:rPr lang="en-US" dirty="0"/>
              <a:t> (no-argument) constructor that initializes the color to "green" and filled to true, and a constructor that initializes the color and filled to the given values.</a:t>
            </a:r>
          </a:p>
          <a:p>
            <a:pPr marL="742950" lvl="2" indent="-342900" algn="just">
              <a:buFont typeface="Wingdings" panose="05000000000000000000" pitchFamily="2" charset="2"/>
              <a:buChar char="§"/>
            </a:pPr>
            <a:r>
              <a:rPr lang="en-US" sz="2700" dirty="0" smtClean="0"/>
              <a:t>Getter </a:t>
            </a:r>
            <a:r>
              <a:rPr lang="en-US" sz="2700" dirty="0"/>
              <a:t>and setter for all the instance </a:t>
            </a:r>
            <a:r>
              <a:rPr lang="en-US" sz="2700" dirty="0" smtClean="0"/>
              <a:t>variables. By </a:t>
            </a:r>
            <a:r>
              <a:rPr lang="en-US" sz="2700" dirty="0"/>
              <a:t>convention, the getter for a </a:t>
            </a:r>
            <a:r>
              <a:rPr lang="en-US" sz="2700" dirty="0" err="1"/>
              <a:t>boolean</a:t>
            </a:r>
            <a:r>
              <a:rPr lang="en-US" sz="2700" dirty="0"/>
              <a:t> variable xxx is called </a:t>
            </a:r>
            <a:r>
              <a:rPr lang="en-US" sz="2700" dirty="0" err="1"/>
              <a:t>isXXX</a:t>
            </a:r>
            <a:r>
              <a:rPr lang="en-US" sz="2700" dirty="0"/>
              <a:t>() (instead of </a:t>
            </a:r>
            <a:r>
              <a:rPr lang="en-US" sz="2700" dirty="0" err="1"/>
              <a:t>getXxx</a:t>
            </a:r>
            <a:r>
              <a:rPr lang="en-US" sz="2700" dirty="0"/>
              <a:t>() for all the other types</a:t>
            </a:r>
            <a:r>
              <a:rPr lang="en-US" sz="2700" dirty="0" smtClean="0"/>
              <a:t>).</a:t>
            </a:r>
          </a:p>
          <a:p>
            <a:pPr marL="742950" lvl="2" indent="-342900" algn="just">
              <a:buFont typeface="Wingdings" panose="05000000000000000000" pitchFamily="2" charset="2"/>
              <a:buChar char="§"/>
            </a:pPr>
            <a:r>
              <a:rPr lang="en-US" sz="2700" dirty="0"/>
              <a:t>A </a:t>
            </a:r>
            <a:r>
              <a:rPr lang="en-US" sz="2700" dirty="0" err="1"/>
              <a:t>toString</a:t>
            </a:r>
            <a:r>
              <a:rPr lang="en-US" sz="2700" dirty="0"/>
              <a:t>() method that returns "A Shape with color of xxx and filled/Not filled".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Two </a:t>
            </a:r>
            <a:r>
              <a:rPr lang="en-US" dirty="0"/>
              <a:t>abstract methods </a:t>
            </a:r>
            <a:r>
              <a:rPr lang="en-US" dirty="0" err="1"/>
              <a:t>getArea</a:t>
            </a:r>
            <a:r>
              <a:rPr lang="en-US" dirty="0"/>
              <a:t>() and </a:t>
            </a:r>
            <a:r>
              <a:rPr lang="en-US" dirty="0" err="1"/>
              <a:t>getPerimeter</a:t>
            </a:r>
            <a:r>
              <a:rPr lang="en-US" dirty="0"/>
              <a:t>() 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subclasses Circle and Rectangle shall override the abstract methods </a:t>
            </a:r>
            <a:r>
              <a:rPr lang="en-US" dirty="0" err="1"/>
              <a:t>getArea</a:t>
            </a:r>
            <a:r>
              <a:rPr lang="en-US" dirty="0"/>
              <a:t>() and </a:t>
            </a:r>
            <a:r>
              <a:rPr lang="en-US" dirty="0" err="1"/>
              <a:t>getPerimeter</a:t>
            </a:r>
            <a:r>
              <a:rPr lang="en-US" dirty="0"/>
              <a:t>() and provide the proper implementation. They also override the </a:t>
            </a:r>
            <a:r>
              <a:rPr lang="en-US" dirty="0" err="1"/>
              <a:t>toString</a:t>
            </a:r>
            <a:r>
              <a:rPr lang="en-US" dirty="0"/>
              <a:t>().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Today’s experiments – </a:t>
            </a:r>
            <a:r>
              <a:rPr lang="en-US" dirty="0" smtClean="0"/>
              <a:t>3 </a:t>
            </a:r>
            <a:r>
              <a:rPr lang="en-US" dirty="0" smtClean="0"/>
              <a:t>Cont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(Abstract Class)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Write </a:t>
            </a:r>
            <a:r>
              <a:rPr lang="en-US" sz="2000" dirty="0"/>
              <a:t>two subclasses of Shape called Circle and Rectangle, as shown in the class diagram.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The </a:t>
            </a:r>
            <a:r>
              <a:rPr lang="en-US" sz="1600" dirty="0"/>
              <a:t>Circle class contains: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smtClean="0"/>
              <a:t>An </a:t>
            </a:r>
            <a:r>
              <a:rPr lang="en-US" sz="1400" dirty="0"/>
              <a:t>instance variable radius (double).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Three constructors as shown. The no-</a:t>
            </a:r>
            <a:r>
              <a:rPr lang="en-US" sz="1400" dirty="0" err="1"/>
              <a:t>arg</a:t>
            </a:r>
            <a:r>
              <a:rPr lang="en-US" sz="1400" dirty="0"/>
              <a:t> constructor initializes the radius to 1.0.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Getter and setter for the instance variable radius.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smtClean="0"/>
              <a:t>Override methods </a:t>
            </a:r>
            <a:r>
              <a:rPr lang="en-US" sz="1400" dirty="0" err="1"/>
              <a:t>getArea</a:t>
            </a:r>
            <a:r>
              <a:rPr lang="en-US" sz="1400" dirty="0"/>
              <a:t>() and </a:t>
            </a:r>
            <a:r>
              <a:rPr lang="en-US" sz="1400" dirty="0" err="1"/>
              <a:t>getPerimeter</a:t>
            </a:r>
            <a:r>
              <a:rPr lang="en-US" sz="1400" dirty="0"/>
              <a:t>().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Override the </a:t>
            </a:r>
            <a:r>
              <a:rPr lang="en-US" sz="1400" dirty="0" err="1"/>
              <a:t>toString</a:t>
            </a:r>
            <a:r>
              <a:rPr lang="en-US" sz="1400" dirty="0"/>
              <a:t>() method inherited, to return "A Circle with radius=xxx, which is a subclass of </a:t>
            </a:r>
            <a:r>
              <a:rPr lang="en-US" sz="1400" dirty="0" err="1"/>
              <a:t>yyy</a:t>
            </a:r>
            <a:r>
              <a:rPr lang="en-US" sz="1400" dirty="0"/>
              <a:t>", where </a:t>
            </a:r>
            <a:r>
              <a:rPr lang="en-US" sz="1400" dirty="0" err="1"/>
              <a:t>yyy</a:t>
            </a:r>
            <a:r>
              <a:rPr lang="en-US" sz="1400" dirty="0"/>
              <a:t> is the output of the </a:t>
            </a:r>
            <a:r>
              <a:rPr lang="en-US" sz="1400" dirty="0" err="1"/>
              <a:t>toString</a:t>
            </a:r>
            <a:r>
              <a:rPr lang="en-US" sz="1400" dirty="0"/>
              <a:t>() method from the superclass</a:t>
            </a:r>
            <a:r>
              <a:rPr lang="en-US" sz="1400" dirty="0" smtClean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The Rectangle class contains</a:t>
            </a:r>
            <a:r>
              <a:rPr lang="en-US" sz="1600" dirty="0" smtClean="0"/>
              <a:t>:</a:t>
            </a: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Two instance variables width (double) and length (double).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Three constructors as shown. The no-</a:t>
            </a:r>
            <a:r>
              <a:rPr lang="en-US" sz="1400" dirty="0" err="1"/>
              <a:t>arg</a:t>
            </a:r>
            <a:r>
              <a:rPr lang="en-US" sz="1400" dirty="0"/>
              <a:t> constructor initializes the width and length to 1.0.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Getter and setter for all the instance variables.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smtClean="0"/>
              <a:t>Override methods </a:t>
            </a:r>
            <a:r>
              <a:rPr lang="en-US" sz="1400" dirty="0" err="1"/>
              <a:t>getArea</a:t>
            </a:r>
            <a:r>
              <a:rPr lang="en-US" sz="1400" dirty="0"/>
              <a:t>() and </a:t>
            </a:r>
            <a:r>
              <a:rPr lang="en-US" sz="1400" dirty="0" err="1"/>
              <a:t>getPerimeter</a:t>
            </a:r>
            <a:r>
              <a:rPr lang="en-US" sz="1400" dirty="0"/>
              <a:t>().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Override the </a:t>
            </a:r>
            <a:r>
              <a:rPr lang="en-US" sz="1400" dirty="0" err="1"/>
              <a:t>toString</a:t>
            </a:r>
            <a:r>
              <a:rPr lang="en-US" sz="1400" dirty="0"/>
              <a:t>() method inherited, to return "A Rectangle with width=xxx and length=</a:t>
            </a:r>
            <a:r>
              <a:rPr lang="en-US" sz="1400" dirty="0" err="1"/>
              <a:t>zzz</a:t>
            </a:r>
            <a:r>
              <a:rPr lang="en-US" sz="1400" dirty="0"/>
              <a:t>, which is a subclass of </a:t>
            </a:r>
            <a:r>
              <a:rPr lang="en-US" sz="1400" dirty="0" err="1"/>
              <a:t>yyy</a:t>
            </a:r>
            <a:r>
              <a:rPr lang="en-US" sz="1400" dirty="0"/>
              <a:t>", where </a:t>
            </a:r>
            <a:r>
              <a:rPr lang="en-US" sz="1400" dirty="0" err="1"/>
              <a:t>yyy</a:t>
            </a:r>
            <a:r>
              <a:rPr lang="en-US" sz="1400" dirty="0"/>
              <a:t> is the output of the </a:t>
            </a:r>
            <a:r>
              <a:rPr lang="en-US" sz="1400" dirty="0" err="1"/>
              <a:t>toString</a:t>
            </a:r>
            <a:r>
              <a:rPr lang="en-US" sz="1400" dirty="0"/>
              <a:t>() method from the superclass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92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Today’s experiments – </a:t>
            </a:r>
            <a:r>
              <a:rPr lang="en-US" dirty="0" smtClean="0"/>
              <a:t>3 </a:t>
            </a:r>
            <a:r>
              <a:rPr lang="en-US" dirty="0" smtClean="0"/>
              <a:t>Cont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(Abstract Class)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Write a class called Square, as a subclass of Rectangle. Convince yourself that Square can be modeled as a subclass of Rectangle. Square has no instance variable, but inherits the instance variables width and length from its superclass Rectangle.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 the appropriate constructors (as shown in the class diagram). Hint:</a:t>
            </a:r>
          </a:p>
          <a:p>
            <a:pPr marL="857250" lvl="2" indent="0">
              <a:buNone/>
            </a:pPr>
            <a:r>
              <a:rPr lang="en-US" dirty="0"/>
              <a:t>public Square(double side) {</a:t>
            </a:r>
          </a:p>
          <a:p>
            <a:pPr marL="857250" lvl="2" indent="0">
              <a:buNone/>
            </a:pPr>
            <a:r>
              <a:rPr lang="en-US" dirty="0"/>
              <a:t>   super(side, side);  // Call superclass Rectangle(double, double)</a:t>
            </a:r>
          </a:p>
          <a:p>
            <a:pPr marL="857250" lvl="2" indent="0">
              <a:buNone/>
            </a:pPr>
            <a:r>
              <a:rPr lang="en-US" dirty="0"/>
              <a:t>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Override the </a:t>
            </a:r>
            <a:r>
              <a:rPr lang="en-US" dirty="0" err="1"/>
              <a:t>toString</a:t>
            </a:r>
            <a:r>
              <a:rPr lang="en-US" dirty="0"/>
              <a:t>() method to return "A Square with side=xxx, which is a subclass of </a:t>
            </a:r>
            <a:r>
              <a:rPr lang="en-US" dirty="0" err="1"/>
              <a:t>yyy</a:t>
            </a:r>
            <a:r>
              <a:rPr lang="en-US" dirty="0"/>
              <a:t>", where </a:t>
            </a:r>
            <a:r>
              <a:rPr lang="en-US" dirty="0" err="1"/>
              <a:t>yyy</a:t>
            </a:r>
            <a:r>
              <a:rPr lang="en-US" dirty="0"/>
              <a:t> is the output of the </a:t>
            </a:r>
            <a:r>
              <a:rPr lang="en-US" dirty="0" err="1"/>
              <a:t>toString</a:t>
            </a:r>
            <a:r>
              <a:rPr lang="en-US" dirty="0"/>
              <a:t>() method from the superclass.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 you need to override the </a:t>
            </a:r>
            <a:r>
              <a:rPr lang="en-US" dirty="0" err="1"/>
              <a:t>getArea</a:t>
            </a:r>
            <a:r>
              <a:rPr lang="en-US" dirty="0"/>
              <a:t>() and </a:t>
            </a:r>
            <a:r>
              <a:rPr lang="en-US" dirty="0" err="1"/>
              <a:t>getPerimeter</a:t>
            </a:r>
            <a:r>
              <a:rPr lang="en-US" dirty="0"/>
              <a:t>()? Try them out.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Override the </a:t>
            </a:r>
            <a:r>
              <a:rPr lang="en-US" dirty="0" err="1"/>
              <a:t>setLength</a:t>
            </a:r>
            <a:r>
              <a:rPr lang="en-US" dirty="0"/>
              <a:t>() and </a:t>
            </a:r>
            <a:r>
              <a:rPr lang="en-US" dirty="0" err="1"/>
              <a:t>setWidth</a:t>
            </a:r>
            <a:r>
              <a:rPr lang="en-US" dirty="0"/>
              <a:t>() to change both the width and length, so as to maintain the square geometry.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762</Words>
  <Application>Microsoft Office PowerPoint</Application>
  <PresentationFormat>On-screen Show (4:3)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CSE-212  Object Oriented Programming (Java) Some OOP Concepts </vt:lpstr>
      <vt:lpstr>Today’s experiments – 1 (Inheritance)</vt:lpstr>
      <vt:lpstr>Today’s experiments – 2 (Abstract Class)</vt:lpstr>
      <vt:lpstr>Today’s experiments – 3  (Abstract Class)</vt:lpstr>
      <vt:lpstr>Today’s experiments – 3 Cont. (Abstract Class)</vt:lpstr>
      <vt:lpstr>Today’s experiments – 3 Cont. (Abstract Class)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1102 – Programming Fundamental</dc:title>
  <dc:creator>Md. Rafsan Jani</dc:creator>
  <cp:lastModifiedBy>user</cp:lastModifiedBy>
  <cp:revision>211</cp:revision>
  <dcterms:created xsi:type="dcterms:W3CDTF">2006-08-16T00:00:00Z</dcterms:created>
  <dcterms:modified xsi:type="dcterms:W3CDTF">2020-11-02T13:52:32Z</dcterms:modified>
</cp:coreProperties>
</file>