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0" roundtripDataSignature="AMtx7mhqWxSrZbVHgr95uhTs16cG3t7Z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JU Mon eps.tif"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228600"/>
            <a:ext cx="917067" cy="113525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/>
          <p:nvPr/>
        </p:nvSpPr>
        <p:spPr>
          <a:xfrm>
            <a:off x="2133600" y="685800"/>
            <a:ext cx="571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Indexing and Hashing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1"/>
          <p:cNvSpPr txBox="1"/>
          <p:nvPr>
            <p:ph idx="1" type="body"/>
          </p:nvPr>
        </p:nvSpPr>
        <p:spPr>
          <a:xfrm>
            <a:off x="1371600" y="1905000"/>
            <a:ext cx="67818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0" i="0" lang="en-US" sz="7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ecture </a:t>
            </a:r>
            <a:r>
              <a:rPr b="0" i="0" lang="en-US" sz="19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b="0" i="0" sz="7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2/26/2020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7" name="Google Shape;27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28" name="Google Shape;28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29" name="Google Shape;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1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533400" y="137160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the errors that may occur during the integer arithmetic operations.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integer arithmetic, following two situations may occur: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operation may result in a large number that is beyond the range of the numbers that the computer can handle.</a:t>
            </a:r>
            <a:endParaRPr/>
          </a:p>
          <a:p>
            <a:pPr indent="-228600" lvl="2" marL="1143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integer division may result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truncation of the remainder.</a:t>
            </a:r>
            <a:endParaRPr/>
          </a:p>
          <a:p>
            <a:pPr indent="-285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result is larger than the maximum limit, it is refer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to as an overflow and when it is less than the lower limit, it is referred  to as an underflow.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2/26/2020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40" name="Google Shape;4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2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533400" y="137160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the errors that may occur during the floating point arithmetic operations.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floating point arithmetic system is prone to the following errors: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due to inexact representation of a decimal number in binary form. For example, consider the decimal number 0.1. The binary equivalent of this number is 0.0001100110011…….. The binary equivalent has a repeating fraction and therefore, must be terminated at some point.</a:t>
            </a:r>
            <a:endParaRPr/>
          </a:p>
          <a:p>
            <a:pPr indent="-285750" lvl="1" marL="74295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due to rounding method used by the computer, in order to limit the number of significant digits.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2/26/2020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52" name="Google Shape;52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53" name="Google Shape;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3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1219200" y="350838"/>
            <a:ext cx="69342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Methods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533400" y="1371600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the errors that may occur during the floating point arithmetic operations.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floating point arithmetic system is prone to the following errors: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 point subtraction may induce a special phenomenon. It is possible that some mantissa positions in the result are unspecified. This happens when two nearly equal number are subtracted. This is known as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subtractive cancellation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Example: Subtract 0.499998 from 0.500000.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0.500000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0.499998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0.000002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E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z = 0.000002 x 10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= 0.200000 x 10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-5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contains only one significant digit. If the values of x and y are not exact, the result may not reflect the true difference.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or under flow can occur in floating point operations when the result is outside the limits of floating points number system of the computers. </a:t>
            </a:r>
            <a:endParaRPr/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2/26/2020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B050"/>
                </a:solidFill>
              </a:rPr>
              <a:t>‹#›</a:t>
            </a:fld>
            <a:endParaRPr>
              <a:solidFill>
                <a:srgbClr val="00B050"/>
              </a:solidFill>
            </a:endParaRPr>
          </a:p>
        </p:txBody>
      </p:sp>
      <p:sp>
        <p:nvSpPr>
          <p:cNvPr id="64" name="Google Shape;6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50"/>
                </a:solidFill>
              </a:rPr>
              <a:t>Md. Golam Moazzam, Dept. of CSE, JU</a:t>
            </a:r>
            <a:endParaRPr>
              <a:solidFill>
                <a:srgbClr val="00B050"/>
              </a:solidFill>
            </a:endParaRPr>
          </a:p>
        </p:txBody>
      </p:sp>
      <p:pic>
        <p:nvPicPr>
          <p:cNvPr descr="JU Mon eps.tif" id="65" name="Google Shape;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7162"/>
            <a:ext cx="800213" cy="9905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" name="Google Shape;66;p4"/>
          <p:cNvCxnSpPr/>
          <p:nvPr/>
        </p:nvCxnSpPr>
        <p:spPr>
          <a:xfrm>
            <a:off x="1143000" y="1143000"/>
            <a:ext cx="7010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2014-09-22T15:27:45Z</dcterms:created>
  <dc:creator>user</dc:creator>
</cp:coreProperties>
</file>