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3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D226-799E-4D12-A1CD-78FF2EEA5CD5}" type="datetimeFigureOut">
              <a:rPr lang="en-US" smtClean="0"/>
              <a:pPr/>
              <a:t>13-May-19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3A6B-719F-4581-BEA8-A890F98D1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83A6B-719F-4581-BEA8-A890F98D1E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28-Jan-15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Structured Programming Language 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Multidimensional </a:t>
            </a:r>
            <a:r>
              <a:rPr lang="en-US" dirty="0" smtClean="0">
                <a:solidFill>
                  <a:srgbClr val="FF0000"/>
                </a:solidFill>
              </a:rPr>
              <a:t>Arrays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see the example (in slide 3). Run it and make sure you understand what is going 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D:\Dropbox\CSEDU\Academic\2015\Semester 1\C Lab\exp8- 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410200" cy="5585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Take N rows and M columns of numbers as input in an 2d array and then print rows in reverse.</a:t>
            </a:r>
          </a:p>
          <a:p>
            <a:r>
              <a:rPr lang="en-US" dirty="0" smtClean="0"/>
              <a:t>Take N rows and M columns of numbers as input in an 2d array and then print columns in reverse.</a:t>
            </a:r>
          </a:p>
          <a:p>
            <a:r>
              <a:rPr lang="en-US" dirty="0" smtClean="0"/>
              <a:t>Take N rows and M columns of numbers as input in an 2d array and then sum all the numbers and print the summation.</a:t>
            </a:r>
          </a:p>
          <a:p>
            <a:r>
              <a:rPr lang="en-US" dirty="0" smtClean="0"/>
              <a:t>Take N rows and M columns of numbers as input in an 2d array and then print the summation of each row.</a:t>
            </a:r>
          </a:p>
          <a:p>
            <a:r>
              <a:rPr lang="en-US" dirty="0" smtClean="0"/>
              <a:t>Take N rows and M columns of numbers as input in an 2d array and then print the summation of each column.</a:t>
            </a:r>
          </a:p>
          <a:p>
            <a:r>
              <a:rPr lang="en-US" dirty="0" smtClean="0"/>
              <a:t>Take N rows and M columns of numbers as input in an 2d array and then check if it’s a diagonal matrix.</a:t>
            </a:r>
          </a:p>
          <a:p>
            <a:r>
              <a:rPr lang="en-US" dirty="0" smtClean="0"/>
              <a:t>Take N rows and M columns of 0s and 1s as input in an 2d array and then check if it contains only 1s.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NxNxN</a:t>
            </a:r>
            <a:r>
              <a:rPr lang="en-US" dirty="0" smtClean="0"/>
              <a:t> cube as input and print 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199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Structured Programming Language Lab  Multidimensional Arrays</vt:lpstr>
      <vt:lpstr>Instructions</vt:lpstr>
      <vt:lpstr>Example</vt:lpstr>
      <vt:lpstr>Try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1102 – Programming Fundamental</dc:title>
  <dc:creator>Md. Rafsan Jani</dc:creator>
  <cp:lastModifiedBy>Md. Rafsan Jani</cp:lastModifiedBy>
  <cp:revision>186</cp:revision>
  <dcterms:created xsi:type="dcterms:W3CDTF">2006-08-16T00:00:00Z</dcterms:created>
  <dcterms:modified xsi:type="dcterms:W3CDTF">2019-05-13T08:11:21Z</dcterms:modified>
</cp:coreProperties>
</file>