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DB4E-6E4D-41DB-AF9E-0560D542101E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12A2-3EDE-43FB-94AA-079F6E5E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1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DB4E-6E4D-41DB-AF9E-0560D542101E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12A2-3EDE-43FB-94AA-079F6E5E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9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DB4E-6E4D-41DB-AF9E-0560D542101E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12A2-3EDE-43FB-94AA-079F6E5E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8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DB4E-6E4D-41DB-AF9E-0560D542101E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12A2-3EDE-43FB-94AA-079F6E5E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DB4E-6E4D-41DB-AF9E-0560D542101E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12A2-3EDE-43FB-94AA-079F6E5E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DB4E-6E4D-41DB-AF9E-0560D542101E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12A2-3EDE-43FB-94AA-079F6E5E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3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DB4E-6E4D-41DB-AF9E-0560D542101E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12A2-3EDE-43FB-94AA-079F6E5E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6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DB4E-6E4D-41DB-AF9E-0560D542101E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12A2-3EDE-43FB-94AA-079F6E5E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DB4E-6E4D-41DB-AF9E-0560D542101E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12A2-3EDE-43FB-94AA-079F6E5E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5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DB4E-6E4D-41DB-AF9E-0560D542101E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12A2-3EDE-43FB-94AA-079F6E5E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5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DB4E-6E4D-41DB-AF9E-0560D542101E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12A2-3EDE-43FB-94AA-079F6E5E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5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7DB4E-6E4D-41DB-AF9E-0560D542101E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612A2-3EDE-43FB-94AA-079F6E5E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2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SPL Lab-2</a:t>
            </a:r>
            <a:br>
              <a:rPr lang="en-US" dirty="0" smtClean="0"/>
            </a:br>
            <a:r>
              <a:rPr lang="en-US" dirty="0" smtClean="0"/>
              <a:t>Group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Dept. of CSE</a:t>
            </a:r>
          </a:p>
          <a:p>
            <a:r>
              <a:rPr lang="en-US" dirty="0" smtClean="0"/>
              <a:t>Jahangirnagar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6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6035"/>
            <a:ext cx="9988296" cy="554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8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30" y="85038"/>
            <a:ext cx="10515600" cy="4421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99792"/>
            <a:ext cx="9588843" cy="64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9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5146"/>
            <a:ext cx="10515600" cy="498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4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SPL Lab-2 Group I</vt:lpstr>
      <vt:lpstr>Problem 1</vt:lpstr>
      <vt:lpstr>Problem 2</vt:lpstr>
      <vt:lpstr>Problem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Programming Language Lab-1</dc:title>
  <dc:creator>Md. Rafsan Jani</dc:creator>
  <cp:lastModifiedBy>ASUS</cp:lastModifiedBy>
  <cp:revision>3</cp:revision>
  <dcterms:created xsi:type="dcterms:W3CDTF">2018-09-26T04:51:30Z</dcterms:created>
  <dcterms:modified xsi:type="dcterms:W3CDTF">2019-04-08T07:09:41Z</dcterms:modified>
</cp:coreProperties>
</file>