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24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04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43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91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33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87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38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7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3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478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159F-A671-466C-A1CD-ADF5ECE55C47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CD5F-DF1A-4D10-B20E-62CAD20D5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8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Scratch Lab 3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47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rite a script to do the followings-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an integer number N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N numbers 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summation of the odd numbers</a:t>
            </a: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397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rite a script to do the followings-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an integer number N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it to octal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octal number</a:t>
            </a: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25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65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rite a script to do the followings-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number between 1 to 1000 randomly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value of point,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100.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the user to guess the number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atmost10 times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wrongly guess a number then deduct 10 point for each attempt.</a:t>
            </a:r>
          </a:p>
          <a:p>
            <a:pPr lvl="3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guessed number is greater than the original number </a:t>
            </a:r>
          </a:p>
          <a:p>
            <a:pPr lvl="4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a message “You choice is greater than the answer!!!”</a:t>
            </a:r>
          </a:p>
          <a:p>
            <a:pPr lvl="3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guessed number is smaller than the original number </a:t>
            </a:r>
          </a:p>
          <a:p>
            <a:pPr lvl="4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a message “You choice is smaller than the answer!!!”</a:t>
            </a:r>
          </a:p>
          <a:p>
            <a:pPr lvl="2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guessed number is equal to the original number </a:t>
            </a:r>
          </a:p>
          <a:p>
            <a:pPr lvl="3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a message “Congratulations!!! You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points.”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83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progress on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Typing Cat</a:t>
            </a: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25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173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Scratch Lab 3 Group II</vt:lpstr>
      <vt:lpstr>Task 1</vt:lpstr>
      <vt:lpstr>Task 2</vt:lpstr>
      <vt:lpstr>Task 3</vt:lpstr>
      <vt:lpstr>Task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Lab 1</dc:title>
  <dc:creator>HP</dc:creator>
  <cp:lastModifiedBy>rp</cp:lastModifiedBy>
  <cp:revision>12</cp:revision>
  <dcterms:created xsi:type="dcterms:W3CDTF">2018-08-13T21:23:51Z</dcterms:created>
  <dcterms:modified xsi:type="dcterms:W3CDTF">2019-03-25T09:28:32Z</dcterms:modified>
</cp:coreProperties>
</file>