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  <a:r>
              <a:rPr lang="en-US" baseline="0"/>
              <a:t> , cost and profit</a:t>
            </a:r>
          </a:p>
          <a:p>
            <a:pPr>
              <a:defRPr/>
            </a:pP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Sheet1!$D$2:$F$8</c:f>
              <c:strCache>
                <c:ptCount val="7"/>
                <c:pt idx="0">
                  <c:v>Dhaka</c:v>
                </c:pt>
                <c:pt idx="1">
                  <c:v>Barishal</c:v>
                </c:pt>
                <c:pt idx="2">
                  <c:v>Chittagong</c:v>
                </c:pt>
                <c:pt idx="3">
                  <c:v>Rajshasi</c:v>
                </c:pt>
                <c:pt idx="4">
                  <c:v>Sylhet</c:v>
                </c:pt>
                <c:pt idx="5">
                  <c:v>Khulna</c:v>
                </c:pt>
                <c:pt idx="6">
                  <c:v>Rangpur</c:v>
                </c:pt>
              </c:strCache>
              <c:extLst/>
            </c:strRef>
          </c:cat>
          <c:val>
            <c:numRef>
              <c:f>Sheet1!$G$2:$G$8</c:f>
              <c:numCache>
                <c:formatCode>General</c:formatCode>
                <c:ptCount val="7"/>
                <c:pt idx="0">
                  <c:v>45000</c:v>
                </c:pt>
                <c:pt idx="1">
                  <c:v>23000</c:v>
                </c:pt>
                <c:pt idx="2">
                  <c:v>45000</c:v>
                </c:pt>
                <c:pt idx="3">
                  <c:v>56000</c:v>
                </c:pt>
                <c:pt idx="4">
                  <c:v>12500</c:v>
                </c:pt>
                <c:pt idx="5">
                  <c:v>36000</c:v>
                </c:pt>
                <c:pt idx="6">
                  <c:v>68000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3-4032-8B7C-CAE8E134A332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Cost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Sheet1!$D$2:$F$8</c:f>
              <c:strCache>
                <c:ptCount val="7"/>
                <c:pt idx="0">
                  <c:v>Dhaka</c:v>
                </c:pt>
                <c:pt idx="1">
                  <c:v>Barishal</c:v>
                </c:pt>
                <c:pt idx="2">
                  <c:v>Chittagong</c:v>
                </c:pt>
                <c:pt idx="3">
                  <c:v>Rajshasi</c:v>
                </c:pt>
                <c:pt idx="4">
                  <c:v>Sylhet</c:v>
                </c:pt>
                <c:pt idx="5">
                  <c:v>Khulna</c:v>
                </c:pt>
                <c:pt idx="6">
                  <c:v>Rangpur</c:v>
                </c:pt>
              </c:strCache>
              <c:extLst/>
            </c:strRef>
          </c:cat>
          <c:val>
            <c:numRef>
              <c:f>Sheet1!$H$2:$H$8</c:f>
              <c:numCache>
                <c:formatCode>General</c:formatCode>
                <c:ptCount val="7"/>
                <c:pt idx="0">
                  <c:v>15000</c:v>
                </c:pt>
                <c:pt idx="1">
                  <c:v>13000</c:v>
                </c:pt>
                <c:pt idx="2">
                  <c:v>22000</c:v>
                </c:pt>
                <c:pt idx="3">
                  <c:v>20000</c:v>
                </c:pt>
                <c:pt idx="4">
                  <c:v>10000</c:v>
                </c:pt>
                <c:pt idx="5">
                  <c:v>12000</c:v>
                </c:pt>
                <c:pt idx="6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83-4032-8B7C-CAE8E134A332}"/>
            </c:ext>
          </c:extLst>
        </c:ser>
        <c:ser>
          <c:idx val="2"/>
          <c:order val="2"/>
          <c:tx>
            <c:strRef>
              <c:f>Sheet1!$I$1</c:f>
              <c:strCache>
                <c:ptCount val="1"/>
                <c:pt idx="0">
                  <c:v>Profit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Sheet1!$D$2:$F$8</c:f>
              <c:strCache>
                <c:ptCount val="7"/>
                <c:pt idx="0">
                  <c:v>Dhaka</c:v>
                </c:pt>
                <c:pt idx="1">
                  <c:v>Barishal</c:v>
                </c:pt>
                <c:pt idx="2">
                  <c:v>Chittagong</c:v>
                </c:pt>
                <c:pt idx="3">
                  <c:v>Rajshasi</c:v>
                </c:pt>
                <c:pt idx="4">
                  <c:v>Sylhet</c:v>
                </c:pt>
                <c:pt idx="5">
                  <c:v>Khulna</c:v>
                </c:pt>
                <c:pt idx="6">
                  <c:v>Rangpur</c:v>
                </c:pt>
              </c:strCache>
              <c:extLst/>
            </c:strRef>
          </c:cat>
          <c:val>
            <c:numRef>
              <c:f>Sheet1!$I$2:$I$8</c:f>
              <c:numCache>
                <c:formatCode>General</c:formatCode>
                <c:ptCount val="7"/>
                <c:pt idx="0">
                  <c:v>30000</c:v>
                </c:pt>
                <c:pt idx="1">
                  <c:v>10000</c:v>
                </c:pt>
                <c:pt idx="2">
                  <c:v>23000</c:v>
                </c:pt>
                <c:pt idx="3">
                  <c:v>36000</c:v>
                </c:pt>
                <c:pt idx="4">
                  <c:v>2500</c:v>
                </c:pt>
                <c:pt idx="5">
                  <c:v>24000</c:v>
                </c:pt>
                <c:pt idx="6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83-4032-8B7C-CAE8E134A3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0725280"/>
        <c:axId val="1500718624"/>
      </c:barChart>
      <c:catAx>
        <c:axId val="150072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718624"/>
        <c:crosses val="autoZero"/>
        <c:auto val="1"/>
        <c:lblAlgn val="ctr"/>
        <c:lblOffset val="100"/>
        <c:noMultiLvlLbl val="0"/>
      </c:catAx>
      <c:valAx>
        <c:axId val="1500718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725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4">
        <a:lumMod val="20000"/>
        <a:lumOff val="80000"/>
      </a:schemeClr>
    </a:solidFill>
    <a:ln w="19050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3E15B-2221-4237-A72B-B9543DF32749}" type="doc">
      <dgm:prSet loTypeId="urn:microsoft.com/office/officeart/2005/8/layout/vList4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91FB7-39C1-4D90-9FDA-9A01F1E722F3}">
      <dgm:prSet phldrT="[Text]" custT="1"/>
      <dgm:spPr/>
      <dgm:t>
        <a:bodyPr/>
        <a:lstStyle/>
        <a:p>
          <a:pPr algn="l"/>
          <a:endParaRPr lang="en-US" sz="2000" dirty="0">
            <a:solidFill>
              <a:schemeClr val="tx2">
                <a:lumMod val="50000"/>
              </a:schemeClr>
            </a:solidFill>
            <a:latin typeface="Algerian" panose="04020705040A02060702" pitchFamily="82" charset="0"/>
          </a:endParaRPr>
        </a:p>
        <a:p>
          <a:pPr algn="l"/>
          <a:r>
            <a:rPr lang="en-US" sz="20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rPr>
            <a:t>Juice</a:t>
          </a:r>
        </a:p>
        <a:p>
          <a:pPr algn="l"/>
          <a:endParaRPr lang="en-US" sz="2000" dirty="0">
            <a:solidFill>
              <a:schemeClr val="tx2">
                <a:lumMod val="50000"/>
              </a:schemeClr>
            </a:solidFill>
            <a:latin typeface="Algerian" panose="04020705040A02060702" pitchFamily="82" charset="0"/>
          </a:endParaRPr>
        </a:p>
      </dgm:t>
    </dgm:pt>
    <dgm:pt modelId="{06AE071D-39ED-416A-85FE-29F2C214AB91}" type="parTrans" cxnId="{B93CD506-2D35-4B33-AC52-6FBFE5140EF9}">
      <dgm:prSet/>
      <dgm:spPr/>
      <dgm:t>
        <a:bodyPr/>
        <a:lstStyle/>
        <a:p>
          <a:endParaRPr lang="en-US"/>
        </a:p>
      </dgm:t>
    </dgm:pt>
    <dgm:pt modelId="{756B1246-E3D1-4049-8DEB-77F67F1A0B6B}" type="sibTrans" cxnId="{B93CD506-2D35-4B33-AC52-6FBFE5140EF9}">
      <dgm:prSet/>
      <dgm:spPr/>
      <dgm:t>
        <a:bodyPr/>
        <a:lstStyle/>
        <a:p>
          <a:endParaRPr lang="en-US"/>
        </a:p>
      </dgm:t>
    </dgm:pt>
    <dgm:pt modelId="{E6D54546-92EA-4EFD-A257-419656EE021D}">
      <dgm:prSet phldrT="[Text]" custT="1"/>
      <dgm:spPr/>
      <dgm:t>
        <a:bodyPr/>
        <a:lstStyle/>
        <a:p>
          <a:pPr algn="l"/>
          <a:r>
            <a:rPr lang="en-US" sz="200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rPr>
            <a:t>Bakery</a:t>
          </a:r>
        </a:p>
      </dgm:t>
    </dgm:pt>
    <dgm:pt modelId="{3B0EA733-A0BC-44B8-B197-4E79823C95DD}" type="parTrans" cxnId="{68DDBF7B-BA71-4871-B94A-73D380F04199}">
      <dgm:prSet/>
      <dgm:spPr/>
      <dgm:t>
        <a:bodyPr/>
        <a:lstStyle/>
        <a:p>
          <a:endParaRPr lang="en-US"/>
        </a:p>
      </dgm:t>
    </dgm:pt>
    <dgm:pt modelId="{8F48528F-22AB-4FD5-A603-96955F717EBD}" type="sibTrans" cxnId="{68DDBF7B-BA71-4871-B94A-73D380F04199}">
      <dgm:prSet/>
      <dgm:spPr/>
      <dgm:t>
        <a:bodyPr/>
        <a:lstStyle/>
        <a:p>
          <a:endParaRPr lang="en-US"/>
        </a:p>
      </dgm:t>
    </dgm:pt>
    <dgm:pt modelId="{9D5F6B01-D64A-48E4-9150-EB0F1FAF42D9}">
      <dgm:prSet phldrT="[Text]" custT="1"/>
      <dgm:spPr/>
      <dgm:t>
        <a:bodyPr/>
        <a:lstStyle/>
        <a:p>
          <a:pPr algn="l"/>
          <a:r>
            <a:rPr lang="en-US" sz="200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rPr>
            <a:t>Mineral Water</a:t>
          </a:r>
        </a:p>
        <a:p>
          <a:pPr algn="l"/>
          <a:endParaRPr lang="en-US" sz="1000">
            <a:solidFill>
              <a:schemeClr val="bg2">
                <a:lumMod val="10000"/>
              </a:schemeClr>
            </a:solidFill>
          </a:endParaRPr>
        </a:p>
      </dgm:t>
    </dgm:pt>
    <dgm:pt modelId="{475DEDCF-9C3B-4C66-83EE-8CED8D8FD634}" type="parTrans" cxnId="{A6F08ED3-96DE-43BB-80AA-554F880C240E}">
      <dgm:prSet/>
      <dgm:spPr/>
      <dgm:t>
        <a:bodyPr/>
        <a:lstStyle/>
        <a:p>
          <a:endParaRPr lang="en-US"/>
        </a:p>
      </dgm:t>
    </dgm:pt>
    <dgm:pt modelId="{BCEBE4D5-9B4D-4673-BD84-8A1555AD16C6}" type="sibTrans" cxnId="{A6F08ED3-96DE-43BB-80AA-554F880C240E}">
      <dgm:prSet/>
      <dgm:spPr/>
      <dgm:t>
        <a:bodyPr/>
        <a:lstStyle/>
        <a:p>
          <a:endParaRPr lang="en-US"/>
        </a:p>
      </dgm:t>
    </dgm:pt>
    <dgm:pt modelId="{B347B20A-08DD-4646-B4D8-B92D6904EFB4}">
      <dgm:prSet phldrT="[Text]"/>
      <dgm:spPr/>
      <dgm:t>
        <a:bodyPr/>
        <a:lstStyle/>
        <a:p>
          <a:pPr algn="l"/>
          <a:r>
            <a:rPr lang="en-US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rPr>
            <a:t>Confectionery</a:t>
          </a:r>
        </a:p>
      </dgm:t>
    </dgm:pt>
    <dgm:pt modelId="{5E5415B5-BED7-4B3D-8404-CA130437547F}" type="parTrans" cxnId="{BA44E211-15FB-4597-919F-3F8560974F5D}">
      <dgm:prSet/>
      <dgm:spPr/>
      <dgm:t>
        <a:bodyPr/>
        <a:lstStyle/>
        <a:p>
          <a:endParaRPr lang="en-US"/>
        </a:p>
      </dgm:t>
    </dgm:pt>
    <dgm:pt modelId="{FB6C10E1-CE16-4907-91E8-EBEE9FE72E41}" type="sibTrans" cxnId="{BA44E211-15FB-4597-919F-3F8560974F5D}">
      <dgm:prSet/>
      <dgm:spPr/>
      <dgm:t>
        <a:bodyPr/>
        <a:lstStyle/>
        <a:p>
          <a:endParaRPr lang="en-US"/>
        </a:p>
      </dgm:t>
    </dgm:pt>
    <dgm:pt modelId="{907979FC-128A-4EE9-B14D-CC05C4FA7A76}">
      <dgm:prSet phldrT="[Text]" custT="1"/>
      <dgm:spPr/>
      <dgm:t>
        <a:bodyPr/>
        <a:lstStyle/>
        <a:p>
          <a:pPr algn="l"/>
          <a:r>
            <a:rPr lang="en-US" sz="200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rPr>
            <a:t>Biscuit</a:t>
          </a:r>
        </a:p>
      </dgm:t>
    </dgm:pt>
    <dgm:pt modelId="{8DEAE156-51E4-4B3F-9FFC-4C084174E491}" type="parTrans" cxnId="{A2805C96-F9A5-4932-9A0E-9C08FDDAC10A}">
      <dgm:prSet/>
      <dgm:spPr/>
      <dgm:t>
        <a:bodyPr/>
        <a:lstStyle/>
        <a:p>
          <a:endParaRPr lang="en-US"/>
        </a:p>
      </dgm:t>
    </dgm:pt>
    <dgm:pt modelId="{BD0749B7-3672-4D0C-B0FB-984B63C5DA3E}" type="sibTrans" cxnId="{A2805C96-F9A5-4932-9A0E-9C08FDDAC10A}">
      <dgm:prSet/>
      <dgm:spPr/>
      <dgm:t>
        <a:bodyPr/>
        <a:lstStyle/>
        <a:p>
          <a:endParaRPr lang="en-US"/>
        </a:p>
      </dgm:t>
    </dgm:pt>
    <dgm:pt modelId="{7CA093B9-5F87-4B1A-910B-82E403EBECC8}">
      <dgm:prSet phldrT="[Text]" custT="1"/>
      <dgm:spPr/>
      <dgm:t>
        <a:bodyPr/>
        <a:lstStyle/>
        <a:p>
          <a:r>
            <a:rPr lang="en-US" sz="200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Carbonated soft</a:t>
          </a:r>
        </a:p>
      </dgm:t>
    </dgm:pt>
    <dgm:pt modelId="{D6C065E0-B3C7-4945-B2B1-E1E3B64AA08A}" type="parTrans" cxnId="{48CA2B2A-530D-4D4D-823F-9D932DA61E3A}">
      <dgm:prSet/>
      <dgm:spPr/>
      <dgm:t>
        <a:bodyPr/>
        <a:lstStyle/>
        <a:p>
          <a:endParaRPr lang="en-US"/>
        </a:p>
      </dgm:t>
    </dgm:pt>
    <dgm:pt modelId="{25861469-809E-4291-AA14-EEB22BF767BC}" type="sibTrans" cxnId="{48CA2B2A-530D-4D4D-823F-9D932DA61E3A}">
      <dgm:prSet/>
      <dgm:spPr/>
      <dgm:t>
        <a:bodyPr/>
        <a:lstStyle/>
        <a:p>
          <a:endParaRPr lang="en-US"/>
        </a:p>
      </dgm:t>
    </dgm:pt>
    <dgm:pt modelId="{BADE594D-3697-4F6D-B809-38D5E1AF2A7C}">
      <dgm:prSet phldrT="[Text]" custT="1"/>
      <dgm:spPr/>
      <dgm:t>
        <a:bodyPr/>
        <a:lstStyle/>
        <a:p>
          <a:r>
            <a:rPr lang="en-US" sz="200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rPr>
            <a:t>Snacks</a:t>
          </a:r>
        </a:p>
      </dgm:t>
    </dgm:pt>
    <dgm:pt modelId="{7E50D3A7-94D0-4746-B2AC-BA23B1699108}" type="parTrans" cxnId="{2DFF007C-DEA2-422C-80FC-6C94BB54547E}">
      <dgm:prSet/>
      <dgm:spPr/>
      <dgm:t>
        <a:bodyPr/>
        <a:lstStyle/>
        <a:p>
          <a:endParaRPr lang="en-US"/>
        </a:p>
      </dgm:t>
    </dgm:pt>
    <dgm:pt modelId="{F2F40B1B-F67B-4DA3-A6AD-C1DD2E385E6C}" type="sibTrans" cxnId="{2DFF007C-DEA2-422C-80FC-6C94BB54547E}">
      <dgm:prSet/>
      <dgm:spPr/>
      <dgm:t>
        <a:bodyPr/>
        <a:lstStyle/>
        <a:p>
          <a:endParaRPr lang="en-US"/>
        </a:p>
      </dgm:t>
    </dgm:pt>
    <dgm:pt modelId="{6F35F631-81CB-41B2-86B5-8317CE5D0FF8}">
      <dgm:prSet phldrT="[Text]" custT="1"/>
      <dgm:spPr/>
      <dgm:t>
        <a:bodyPr/>
        <a:lstStyle/>
        <a:p>
          <a:r>
            <a:rPr lang="en-US" sz="200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rPr>
            <a:t>Culinary</a:t>
          </a:r>
        </a:p>
      </dgm:t>
    </dgm:pt>
    <dgm:pt modelId="{7B0ED883-589A-4E77-9597-EE120F76B586}" type="parTrans" cxnId="{4B9C4959-2D1B-4A8A-B2C0-CCC95AAB8D9E}">
      <dgm:prSet/>
      <dgm:spPr/>
      <dgm:t>
        <a:bodyPr/>
        <a:lstStyle/>
        <a:p>
          <a:endParaRPr lang="en-US"/>
        </a:p>
      </dgm:t>
    </dgm:pt>
    <dgm:pt modelId="{2DF3C15A-08AA-4637-8CDA-4E39B6FC8735}" type="sibTrans" cxnId="{4B9C4959-2D1B-4A8A-B2C0-CCC95AAB8D9E}">
      <dgm:prSet/>
      <dgm:spPr/>
      <dgm:t>
        <a:bodyPr/>
        <a:lstStyle/>
        <a:p>
          <a:endParaRPr lang="en-US"/>
        </a:p>
      </dgm:t>
    </dgm:pt>
    <dgm:pt modelId="{551C1BA6-546B-4D95-85CA-86747737AB2B}" type="pres">
      <dgm:prSet presAssocID="{C563E15B-2221-4237-A72B-B9543DF3274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76F80F6-841C-41B3-9243-45E36AE3EC76}" type="pres">
      <dgm:prSet presAssocID="{C3F91FB7-39C1-4D90-9FDA-9A01F1E722F3}" presName="comp" presStyleCnt="0"/>
      <dgm:spPr/>
    </dgm:pt>
    <dgm:pt modelId="{59E45A5F-8265-44A3-BDB5-C49FF84C7F7A}" type="pres">
      <dgm:prSet presAssocID="{C3F91FB7-39C1-4D90-9FDA-9A01F1E722F3}" presName="box" presStyleLbl="node1" presStyleIdx="0" presStyleCnt="8" custLinFactNeighborY="-16222"/>
      <dgm:spPr/>
      <dgm:t>
        <a:bodyPr/>
        <a:lstStyle/>
        <a:p>
          <a:endParaRPr lang="en-US"/>
        </a:p>
      </dgm:t>
    </dgm:pt>
    <dgm:pt modelId="{2DD2F9EC-F847-4D7C-8B83-50A27509C572}" type="pres">
      <dgm:prSet presAssocID="{C3F91FB7-39C1-4D90-9FDA-9A01F1E722F3}" presName="img" presStyleLbl="fgImgPlace1" presStyleIdx="0" presStyleCnt="8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</dgm:spPr>
    </dgm:pt>
    <dgm:pt modelId="{43EF457F-C8DB-4D22-AEE5-C131E3842202}" type="pres">
      <dgm:prSet presAssocID="{C3F91FB7-39C1-4D90-9FDA-9A01F1E722F3}" presName="text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1E080B-13E9-4C5F-BF1B-645575538D49}" type="pres">
      <dgm:prSet presAssocID="{756B1246-E3D1-4049-8DEB-77F67F1A0B6B}" presName="spacer" presStyleCnt="0"/>
      <dgm:spPr/>
    </dgm:pt>
    <dgm:pt modelId="{60A33F83-6148-4FE8-8A52-236E0812EBF0}" type="pres">
      <dgm:prSet presAssocID="{E6D54546-92EA-4EFD-A257-419656EE021D}" presName="comp" presStyleCnt="0"/>
      <dgm:spPr/>
    </dgm:pt>
    <dgm:pt modelId="{9AF347EE-37C3-47DB-AFCA-DBD25A62F40C}" type="pres">
      <dgm:prSet presAssocID="{E6D54546-92EA-4EFD-A257-419656EE021D}" presName="box" presStyleLbl="node1" presStyleIdx="1" presStyleCnt="8"/>
      <dgm:spPr/>
      <dgm:t>
        <a:bodyPr/>
        <a:lstStyle/>
        <a:p>
          <a:endParaRPr lang="en-US"/>
        </a:p>
      </dgm:t>
    </dgm:pt>
    <dgm:pt modelId="{8A88DB0D-12FA-4734-BBE3-48D3F92E0ED8}" type="pres">
      <dgm:prSet presAssocID="{E6D54546-92EA-4EFD-A257-419656EE021D}" presName="img" presStyleLbl="fgImgPlace1" presStyleIdx="1" presStyleCnt="8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</dgm:spPr>
    </dgm:pt>
    <dgm:pt modelId="{F9498E54-91C5-4F4F-8376-B086C2693FAC}" type="pres">
      <dgm:prSet presAssocID="{E6D54546-92EA-4EFD-A257-419656EE021D}" presName="text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C1FE54-7571-4618-AD23-D7E81278960B}" type="pres">
      <dgm:prSet presAssocID="{8F48528F-22AB-4FD5-A603-96955F717EBD}" presName="spacer" presStyleCnt="0"/>
      <dgm:spPr/>
    </dgm:pt>
    <dgm:pt modelId="{BD123771-6DB6-4682-B1B4-DDF218D176F6}" type="pres">
      <dgm:prSet presAssocID="{9D5F6B01-D64A-48E4-9150-EB0F1FAF42D9}" presName="comp" presStyleCnt="0"/>
      <dgm:spPr/>
    </dgm:pt>
    <dgm:pt modelId="{D733795C-7FA0-4FD0-B298-9D44704197D1}" type="pres">
      <dgm:prSet presAssocID="{9D5F6B01-D64A-48E4-9150-EB0F1FAF42D9}" presName="box" presStyleLbl="node1" presStyleIdx="2" presStyleCnt="8" custLinFactNeighborX="396"/>
      <dgm:spPr/>
      <dgm:t>
        <a:bodyPr/>
        <a:lstStyle/>
        <a:p>
          <a:endParaRPr lang="en-US"/>
        </a:p>
      </dgm:t>
    </dgm:pt>
    <dgm:pt modelId="{E1FF5560-ABB0-46B9-AB5E-F930539EEB9E}" type="pres">
      <dgm:prSet presAssocID="{9D5F6B01-D64A-48E4-9150-EB0F1FAF42D9}" presName="img" presStyleLbl="fgImgPlace1" presStyleIdx="2" presStyleCnt="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6000" b="-206000"/>
          </a:stretch>
        </a:blipFill>
      </dgm:spPr>
    </dgm:pt>
    <dgm:pt modelId="{5650FC04-BE4A-4475-9CF1-DFBDA08962D0}" type="pres">
      <dgm:prSet presAssocID="{9D5F6B01-D64A-48E4-9150-EB0F1FAF42D9}" presName="text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FC38EE-59C1-4F18-AEB5-2B7A1DD383C2}" type="pres">
      <dgm:prSet presAssocID="{BCEBE4D5-9B4D-4673-BD84-8A1555AD16C6}" presName="spacer" presStyleCnt="0"/>
      <dgm:spPr/>
    </dgm:pt>
    <dgm:pt modelId="{01A536F9-2BF1-4497-ABBF-4D76FB5A0C1B}" type="pres">
      <dgm:prSet presAssocID="{B347B20A-08DD-4646-B4D8-B92D6904EFB4}" presName="comp" presStyleCnt="0"/>
      <dgm:spPr/>
    </dgm:pt>
    <dgm:pt modelId="{0071AB22-9B6F-45CD-A35C-4BEF73520CD5}" type="pres">
      <dgm:prSet presAssocID="{B347B20A-08DD-4646-B4D8-B92D6904EFB4}" presName="box" presStyleLbl="node1" presStyleIdx="3" presStyleCnt="8" custLinFactNeighborX="-17501" custLinFactNeighborY="-6038"/>
      <dgm:spPr/>
      <dgm:t>
        <a:bodyPr/>
        <a:lstStyle/>
        <a:p>
          <a:endParaRPr lang="en-US"/>
        </a:p>
      </dgm:t>
    </dgm:pt>
    <dgm:pt modelId="{AA44BF1F-9774-48A0-B136-EC4CFE252850}" type="pres">
      <dgm:prSet presAssocID="{B347B20A-08DD-4646-B4D8-B92D6904EFB4}" presName="img" presStyleLbl="fgImgPlace1" presStyleIdx="3" presStyleCnt="8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</dgm:spPr>
    </dgm:pt>
    <dgm:pt modelId="{144FECD8-0C66-4385-8158-A6FB74C86001}" type="pres">
      <dgm:prSet presAssocID="{B347B20A-08DD-4646-B4D8-B92D6904EFB4}" presName="text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EAB59-A775-471E-ACA9-ADBEDDAD4ACC}" type="pres">
      <dgm:prSet presAssocID="{FB6C10E1-CE16-4907-91E8-EBEE9FE72E41}" presName="spacer" presStyleCnt="0"/>
      <dgm:spPr/>
    </dgm:pt>
    <dgm:pt modelId="{DB37DC13-7860-4E94-B074-E7BB54777A8A}" type="pres">
      <dgm:prSet presAssocID="{907979FC-128A-4EE9-B14D-CC05C4FA7A76}" presName="comp" presStyleCnt="0"/>
      <dgm:spPr/>
    </dgm:pt>
    <dgm:pt modelId="{2686AB8B-04DC-4531-B72A-D49879165CA0}" type="pres">
      <dgm:prSet presAssocID="{907979FC-128A-4EE9-B14D-CC05C4FA7A76}" presName="box" presStyleLbl="node1" presStyleIdx="4" presStyleCnt="8"/>
      <dgm:spPr/>
      <dgm:t>
        <a:bodyPr/>
        <a:lstStyle/>
        <a:p>
          <a:endParaRPr lang="en-US"/>
        </a:p>
      </dgm:t>
    </dgm:pt>
    <dgm:pt modelId="{2FBF4EC1-0EC2-4F03-94F4-CA5324078FE2}" type="pres">
      <dgm:prSet presAssocID="{907979FC-128A-4EE9-B14D-CC05C4FA7A76}" presName="img" presStyleLbl="fgImgPlace1" presStyleIdx="4" presStyleCnt="8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8000" b="-78000"/>
          </a:stretch>
        </a:blipFill>
      </dgm:spPr>
    </dgm:pt>
    <dgm:pt modelId="{EA39586B-7546-4889-B7F7-E479A1312148}" type="pres">
      <dgm:prSet presAssocID="{907979FC-128A-4EE9-B14D-CC05C4FA7A76}" presName="text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83B438-5B41-4809-B639-F6C72CEB3914}" type="pres">
      <dgm:prSet presAssocID="{BD0749B7-3672-4D0C-B0FB-984B63C5DA3E}" presName="spacer" presStyleCnt="0"/>
      <dgm:spPr/>
    </dgm:pt>
    <dgm:pt modelId="{3F651E7F-4437-46C7-B4CA-CB5F43CB963A}" type="pres">
      <dgm:prSet presAssocID="{7CA093B9-5F87-4B1A-910B-82E403EBECC8}" presName="comp" presStyleCnt="0"/>
      <dgm:spPr/>
    </dgm:pt>
    <dgm:pt modelId="{D940EDA0-6B2C-45DA-851C-5EB5CB25DD2B}" type="pres">
      <dgm:prSet presAssocID="{7CA093B9-5F87-4B1A-910B-82E403EBECC8}" presName="box" presStyleLbl="node1" presStyleIdx="5" presStyleCnt="8"/>
      <dgm:spPr/>
      <dgm:t>
        <a:bodyPr/>
        <a:lstStyle/>
        <a:p>
          <a:endParaRPr lang="en-US"/>
        </a:p>
      </dgm:t>
    </dgm:pt>
    <dgm:pt modelId="{489EBA36-D240-4B72-9D0F-E4B7AEA2D5FC}" type="pres">
      <dgm:prSet presAssocID="{7CA093B9-5F87-4B1A-910B-82E403EBECC8}" presName="img" presStyleLbl="fgImgPlace1" presStyleIdx="5" presStyleCnt="8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</dgm:spPr>
    </dgm:pt>
    <dgm:pt modelId="{56459148-41F6-4B13-BDE7-D65A4F17B4C4}" type="pres">
      <dgm:prSet presAssocID="{7CA093B9-5F87-4B1A-910B-82E403EBECC8}" presName="text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5CE6F-94E7-4D25-AF2A-4ABCE76FEDF1}" type="pres">
      <dgm:prSet presAssocID="{25861469-809E-4291-AA14-EEB22BF767BC}" presName="spacer" presStyleCnt="0"/>
      <dgm:spPr/>
    </dgm:pt>
    <dgm:pt modelId="{2AF49EC9-F810-48A1-9B9B-752B8265EE31}" type="pres">
      <dgm:prSet presAssocID="{BADE594D-3697-4F6D-B809-38D5E1AF2A7C}" presName="comp" presStyleCnt="0"/>
      <dgm:spPr/>
    </dgm:pt>
    <dgm:pt modelId="{D8ED2265-FA88-4AE6-B5AC-8E33EBFF25A3}" type="pres">
      <dgm:prSet presAssocID="{BADE594D-3697-4F6D-B809-38D5E1AF2A7C}" presName="box" presStyleLbl="node1" presStyleIdx="6" presStyleCnt="8"/>
      <dgm:spPr/>
      <dgm:t>
        <a:bodyPr/>
        <a:lstStyle/>
        <a:p>
          <a:endParaRPr lang="en-US"/>
        </a:p>
      </dgm:t>
    </dgm:pt>
    <dgm:pt modelId="{CE9838B7-ED90-47FC-B920-0A6AAF9B2777}" type="pres">
      <dgm:prSet presAssocID="{BADE594D-3697-4F6D-B809-38D5E1AF2A7C}" presName="img" presStyleLbl="fgImgPlace1" presStyleIdx="6" presStyleCnt="8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</dgm:spPr>
    </dgm:pt>
    <dgm:pt modelId="{E559E027-EBA9-480E-BF4A-D2BAFA6A5E2A}" type="pres">
      <dgm:prSet presAssocID="{BADE594D-3697-4F6D-B809-38D5E1AF2A7C}" presName="text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FA4CC1-D43B-4BA5-9835-5EE432DF733C}" type="pres">
      <dgm:prSet presAssocID="{F2F40B1B-F67B-4DA3-A6AD-C1DD2E385E6C}" presName="spacer" presStyleCnt="0"/>
      <dgm:spPr/>
    </dgm:pt>
    <dgm:pt modelId="{9E99C562-0043-4DA1-A2BE-924B83B5C747}" type="pres">
      <dgm:prSet presAssocID="{6F35F631-81CB-41B2-86B5-8317CE5D0FF8}" presName="comp" presStyleCnt="0"/>
      <dgm:spPr/>
    </dgm:pt>
    <dgm:pt modelId="{235404EA-ED55-45A8-9DBA-77D7FD68BA55}" type="pres">
      <dgm:prSet presAssocID="{6F35F631-81CB-41B2-86B5-8317CE5D0FF8}" presName="box" presStyleLbl="node1" presStyleIdx="7" presStyleCnt="8"/>
      <dgm:spPr/>
      <dgm:t>
        <a:bodyPr/>
        <a:lstStyle/>
        <a:p>
          <a:endParaRPr lang="en-US"/>
        </a:p>
      </dgm:t>
    </dgm:pt>
    <dgm:pt modelId="{8210F732-57DE-4E41-BC6A-86B9177A0786}" type="pres">
      <dgm:prSet presAssocID="{6F35F631-81CB-41B2-86B5-8317CE5D0FF8}" presName="img" presStyleLbl="fgImgPlace1" presStyleIdx="7" presStyleCnt="8" custLinFactNeighborX="7892" custLinFactNeighborY="-6985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</dgm:spPr>
      <dgm:t>
        <a:bodyPr/>
        <a:lstStyle/>
        <a:p>
          <a:endParaRPr lang="en-US"/>
        </a:p>
      </dgm:t>
    </dgm:pt>
    <dgm:pt modelId="{5C4D95F6-CBBA-4C83-A84E-2A25F3058A24}" type="pres">
      <dgm:prSet presAssocID="{6F35F631-81CB-41B2-86B5-8317CE5D0FF8}" presName="text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2E4589-9333-44DD-B057-6F40A0A77E64}" type="presOf" srcId="{907979FC-128A-4EE9-B14D-CC05C4FA7A76}" destId="{EA39586B-7546-4889-B7F7-E479A1312148}" srcOrd="1" destOrd="0" presId="urn:microsoft.com/office/officeart/2005/8/layout/vList4"/>
    <dgm:cxn modelId="{0B1D7810-C37F-428E-90CF-7CD9ABF40CB8}" type="presOf" srcId="{6F35F631-81CB-41B2-86B5-8317CE5D0FF8}" destId="{5C4D95F6-CBBA-4C83-A84E-2A25F3058A24}" srcOrd="1" destOrd="0" presId="urn:microsoft.com/office/officeart/2005/8/layout/vList4"/>
    <dgm:cxn modelId="{483E5749-79FE-4961-B078-3F19874839A0}" type="presOf" srcId="{B347B20A-08DD-4646-B4D8-B92D6904EFB4}" destId="{144FECD8-0C66-4385-8158-A6FB74C86001}" srcOrd="1" destOrd="0" presId="urn:microsoft.com/office/officeart/2005/8/layout/vList4"/>
    <dgm:cxn modelId="{1EAA7F70-005A-44D3-837E-5B725F5499A9}" type="presOf" srcId="{9D5F6B01-D64A-48E4-9150-EB0F1FAF42D9}" destId="{D733795C-7FA0-4FD0-B298-9D44704197D1}" srcOrd="0" destOrd="0" presId="urn:microsoft.com/office/officeart/2005/8/layout/vList4"/>
    <dgm:cxn modelId="{8F05028E-1786-4AA9-9850-8FE116C9BB3C}" type="presOf" srcId="{C3F91FB7-39C1-4D90-9FDA-9A01F1E722F3}" destId="{59E45A5F-8265-44A3-BDB5-C49FF84C7F7A}" srcOrd="0" destOrd="0" presId="urn:microsoft.com/office/officeart/2005/8/layout/vList4"/>
    <dgm:cxn modelId="{8B97BE59-1CA5-4E22-A889-340786DA940F}" type="presOf" srcId="{BADE594D-3697-4F6D-B809-38D5E1AF2A7C}" destId="{E559E027-EBA9-480E-BF4A-D2BAFA6A5E2A}" srcOrd="1" destOrd="0" presId="urn:microsoft.com/office/officeart/2005/8/layout/vList4"/>
    <dgm:cxn modelId="{2DFF007C-DEA2-422C-80FC-6C94BB54547E}" srcId="{C563E15B-2221-4237-A72B-B9543DF32749}" destId="{BADE594D-3697-4F6D-B809-38D5E1AF2A7C}" srcOrd="6" destOrd="0" parTransId="{7E50D3A7-94D0-4746-B2AC-BA23B1699108}" sibTransId="{F2F40B1B-F67B-4DA3-A6AD-C1DD2E385E6C}"/>
    <dgm:cxn modelId="{4B9C4959-2D1B-4A8A-B2C0-CCC95AAB8D9E}" srcId="{C563E15B-2221-4237-A72B-B9543DF32749}" destId="{6F35F631-81CB-41B2-86B5-8317CE5D0FF8}" srcOrd="7" destOrd="0" parTransId="{7B0ED883-589A-4E77-9597-EE120F76B586}" sibTransId="{2DF3C15A-08AA-4637-8CDA-4E39B6FC8735}"/>
    <dgm:cxn modelId="{8216E033-1CE5-44DF-8F4E-9BBC4A215E0D}" type="presOf" srcId="{9D5F6B01-D64A-48E4-9150-EB0F1FAF42D9}" destId="{5650FC04-BE4A-4475-9CF1-DFBDA08962D0}" srcOrd="1" destOrd="0" presId="urn:microsoft.com/office/officeart/2005/8/layout/vList4"/>
    <dgm:cxn modelId="{3F7D5253-FFC2-47E0-B635-99FE961CDE03}" type="presOf" srcId="{6F35F631-81CB-41B2-86B5-8317CE5D0FF8}" destId="{235404EA-ED55-45A8-9DBA-77D7FD68BA55}" srcOrd="0" destOrd="0" presId="urn:microsoft.com/office/officeart/2005/8/layout/vList4"/>
    <dgm:cxn modelId="{A2805C96-F9A5-4932-9A0E-9C08FDDAC10A}" srcId="{C563E15B-2221-4237-A72B-B9543DF32749}" destId="{907979FC-128A-4EE9-B14D-CC05C4FA7A76}" srcOrd="4" destOrd="0" parTransId="{8DEAE156-51E4-4B3F-9FFC-4C084174E491}" sibTransId="{BD0749B7-3672-4D0C-B0FB-984B63C5DA3E}"/>
    <dgm:cxn modelId="{EAF508E6-062F-4E45-8F71-576A002E5B15}" type="presOf" srcId="{C563E15B-2221-4237-A72B-B9543DF32749}" destId="{551C1BA6-546B-4D95-85CA-86747737AB2B}" srcOrd="0" destOrd="0" presId="urn:microsoft.com/office/officeart/2005/8/layout/vList4"/>
    <dgm:cxn modelId="{47EA812A-6A7E-481B-A9C1-CE7224B8A6E5}" type="presOf" srcId="{7CA093B9-5F87-4B1A-910B-82E403EBECC8}" destId="{56459148-41F6-4B13-BDE7-D65A4F17B4C4}" srcOrd="1" destOrd="0" presId="urn:microsoft.com/office/officeart/2005/8/layout/vList4"/>
    <dgm:cxn modelId="{68DDBF7B-BA71-4871-B94A-73D380F04199}" srcId="{C563E15B-2221-4237-A72B-B9543DF32749}" destId="{E6D54546-92EA-4EFD-A257-419656EE021D}" srcOrd="1" destOrd="0" parTransId="{3B0EA733-A0BC-44B8-B197-4E79823C95DD}" sibTransId="{8F48528F-22AB-4FD5-A603-96955F717EBD}"/>
    <dgm:cxn modelId="{A6F08ED3-96DE-43BB-80AA-554F880C240E}" srcId="{C563E15B-2221-4237-A72B-B9543DF32749}" destId="{9D5F6B01-D64A-48E4-9150-EB0F1FAF42D9}" srcOrd="2" destOrd="0" parTransId="{475DEDCF-9C3B-4C66-83EE-8CED8D8FD634}" sibTransId="{BCEBE4D5-9B4D-4673-BD84-8A1555AD16C6}"/>
    <dgm:cxn modelId="{B93CD506-2D35-4B33-AC52-6FBFE5140EF9}" srcId="{C563E15B-2221-4237-A72B-B9543DF32749}" destId="{C3F91FB7-39C1-4D90-9FDA-9A01F1E722F3}" srcOrd="0" destOrd="0" parTransId="{06AE071D-39ED-416A-85FE-29F2C214AB91}" sibTransId="{756B1246-E3D1-4049-8DEB-77F67F1A0B6B}"/>
    <dgm:cxn modelId="{B344A10B-B8CE-4E47-A6AB-7999C7FA9FC9}" type="presOf" srcId="{C3F91FB7-39C1-4D90-9FDA-9A01F1E722F3}" destId="{43EF457F-C8DB-4D22-AEE5-C131E3842202}" srcOrd="1" destOrd="0" presId="urn:microsoft.com/office/officeart/2005/8/layout/vList4"/>
    <dgm:cxn modelId="{774B2E6D-C63B-4E3C-9348-3FEB28FF75C8}" type="presOf" srcId="{B347B20A-08DD-4646-B4D8-B92D6904EFB4}" destId="{0071AB22-9B6F-45CD-A35C-4BEF73520CD5}" srcOrd="0" destOrd="0" presId="urn:microsoft.com/office/officeart/2005/8/layout/vList4"/>
    <dgm:cxn modelId="{B73FD33C-1C02-481E-9718-701D2467DD38}" type="presOf" srcId="{BADE594D-3697-4F6D-B809-38D5E1AF2A7C}" destId="{D8ED2265-FA88-4AE6-B5AC-8E33EBFF25A3}" srcOrd="0" destOrd="0" presId="urn:microsoft.com/office/officeart/2005/8/layout/vList4"/>
    <dgm:cxn modelId="{B48D3226-B972-4FDD-88CB-D98027943ADE}" type="presOf" srcId="{7CA093B9-5F87-4B1A-910B-82E403EBECC8}" destId="{D940EDA0-6B2C-45DA-851C-5EB5CB25DD2B}" srcOrd="0" destOrd="0" presId="urn:microsoft.com/office/officeart/2005/8/layout/vList4"/>
    <dgm:cxn modelId="{81D94AFB-620E-4594-9F96-F450776BC83B}" type="presOf" srcId="{E6D54546-92EA-4EFD-A257-419656EE021D}" destId="{F9498E54-91C5-4F4F-8376-B086C2693FAC}" srcOrd="1" destOrd="0" presId="urn:microsoft.com/office/officeart/2005/8/layout/vList4"/>
    <dgm:cxn modelId="{BA44E211-15FB-4597-919F-3F8560974F5D}" srcId="{C563E15B-2221-4237-A72B-B9543DF32749}" destId="{B347B20A-08DD-4646-B4D8-B92D6904EFB4}" srcOrd="3" destOrd="0" parTransId="{5E5415B5-BED7-4B3D-8404-CA130437547F}" sibTransId="{FB6C10E1-CE16-4907-91E8-EBEE9FE72E41}"/>
    <dgm:cxn modelId="{638BCB14-9C23-474C-89C7-D86E683E97F0}" type="presOf" srcId="{E6D54546-92EA-4EFD-A257-419656EE021D}" destId="{9AF347EE-37C3-47DB-AFCA-DBD25A62F40C}" srcOrd="0" destOrd="0" presId="urn:microsoft.com/office/officeart/2005/8/layout/vList4"/>
    <dgm:cxn modelId="{48CA2B2A-530D-4D4D-823F-9D932DA61E3A}" srcId="{C563E15B-2221-4237-A72B-B9543DF32749}" destId="{7CA093B9-5F87-4B1A-910B-82E403EBECC8}" srcOrd="5" destOrd="0" parTransId="{D6C065E0-B3C7-4945-B2B1-E1E3B64AA08A}" sibTransId="{25861469-809E-4291-AA14-EEB22BF767BC}"/>
    <dgm:cxn modelId="{E005A114-3DDD-4D98-B287-D79F7B11016D}" type="presOf" srcId="{907979FC-128A-4EE9-B14D-CC05C4FA7A76}" destId="{2686AB8B-04DC-4531-B72A-D49879165CA0}" srcOrd="0" destOrd="0" presId="urn:microsoft.com/office/officeart/2005/8/layout/vList4"/>
    <dgm:cxn modelId="{974F171E-0D80-45EA-9860-749264F7D477}" type="presParOf" srcId="{551C1BA6-546B-4D95-85CA-86747737AB2B}" destId="{A76F80F6-841C-41B3-9243-45E36AE3EC76}" srcOrd="0" destOrd="0" presId="urn:microsoft.com/office/officeart/2005/8/layout/vList4"/>
    <dgm:cxn modelId="{769E91FF-3536-4692-AC40-F1DDC2A205DD}" type="presParOf" srcId="{A76F80F6-841C-41B3-9243-45E36AE3EC76}" destId="{59E45A5F-8265-44A3-BDB5-C49FF84C7F7A}" srcOrd="0" destOrd="0" presId="urn:microsoft.com/office/officeart/2005/8/layout/vList4"/>
    <dgm:cxn modelId="{2170903C-57E5-48FD-AB5E-839FA1327958}" type="presParOf" srcId="{A76F80F6-841C-41B3-9243-45E36AE3EC76}" destId="{2DD2F9EC-F847-4D7C-8B83-50A27509C572}" srcOrd="1" destOrd="0" presId="urn:microsoft.com/office/officeart/2005/8/layout/vList4"/>
    <dgm:cxn modelId="{47F275B6-0705-47D7-90D2-1E5342B85DDF}" type="presParOf" srcId="{A76F80F6-841C-41B3-9243-45E36AE3EC76}" destId="{43EF457F-C8DB-4D22-AEE5-C131E3842202}" srcOrd="2" destOrd="0" presId="urn:microsoft.com/office/officeart/2005/8/layout/vList4"/>
    <dgm:cxn modelId="{12E22EB9-8416-461F-8820-0797818591B7}" type="presParOf" srcId="{551C1BA6-546B-4D95-85CA-86747737AB2B}" destId="{5F1E080B-13E9-4C5F-BF1B-645575538D49}" srcOrd="1" destOrd="0" presId="urn:microsoft.com/office/officeart/2005/8/layout/vList4"/>
    <dgm:cxn modelId="{AD0FB809-36FD-4C57-B2B7-029E15C0FB0B}" type="presParOf" srcId="{551C1BA6-546B-4D95-85CA-86747737AB2B}" destId="{60A33F83-6148-4FE8-8A52-236E0812EBF0}" srcOrd="2" destOrd="0" presId="urn:microsoft.com/office/officeart/2005/8/layout/vList4"/>
    <dgm:cxn modelId="{6B94A80F-0CCE-4245-A226-BF99078DE4B3}" type="presParOf" srcId="{60A33F83-6148-4FE8-8A52-236E0812EBF0}" destId="{9AF347EE-37C3-47DB-AFCA-DBD25A62F40C}" srcOrd="0" destOrd="0" presId="urn:microsoft.com/office/officeart/2005/8/layout/vList4"/>
    <dgm:cxn modelId="{504230A7-F8E3-4010-9508-8F3FBA1FCBC8}" type="presParOf" srcId="{60A33F83-6148-4FE8-8A52-236E0812EBF0}" destId="{8A88DB0D-12FA-4734-BBE3-48D3F92E0ED8}" srcOrd="1" destOrd="0" presId="urn:microsoft.com/office/officeart/2005/8/layout/vList4"/>
    <dgm:cxn modelId="{C023F9F8-30BB-4792-8AC1-A7DB2FED1714}" type="presParOf" srcId="{60A33F83-6148-4FE8-8A52-236E0812EBF0}" destId="{F9498E54-91C5-4F4F-8376-B086C2693FAC}" srcOrd="2" destOrd="0" presId="urn:microsoft.com/office/officeart/2005/8/layout/vList4"/>
    <dgm:cxn modelId="{B529170E-A655-49F3-9EEE-B69C87852827}" type="presParOf" srcId="{551C1BA6-546B-4D95-85CA-86747737AB2B}" destId="{69C1FE54-7571-4618-AD23-D7E81278960B}" srcOrd="3" destOrd="0" presId="urn:microsoft.com/office/officeart/2005/8/layout/vList4"/>
    <dgm:cxn modelId="{264D1BCD-35AA-47FE-8D07-772B3830A8C4}" type="presParOf" srcId="{551C1BA6-546B-4D95-85CA-86747737AB2B}" destId="{BD123771-6DB6-4682-B1B4-DDF218D176F6}" srcOrd="4" destOrd="0" presId="urn:microsoft.com/office/officeart/2005/8/layout/vList4"/>
    <dgm:cxn modelId="{E98C5EE8-B23E-43C1-880D-B78AE79FDD9F}" type="presParOf" srcId="{BD123771-6DB6-4682-B1B4-DDF218D176F6}" destId="{D733795C-7FA0-4FD0-B298-9D44704197D1}" srcOrd="0" destOrd="0" presId="urn:microsoft.com/office/officeart/2005/8/layout/vList4"/>
    <dgm:cxn modelId="{82CB5DBE-95B4-4826-BD8A-2B6F9BB1B96B}" type="presParOf" srcId="{BD123771-6DB6-4682-B1B4-DDF218D176F6}" destId="{E1FF5560-ABB0-46B9-AB5E-F930539EEB9E}" srcOrd="1" destOrd="0" presId="urn:microsoft.com/office/officeart/2005/8/layout/vList4"/>
    <dgm:cxn modelId="{7DDF8110-F18A-42CD-9FD0-92B5B96FD31C}" type="presParOf" srcId="{BD123771-6DB6-4682-B1B4-DDF218D176F6}" destId="{5650FC04-BE4A-4475-9CF1-DFBDA08962D0}" srcOrd="2" destOrd="0" presId="urn:microsoft.com/office/officeart/2005/8/layout/vList4"/>
    <dgm:cxn modelId="{8A6BF4DE-2726-4A25-8248-87A50BD82199}" type="presParOf" srcId="{551C1BA6-546B-4D95-85CA-86747737AB2B}" destId="{23FC38EE-59C1-4F18-AEB5-2B7A1DD383C2}" srcOrd="5" destOrd="0" presId="urn:microsoft.com/office/officeart/2005/8/layout/vList4"/>
    <dgm:cxn modelId="{16556E65-4E5E-4B8B-B80C-22A70A340248}" type="presParOf" srcId="{551C1BA6-546B-4D95-85CA-86747737AB2B}" destId="{01A536F9-2BF1-4497-ABBF-4D76FB5A0C1B}" srcOrd="6" destOrd="0" presId="urn:microsoft.com/office/officeart/2005/8/layout/vList4"/>
    <dgm:cxn modelId="{14B64704-C7D1-47B2-8E79-44C1E47C0077}" type="presParOf" srcId="{01A536F9-2BF1-4497-ABBF-4D76FB5A0C1B}" destId="{0071AB22-9B6F-45CD-A35C-4BEF73520CD5}" srcOrd="0" destOrd="0" presId="urn:microsoft.com/office/officeart/2005/8/layout/vList4"/>
    <dgm:cxn modelId="{6865D61E-C601-4E58-B519-520F80C6181D}" type="presParOf" srcId="{01A536F9-2BF1-4497-ABBF-4D76FB5A0C1B}" destId="{AA44BF1F-9774-48A0-B136-EC4CFE252850}" srcOrd="1" destOrd="0" presId="urn:microsoft.com/office/officeart/2005/8/layout/vList4"/>
    <dgm:cxn modelId="{05E5C54E-2BEC-4A25-A3ED-12BBF5FFA4CE}" type="presParOf" srcId="{01A536F9-2BF1-4497-ABBF-4D76FB5A0C1B}" destId="{144FECD8-0C66-4385-8158-A6FB74C86001}" srcOrd="2" destOrd="0" presId="urn:microsoft.com/office/officeart/2005/8/layout/vList4"/>
    <dgm:cxn modelId="{1BD91FBA-2D1D-4C6D-94EA-1CC0B70B438F}" type="presParOf" srcId="{551C1BA6-546B-4D95-85CA-86747737AB2B}" destId="{019EAB59-A775-471E-ACA9-ADBEDDAD4ACC}" srcOrd="7" destOrd="0" presId="urn:microsoft.com/office/officeart/2005/8/layout/vList4"/>
    <dgm:cxn modelId="{D1437241-B46C-459F-911A-C4C96F30DA4C}" type="presParOf" srcId="{551C1BA6-546B-4D95-85CA-86747737AB2B}" destId="{DB37DC13-7860-4E94-B074-E7BB54777A8A}" srcOrd="8" destOrd="0" presId="urn:microsoft.com/office/officeart/2005/8/layout/vList4"/>
    <dgm:cxn modelId="{2DD0F67D-217A-430D-A8AB-835F6460411F}" type="presParOf" srcId="{DB37DC13-7860-4E94-B074-E7BB54777A8A}" destId="{2686AB8B-04DC-4531-B72A-D49879165CA0}" srcOrd="0" destOrd="0" presId="urn:microsoft.com/office/officeart/2005/8/layout/vList4"/>
    <dgm:cxn modelId="{89BD68E8-BAA4-4E66-82BD-C430565AA545}" type="presParOf" srcId="{DB37DC13-7860-4E94-B074-E7BB54777A8A}" destId="{2FBF4EC1-0EC2-4F03-94F4-CA5324078FE2}" srcOrd="1" destOrd="0" presId="urn:microsoft.com/office/officeart/2005/8/layout/vList4"/>
    <dgm:cxn modelId="{C1B0423E-25AD-48DF-A5E7-D3185867E3CC}" type="presParOf" srcId="{DB37DC13-7860-4E94-B074-E7BB54777A8A}" destId="{EA39586B-7546-4889-B7F7-E479A1312148}" srcOrd="2" destOrd="0" presId="urn:microsoft.com/office/officeart/2005/8/layout/vList4"/>
    <dgm:cxn modelId="{CF85EE74-72CF-448F-BFCE-A7F2A445BBB7}" type="presParOf" srcId="{551C1BA6-546B-4D95-85CA-86747737AB2B}" destId="{7F83B438-5B41-4809-B639-F6C72CEB3914}" srcOrd="9" destOrd="0" presId="urn:microsoft.com/office/officeart/2005/8/layout/vList4"/>
    <dgm:cxn modelId="{32ED66E2-A4B1-4E1B-8558-C0FC7E9A668B}" type="presParOf" srcId="{551C1BA6-546B-4D95-85CA-86747737AB2B}" destId="{3F651E7F-4437-46C7-B4CA-CB5F43CB963A}" srcOrd="10" destOrd="0" presId="urn:microsoft.com/office/officeart/2005/8/layout/vList4"/>
    <dgm:cxn modelId="{5CAD7E23-0FF9-40C4-84D6-DB0C1DFE4398}" type="presParOf" srcId="{3F651E7F-4437-46C7-B4CA-CB5F43CB963A}" destId="{D940EDA0-6B2C-45DA-851C-5EB5CB25DD2B}" srcOrd="0" destOrd="0" presId="urn:microsoft.com/office/officeart/2005/8/layout/vList4"/>
    <dgm:cxn modelId="{EE728FD4-0CBA-487C-A302-8DF356FED062}" type="presParOf" srcId="{3F651E7F-4437-46C7-B4CA-CB5F43CB963A}" destId="{489EBA36-D240-4B72-9D0F-E4B7AEA2D5FC}" srcOrd="1" destOrd="0" presId="urn:microsoft.com/office/officeart/2005/8/layout/vList4"/>
    <dgm:cxn modelId="{80BE1177-EA7A-4C3E-8977-30EE8E8626EA}" type="presParOf" srcId="{3F651E7F-4437-46C7-B4CA-CB5F43CB963A}" destId="{56459148-41F6-4B13-BDE7-D65A4F17B4C4}" srcOrd="2" destOrd="0" presId="urn:microsoft.com/office/officeart/2005/8/layout/vList4"/>
    <dgm:cxn modelId="{DE4688FE-51C2-4DB9-AFFC-88D3B285E299}" type="presParOf" srcId="{551C1BA6-546B-4D95-85CA-86747737AB2B}" destId="{1E65CE6F-94E7-4D25-AF2A-4ABCE76FEDF1}" srcOrd="11" destOrd="0" presId="urn:microsoft.com/office/officeart/2005/8/layout/vList4"/>
    <dgm:cxn modelId="{9BB4C05F-7C49-433F-9BAE-C98887CD0B73}" type="presParOf" srcId="{551C1BA6-546B-4D95-85CA-86747737AB2B}" destId="{2AF49EC9-F810-48A1-9B9B-752B8265EE31}" srcOrd="12" destOrd="0" presId="urn:microsoft.com/office/officeart/2005/8/layout/vList4"/>
    <dgm:cxn modelId="{4AF07475-9A74-4BE5-8CF6-E8E0CA8404FC}" type="presParOf" srcId="{2AF49EC9-F810-48A1-9B9B-752B8265EE31}" destId="{D8ED2265-FA88-4AE6-B5AC-8E33EBFF25A3}" srcOrd="0" destOrd="0" presId="urn:microsoft.com/office/officeart/2005/8/layout/vList4"/>
    <dgm:cxn modelId="{A1625525-E227-4833-9922-EEBA4CFDCA03}" type="presParOf" srcId="{2AF49EC9-F810-48A1-9B9B-752B8265EE31}" destId="{CE9838B7-ED90-47FC-B920-0A6AAF9B2777}" srcOrd="1" destOrd="0" presId="urn:microsoft.com/office/officeart/2005/8/layout/vList4"/>
    <dgm:cxn modelId="{19A192F8-CB31-40D8-A186-0CDA1F57ECCF}" type="presParOf" srcId="{2AF49EC9-F810-48A1-9B9B-752B8265EE31}" destId="{E559E027-EBA9-480E-BF4A-D2BAFA6A5E2A}" srcOrd="2" destOrd="0" presId="urn:microsoft.com/office/officeart/2005/8/layout/vList4"/>
    <dgm:cxn modelId="{3AF1AAC6-01FC-4B69-B72D-986E25DF269B}" type="presParOf" srcId="{551C1BA6-546B-4D95-85CA-86747737AB2B}" destId="{8DFA4CC1-D43B-4BA5-9835-5EE432DF733C}" srcOrd="13" destOrd="0" presId="urn:microsoft.com/office/officeart/2005/8/layout/vList4"/>
    <dgm:cxn modelId="{EE3CCF08-920C-49DE-AD16-A146358B06BC}" type="presParOf" srcId="{551C1BA6-546B-4D95-85CA-86747737AB2B}" destId="{9E99C562-0043-4DA1-A2BE-924B83B5C747}" srcOrd="14" destOrd="0" presId="urn:microsoft.com/office/officeart/2005/8/layout/vList4"/>
    <dgm:cxn modelId="{C63B5B4B-B77F-4E2B-A724-06DE36403AA1}" type="presParOf" srcId="{9E99C562-0043-4DA1-A2BE-924B83B5C747}" destId="{235404EA-ED55-45A8-9DBA-77D7FD68BA55}" srcOrd="0" destOrd="0" presId="urn:microsoft.com/office/officeart/2005/8/layout/vList4"/>
    <dgm:cxn modelId="{FD217C9F-9BE0-4121-926A-24D5D7C0E0F7}" type="presParOf" srcId="{9E99C562-0043-4DA1-A2BE-924B83B5C747}" destId="{8210F732-57DE-4E41-BC6A-86B9177A0786}" srcOrd="1" destOrd="0" presId="urn:microsoft.com/office/officeart/2005/8/layout/vList4"/>
    <dgm:cxn modelId="{07E8380D-9FE4-4AD0-B021-077D7975A2A8}" type="presParOf" srcId="{9E99C562-0043-4DA1-A2BE-924B83B5C747}" destId="{5C4D95F6-CBBA-4C83-A84E-2A25F3058A24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63E15B-2221-4237-A72B-B9543DF32749}" type="doc">
      <dgm:prSet loTypeId="urn:microsoft.com/office/officeart/2005/8/layout/vList4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C1BA6-546B-4D95-85CA-86747737AB2B}" type="pres">
      <dgm:prSet presAssocID="{C563E15B-2221-4237-A72B-B9543DF32749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EAF508E6-062F-4E45-8F71-576A002E5B15}" type="presOf" srcId="{C563E15B-2221-4237-A72B-B9543DF32749}" destId="{551C1BA6-546B-4D95-85CA-86747737AB2B}" srcOrd="0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45A5F-8265-44A3-BDB5-C49FF84C7F7A}">
      <dsp:nvSpPr>
        <dsp:cNvPr id="0" name=""/>
        <dsp:cNvSpPr/>
      </dsp:nvSpPr>
      <dsp:spPr>
        <a:xfrm>
          <a:off x="0" y="0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2">
                <a:lumMod val="50000"/>
              </a:schemeClr>
            </a:solidFill>
            <a:latin typeface="Algerian" panose="04020705040A02060702" pitchFamily="82" charset="0"/>
          </a:endParaRP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rPr>
            <a:t>Juice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>
            <a:solidFill>
              <a:schemeClr val="tx2">
                <a:lumMod val="50000"/>
              </a:schemeClr>
            </a:solidFill>
            <a:latin typeface="Algerian" panose="04020705040A02060702" pitchFamily="82" charset="0"/>
          </a:endParaRPr>
        </a:p>
      </dsp:txBody>
      <dsp:txXfrm>
        <a:off x="1381502" y="0"/>
        <a:ext cx="5293617" cy="464781"/>
      </dsp:txXfrm>
    </dsp:sp>
    <dsp:sp modelId="{2DD2F9EC-F847-4D7C-8B83-50A27509C572}">
      <dsp:nvSpPr>
        <dsp:cNvPr id="0" name=""/>
        <dsp:cNvSpPr/>
      </dsp:nvSpPr>
      <dsp:spPr>
        <a:xfrm>
          <a:off x="46478" y="46478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6000" b="-46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347EE-37C3-47DB-AFCA-DBD25A62F40C}">
      <dsp:nvSpPr>
        <dsp:cNvPr id="0" name=""/>
        <dsp:cNvSpPr/>
      </dsp:nvSpPr>
      <dsp:spPr>
        <a:xfrm>
          <a:off x="0" y="511260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tx2">
                  <a:lumMod val="50000"/>
                </a:schemeClr>
              </a:solidFill>
              <a:latin typeface="Algerian" panose="04020705040A02060702" pitchFamily="82" charset="0"/>
            </a:rPr>
            <a:t>Bakery</a:t>
          </a:r>
        </a:p>
      </dsp:txBody>
      <dsp:txXfrm>
        <a:off x="1381502" y="511260"/>
        <a:ext cx="5293617" cy="464781"/>
      </dsp:txXfrm>
    </dsp:sp>
    <dsp:sp modelId="{8A88DB0D-12FA-4734-BBE3-48D3F92E0ED8}">
      <dsp:nvSpPr>
        <dsp:cNvPr id="0" name=""/>
        <dsp:cNvSpPr/>
      </dsp:nvSpPr>
      <dsp:spPr>
        <a:xfrm>
          <a:off x="46478" y="557738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3795C-7FA0-4FD0-B298-9D44704197D1}">
      <dsp:nvSpPr>
        <dsp:cNvPr id="0" name=""/>
        <dsp:cNvSpPr/>
      </dsp:nvSpPr>
      <dsp:spPr>
        <a:xfrm>
          <a:off x="0" y="1022520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rPr>
            <a:t>Mineral Water</a:t>
          </a:r>
        </a:p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kern="1200">
            <a:solidFill>
              <a:schemeClr val="bg2">
                <a:lumMod val="10000"/>
              </a:schemeClr>
            </a:solidFill>
          </a:endParaRPr>
        </a:p>
      </dsp:txBody>
      <dsp:txXfrm>
        <a:off x="1381502" y="1022520"/>
        <a:ext cx="5293617" cy="464781"/>
      </dsp:txXfrm>
    </dsp:sp>
    <dsp:sp modelId="{E1FF5560-ABB0-46B9-AB5E-F930539EEB9E}">
      <dsp:nvSpPr>
        <dsp:cNvPr id="0" name=""/>
        <dsp:cNvSpPr/>
      </dsp:nvSpPr>
      <dsp:spPr>
        <a:xfrm>
          <a:off x="46478" y="1068998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6000" b="-206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1AB22-9B6F-45CD-A35C-4BEF73520CD5}">
      <dsp:nvSpPr>
        <dsp:cNvPr id="0" name=""/>
        <dsp:cNvSpPr/>
      </dsp:nvSpPr>
      <dsp:spPr>
        <a:xfrm>
          <a:off x="0" y="1505716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rPr>
            <a:t>Confectionery</a:t>
          </a:r>
        </a:p>
      </dsp:txBody>
      <dsp:txXfrm>
        <a:off x="1381502" y="1505716"/>
        <a:ext cx="5293617" cy="464781"/>
      </dsp:txXfrm>
    </dsp:sp>
    <dsp:sp modelId="{AA44BF1F-9774-48A0-B136-EC4CFE252850}">
      <dsp:nvSpPr>
        <dsp:cNvPr id="0" name=""/>
        <dsp:cNvSpPr/>
      </dsp:nvSpPr>
      <dsp:spPr>
        <a:xfrm>
          <a:off x="46478" y="1580258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6AB8B-04DC-4531-B72A-D49879165CA0}">
      <dsp:nvSpPr>
        <dsp:cNvPr id="0" name=""/>
        <dsp:cNvSpPr/>
      </dsp:nvSpPr>
      <dsp:spPr>
        <a:xfrm>
          <a:off x="0" y="2045040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bg2">
                  <a:lumMod val="10000"/>
                </a:schemeClr>
              </a:solidFill>
              <a:latin typeface="Algerian" panose="04020705040A02060702" pitchFamily="82" charset="0"/>
            </a:rPr>
            <a:t>Biscuit</a:t>
          </a:r>
        </a:p>
      </dsp:txBody>
      <dsp:txXfrm>
        <a:off x="1381502" y="2045040"/>
        <a:ext cx="5293617" cy="464781"/>
      </dsp:txXfrm>
    </dsp:sp>
    <dsp:sp modelId="{2FBF4EC1-0EC2-4F03-94F4-CA5324078FE2}">
      <dsp:nvSpPr>
        <dsp:cNvPr id="0" name=""/>
        <dsp:cNvSpPr/>
      </dsp:nvSpPr>
      <dsp:spPr>
        <a:xfrm>
          <a:off x="46478" y="2091518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78000" b="-78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0EDA0-6B2C-45DA-851C-5EB5CB25DD2B}">
      <dsp:nvSpPr>
        <dsp:cNvPr id="0" name=""/>
        <dsp:cNvSpPr/>
      </dsp:nvSpPr>
      <dsp:spPr>
        <a:xfrm>
          <a:off x="0" y="2556300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</a:rPr>
            <a:t>Carbonated soft</a:t>
          </a:r>
        </a:p>
      </dsp:txBody>
      <dsp:txXfrm>
        <a:off x="1381502" y="2556300"/>
        <a:ext cx="5293617" cy="464781"/>
      </dsp:txXfrm>
    </dsp:sp>
    <dsp:sp modelId="{489EBA36-D240-4B72-9D0F-E4B7AEA2D5FC}">
      <dsp:nvSpPr>
        <dsp:cNvPr id="0" name=""/>
        <dsp:cNvSpPr/>
      </dsp:nvSpPr>
      <dsp:spPr>
        <a:xfrm>
          <a:off x="46478" y="2602778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D2265-FA88-4AE6-B5AC-8E33EBFF25A3}">
      <dsp:nvSpPr>
        <dsp:cNvPr id="0" name=""/>
        <dsp:cNvSpPr/>
      </dsp:nvSpPr>
      <dsp:spPr>
        <a:xfrm>
          <a:off x="0" y="3067560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rPr>
            <a:t>Snacks</a:t>
          </a:r>
        </a:p>
      </dsp:txBody>
      <dsp:txXfrm>
        <a:off x="1381502" y="3067560"/>
        <a:ext cx="5293617" cy="464781"/>
      </dsp:txXfrm>
    </dsp:sp>
    <dsp:sp modelId="{CE9838B7-ED90-47FC-B920-0A6AAF9B2777}">
      <dsp:nvSpPr>
        <dsp:cNvPr id="0" name=""/>
        <dsp:cNvSpPr/>
      </dsp:nvSpPr>
      <dsp:spPr>
        <a:xfrm>
          <a:off x="46478" y="3114038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1000" b="-51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404EA-ED55-45A8-9DBA-77D7FD68BA55}">
      <dsp:nvSpPr>
        <dsp:cNvPr id="0" name=""/>
        <dsp:cNvSpPr/>
      </dsp:nvSpPr>
      <dsp:spPr>
        <a:xfrm>
          <a:off x="0" y="3578820"/>
          <a:ext cx="6675119" cy="464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rPr>
            <a:t>Culinary</a:t>
          </a:r>
        </a:p>
      </dsp:txBody>
      <dsp:txXfrm>
        <a:off x="1381502" y="3578820"/>
        <a:ext cx="5293617" cy="464781"/>
      </dsp:txXfrm>
    </dsp:sp>
    <dsp:sp modelId="{8210F732-57DE-4E41-BC6A-86B9177A0786}">
      <dsp:nvSpPr>
        <dsp:cNvPr id="0" name=""/>
        <dsp:cNvSpPr/>
      </dsp:nvSpPr>
      <dsp:spPr>
        <a:xfrm>
          <a:off x="151838" y="3599326"/>
          <a:ext cx="1335023" cy="37182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4000" b="-64000"/>
          </a:stretch>
        </a:blipFill>
        <a:ln>
          <a:noFill/>
        </a:ln>
        <a:effectLst/>
        <a:sp3d z="57150"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09326-BB68-4BC2-B9B3-0F2880533C1C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C180F-F199-4BBA-8D80-B78B64C5F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8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1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9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2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1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4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61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82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BB621-2DEA-401B-AC2C-6C13B7412826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DF6FD-A357-44B1-A0E8-78C952EBE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1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nfoods.net/our-brand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\Content.MSO\D0FB88EB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/>
          <a:stretch/>
        </p:blipFill>
        <p:spPr bwMode="auto">
          <a:xfrm>
            <a:off x="5361940" y="182245"/>
            <a:ext cx="1770380" cy="141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2788918" y="1965960"/>
            <a:ext cx="6629401" cy="3412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By: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Sumaiya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Hasan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Chumki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Institution: University of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Barishal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Serial: 23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Name: 60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Submission date: 5.02.2025</a:t>
            </a:r>
            <a:endParaRPr lang="en-US" sz="2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350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\Content.MSO\D0FB88EB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/>
          <a:stretch/>
        </p:blipFill>
        <p:spPr bwMode="auto">
          <a:xfrm>
            <a:off x="5361940" y="182245"/>
            <a:ext cx="1770380" cy="141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82980" y="1897380"/>
            <a:ext cx="98526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summary about PRAN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Rural Advancement Nationally) was established in 1981 by retired Major General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Amjad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Khan Chowdhury and has become one of the largest food and beverage brands in Bangladesh. PRAN pioneered agribusiness in Bangladesh by providing farmers with guaranteed prices.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PRAN company primarily produces a wide range of food and beverage products including juices, dairy items, snacks, biscuits, confectionery, carbonated drinks, mineral water, bakery goods, and culinary products, aiming to be a leading food and beverage company in Bangladesh with a strong focus on exporting its products to multiple countries globally; they also manufacture plastic goods as part of the PRAN-RFL Group. </a:t>
            </a:r>
          </a:p>
        </p:txBody>
      </p:sp>
    </p:spTree>
    <p:extLst>
      <p:ext uri="{BB962C8B-B14F-4D97-AF65-F5344CB8AC3E}">
        <p14:creationId xmlns:p14="http://schemas.microsoft.com/office/powerpoint/2010/main" val="6660782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\Content.MSO\D0FB88EB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/>
          <a:stretch/>
        </p:blipFill>
        <p:spPr bwMode="auto">
          <a:xfrm>
            <a:off x="5361940" y="182245"/>
            <a:ext cx="1770380" cy="141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244678150"/>
              </p:ext>
            </p:extLst>
          </p:nvPr>
        </p:nvGraphicFramePr>
        <p:xfrm>
          <a:off x="2686050" y="1988820"/>
          <a:ext cx="6675120" cy="4046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4886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5">
                                            <p:graphicEl>
                                              <a:dgm id="{2DD2F9EC-F847-4D7C-8B83-50A27509C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5">
                                            <p:graphicEl>
                                              <a:dgm id="{2DD2F9EC-F847-4D7C-8B83-50A27509C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5">
                                            <p:graphicEl>
                                              <a:dgm id="{2DD2F9EC-F847-4D7C-8B83-50A27509C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5">
                                            <p:graphicEl>
                                              <a:dgm id="{2DD2F9EC-F847-4D7C-8B83-50A27509C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5">
                                            <p:graphicEl>
                                              <a:dgm id="{59E45A5F-8265-44A3-BDB5-C49FF84C7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5">
                                            <p:graphicEl>
                                              <a:dgm id="{59E45A5F-8265-44A3-BDB5-C49FF84C7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5">
                                            <p:graphicEl>
                                              <a:dgm id="{59E45A5F-8265-44A3-BDB5-C49FF84C7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5">
                                            <p:graphicEl>
                                              <a:dgm id="{59E45A5F-8265-44A3-BDB5-C49FF84C7F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50" autoRev="1" fill="remove"/>
                                        <p:tgtEl>
                                          <p:spTgt spid="5">
                                            <p:graphicEl>
                                              <a:dgm id="{8A88DB0D-12FA-4734-BBE3-48D3F92E0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" dur="250" autoRev="1" fill="remove"/>
                                        <p:tgtEl>
                                          <p:spTgt spid="5">
                                            <p:graphicEl>
                                              <a:dgm id="{8A88DB0D-12FA-4734-BBE3-48D3F92E0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250" autoRev="1" fill="remove"/>
                                        <p:tgtEl>
                                          <p:spTgt spid="5">
                                            <p:graphicEl>
                                              <a:dgm id="{8A88DB0D-12FA-4734-BBE3-48D3F92E0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50" autoRev="1" fill="remove"/>
                                        <p:tgtEl>
                                          <p:spTgt spid="5">
                                            <p:graphicEl>
                                              <a:dgm id="{8A88DB0D-12FA-4734-BBE3-48D3F92E0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5">
                                            <p:graphicEl>
                                              <a:dgm id="{9AF347EE-37C3-47DB-AFCA-DBD25A62F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5">
                                            <p:graphicEl>
                                              <a:dgm id="{9AF347EE-37C3-47DB-AFCA-DBD25A62F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5">
                                            <p:graphicEl>
                                              <a:dgm id="{9AF347EE-37C3-47DB-AFCA-DBD25A62F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5">
                                            <p:graphicEl>
                                              <a:dgm id="{9AF347EE-37C3-47DB-AFCA-DBD25A62F4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5">
                                            <p:graphicEl>
                                              <a:dgm id="{E1FF5560-ABB0-46B9-AB5E-F930539EE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5">
                                            <p:graphicEl>
                                              <a:dgm id="{E1FF5560-ABB0-46B9-AB5E-F930539EE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5">
                                            <p:graphicEl>
                                              <a:dgm id="{E1FF5560-ABB0-46B9-AB5E-F930539EE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5">
                                            <p:graphicEl>
                                              <a:dgm id="{E1FF5560-ABB0-46B9-AB5E-F930539EEB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5">
                                            <p:graphicEl>
                                              <a:dgm id="{D733795C-7FA0-4FD0-B298-9D4470419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5">
                                            <p:graphicEl>
                                              <a:dgm id="{D733795C-7FA0-4FD0-B298-9D4470419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5">
                                            <p:graphicEl>
                                              <a:dgm id="{D733795C-7FA0-4FD0-B298-9D4470419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5">
                                            <p:graphicEl>
                                              <a:dgm id="{D733795C-7FA0-4FD0-B298-9D44704197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5">
                                            <p:graphicEl>
                                              <a:dgm id="{AA44BF1F-9774-48A0-B136-EC4CFE252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5">
                                            <p:graphicEl>
                                              <a:dgm id="{AA44BF1F-9774-48A0-B136-EC4CFE252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5">
                                            <p:graphicEl>
                                              <a:dgm id="{AA44BF1F-9774-48A0-B136-EC4CFE252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5">
                                            <p:graphicEl>
                                              <a:dgm id="{AA44BF1F-9774-48A0-B136-EC4CFE252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5">
                                            <p:graphicEl>
                                              <a:dgm id="{0071AB22-9B6F-45CD-A35C-4BEF73520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5">
                                            <p:graphicEl>
                                              <a:dgm id="{0071AB22-9B6F-45CD-A35C-4BEF73520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5">
                                            <p:graphicEl>
                                              <a:dgm id="{0071AB22-9B6F-45CD-A35C-4BEF73520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5">
                                            <p:graphicEl>
                                              <a:dgm id="{0071AB22-9B6F-45CD-A35C-4BEF73520C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5">
                                            <p:graphicEl>
                                              <a:dgm id="{2FBF4EC1-0EC2-4F03-94F4-CA5324078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5">
                                            <p:graphicEl>
                                              <a:dgm id="{2FBF4EC1-0EC2-4F03-94F4-CA5324078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5">
                                            <p:graphicEl>
                                              <a:dgm id="{2FBF4EC1-0EC2-4F03-94F4-CA5324078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5">
                                            <p:graphicEl>
                                              <a:dgm id="{2FBF4EC1-0EC2-4F03-94F4-CA5324078F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5">
                                            <p:graphicEl>
                                              <a:dgm id="{2686AB8B-04DC-4531-B72A-D4987916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5">
                                            <p:graphicEl>
                                              <a:dgm id="{2686AB8B-04DC-4531-B72A-D4987916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5">
                                            <p:graphicEl>
                                              <a:dgm id="{2686AB8B-04DC-4531-B72A-D4987916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5">
                                            <p:graphicEl>
                                              <a:dgm id="{2686AB8B-04DC-4531-B72A-D49879165C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5">
                                            <p:graphicEl>
                                              <a:dgm id="{489EBA36-D240-4B72-9D0F-E4B7AEA2D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5">
                                            <p:graphicEl>
                                              <a:dgm id="{489EBA36-D240-4B72-9D0F-E4B7AEA2D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5">
                                            <p:graphicEl>
                                              <a:dgm id="{489EBA36-D240-4B72-9D0F-E4B7AEA2D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5">
                                            <p:graphicEl>
                                              <a:dgm id="{489EBA36-D240-4B72-9D0F-E4B7AEA2D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5">
                                            <p:graphicEl>
                                              <a:dgm id="{D940EDA0-6B2C-45DA-851C-5EB5CB25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5">
                                            <p:graphicEl>
                                              <a:dgm id="{D940EDA0-6B2C-45DA-851C-5EB5CB25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5">
                                            <p:graphicEl>
                                              <a:dgm id="{D940EDA0-6B2C-45DA-851C-5EB5CB25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5">
                                            <p:graphicEl>
                                              <a:dgm id="{D940EDA0-6B2C-45DA-851C-5EB5CB25DD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50" autoRev="1" fill="remove"/>
                                        <p:tgtEl>
                                          <p:spTgt spid="5">
                                            <p:graphicEl>
                                              <a:dgm id="{CE9838B7-ED90-47FC-B920-0A6AAF9B2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7" dur="250" autoRev="1" fill="remove"/>
                                        <p:tgtEl>
                                          <p:spTgt spid="5">
                                            <p:graphicEl>
                                              <a:dgm id="{CE9838B7-ED90-47FC-B920-0A6AAF9B2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8" dur="250" autoRev="1" fill="remove"/>
                                        <p:tgtEl>
                                          <p:spTgt spid="5">
                                            <p:graphicEl>
                                              <a:dgm id="{CE9838B7-ED90-47FC-B920-0A6AAF9B2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50" autoRev="1" fill="remove"/>
                                        <p:tgtEl>
                                          <p:spTgt spid="5">
                                            <p:graphicEl>
                                              <a:dgm id="{CE9838B7-ED90-47FC-B920-0A6AAF9B27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5">
                                            <p:graphicEl>
                                              <a:dgm id="{D8ED2265-FA88-4AE6-B5AC-8E33EBFF2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5">
                                            <p:graphicEl>
                                              <a:dgm id="{D8ED2265-FA88-4AE6-B5AC-8E33EBFF2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5">
                                            <p:graphicEl>
                                              <a:dgm id="{D8ED2265-FA88-4AE6-B5AC-8E33EBFF2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5">
                                            <p:graphicEl>
                                              <a:dgm id="{D8ED2265-FA88-4AE6-B5AC-8E33EBFF2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250" autoRev="1" fill="remove"/>
                                        <p:tgtEl>
                                          <p:spTgt spid="5">
                                            <p:graphicEl>
                                              <a:dgm id="{8210F732-57DE-4E41-BC6A-86B9177A0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250" autoRev="1" fill="remove"/>
                                        <p:tgtEl>
                                          <p:spTgt spid="5">
                                            <p:graphicEl>
                                              <a:dgm id="{8210F732-57DE-4E41-BC6A-86B9177A0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remove"/>
                                        <p:tgtEl>
                                          <p:spTgt spid="5">
                                            <p:graphicEl>
                                              <a:dgm id="{8210F732-57DE-4E41-BC6A-86B9177A0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remove"/>
                                        <p:tgtEl>
                                          <p:spTgt spid="5">
                                            <p:graphicEl>
                                              <a:dgm id="{8210F732-57DE-4E41-BC6A-86B9177A07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5">
                                            <p:graphicEl>
                                              <a:dgm id="{235404EA-ED55-45A8-9DBA-77D7FD68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5">
                                            <p:graphicEl>
                                              <a:dgm id="{235404EA-ED55-45A8-9DBA-77D7FD68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5">
                                            <p:graphicEl>
                                              <a:dgm id="{235404EA-ED55-45A8-9DBA-77D7FD68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5">
                                            <p:graphicEl>
                                              <a:dgm id="{235404EA-ED55-45A8-9DBA-77D7FD68BA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\Content.MSO\D0FB88EB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/>
          <a:stretch/>
        </p:blipFill>
        <p:spPr bwMode="auto">
          <a:xfrm>
            <a:off x="5361940" y="182245"/>
            <a:ext cx="1770380" cy="141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10119451"/>
              </p:ext>
            </p:extLst>
          </p:nvPr>
        </p:nvGraphicFramePr>
        <p:xfrm>
          <a:off x="3086735" y="1508760"/>
          <a:ext cx="6018530" cy="3840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21708268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\Content.MSO\D0FB88EB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/>
          <a:stretch/>
        </p:blipFill>
        <p:spPr bwMode="auto">
          <a:xfrm>
            <a:off x="5361940" y="182245"/>
            <a:ext cx="1770380" cy="141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C:\Users\HP\AppData\Local\Microsoft\Windows\INetCache\Content.MSO\76C3D91F.tmp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0" y="2698750"/>
            <a:ext cx="7932420" cy="292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888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\Content.MSO\D0FB88EB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/>
          <a:stretch/>
        </p:blipFill>
        <p:spPr bwMode="auto">
          <a:xfrm>
            <a:off x="5361940" y="182245"/>
            <a:ext cx="1770380" cy="141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40380" y="2514600"/>
            <a:ext cx="7543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more about PRAN company: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here:  </a:t>
            </a:r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More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90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HP\AppData\Local\Microsoft\Windows\INetCache\Content.MSO\D0FB88EB.t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"/>
          <a:stretch/>
        </p:blipFill>
        <p:spPr bwMode="auto">
          <a:xfrm>
            <a:off x="5361940" y="182245"/>
            <a:ext cx="1770380" cy="1417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72626" y="3286539"/>
            <a:ext cx="614900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7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182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</cp:revision>
  <dcterms:created xsi:type="dcterms:W3CDTF">2025-03-13T09:13:17Z</dcterms:created>
  <dcterms:modified xsi:type="dcterms:W3CDTF">2025-03-13T09:15:59Z</dcterms:modified>
</cp:coreProperties>
</file>