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BBD-CB4A-4D7C-BFBE-82EC8DEDC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9B3B0-7366-481A-A766-040F6A3D2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AA10-609A-4835-9F8E-AD4B748B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9AB2-061F-4D36-BBFA-1AB2EBA2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2CBD-ED2E-4E65-BFED-43CAF292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FE7A-9A6A-4FA0-87AB-9A7554C9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0B42-49DC-4A3E-AA1B-769C9F735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2E16-E2B5-4E6D-9A45-42354FCE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D5A0-95EA-466C-AA7C-5A29C706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5658-879D-4172-BC08-260B1447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C5098-3A8F-46AE-9A34-7C25D4020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036D2-A760-4D7F-9167-8DAE599A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6B95-533B-4BAF-80E9-8E79EA42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3895-3416-470B-91CC-B448F6CF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6B37-ACE8-40DF-A4EE-4C3F5EC5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4803-B57B-4FDF-91DF-27EADE67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DBCC-C827-4B50-B0C5-8D9102FD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B503-9455-4E21-B5C1-1F5C0365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005C-7879-483D-9B51-EFB1AF13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C0E3B-6E35-44F7-956A-D2B8B358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5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A65D-557F-479A-AF6C-10727BDB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7CF2-2E25-4C72-B284-2CFD9CD9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346E9-2E5D-41EF-AE40-31AF8D69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6E34-502B-4F58-A1C8-E9FED56B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CC60F-6DE8-4771-9659-6FA69915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8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9C78-FE1C-47DB-9927-B3498A5A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A2B8-7C37-44B7-A17D-37A44C640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30708-F952-4D29-8D78-7C64C16D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C3F6-AE6C-4F42-AE12-8792E0DE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F95A0-DB4E-4B02-BB9B-8CA990F2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1636-0F8E-49E9-B4D7-CD970138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DE73-2F4F-4BB8-A32C-B60A3934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23D57-FD81-4AB8-A168-FC237D59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A93DF-CC19-4211-9A40-85E12C9A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EB4F6-673F-4B8E-A02C-992E87401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B3E27-735B-463E-8027-07EE3FD67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B5C5F-26A8-4D1A-9482-9DF611C2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7DA9C-7BE8-4A9F-8487-9ED362C4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3954A-EAD4-4509-8D4B-AA62DAC8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598B-73B7-4A69-A45F-39056551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FC37E-F02C-4261-984F-BBF598F4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8A521-163E-49BE-8447-A67BA9EA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D0C12-636B-4068-84ED-E240B08B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B41AB-EA0F-45B9-A28A-4ABCE155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9FB18-6DF3-4A67-8AC3-10E40475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96DDB-1561-4634-992C-DC224FF0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0BD5-3D80-4970-89A3-4650215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3623-76E5-49A7-AD86-D8BECB2E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8BE49-1E86-418E-88DF-25C679686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72435-DA17-4AED-A469-65952954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EFF4-223F-4695-896D-8DC3AF1B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F0B31-90F8-443D-A17E-1955F8F4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CDB4-BFF4-4816-84C2-15BC5051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DCEC6-970C-4BEB-A4F8-792B61EC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1DB2E-3059-4CD3-8E8E-8C414537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D7ECF-4053-439F-A4AC-761237E3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1CA19-E93D-4566-817C-3BA18E1C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5053-4A15-4BF1-9114-EC7DB6DA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529D1-67E4-420E-B5FE-74B79314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A2FF3-DDB5-48AF-9374-ACFC6B26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5F58-A38F-4061-85CB-488439A60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288-5E34-4D13-93BD-6950A85A30D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17EF1-2BFB-455F-BE7B-1D7821108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B86E4-10A0-4D6A-B1C1-F71224ABF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AD62-C882-4141-828E-7886746CC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louds-country-daylight-grass-37163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utumn_trees_in_Dresden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scenic-view-of-mountains-during-dawn-126681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evergreen-glacier-hike-hill-361104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ilhouette-of-mountains-during-nigh-time-photography-gray-mountain-illustration-wallpaper-zhyuw/download/1920x108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F7A275C-8C33-42EA-9F9A-FDE5A6A92B8A}"/>
              </a:ext>
            </a:extLst>
          </p:cNvPr>
          <p:cNvSpPr/>
          <p:nvPr/>
        </p:nvSpPr>
        <p:spPr>
          <a:xfrm>
            <a:off x="914400" y="1019175"/>
            <a:ext cx="9782175" cy="4857750"/>
          </a:xfrm>
          <a:custGeom>
            <a:avLst/>
            <a:gdLst/>
            <a:ahLst/>
            <a:cxnLst/>
            <a:rect l="l" t="t" r="r" b="b"/>
            <a:pathLst>
              <a:path w="9782175" h="4857750">
                <a:moveTo>
                  <a:pt x="8097519" y="678277"/>
                </a:moveTo>
                <a:cubicBezTo>
                  <a:pt x="7902545" y="678277"/>
                  <a:pt x="7729986" y="711365"/>
                  <a:pt x="7579841" y="777543"/>
                </a:cubicBezTo>
                <a:cubicBezTo>
                  <a:pt x="7429697" y="843720"/>
                  <a:pt x="7312286" y="934447"/>
                  <a:pt x="7227607" y="1049724"/>
                </a:cubicBezTo>
                <a:cubicBezTo>
                  <a:pt x="7142929" y="1165001"/>
                  <a:pt x="7092051" y="1284903"/>
                  <a:pt x="7074973" y="1409430"/>
                </a:cubicBezTo>
                <a:cubicBezTo>
                  <a:pt x="7057895" y="1533957"/>
                  <a:pt x="7049356" y="1720748"/>
                  <a:pt x="7049356" y="1969803"/>
                </a:cubicBezTo>
                <a:lnTo>
                  <a:pt x="7049356" y="2979541"/>
                </a:lnTo>
                <a:cubicBezTo>
                  <a:pt x="7049356" y="3318255"/>
                  <a:pt x="7077107" y="3571935"/>
                  <a:pt x="7132611" y="3740580"/>
                </a:cubicBezTo>
                <a:cubicBezTo>
                  <a:pt x="7188114" y="3909226"/>
                  <a:pt x="7301256" y="4041225"/>
                  <a:pt x="7472037" y="4136577"/>
                </a:cubicBezTo>
                <a:cubicBezTo>
                  <a:pt x="7642817" y="4231930"/>
                  <a:pt x="7859850" y="4279606"/>
                  <a:pt x="8123136" y="4279606"/>
                </a:cubicBezTo>
                <a:cubicBezTo>
                  <a:pt x="8376460" y="4279606"/>
                  <a:pt x="8589580" y="4223307"/>
                  <a:pt x="8762495" y="4110710"/>
                </a:cubicBezTo>
                <a:cubicBezTo>
                  <a:pt x="8935410" y="3998113"/>
                  <a:pt x="9047129" y="3866987"/>
                  <a:pt x="9097651" y="3717332"/>
                </a:cubicBezTo>
                <a:cubicBezTo>
                  <a:pt x="9148174" y="3567677"/>
                  <a:pt x="9173435" y="3313985"/>
                  <a:pt x="9173435" y="2956259"/>
                </a:cubicBezTo>
                <a:lnTo>
                  <a:pt x="9173435" y="2821569"/>
                </a:lnTo>
                <a:lnTo>
                  <a:pt x="8274704" y="2821569"/>
                </a:lnTo>
                <a:lnTo>
                  <a:pt x="8274704" y="3255991"/>
                </a:lnTo>
                <a:cubicBezTo>
                  <a:pt x="8274704" y="3445740"/>
                  <a:pt x="8264386" y="3566292"/>
                  <a:pt x="8243750" y="3617649"/>
                </a:cubicBezTo>
                <a:cubicBezTo>
                  <a:pt x="8223114" y="3669005"/>
                  <a:pt x="8179352" y="3694683"/>
                  <a:pt x="8112462" y="3694683"/>
                </a:cubicBezTo>
                <a:cubicBezTo>
                  <a:pt x="8042727" y="3694683"/>
                  <a:pt x="7997897" y="3669066"/>
                  <a:pt x="7977973" y="3617832"/>
                </a:cubicBezTo>
                <a:cubicBezTo>
                  <a:pt x="7958049" y="3566598"/>
                  <a:pt x="7948086" y="3457014"/>
                  <a:pt x="7948086" y="3289080"/>
                </a:cubicBezTo>
                <a:lnTo>
                  <a:pt x="7948086" y="1683746"/>
                </a:lnTo>
                <a:cubicBezTo>
                  <a:pt x="7948086" y="1508696"/>
                  <a:pt x="7958049" y="1394842"/>
                  <a:pt x="7977973" y="1342185"/>
                </a:cubicBezTo>
                <a:cubicBezTo>
                  <a:pt x="7997897" y="1289528"/>
                  <a:pt x="8044862" y="1263199"/>
                  <a:pt x="8118867" y="1263199"/>
                </a:cubicBezTo>
                <a:cubicBezTo>
                  <a:pt x="8184332" y="1263199"/>
                  <a:pt x="8226672" y="1284858"/>
                  <a:pt x="8245885" y="1328176"/>
                </a:cubicBezTo>
                <a:cubicBezTo>
                  <a:pt x="8265097" y="1371494"/>
                  <a:pt x="8274704" y="1480488"/>
                  <a:pt x="8274704" y="1655160"/>
                </a:cubicBezTo>
                <a:lnTo>
                  <a:pt x="8274704" y="2255860"/>
                </a:lnTo>
                <a:lnTo>
                  <a:pt x="9173435" y="2255860"/>
                </a:lnTo>
                <a:lnTo>
                  <a:pt x="9173435" y="1927541"/>
                </a:lnTo>
                <a:cubicBezTo>
                  <a:pt x="9173435" y="1604927"/>
                  <a:pt x="9146395" y="1367230"/>
                  <a:pt x="9092314" y="1214450"/>
                </a:cubicBezTo>
                <a:cubicBezTo>
                  <a:pt x="9038234" y="1061671"/>
                  <a:pt x="8925092" y="934114"/>
                  <a:pt x="8752888" y="831779"/>
                </a:cubicBezTo>
                <a:cubicBezTo>
                  <a:pt x="8580685" y="729444"/>
                  <a:pt x="8362229" y="678277"/>
                  <a:pt x="8097519" y="678277"/>
                </a:cubicBezTo>
                <a:close/>
                <a:moveTo>
                  <a:pt x="809641" y="0"/>
                </a:moveTo>
                <a:lnTo>
                  <a:pt x="8972534" y="0"/>
                </a:lnTo>
                <a:cubicBezTo>
                  <a:pt x="9419686" y="0"/>
                  <a:pt x="9782175" y="362489"/>
                  <a:pt x="9782175" y="809641"/>
                </a:cubicBezTo>
                <a:lnTo>
                  <a:pt x="9782175" y="4048109"/>
                </a:lnTo>
                <a:cubicBezTo>
                  <a:pt x="9782175" y="4495261"/>
                  <a:pt x="9419686" y="4857750"/>
                  <a:pt x="8972534" y="4857750"/>
                </a:cubicBezTo>
                <a:lnTo>
                  <a:pt x="809641" y="4857750"/>
                </a:lnTo>
                <a:cubicBezTo>
                  <a:pt x="362489" y="4857750"/>
                  <a:pt x="0" y="4495261"/>
                  <a:pt x="0" y="4048109"/>
                </a:cubicBezTo>
                <a:lnTo>
                  <a:pt x="0" y="809641"/>
                </a:lnTo>
                <a:cubicBezTo>
                  <a:pt x="0" y="362489"/>
                  <a:pt x="362489" y="0"/>
                  <a:pt x="809641" y="0"/>
                </a:cubicBezTo>
                <a:close/>
              </a:path>
            </a:pathLst>
          </a:cu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2BA9-ED56-4993-AB9A-E71A528B741D}"/>
              </a:ext>
            </a:extLst>
          </p:cNvPr>
          <p:cNvSpPr txBox="1"/>
          <p:nvPr/>
        </p:nvSpPr>
        <p:spPr>
          <a:xfrm>
            <a:off x="2085975" y="2085975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CLEANLINESS</a:t>
            </a:r>
          </a:p>
          <a:p>
            <a:r>
              <a:rPr lang="en-US" dirty="0"/>
              <a:t>Clean the work area by conducting a</a:t>
            </a:r>
          </a:p>
          <a:p>
            <a:r>
              <a:rPr lang="en-US" dirty="0"/>
              <a:t>cleanup campaign.</a:t>
            </a:r>
          </a:p>
        </p:txBody>
      </p:sp>
    </p:spTree>
    <p:extLst>
      <p:ext uri="{BB962C8B-B14F-4D97-AF65-F5344CB8AC3E}">
        <p14:creationId xmlns:p14="http://schemas.microsoft.com/office/powerpoint/2010/main" val="7645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>
        <p14:prism isContent="1"/>
      </p:transition>
    </mc:Choice>
    <mc:Fallback xmlns="">
      <p:transition spd="slow" advClick="0" advTm="2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905CD32-2242-4AAE-9477-41A50DDD0DA3}"/>
              </a:ext>
            </a:extLst>
          </p:cNvPr>
          <p:cNvSpPr/>
          <p:nvPr/>
        </p:nvSpPr>
        <p:spPr>
          <a:xfrm>
            <a:off x="1285874" y="828675"/>
            <a:ext cx="9267825" cy="4557415"/>
          </a:xfrm>
          <a:custGeom>
            <a:avLst/>
            <a:gdLst/>
            <a:ahLst/>
            <a:cxnLst/>
            <a:rect l="l" t="t" r="r" b="b"/>
            <a:pathLst>
              <a:path w="9267825" h="4557415">
                <a:moveTo>
                  <a:pt x="7347513" y="1168535"/>
                </a:moveTo>
                <a:cubicBezTo>
                  <a:pt x="7398747" y="1168535"/>
                  <a:pt x="7432191" y="1187393"/>
                  <a:pt x="7447846" y="1225106"/>
                </a:cubicBezTo>
                <a:cubicBezTo>
                  <a:pt x="7463501" y="1262820"/>
                  <a:pt x="7471328" y="1354259"/>
                  <a:pt x="7471328" y="1499422"/>
                </a:cubicBezTo>
                <a:lnTo>
                  <a:pt x="7471328" y="2805891"/>
                </a:lnTo>
                <a:cubicBezTo>
                  <a:pt x="7471328" y="2928284"/>
                  <a:pt x="7463145" y="3007981"/>
                  <a:pt x="7446779" y="3044983"/>
                </a:cubicBezTo>
                <a:cubicBezTo>
                  <a:pt x="7430412" y="3081986"/>
                  <a:pt x="7396612" y="3100487"/>
                  <a:pt x="7345378" y="3100487"/>
                </a:cubicBezTo>
                <a:cubicBezTo>
                  <a:pt x="7295567" y="3100487"/>
                  <a:pt x="7262123" y="3080207"/>
                  <a:pt x="7245045" y="3039647"/>
                </a:cubicBezTo>
                <a:cubicBezTo>
                  <a:pt x="7227967" y="2999087"/>
                  <a:pt x="7219428" y="2911917"/>
                  <a:pt x="7219428" y="2778139"/>
                </a:cubicBezTo>
                <a:lnTo>
                  <a:pt x="7219428" y="1499422"/>
                </a:lnTo>
                <a:cubicBezTo>
                  <a:pt x="7219428" y="1354259"/>
                  <a:pt x="7227967" y="1262820"/>
                  <a:pt x="7245045" y="1225106"/>
                </a:cubicBezTo>
                <a:cubicBezTo>
                  <a:pt x="7262123" y="1187393"/>
                  <a:pt x="7296279" y="1168535"/>
                  <a:pt x="7347513" y="1168535"/>
                </a:cubicBezTo>
                <a:close/>
                <a:moveTo>
                  <a:pt x="7317626" y="666868"/>
                </a:moveTo>
                <a:cubicBezTo>
                  <a:pt x="7087073" y="666868"/>
                  <a:pt x="6897792" y="711698"/>
                  <a:pt x="6749782" y="801358"/>
                </a:cubicBezTo>
                <a:cubicBezTo>
                  <a:pt x="6601772" y="891017"/>
                  <a:pt x="6499304" y="1009852"/>
                  <a:pt x="6442378" y="1157862"/>
                </a:cubicBezTo>
                <a:cubicBezTo>
                  <a:pt x="6385451" y="1305871"/>
                  <a:pt x="6356987" y="1511519"/>
                  <a:pt x="6356987" y="1774805"/>
                </a:cubicBezTo>
                <a:lnTo>
                  <a:pt x="6356987" y="2500621"/>
                </a:lnTo>
                <a:cubicBezTo>
                  <a:pt x="6356987" y="2741137"/>
                  <a:pt x="6372642" y="2921524"/>
                  <a:pt x="6403952" y="3041781"/>
                </a:cubicBezTo>
                <a:cubicBezTo>
                  <a:pt x="6435262" y="3162039"/>
                  <a:pt x="6487563" y="3264507"/>
                  <a:pt x="6560856" y="3349186"/>
                </a:cubicBezTo>
                <a:cubicBezTo>
                  <a:pt x="6634150" y="3433864"/>
                  <a:pt x="6736974" y="3497196"/>
                  <a:pt x="6869328" y="3539179"/>
                </a:cubicBezTo>
                <a:cubicBezTo>
                  <a:pt x="7001683" y="3581162"/>
                  <a:pt x="7163212" y="3602154"/>
                  <a:pt x="7353917" y="3602154"/>
                </a:cubicBezTo>
                <a:cubicBezTo>
                  <a:pt x="7524697" y="3602154"/>
                  <a:pt x="7675909" y="3577605"/>
                  <a:pt x="7807552" y="3528505"/>
                </a:cubicBezTo>
                <a:cubicBezTo>
                  <a:pt x="7939195" y="3479406"/>
                  <a:pt x="8047000" y="3403266"/>
                  <a:pt x="8130967" y="3300086"/>
                </a:cubicBezTo>
                <a:cubicBezTo>
                  <a:pt x="8214934" y="3196907"/>
                  <a:pt x="8269726" y="3085900"/>
                  <a:pt x="8295343" y="2967065"/>
                </a:cubicBezTo>
                <a:cubicBezTo>
                  <a:pt x="8320960" y="2848230"/>
                  <a:pt x="8333769" y="2661439"/>
                  <a:pt x="8333769" y="2406692"/>
                </a:cubicBezTo>
                <a:lnTo>
                  <a:pt x="8333769" y="1712897"/>
                </a:lnTo>
                <a:cubicBezTo>
                  <a:pt x="8333769" y="1512231"/>
                  <a:pt x="8319893" y="1362798"/>
                  <a:pt x="8292141" y="1264599"/>
                </a:cubicBezTo>
                <a:cubicBezTo>
                  <a:pt x="8264390" y="1166401"/>
                  <a:pt x="8212800" y="1071048"/>
                  <a:pt x="8137372" y="978542"/>
                </a:cubicBezTo>
                <a:cubicBezTo>
                  <a:pt x="8061944" y="886036"/>
                  <a:pt x="7954850" y="810964"/>
                  <a:pt x="7816091" y="753326"/>
                </a:cubicBezTo>
                <a:cubicBezTo>
                  <a:pt x="7677332" y="695687"/>
                  <a:pt x="7511177" y="666868"/>
                  <a:pt x="7317626" y="666868"/>
                </a:cubicBezTo>
                <a:close/>
                <a:moveTo>
                  <a:pt x="759584" y="0"/>
                </a:moveTo>
                <a:lnTo>
                  <a:pt x="8508241" y="0"/>
                </a:lnTo>
                <a:cubicBezTo>
                  <a:pt x="8927748" y="0"/>
                  <a:pt x="9267825" y="340077"/>
                  <a:pt x="9267825" y="759584"/>
                </a:cubicBezTo>
                <a:lnTo>
                  <a:pt x="9267825" y="3797831"/>
                </a:lnTo>
                <a:cubicBezTo>
                  <a:pt x="9267825" y="4217338"/>
                  <a:pt x="8927748" y="4557415"/>
                  <a:pt x="8508241" y="4557415"/>
                </a:cubicBezTo>
                <a:lnTo>
                  <a:pt x="759584" y="4557415"/>
                </a:lnTo>
                <a:cubicBezTo>
                  <a:pt x="340077" y="4557415"/>
                  <a:pt x="0" y="4217338"/>
                  <a:pt x="0" y="3797831"/>
                </a:cubicBezTo>
                <a:lnTo>
                  <a:pt x="0" y="759584"/>
                </a:lnTo>
                <a:cubicBezTo>
                  <a:pt x="0" y="340077"/>
                  <a:pt x="340077" y="0"/>
                  <a:pt x="759584" y="0"/>
                </a:cubicBezTo>
                <a:close/>
              </a:path>
            </a:pathLst>
          </a:custGeom>
          <a:solidFill>
            <a:schemeClr val="bg1">
              <a:alpha val="8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4155-E4E5-46E8-A361-64DAD23A20B9}"/>
              </a:ext>
            </a:extLst>
          </p:cNvPr>
          <p:cNvSpPr txBox="1"/>
          <p:nvPr/>
        </p:nvSpPr>
        <p:spPr>
          <a:xfrm>
            <a:off x="2257425" y="1838325"/>
            <a:ext cx="3838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ORGANIZE</a:t>
            </a:r>
          </a:p>
          <a:p>
            <a:r>
              <a:rPr lang="en-US" dirty="0"/>
              <a:t>Eliminate whatever is not needed by separating needed tools, parts, and </a:t>
            </a:r>
          </a:p>
          <a:p>
            <a:r>
              <a:rPr lang="en-US" dirty="0"/>
              <a:t>instructions from unneeded </a:t>
            </a:r>
          </a:p>
          <a:p>
            <a:r>
              <a:rPr lang="en-US" dirty="0"/>
              <a:t>materials.</a:t>
            </a:r>
          </a:p>
        </p:txBody>
      </p:sp>
    </p:spTree>
    <p:extLst>
      <p:ext uri="{BB962C8B-B14F-4D97-AF65-F5344CB8AC3E}">
        <p14:creationId xmlns:p14="http://schemas.microsoft.com/office/powerpoint/2010/main" val="25598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>
        <p14:prism isContent="1"/>
      </p:transition>
    </mc:Choice>
    <mc:Fallback xmlns="">
      <p:transition spd="slow" advTm="2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5A74E8-9938-43D7-B608-7DD6F3248359}"/>
              </a:ext>
            </a:extLst>
          </p:cNvPr>
          <p:cNvSpPr/>
          <p:nvPr/>
        </p:nvSpPr>
        <p:spPr>
          <a:xfrm>
            <a:off x="1125071" y="717177"/>
            <a:ext cx="9941858" cy="4984376"/>
          </a:xfrm>
          <a:custGeom>
            <a:avLst/>
            <a:gdLst/>
            <a:ahLst/>
            <a:cxnLst/>
            <a:rect l="l" t="t" r="r" b="b"/>
            <a:pathLst>
              <a:path w="9941858" h="4984376">
                <a:moveTo>
                  <a:pt x="7500707" y="707412"/>
                </a:moveTo>
                <a:cubicBezTo>
                  <a:pt x="7287232" y="707412"/>
                  <a:pt x="7105066" y="741924"/>
                  <a:pt x="6954211" y="810947"/>
                </a:cubicBezTo>
                <a:cubicBezTo>
                  <a:pt x="6803355" y="879971"/>
                  <a:pt x="6694126" y="975679"/>
                  <a:pt x="6626526" y="1098072"/>
                </a:cubicBezTo>
                <a:cubicBezTo>
                  <a:pt x="6558925" y="1220464"/>
                  <a:pt x="6525125" y="1414015"/>
                  <a:pt x="6525125" y="1678725"/>
                </a:cubicBezTo>
                <a:cubicBezTo>
                  <a:pt x="6525125" y="1862313"/>
                  <a:pt x="6548963" y="2013169"/>
                  <a:pt x="6596639" y="2131292"/>
                </a:cubicBezTo>
                <a:cubicBezTo>
                  <a:pt x="6644316" y="2249415"/>
                  <a:pt x="6704444" y="2341921"/>
                  <a:pt x="6777026" y="2408810"/>
                </a:cubicBezTo>
                <a:cubicBezTo>
                  <a:pt x="6849608" y="2475699"/>
                  <a:pt x="6997617" y="2583148"/>
                  <a:pt x="7221055" y="2731158"/>
                </a:cubicBezTo>
                <a:cubicBezTo>
                  <a:pt x="7444492" y="2877744"/>
                  <a:pt x="7584674" y="2982347"/>
                  <a:pt x="7641601" y="3044967"/>
                </a:cubicBezTo>
                <a:cubicBezTo>
                  <a:pt x="7697105" y="3107586"/>
                  <a:pt x="7724856" y="3240652"/>
                  <a:pt x="7724856" y="3444165"/>
                </a:cubicBezTo>
                <a:cubicBezTo>
                  <a:pt x="7724856" y="3536671"/>
                  <a:pt x="7710269" y="3606407"/>
                  <a:pt x="7681094" y="3653371"/>
                </a:cubicBezTo>
                <a:cubicBezTo>
                  <a:pt x="7651919" y="3700336"/>
                  <a:pt x="7607445" y="3723818"/>
                  <a:pt x="7547672" y="3723818"/>
                </a:cubicBezTo>
                <a:cubicBezTo>
                  <a:pt x="7487899" y="3723818"/>
                  <a:pt x="7446271" y="3705317"/>
                  <a:pt x="7422789" y="3668315"/>
                </a:cubicBezTo>
                <a:cubicBezTo>
                  <a:pt x="7399306" y="3631312"/>
                  <a:pt x="7387565" y="3548057"/>
                  <a:pt x="7387565" y="3418548"/>
                </a:cubicBezTo>
                <a:lnTo>
                  <a:pt x="7387565" y="2998002"/>
                </a:lnTo>
                <a:lnTo>
                  <a:pt x="6552877" y="2998002"/>
                </a:lnTo>
                <a:lnTo>
                  <a:pt x="6552877" y="3224286"/>
                </a:lnTo>
                <a:cubicBezTo>
                  <a:pt x="6552877" y="3483303"/>
                  <a:pt x="6579206" y="3683258"/>
                  <a:pt x="6631863" y="3824152"/>
                </a:cubicBezTo>
                <a:cubicBezTo>
                  <a:pt x="6684520" y="3965045"/>
                  <a:pt x="6795883" y="4081034"/>
                  <a:pt x="6965952" y="4172117"/>
                </a:cubicBezTo>
                <a:cubicBezTo>
                  <a:pt x="7136020" y="4263199"/>
                  <a:pt x="7341312" y="4308741"/>
                  <a:pt x="7581828" y="4308741"/>
                </a:cubicBezTo>
                <a:cubicBezTo>
                  <a:pt x="7800996" y="4308741"/>
                  <a:pt x="7993124" y="4269248"/>
                  <a:pt x="8158211" y="4190262"/>
                </a:cubicBezTo>
                <a:cubicBezTo>
                  <a:pt x="8323299" y="4111276"/>
                  <a:pt x="8434662" y="4013433"/>
                  <a:pt x="8492300" y="3896734"/>
                </a:cubicBezTo>
                <a:cubicBezTo>
                  <a:pt x="8549939" y="3780033"/>
                  <a:pt x="8578758" y="3598579"/>
                  <a:pt x="8578758" y="3352371"/>
                </a:cubicBezTo>
                <a:cubicBezTo>
                  <a:pt x="8578758" y="3013657"/>
                  <a:pt x="8526812" y="2768160"/>
                  <a:pt x="8422921" y="2615881"/>
                </a:cubicBezTo>
                <a:cubicBezTo>
                  <a:pt x="8319029" y="2463602"/>
                  <a:pt x="8067051" y="2268739"/>
                  <a:pt x="7666985" y="2031292"/>
                </a:cubicBezTo>
                <a:cubicBezTo>
                  <a:pt x="7527469" y="1948816"/>
                  <a:pt x="7442813" y="1878380"/>
                  <a:pt x="7413015" y="1819985"/>
                </a:cubicBezTo>
                <a:cubicBezTo>
                  <a:pt x="7381817" y="1761591"/>
                  <a:pt x="7366218" y="1674722"/>
                  <a:pt x="7366218" y="1559379"/>
                </a:cubicBezTo>
                <a:cubicBezTo>
                  <a:pt x="7366218" y="1469652"/>
                  <a:pt x="7380094" y="1402713"/>
                  <a:pt x="7407845" y="1358562"/>
                </a:cubicBezTo>
                <a:cubicBezTo>
                  <a:pt x="7435597" y="1314410"/>
                  <a:pt x="7476513" y="1292334"/>
                  <a:pt x="7530594" y="1292334"/>
                </a:cubicBezTo>
                <a:cubicBezTo>
                  <a:pt x="7580405" y="1292334"/>
                  <a:pt x="7615984" y="1308701"/>
                  <a:pt x="7637331" y="1341434"/>
                </a:cubicBezTo>
                <a:cubicBezTo>
                  <a:pt x="7658679" y="1374166"/>
                  <a:pt x="7669353" y="1450306"/>
                  <a:pt x="7669353" y="1569852"/>
                </a:cubicBezTo>
                <a:lnTo>
                  <a:pt x="7669353" y="1826023"/>
                </a:lnTo>
                <a:lnTo>
                  <a:pt x="8504041" y="1826023"/>
                </a:lnTo>
                <a:lnTo>
                  <a:pt x="8504041" y="1689398"/>
                </a:lnTo>
                <a:cubicBezTo>
                  <a:pt x="8504041" y="1414727"/>
                  <a:pt x="8477357" y="1220108"/>
                  <a:pt x="8423988" y="1105543"/>
                </a:cubicBezTo>
                <a:cubicBezTo>
                  <a:pt x="8370619" y="990978"/>
                  <a:pt x="8261747" y="895982"/>
                  <a:pt x="8097371" y="820554"/>
                </a:cubicBezTo>
                <a:cubicBezTo>
                  <a:pt x="7932995" y="745126"/>
                  <a:pt x="7734107" y="707412"/>
                  <a:pt x="7500707" y="707412"/>
                </a:cubicBezTo>
                <a:close/>
                <a:moveTo>
                  <a:pt x="830746" y="0"/>
                </a:moveTo>
                <a:lnTo>
                  <a:pt x="9111112" y="0"/>
                </a:lnTo>
                <a:cubicBezTo>
                  <a:pt x="9569920" y="0"/>
                  <a:pt x="9941858" y="371938"/>
                  <a:pt x="9941858" y="830746"/>
                </a:cubicBezTo>
                <a:lnTo>
                  <a:pt x="9941858" y="4153630"/>
                </a:lnTo>
                <a:cubicBezTo>
                  <a:pt x="9941858" y="4612438"/>
                  <a:pt x="9569920" y="4984376"/>
                  <a:pt x="9111112" y="4984376"/>
                </a:cubicBezTo>
                <a:lnTo>
                  <a:pt x="830746" y="4984376"/>
                </a:lnTo>
                <a:cubicBezTo>
                  <a:pt x="371938" y="4984376"/>
                  <a:pt x="0" y="4612438"/>
                  <a:pt x="0" y="4153630"/>
                </a:cubicBezTo>
                <a:lnTo>
                  <a:pt x="0" y="830746"/>
                </a:lnTo>
                <a:cubicBezTo>
                  <a:pt x="0" y="371938"/>
                  <a:pt x="371938" y="0"/>
                  <a:pt x="830746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A197F2-D4D0-48BE-BBF9-580024308EA0}"/>
              </a:ext>
            </a:extLst>
          </p:cNvPr>
          <p:cNvSpPr txBox="1"/>
          <p:nvPr/>
        </p:nvSpPr>
        <p:spPr>
          <a:xfrm>
            <a:off x="1752600" y="1921368"/>
            <a:ext cx="387667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STANDARDIZE</a:t>
            </a:r>
          </a:p>
          <a:p>
            <a:r>
              <a:rPr lang="en-US" dirty="0"/>
              <a:t>Schedule regular cleaning and</a:t>
            </a:r>
          </a:p>
          <a:p>
            <a:r>
              <a:rPr lang="en-US" dirty="0"/>
              <a:t>maintenance by conducting </a:t>
            </a:r>
            <a:r>
              <a:rPr lang="en-US" dirty="0" err="1"/>
              <a:t>seiri</a:t>
            </a:r>
            <a:r>
              <a:rPr lang="en-US" dirty="0"/>
              <a:t>, </a:t>
            </a:r>
          </a:p>
          <a:p>
            <a:r>
              <a:rPr lang="en-US" dirty="0" err="1"/>
              <a:t>seiton</a:t>
            </a:r>
            <a:r>
              <a:rPr lang="en-US" dirty="0"/>
              <a:t>, and </a:t>
            </a:r>
            <a:r>
              <a:rPr lang="en-US" dirty="0" err="1"/>
              <a:t>seiso</a:t>
            </a:r>
            <a:r>
              <a:rPr lang="en-US" dirty="0"/>
              <a:t> daily.</a:t>
            </a:r>
          </a:p>
        </p:txBody>
      </p:sp>
    </p:spTree>
    <p:extLst>
      <p:ext uri="{BB962C8B-B14F-4D97-AF65-F5344CB8AC3E}">
        <p14:creationId xmlns:p14="http://schemas.microsoft.com/office/powerpoint/2010/main" val="10867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>
        <p14:prism isContent="1"/>
      </p:transition>
    </mc:Choice>
    <mc:Fallback xmlns="">
      <p:transition spd="slow" advTm="2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4D9C46-127A-4854-A86D-CFF8A875F3B1}"/>
              </a:ext>
            </a:extLst>
          </p:cNvPr>
          <p:cNvSpPr/>
          <p:nvPr/>
        </p:nvSpPr>
        <p:spPr>
          <a:xfrm>
            <a:off x="1162050" y="863675"/>
            <a:ext cx="9812985" cy="4990609"/>
          </a:xfrm>
          <a:custGeom>
            <a:avLst/>
            <a:gdLst/>
            <a:ahLst/>
            <a:cxnLst/>
            <a:rect l="l" t="t" r="r" b="b"/>
            <a:pathLst>
              <a:path w="9812985" h="4990609">
                <a:moveTo>
                  <a:pt x="7963820" y="1308050"/>
                </a:moveTo>
                <a:cubicBezTo>
                  <a:pt x="8019323" y="1308050"/>
                  <a:pt x="8055970" y="1330465"/>
                  <a:pt x="8073760" y="1375295"/>
                </a:cubicBezTo>
                <a:cubicBezTo>
                  <a:pt x="8091549" y="1420125"/>
                  <a:pt x="8100444" y="1522949"/>
                  <a:pt x="8100444" y="1683767"/>
                </a:cubicBezTo>
                <a:lnTo>
                  <a:pt x="8100444" y="3272023"/>
                </a:lnTo>
                <a:cubicBezTo>
                  <a:pt x="8100444" y="3475536"/>
                  <a:pt x="8091905" y="3604333"/>
                  <a:pt x="8074827" y="3658414"/>
                </a:cubicBezTo>
                <a:cubicBezTo>
                  <a:pt x="8057749" y="3712494"/>
                  <a:pt x="8018612" y="3739534"/>
                  <a:pt x="7957416" y="3739534"/>
                </a:cubicBezTo>
                <a:cubicBezTo>
                  <a:pt x="7897642" y="3739534"/>
                  <a:pt x="7859573" y="3716052"/>
                  <a:pt x="7843206" y="3669087"/>
                </a:cubicBezTo>
                <a:cubicBezTo>
                  <a:pt x="7826840" y="3622123"/>
                  <a:pt x="7818656" y="3498307"/>
                  <a:pt x="7818656" y="3297640"/>
                </a:cubicBezTo>
                <a:lnTo>
                  <a:pt x="7818656" y="1683767"/>
                </a:lnTo>
                <a:cubicBezTo>
                  <a:pt x="7818656" y="1505871"/>
                  <a:pt x="7831109" y="1398777"/>
                  <a:pt x="7856015" y="1362486"/>
                </a:cubicBezTo>
                <a:cubicBezTo>
                  <a:pt x="7880920" y="1326196"/>
                  <a:pt x="7916855" y="1308050"/>
                  <a:pt x="7963820" y="1308050"/>
                </a:cubicBezTo>
                <a:close/>
                <a:moveTo>
                  <a:pt x="7959550" y="723128"/>
                </a:moveTo>
                <a:cubicBezTo>
                  <a:pt x="7764576" y="723128"/>
                  <a:pt x="7593796" y="755149"/>
                  <a:pt x="7447209" y="819192"/>
                </a:cubicBezTo>
                <a:cubicBezTo>
                  <a:pt x="7300623" y="883234"/>
                  <a:pt x="7184279" y="975029"/>
                  <a:pt x="7098177" y="1094575"/>
                </a:cubicBezTo>
                <a:cubicBezTo>
                  <a:pt x="7012076" y="1214121"/>
                  <a:pt x="6960842" y="1346120"/>
                  <a:pt x="6944475" y="1490572"/>
                </a:cubicBezTo>
                <a:cubicBezTo>
                  <a:pt x="6928109" y="1635023"/>
                  <a:pt x="6919926" y="1880876"/>
                  <a:pt x="6919926" y="2228129"/>
                </a:cubicBezTo>
                <a:lnTo>
                  <a:pt x="6919926" y="2819455"/>
                </a:lnTo>
                <a:cubicBezTo>
                  <a:pt x="6919926" y="3175248"/>
                  <a:pt x="6928465" y="3424302"/>
                  <a:pt x="6945543" y="3566619"/>
                </a:cubicBezTo>
                <a:cubicBezTo>
                  <a:pt x="6962621" y="3708936"/>
                  <a:pt x="7015989" y="3840579"/>
                  <a:pt x="7105649" y="3961549"/>
                </a:cubicBezTo>
                <a:cubicBezTo>
                  <a:pt x="7195309" y="4082518"/>
                  <a:pt x="7313787" y="4173245"/>
                  <a:pt x="7461085" y="4233730"/>
                </a:cubicBezTo>
                <a:cubicBezTo>
                  <a:pt x="7608383" y="4294214"/>
                  <a:pt x="7774538" y="4324457"/>
                  <a:pt x="7959550" y="4324457"/>
                </a:cubicBezTo>
                <a:cubicBezTo>
                  <a:pt x="8154524" y="4324457"/>
                  <a:pt x="8325305" y="4292435"/>
                  <a:pt x="8471891" y="4228393"/>
                </a:cubicBezTo>
                <a:cubicBezTo>
                  <a:pt x="8618478" y="4164350"/>
                  <a:pt x="8734822" y="4072556"/>
                  <a:pt x="8820923" y="3953010"/>
                </a:cubicBezTo>
                <a:cubicBezTo>
                  <a:pt x="8907025" y="3833464"/>
                  <a:pt x="8958259" y="3701464"/>
                  <a:pt x="8974626" y="3557013"/>
                </a:cubicBezTo>
                <a:cubicBezTo>
                  <a:pt x="8990992" y="3412561"/>
                  <a:pt x="8999175" y="3166709"/>
                  <a:pt x="8999175" y="2819455"/>
                </a:cubicBezTo>
                <a:lnTo>
                  <a:pt x="8999175" y="2228129"/>
                </a:lnTo>
                <a:cubicBezTo>
                  <a:pt x="8999175" y="1872337"/>
                  <a:pt x="8990636" y="1623282"/>
                  <a:pt x="8973558" y="1480965"/>
                </a:cubicBezTo>
                <a:cubicBezTo>
                  <a:pt x="8956480" y="1338648"/>
                  <a:pt x="8903111" y="1207005"/>
                  <a:pt x="8813452" y="1086036"/>
                </a:cubicBezTo>
                <a:cubicBezTo>
                  <a:pt x="8723792" y="965066"/>
                  <a:pt x="8605313" y="874339"/>
                  <a:pt x="8458015" y="813855"/>
                </a:cubicBezTo>
                <a:cubicBezTo>
                  <a:pt x="8310717" y="753370"/>
                  <a:pt x="8144562" y="723128"/>
                  <a:pt x="7959550" y="723128"/>
                </a:cubicBezTo>
                <a:close/>
                <a:moveTo>
                  <a:pt x="831785" y="0"/>
                </a:moveTo>
                <a:lnTo>
                  <a:pt x="8981200" y="0"/>
                </a:lnTo>
                <a:cubicBezTo>
                  <a:pt x="9440582" y="0"/>
                  <a:pt x="9812985" y="372403"/>
                  <a:pt x="9812985" y="831785"/>
                </a:cubicBezTo>
                <a:lnTo>
                  <a:pt x="9812985" y="4158824"/>
                </a:lnTo>
                <a:cubicBezTo>
                  <a:pt x="9812985" y="4618206"/>
                  <a:pt x="9440582" y="4990609"/>
                  <a:pt x="8981200" y="4990609"/>
                </a:cubicBezTo>
                <a:lnTo>
                  <a:pt x="831785" y="4990609"/>
                </a:lnTo>
                <a:cubicBezTo>
                  <a:pt x="372403" y="4990609"/>
                  <a:pt x="0" y="4618206"/>
                  <a:pt x="0" y="4158824"/>
                </a:cubicBezTo>
                <a:lnTo>
                  <a:pt x="0" y="831785"/>
                </a:lnTo>
                <a:cubicBezTo>
                  <a:pt x="0" y="372403"/>
                  <a:pt x="372403" y="0"/>
                  <a:pt x="831785" y="0"/>
                </a:cubicBezTo>
                <a:close/>
              </a:path>
            </a:pathLst>
          </a:custGeom>
          <a:solidFill>
            <a:schemeClr val="bg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35711-7CC1-44E7-85D7-52795C59CA8F}"/>
              </a:ext>
            </a:extLst>
          </p:cNvPr>
          <p:cNvSpPr txBox="1"/>
          <p:nvPr/>
        </p:nvSpPr>
        <p:spPr>
          <a:xfrm>
            <a:off x="2171700" y="2257425"/>
            <a:ext cx="47625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ORDERLINESS</a:t>
            </a:r>
          </a:p>
          <a:p>
            <a:r>
              <a:rPr lang="en-US" dirty="0"/>
              <a:t>Organizing whatever remains by neatly</a:t>
            </a:r>
          </a:p>
          <a:p>
            <a:r>
              <a:rPr lang="en-US" dirty="0"/>
              <a:t>arranging and identifying parts and</a:t>
            </a:r>
          </a:p>
          <a:p>
            <a:r>
              <a:rPr lang="en-US" dirty="0"/>
              <a:t>tools for ease of use.</a:t>
            </a:r>
          </a:p>
        </p:txBody>
      </p:sp>
    </p:spTree>
    <p:extLst>
      <p:ext uri="{BB962C8B-B14F-4D97-AF65-F5344CB8AC3E}">
        <p14:creationId xmlns:p14="http://schemas.microsoft.com/office/powerpoint/2010/main" val="306028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">
        <p14:prism isContent="1"/>
      </p:transition>
    </mc:Choice>
    <mc:Fallback xmlns="">
      <p:transition spd="slow" advTm="2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95C1BF-FEAC-4929-B032-7A9DD10F347E}"/>
              </a:ext>
            </a:extLst>
          </p:cNvPr>
          <p:cNvSpPr/>
          <p:nvPr/>
        </p:nvSpPr>
        <p:spPr>
          <a:xfrm>
            <a:off x="1233487" y="800100"/>
            <a:ext cx="9725025" cy="4924425"/>
          </a:xfrm>
          <a:custGeom>
            <a:avLst/>
            <a:gdLst/>
            <a:ahLst/>
            <a:cxnLst/>
            <a:rect l="l" t="t" r="r" b="b"/>
            <a:pathLst>
              <a:path w="9725025" h="4924425">
                <a:moveTo>
                  <a:pt x="7922715" y="1386466"/>
                </a:moveTo>
                <a:cubicBezTo>
                  <a:pt x="8020914" y="1386466"/>
                  <a:pt x="8087803" y="1396784"/>
                  <a:pt x="8123382" y="1417420"/>
                </a:cubicBezTo>
                <a:cubicBezTo>
                  <a:pt x="8158962" y="1438056"/>
                  <a:pt x="8181732" y="1470433"/>
                  <a:pt x="8191695" y="1514551"/>
                </a:cubicBezTo>
                <a:cubicBezTo>
                  <a:pt x="8201657" y="1558670"/>
                  <a:pt x="8206638" y="1659003"/>
                  <a:pt x="8206638" y="1815552"/>
                </a:cubicBezTo>
                <a:lnTo>
                  <a:pt x="8206638" y="3158311"/>
                </a:lnTo>
                <a:cubicBezTo>
                  <a:pt x="8206638" y="3388865"/>
                  <a:pt x="8191695" y="3530114"/>
                  <a:pt x="8161808" y="3582060"/>
                </a:cubicBezTo>
                <a:cubicBezTo>
                  <a:pt x="8131921" y="3634005"/>
                  <a:pt x="8052224" y="3659978"/>
                  <a:pt x="7922715" y="3659978"/>
                </a:cubicBezTo>
                <a:close/>
                <a:moveTo>
                  <a:pt x="7023985" y="795139"/>
                </a:moveTo>
                <a:lnTo>
                  <a:pt x="7023985" y="4251305"/>
                </a:lnTo>
                <a:lnTo>
                  <a:pt x="8157538" y="4251305"/>
                </a:lnTo>
                <a:cubicBezTo>
                  <a:pt x="8372437" y="4251305"/>
                  <a:pt x="8533255" y="4239564"/>
                  <a:pt x="8639993" y="4216082"/>
                </a:cubicBezTo>
                <a:cubicBezTo>
                  <a:pt x="8746730" y="4192599"/>
                  <a:pt x="8836390" y="4151328"/>
                  <a:pt x="8908971" y="4092266"/>
                </a:cubicBezTo>
                <a:cubicBezTo>
                  <a:pt x="8981553" y="4033204"/>
                  <a:pt x="9032432" y="3951372"/>
                  <a:pt x="9061607" y="3846769"/>
                </a:cubicBezTo>
                <a:cubicBezTo>
                  <a:pt x="9090781" y="3742166"/>
                  <a:pt x="9105369" y="3534739"/>
                  <a:pt x="9105369" y="3224489"/>
                </a:cubicBezTo>
                <a:lnTo>
                  <a:pt x="9105369" y="2014084"/>
                </a:lnTo>
                <a:cubicBezTo>
                  <a:pt x="9105369" y="1686755"/>
                  <a:pt x="9095407" y="1467231"/>
                  <a:pt x="9075483" y="1355512"/>
                </a:cubicBezTo>
                <a:cubicBezTo>
                  <a:pt x="9055558" y="1243793"/>
                  <a:pt x="9005747" y="1142393"/>
                  <a:pt x="8926050" y="1051310"/>
                </a:cubicBezTo>
                <a:cubicBezTo>
                  <a:pt x="8846352" y="960227"/>
                  <a:pt x="8730008" y="894761"/>
                  <a:pt x="8577017" y="854912"/>
                </a:cubicBezTo>
                <a:cubicBezTo>
                  <a:pt x="8424027" y="815064"/>
                  <a:pt x="8130498" y="795139"/>
                  <a:pt x="7696432" y="795139"/>
                </a:cubicBezTo>
                <a:close/>
                <a:moveTo>
                  <a:pt x="820754" y="0"/>
                </a:moveTo>
                <a:lnTo>
                  <a:pt x="8904271" y="0"/>
                </a:lnTo>
                <a:cubicBezTo>
                  <a:pt x="9357561" y="0"/>
                  <a:pt x="9725025" y="367464"/>
                  <a:pt x="9725025" y="820754"/>
                </a:cubicBezTo>
                <a:lnTo>
                  <a:pt x="9725025" y="4103671"/>
                </a:lnTo>
                <a:cubicBezTo>
                  <a:pt x="9725025" y="4556961"/>
                  <a:pt x="9357561" y="4924425"/>
                  <a:pt x="8904271" y="4924425"/>
                </a:cubicBezTo>
                <a:lnTo>
                  <a:pt x="820754" y="4924425"/>
                </a:lnTo>
                <a:cubicBezTo>
                  <a:pt x="367464" y="4924425"/>
                  <a:pt x="0" y="4556961"/>
                  <a:pt x="0" y="4103671"/>
                </a:cubicBezTo>
                <a:lnTo>
                  <a:pt x="0" y="820754"/>
                </a:lnTo>
                <a:cubicBezTo>
                  <a:pt x="0" y="367464"/>
                  <a:pt x="367464" y="0"/>
                  <a:pt x="820754" y="0"/>
                </a:cubicBezTo>
                <a:close/>
              </a:path>
            </a:pathLst>
          </a:cu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B2120-4646-4CB3-A80C-AC7C5A1A8AAB}"/>
              </a:ext>
            </a:extLst>
          </p:cNvPr>
          <p:cNvSpPr txBox="1"/>
          <p:nvPr/>
        </p:nvSpPr>
        <p:spPr>
          <a:xfrm>
            <a:off x="2171700" y="1857375"/>
            <a:ext cx="4876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DISCIPLINE</a:t>
            </a:r>
          </a:p>
          <a:p>
            <a:r>
              <a:rPr lang="en-US" dirty="0"/>
              <a:t>Make 5S a way of life by forming the</a:t>
            </a:r>
          </a:p>
          <a:p>
            <a:r>
              <a:rPr lang="en-US" dirty="0"/>
              <a:t>Habit of always following the first four</a:t>
            </a:r>
          </a:p>
          <a:p>
            <a:r>
              <a:rPr lang="en-US" dirty="0"/>
              <a:t>S’s.</a:t>
            </a:r>
          </a:p>
        </p:txBody>
      </p:sp>
    </p:spTree>
    <p:extLst>
      <p:ext uri="{BB962C8B-B14F-4D97-AF65-F5344CB8AC3E}">
        <p14:creationId xmlns:p14="http://schemas.microsoft.com/office/powerpoint/2010/main" val="267978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">
        <p14:prism isContent="1"/>
      </p:transition>
    </mc:Choice>
    <mc:Fallback xmlns="">
      <p:transition spd="slow" advClick="0" advTm="2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2024-12-21T15:07:11Z</dcterms:created>
  <dcterms:modified xsi:type="dcterms:W3CDTF">2024-12-22T08:33:31Z</dcterms:modified>
</cp:coreProperties>
</file>